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310" r:id="rId41"/>
    <p:sldId id="311" r:id="rId42"/>
    <p:sldId id="307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8" r:id="rId56"/>
    <p:sldId id="309" r:id="rId57"/>
    <p:sldId id="312" r:id="rId58"/>
    <p:sldId id="314" r:id="rId59"/>
    <p:sldId id="313" r:id="rId60"/>
    <p:sldId id="315" r:id="rId61"/>
    <p:sldId id="316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72.xml"/><Relationship Id="rId3" Type="http://schemas.openxmlformats.org/officeDocument/2006/relationships/slide" Target="../slides/slide29.xml"/><Relationship Id="rId7" Type="http://schemas.openxmlformats.org/officeDocument/2006/relationships/slide" Target="../slides/slide33.xml"/><Relationship Id="rId2" Type="http://schemas.openxmlformats.org/officeDocument/2006/relationships/slide" Target="../slides/slide27.xml"/><Relationship Id="rId1" Type="http://schemas.openxmlformats.org/officeDocument/2006/relationships/slide" Target="../slides/slide3.xml"/><Relationship Id="rId6" Type="http://schemas.openxmlformats.org/officeDocument/2006/relationships/slide" Target="../slides/slide42.xml"/><Relationship Id="rId5" Type="http://schemas.openxmlformats.org/officeDocument/2006/relationships/slide" Target="../slides/slide23.xml"/><Relationship Id="rId10" Type="http://schemas.openxmlformats.org/officeDocument/2006/relationships/image" Target="../media/image3.png"/><Relationship Id="rId4" Type="http://schemas.openxmlformats.org/officeDocument/2006/relationships/slide" Target="../slides/slide36.xml"/><Relationship Id="rId9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7A7DCD-0515-47FC-8501-A0CA6F14D9A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51C7EC38-0EF4-433B-A52B-D9D2E5C88E0A}">
      <dgm:prSet phldrT="[Texto]"/>
      <dgm:spPr/>
      <dgm:t>
        <a:bodyPr/>
        <a:lstStyle/>
        <a:p>
          <a:r>
            <a:rPr lang="es-EC" dirty="0" smtClean="0"/>
            <a:t>Biblioteca Virtual </a:t>
          </a:r>
          <a:endParaRPr lang="es-EC" dirty="0"/>
        </a:p>
      </dgm:t>
    </dgm:pt>
    <dgm:pt modelId="{D606BAA4-EE21-4FEA-B420-3596EB337C2C}" type="parTrans" cxnId="{3D11EAC4-7CB4-4E9A-B946-2288F35D57F0}">
      <dgm:prSet/>
      <dgm:spPr/>
      <dgm:t>
        <a:bodyPr/>
        <a:lstStyle/>
        <a:p>
          <a:endParaRPr lang="es-EC"/>
        </a:p>
      </dgm:t>
    </dgm:pt>
    <dgm:pt modelId="{7135930D-E8F1-4B45-90DE-D2BDC5FA4EF0}" type="sibTrans" cxnId="{3D11EAC4-7CB4-4E9A-B946-2288F35D57F0}">
      <dgm:prSet/>
      <dgm:spPr/>
      <dgm:t>
        <a:bodyPr/>
        <a:lstStyle/>
        <a:p>
          <a:endParaRPr lang="es-EC"/>
        </a:p>
      </dgm:t>
    </dgm:pt>
    <dgm:pt modelId="{5792EE2A-50C3-46C4-99AD-896639D378A6}">
      <dgm:prSet phldrT="[Texto]"/>
      <dgm:spPr/>
      <dgm:t>
        <a:bodyPr/>
        <a:lstStyle/>
        <a:p>
          <a:pPr algn="l"/>
          <a:r>
            <a:rPr lang="es-EC" dirty="0" smtClean="0">
              <a:hlinkClick xmlns:r="http://schemas.openxmlformats.org/officeDocument/2006/relationships" r:id="rId1" action="ppaction://hlinksldjump"/>
            </a:rPr>
            <a:t>Lengua y Literatura </a:t>
          </a:r>
          <a:endParaRPr lang="es-EC" dirty="0"/>
        </a:p>
      </dgm:t>
    </dgm:pt>
    <dgm:pt modelId="{CE86ED39-A51B-40DD-8FE2-BA9BFA5B5A40}" type="parTrans" cxnId="{E9E65C97-6553-4519-9956-5A8DC7EE29A6}">
      <dgm:prSet/>
      <dgm:spPr/>
      <dgm:t>
        <a:bodyPr/>
        <a:lstStyle/>
        <a:p>
          <a:endParaRPr lang="es-EC"/>
        </a:p>
      </dgm:t>
    </dgm:pt>
    <dgm:pt modelId="{FA569206-CF79-415A-B271-861A039225E5}" type="sibTrans" cxnId="{E9E65C97-6553-4519-9956-5A8DC7EE29A6}">
      <dgm:prSet/>
      <dgm:spPr/>
      <dgm:t>
        <a:bodyPr/>
        <a:lstStyle/>
        <a:p>
          <a:endParaRPr lang="es-EC"/>
        </a:p>
      </dgm:t>
    </dgm:pt>
    <dgm:pt modelId="{52D939B1-0EC3-48BF-B11B-C49773BAE521}">
      <dgm:prSet phldrT="[Texto]"/>
      <dgm:spPr/>
      <dgm:t>
        <a:bodyPr/>
        <a:lstStyle/>
        <a:p>
          <a:pPr algn="l"/>
          <a:r>
            <a:rPr lang="es-EC" dirty="0" smtClean="0">
              <a:hlinkClick xmlns:r="http://schemas.openxmlformats.org/officeDocument/2006/relationships" r:id="rId2" action="ppaction://hlinksldjump"/>
            </a:rPr>
            <a:t>Historia </a:t>
          </a:r>
          <a:endParaRPr lang="es-EC" dirty="0"/>
        </a:p>
      </dgm:t>
    </dgm:pt>
    <dgm:pt modelId="{1F207234-CCE3-4BB9-B0DD-9988AFB269B7}" type="parTrans" cxnId="{D1D72B7E-9417-4A03-BCC5-3F21A1A3D8B7}">
      <dgm:prSet/>
      <dgm:spPr/>
      <dgm:t>
        <a:bodyPr/>
        <a:lstStyle/>
        <a:p>
          <a:endParaRPr lang="es-EC"/>
        </a:p>
      </dgm:t>
    </dgm:pt>
    <dgm:pt modelId="{3170318F-EC82-487E-8D11-2EBC8842EF12}" type="sibTrans" cxnId="{D1D72B7E-9417-4A03-BCC5-3F21A1A3D8B7}">
      <dgm:prSet/>
      <dgm:spPr/>
      <dgm:t>
        <a:bodyPr/>
        <a:lstStyle/>
        <a:p>
          <a:endParaRPr lang="es-EC"/>
        </a:p>
      </dgm:t>
    </dgm:pt>
    <dgm:pt modelId="{14C78D5B-C1A6-4294-A340-D9ED4BD13459}">
      <dgm:prSet phldrT="[Texto]"/>
      <dgm:spPr/>
      <dgm:t>
        <a:bodyPr/>
        <a:lstStyle/>
        <a:p>
          <a:pPr algn="l"/>
          <a:r>
            <a:rPr lang="es-EC" dirty="0" smtClean="0">
              <a:hlinkClick xmlns:r="http://schemas.openxmlformats.org/officeDocument/2006/relationships" r:id="rId3" action="ppaction://hlinksldjump"/>
            </a:rPr>
            <a:t>CC.NN</a:t>
          </a:r>
          <a:endParaRPr lang="es-EC" dirty="0"/>
        </a:p>
      </dgm:t>
    </dgm:pt>
    <dgm:pt modelId="{8AD94C57-6138-4770-8176-EC2160E17BB1}" type="parTrans" cxnId="{A15698CF-2793-472E-B064-4D756278224C}">
      <dgm:prSet/>
      <dgm:spPr/>
      <dgm:t>
        <a:bodyPr/>
        <a:lstStyle/>
        <a:p>
          <a:endParaRPr lang="es-EC"/>
        </a:p>
      </dgm:t>
    </dgm:pt>
    <dgm:pt modelId="{BB9152B1-1E11-4501-BD7F-27AA4688BB95}" type="sibTrans" cxnId="{A15698CF-2793-472E-B064-4D756278224C}">
      <dgm:prSet/>
      <dgm:spPr/>
      <dgm:t>
        <a:bodyPr/>
        <a:lstStyle/>
        <a:p>
          <a:endParaRPr lang="es-EC"/>
        </a:p>
      </dgm:t>
    </dgm:pt>
    <dgm:pt modelId="{A8A8A061-4FA0-49FA-815F-55945C84F442}">
      <dgm:prSet phldrT="[Texto]"/>
      <dgm:spPr/>
      <dgm:t>
        <a:bodyPr/>
        <a:lstStyle/>
        <a:p>
          <a:pPr algn="l"/>
          <a:r>
            <a:rPr lang="es-EC" dirty="0" smtClean="0">
              <a:hlinkClick xmlns:r="http://schemas.openxmlformats.org/officeDocument/2006/relationships" r:id="rId4" action="ppaction://hlinksldjump"/>
            </a:rPr>
            <a:t>Física</a:t>
          </a:r>
          <a:endParaRPr lang="es-EC" dirty="0"/>
        </a:p>
      </dgm:t>
    </dgm:pt>
    <dgm:pt modelId="{307B252F-6D0C-400C-8079-6B3E84F32025}" type="parTrans" cxnId="{93336790-A080-4FE8-97DF-99E80B4C262F}">
      <dgm:prSet/>
      <dgm:spPr/>
      <dgm:t>
        <a:bodyPr/>
        <a:lstStyle/>
        <a:p>
          <a:endParaRPr lang="es-EC"/>
        </a:p>
      </dgm:t>
    </dgm:pt>
    <dgm:pt modelId="{8AE62A2D-9D07-4157-BC32-E40810ED90E4}" type="sibTrans" cxnId="{93336790-A080-4FE8-97DF-99E80B4C262F}">
      <dgm:prSet/>
      <dgm:spPr/>
      <dgm:t>
        <a:bodyPr/>
        <a:lstStyle/>
        <a:p>
          <a:endParaRPr lang="es-EC"/>
        </a:p>
      </dgm:t>
    </dgm:pt>
    <dgm:pt modelId="{6BDFD36E-691D-4C9F-A6BD-31D26063FD04}">
      <dgm:prSet phldrT="[Texto]"/>
      <dgm:spPr/>
      <dgm:t>
        <a:bodyPr/>
        <a:lstStyle/>
        <a:p>
          <a:pPr algn="l"/>
          <a:r>
            <a:rPr lang="es-EC" dirty="0" smtClean="0">
              <a:hlinkClick xmlns:r="http://schemas.openxmlformats.org/officeDocument/2006/relationships" r:id="rId5" action="ppaction://hlinksldjump"/>
            </a:rPr>
            <a:t>Estudios Sociales </a:t>
          </a:r>
          <a:endParaRPr lang="es-EC" dirty="0"/>
        </a:p>
      </dgm:t>
    </dgm:pt>
    <dgm:pt modelId="{C4BB0894-3D4D-4636-BB6C-57A5D70BF301}" type="parTrans" cxnId="{6A19EB55-0F82-4079-9B57-5049130F0715}">
      <dgm:prSet/>
      <dgm:spPr/>
      <dgm:t>
        <a:bodyPr/>
        <a:lstStyle/>
        <a:p>
          <a:endParaRPr lang="es-EC"/>
        </a:p>
      </dgm:t>
    </dgm:pt>
    <dgm:pt modelId="{3B89EE45-80FD-4A50-8AEB-9869FAFFB8DB}" type="sibTrans" cxnId="{6A19EB55-0F82-4079-9B57-5049130F0715}">
      <dgm:prSet/>
      <dgm:spPr/>
      <dgm:t>
        <a:bodyPr/>
        <a:lstStyle/>
        <a:p>
          <a:endParaRPr lang="es-EC"/>
        </a:p>
      </dgm:t>
    </dgm:pt>
    <dgm:pt modelId="{1B365749-39DF-471A-B85A-5F10C2C19CE7}">
      <dgm:prSet phldrT="[Texto]"/>
      <dgm:spPr/>
      <dgm:t>
        <a:bodyPr/>
        <a:lstStyle/>
        <a:p>
          <a:pPr algn="l"/>
          <a:r>
            <a:rPr lang="es-EC" dirty="0" smtClean="0">
              <a:hlinkClick xmlns:r="http://schemas.openxmlformats.org/officeDocument/2006/relationships" r:id="rId6" action="ppaction://hlinksldjump"/>
            </a:rPr>
            <a:t>Matemáticas</a:t>
          </a:r>
          <a:endParaRPr lang="es-EC" dirty="0"/>
        </a:p>
      </dgm:t>
    </dgm:pt>
    <dgm:pt modelId="{2B9CC7D3-0824-4A81-8F45-4A8DD519A4B0}" type="parTrans" cxnId="{758B91B6-ADA9-464A-8F3E-A46DE52FB02D}">
      <dgm:prSet/>
      <dgm:spPr/>
      <dgm:t>
        <a:bodyPr/>
        <a:lstStyle/>
        <a:p>
          <a:endParaRPr lang="es-EC"/>
        </a:p>
      </dgm:t>
    </dgm:pt>
    <dgm:pt modelId="{5FFB112D-DF98-47AF-BA04-13CDF67B4C6F}" type="sibTrans" cxnId="{758B91B6-ADA9-464A-8F3E-A46DE52FB02D}">
      <dgm:prSet/>
      <dgm:spPr/>
      <dgm:t>
        <a:bodyPr/>
        <a:lstStyle/>
        <a:p>
          <a:endParaRPr lang="es-EC"/>
        </a:p>
      </dgm:t>
    </dgm:pt>
    <dgm:pt modelId="{60A31A2D-2445-49AF-8B1D-8F2CEE974C07}">
      <dgm:prSet phldrT="[Texto]"/>
      <dgm:spPr/>
      <dgm:t>
        <a:bodyPr/>
        <a:lstStyle/>
        <a:p>
          <a:pPr algn="l"/>
          <a:r>
            <a:rPr lang="es-EC" dirty="0" smtClean="0">
              <a:hlinkClick xmlns:r="http://schemas.openxmlformats.org/officeDocument/2006/relationships" r:id="rId7" action="ppaction://hlinksldjump"/>
            </a:rPr>
            <a:t>Colección </a:t>
          </a:r>
          <a:endParaRPr lang="es-EC" dirty="0"/>
        </a:p>
      </dgm:t>
    </dgm:pt>
    <dgm:pt modelId="{2C7D3804-DE01-4D97-853D-2BD9681820AA}" type="parTrans" cxnId="{26869126-9E38-44FF-A091-6FAE8EC58757}">
      <dgm:prSet/>
      <dgm:spPr/>
      <dgm:t>
        <a:bodyPr/>
        <a:lstStyle/>
        <a:p>
          <a:endParaRPr lang="es-EC"/>
        </a:p>
      </dgm:t>
    </dgm:pt>
    <dgm:pt modelId="{D896CA80-EB2B-458B-AA8F-BBB76835E862}" type="sibTrans" cxnId="{26869126-9E38-44FF-A091-6FAE8EC58757}">
      <dgm:prSet/>
      <dgm:spPr/>
      <dgm:t>
        <a:bodyPr/>
        <a:lstStyle/>
        <a:p>
          <a:endParaRPr lang="es-EC"/>
        </a:p>
      </dgm:t>
    </dgm:pt>
    <dgm:pt modelId="{BD999CBA-EA53-45B0-8764-26E580BDC871}">
      <dgm:prSet phldrT="[Texto]"/>
      <dgm:spPr/>
      <dgm:t>
        <a:bodyPr/>
        <a:lstStyle/>
        <a:p>
          <a:pPr algn="l"/>
          <a:r>
            <a:rPr lang="es-EC" smtClean="0">
              <a:hlinkClick xmlns:r="http://schemas.openxmlformats.org/officeDocument/2006/relationships" r:id="rId8" action="ppaction://hlinksldjump"/>
            </a:rPr>
            <a:t>Educación </a:t>
          </a:r>
          <a:r>
            <a:rPr lang="es-EC" dirty="0" smtClean="0">
              <a:hlinkClick xmlns:r="http://schemas.openxmlformats.org/officeDocument/2006/relationships" r:id="rId8" action="ppaction://hlinksldjump"/>
            </a:rPr>
            <a:t>Física  </a:t>
          </a:r>
          <a:endParaRPr lang="es-EC" dirty="0"/>
        </a:p>
      </dgm:t>
    </dgm:pt>
    <dgm:pt modelId="{F73E994E-801C-4558-BAEA-F29D72CBDE81}" type="parTrans" cxnId="{0C44CDB6-CC31-4D9C-BBB2-0417EE733F09}">
      <dgm:prSet/>
      <dgm:spPr/>
      <dgm:t>
        <a:bodyPr/>
        <a:lstStyle/>
        <a:p>
          <a:endParaRPr lang="es-EC"/>
        </a:p>
      </dgm:t>
    </dgm:pt>
    <dgm:pt modelId="{C312950D-1088-4402-8208-14EDC2EA3481}" type="sibTrans" cxnId="{0C44CDB6-CC31-4D9C-BBB2-0417EE733F09}">
      <dgm:prSet/>
      <dgm:spPr/>
      <dgm:t>
        <a:bodyPr/>
        <a:lstStyle/>
        <a:p>
          <a:endParaRPr lang="es-EC"/>
        </a:p>
      </dgm:t>
    </dgm:pt>
    <dgm:pt modelId="{3F058FC6-BB1C-4523-97FB-F6D75D97F9B0}" type="pres">
      <dgm:prSet presAssocID="{397A7DCD-0515-47FC-8501-A0CA6F14D9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335B5E0E-3807-4B23-9104-C86AF999AED4}" type="pres">
      <dgm:prSet presAssocID="{51C7EC38-0EF4-433B-A52B-D9D2E5C88E0A}" presName="hierRoot1" presStyleCnt="0"/>
      <dgm:spPr/>
    </dgm:pt>
    <dgm:pt modelId="{6D3BBA46-8EF3-4295-862C-E83015F95249}" type="pres">
      <dgm:prSet presAssocID="{51C7EC38-0EF4-433B-A52B-D9D2E5C88E0A}" presName="composite" presStyleCnt="0"/>
      <dgm:spPr/>
    </dgm:pt>
    <dgm:pt modelId="{C29FB35B-AEC3-4899-9FD6-CE26A053D637}" type="pres">
      <dgm:prSet presAssocID="{51C7EC38-0EF4-433B-A52B-D9D2E5C88E0A}" presName="background" presStyleLbl="node0" presStyleIdx="0" presStyleCnt="1"/>
      <dgm:spPr/>
    </dgm:pt>
    <dgm:pt modelId="{465CD6D0-5B33-4993-BE5E-32BDA42D22E4}" type="pres">
      <dgm:prSet presAssocID="{51C7EC38-0EF4-433B-A52B-D9D2E5C88E0A}" presName="text" presStyleLbl="fgAcc0" presStyleIdx="0" presStyleCnt="1" custScaleX="133409" custLinFactNeighborX="-4679" custLinFactNeighborY="-5674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B9A262B-8849-4630-A5B4-455957893AC5}" type="pres">
      <dgm:prSet presAssocID="{51C7EC38-0EF4-433B-A52B-D9D2E5C88E0A}" presName="hierChild2" presStyleCnt="0"/>
      <dgm:spPr/>
    </dgm:pt>
    <dgm:pt modelId="{DB850374-6B92-437D-87E7-D548AE125837}" type="pres">
      <dgm:prSet presAssocID="{CE86ED39-A51B-40DD-8FE2-BA9BFA5B5A40}" presName="Name10" presStyleLbl="parChTrans1D2" presStyleIdx="0" presStyleCnt="3"/>
      <dgm:spPr/>
      <dgm:t>
        <a:bodyPr/>
        <a:lstStyle/>
        <a:p>
          <a:endParaRPr lang="es-EC"/>
        </a:p>
      </dgm:t>
    </dgm:pt>
    <dgm:pt modelId="{4F6EB962-306E-42AC-A650-846DD4D54ECA}" type="pres">
      <dgm:prSet presAssocID="{5792EE2A-50C3-46C4-99AD-896639D378A6}" presName="hierRoot2" presStyleCnt="0"/>
      <dgm:spPr/>
    </dgm:pt>
    <dgm:pt modelId="{9C46FDB4-7F92-4A68-A9BE-4A8E19A7BB19}" type="pres">
      <dgm:prSet presAssocID="{5792EE2A-50C3-46C4-99AD-896639D378A6}" presName="composite2" presStyleCnt="0"/>
      <dgm:spPr/>
    </dgm:pt>
    <dgm:pt modelId="{5114245F-BB29-41C3-BF33-329414B6DB5D}" type="pres">
      <dgm:prSet presAssocID="{5792EE2A-50C3-46C4-99AD-896639D378A6}" presName="background2" presStyleLbl="node2" presStyleIdx="0" presStyleCnt="3"/>
      <dgm:spPr>
        <a:blipFill rotWithShape="0">
          <a:blip xmlns:r="http://schemas.openxmlformats.org/officeDocument/2006/relationships" r:embed="rId9"/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3F67448F-D4E8-4241-8395-18B3170DA961}" type="pres">
      <dgm:prSet presAssocID="{5792EE2A-50C3-46C4-99AD-896639D378A6}" presName="text2" presStyleLbl="fgAcc2" presStyleIdx="0" presStyleCnt="3" custScaleX="110821" custLinFactNeighborX="-47919" custLinFactNeighborY="-574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3B3F915-FD93-4A52-90A1-B25EEE485DEB}" type="pres">
      <dgm:prSet presAssocID="{5792EE2A-50C3-46C4-99AD-896639D378A6}" presName="hierChild3" presStyleCnt="0"/>
      <dgm:spPr/>
    </dgm:pt>
    <dgm:pt modelId="{3C85C84E-E985-4292-91DD-9DBC61554718}" type="pres">
      <dgm:prSet presAssocID="{1F207234-CCE3-4BB9-B0DD-9988AFB269B7}" presName="Name17" presStyleLbl="parChTrans1D3" presStyleIdx="0" presStyleCnt="5"/>
      <dgm:spPr/>
      <dgm:t>
        <a:bodyPr/>
        <a:lstStyle/>
        <a:p>
          <a:endParaRPr lang="es-EC"/>
        </a:p>
      </dgm:t>
    </dgm:pt>
    <dgm:pt modelId="{7C7C4FD2-08D3-433C-9FF7-4F869135A2E2}" type="pres">
      <dgm:prSet presAssocID="{52D939B1-0EC3-48BF-B11B-C49773BAE521}" presName="hierRoot3" presStyleCnt="0"/>
      <dgm:spPr/>
    </dgm:pt>
    <dgm:pt modelId="{661F6625-AA03-4F75-95CD-2D25C74B6598}" type="pres">
      <dgm:prSet presAssocID="{52D939B1-0EC3-48BF-B11B-C49773BAE521}" presName="composite3" presStyleCnt="0"/>
      <dgm:spPr/>
    </dgm:pt>
    <dgm:pt modelId="{972F635E-1FCF-4996-B17F-E36A31630E6A}" type="pres">
      <dgm:prSet presAssocID="{52D939B1-0EC3-48BF-B11B-C49773BAE521}" presName="background3" presStyleLbl="node3" presStyleIdx="0" presStyleCnt="5"/>
      <dgm:spPr/>
    </dgm:pt>
    <dgm:pt modelId="{76B699AC-5A6D-409C-A5E8-D647179D316A}" type="pres">
      <dgm:prSet presAssocID="{52D939B1-0EC3-48BF-B11B-C49773BAE521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69E230F6-954E-4094-9A3C-9C71E1AD6FA6}" type="pres">
      <dgm:prSet presAssocID="{52D939B1-0EC3-48BF-B11B-C49773BAE521}" presName="hierChild4" presStyleCnt="0"/>
      <dgm:spPr/>
    </dgm:pt>
    <dgm:pt modelId="{2775769D-A504-49BB-BA0C-A3F2E0368D12}" type="pres">
      <dgm:prSet presAssocID="{F73E994E-801C-4558-BAEA-F29D72CBDE81}" presName="Name17" presStyleLbl="parChTrans1D3" presStyleIdx="1" presStyleCnt="5"/>
      <dgm:spPr/>
      <dgm:t>
        <a:bodyPr/>
        <a:lstStyle/>
        <a:p>
          <a:endParaRPr lang="es-EC"/>
        </a:p>
      </dgm:t>
    </dgm:pt>
    <dgm:pt modelId="{98CBB835-AB45-49AB-98E5-90562A0C6616}" type="pres">
      <dgm:prSet presAssocID="{BD999CBA-EA53-45B0-8764-26E580BDC871}" presName="hierRoot3" presStyleCnt="0"/>
      <dgm:spPr/>
    </dgm:pt>
    <dgm:pt modelId="{FF4533CA-71D5-49D2-B9B3-E3DF13DE86C8}" type="pres">
      <dgm:prSet presAssocID="{BD999CBA-EA53-45B0-8764-26E580BDC871}" presName="composite3" presStyleCnt="0"/>
      <dgm:spPr/>
    </dgm:pt>
    <dgm:pt modelId="{57C7437F-5867-4A81-8B06-EE99A5AE5B3D}" type="pres">
      <dgm:prSet presAssocID="{BD999CBA-EA53-45B0-8764-26E580BDC871}" presName="background3" presStyleLbl="node3" presStyleIdx="1" presStyleCnt="5"/>
      <dgm:spPr/>
    </dgm:pt>
    <dgm:pt modelId="{9EA519B5-C8FA-4240-B11D-FA8096BB4DFF}" type="pres">
      <dgm:prSet presAssocID="{BD999CBA-EA53-45B0-8764-26E580BDC871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FB314E5-48B6-43C6-88A3-EAD88CBB7AF7}" type="pres">
      <dgm:prSet presAssocID="{BD999CBA-EA53-45B0-8764-26E580BDC871}" presName="hierChild4" presStyleCnt="0"/>
      <dgm:spPr/>
    </dgm:pt>
    <dgm:pt modelId="{F361EFA0-14C3-464A-9D38-217937758008}" type="pres">
      <dgm:prSet presAssocID="{8AD94C57-6138-4770-8176-EC2160E17BB1}" presName="Name17" presStyleLbl="parChTrans1D3" presStyleIdx="2" presStyleCnt="5"/>
      <dgm:spPr/>
      <dgm:t>
        <a:bodyPr/>
        <a:lstStyle/>
        <a:p>
          <a:endParaRPr lang="es-EC"/>
        </a:p>
      </dgm:t>
    </dgm:pt>
    <dgm:pt modelId="{E69F76FC-62C5-43A9-822A-706BDEF99783}" type="pres">
      <dgm:prSet presAssocID="{14C78D5B-C1A6-4294-A340-D9ED4BD13459}" presName="hierRoot3" presStyleCnt="0"/>
      <dgm:spPr/>
    </dgm:pt>
    <dgm:pt modelId="{A094D444-5ABD-4E7B-A688-DB21DD0489A4}" type="pres">
      <dgm:prSet presAssocID="{14C78D5B-C1A6-4294-A340-D9ED4BD13459}" presName="composite3" presStyleCnt="0"/>
      <dgm:spPr/>
    </dgm:pt>
    <dgm:pt modelId="{BE535361-7484-4675-821F-E6708B6F7102}" type="pres">
      <dgm:prSet presAssocID="{14C78D5B-C1A6-4294-A340-D9ED4BD13459}" presName="background3" presStyleLbl="node3" presStyleIdx="2" presStyleCnt="5"/>
      <dgm:spPr/>
    </dgm:pt>
    <dgm:pt modelId="{744A100E-C01C-4322-8F01-1E1EE18981AA}" type="pres">
      <dgm:prSet presAssocID="{14C78D5B-C1A6-4294-A340-D9ED4BD13459}" presName="text3" presStyleLbl="fgAcc3" presStyleIdx="2" presStyleCnt="5" custLinFactNeighborX="634" custLinFactNeighborY="-332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6EB8F352-204D-4984-A688-B9B5C321B71E}" type="pres">
      <dgm:prSet presAssocID="{14C78D5B-C1A6-4294-A340-D9ED4BD13459}" presName="hierChild4" presStyleCnt="0"/>
      <dgm:spPr/>
    </dgm:pt>
    <dgm:pt modelId="{E6D5A3EA-5A12-4CFC-8C2E-80E40D5C93E5}" type="pres">
      <dgm:prSet presAssocID="{2B9CC7D3-0824-4A81-8F45-4A8DD519A4B0}" presName="Name10" presStyleLbl="parChTrans1D2" presStyleIdx="1" presStyleCnt="3"/>
      <dgm:spPr/>
      <dgm:t>
        <a:bodyPr/>
        <a:lstStyle/>
        <a:p>
          <a:endParaRPr lang="es-EC"/>
        </a:p>
      </dgm:t>
    </dgm:pt>
    <dgm:pt modelId="{BCE93E2B-32A7-4D42-BFAE-AF738140920A}" type="pres">
      <dgm:prSet presAssocID="{1B365749-39DF-471A-B85A-5F10C2C19CE7}" presName="hierRoot2" presStyleCnt="0"/>
      <dgm:spPr/>
    </dgm:pt>
    <dgm:pt modelId="{AA2C1B95-DBEC-42F0-81E6-253CA431A18B}" type="pres">
      <dgm:prSet presAssocID="{1B365749-39DF-471A-B85A-5F10C2C19CE7}" presName="composite2" presStyleCnt="0"/>
      <dgm:spPr/>
    </dgm:pt>
    <dgm:pt modelId="{6326364C-170F-4B3E-B025-4304C8141A93}" type="pres">
      <dgm:prSet presAssocID="{1B365749-39DF-471A-B85A-5F10C2C19CE7}" presName="background2" presStyleLbl="node2" presStyleIdx="1" presStyleCnt="3"/>
      <dgm:spPr/>
    </dgm:pt>
    <dgm:pt modelId="{E89330A6-E641-45FA-9BE3-AC1EB29F3CC6}" type="pres">
      <dgm:prSet presAssocID="{1B365749-39DF-471A-B85A-5F10C2C19CE7}" presName="text2" presStyleLbl="fgAcc2" presStyleIdx="1" presStyleCnt="3" custScaleX="113732" custLinFactNeighborX="-30849" custLinFactNeighborY="-574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C336FC5-B1D8-46B7-B5D0-A1A940857325}" type="pres">
      <dgm:prSet presAssocID="{1B365749-39DF-471A-B85A-5F10C2C19CE7}" presName="hierChild3" presStyleCnt="0"/>
      <dgm:spPr/>
    </dgm:pt>
    <dgm:pt modelId="{9DA5DB4B-7F9A-4392-A22D-5EE702C47CDE}" type="pres">
      <dgm:prSet presAssocID="{307B252F-6D0C-400C-8079-6B3E84F32025}" presName="Name10" presStyleLbl="parChTrans1D2" presStyleIdx="2" presStyleCnt="3"/>
      <dgm:spPr/>
      <dgm:t>
        <a:bodyPr/>
        <a:lstStyle/>
        <a:p>
          <a:endParaRPr lang="es-EC"/>
        </a:p>
      </dgm:t>
    </dgm:pt>
    <dgm:pt modelId="{4F2CD6EA-A774-43EA-B824-1546661C909E}" type="pres">
      <dgm:prSet presAssocID="{A8A8A061-4FA0-49FA-815F-55945C84F442}" presName="hierRoot2" presStyleCnt="0"/>
      <dgm:spPr/>
    </dgm:pt>
    <dgm:pt modelId="{952611D5-D97D-4D96-84AA-3F32329843C2}" type="pres">
      <dgm:prSet presAssocID="{A8A8A061-4FA0-49FA-815F-55945C84F442}" presName="composite2" presStyleCnt="0"/>
      <dgm:spPr/>
    </dgm:pt>
    <dgm:pt modelId="{247E1FA5-962A-4F09-BD9C-26A99C733913}" type="pres">
      <dgm:prSet presAssocID="{A8A8A061-4FA0-49FA-815F-55945C84F442}" presName="background2" presStyleLbl="node2" presStyleIdx="2" presStyleCnt="3"/>
      <dgm:spPr/>
    </dgm:pt>
    <dgm:pt modelId="{C14028F9-F0EB-4DAF-ADE2-4C5556DDA1FA}" type="pres">
      <dgm:prSet presAssocID="{A8A8A061-4FA0-49FA-815F-55945C84F442}" presName="text2" presStyleLbl="fgAcc2" presStyleIdx="2" presStyleCnt="3" custScaleX="122021" custLinFactNeighborX="-6432" custLinFactNeighborY="-1283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FEC938C3-0B27-485C-84EF-83150EF5DD4F}" type="pres">
      <dgm:prSet presAssocID="{A8A8A061-4FA0-49FA-815F-55945C84F442}" presName="hierChild3" presStyleCnt="0"/>
      <dgm:spPr/>
    </dgm:pt>
    <dgm:pt modelId="{132B7550-EA2B-4320-A7FF-F0FDDF43DB69}" type="pres">
      <dgm:prSet presAssocID="{C4BB0894-3D4D-4636-BB6C-57A5D70BF301}" presName="Name17" presStyleLbl="parChTrans1D3" presStyleIdx="3" presStyleCnt="5"/>
      <dgm:spPr/>
      <dgm:t>
        <a:bodyPr/>
        <a:lstStyle/>
        <a:p>
          <a:endParaRPr lang="es-EC"/>
        </a:p>
      </dgm:t>
    </dgm:pt>
    <dgm:pt modelId="{6601B977-7F51-4FB7-A534-B2A3957B450B}" type="pres">
      <dgm:prSet presAssocID="{6BDFD36E-691D-4C9F-A6BD-31D26063FD04}" presName="hierRoot3" presStyleCnt="0"/>
      <dgm:spPr/>
    </dgm:pt>
    <dgm:pt modelId="{5C95373B-5083-4B64-BD56-4DDE9180AA7D}" type="pres">
      <dgm:prSet presAssocID="{6BDFD36E-691D-4C9F-A6BD-31D26063FD04}" presName="composite3" presStyleCnt="0"/>
      <dgm:spPr/>
    </dgm:pt>
    <dgm:pt modelId="{ED78C18A-1D58-45FB-9AF3-D89ACD5ACE03}" type="pres">
      <dgm:prSet presAssocID="{6BDFD36E-691D-4C9F-A6BD-31D26063FD04}" presName="background3" presStyleLbl="node3" presStyleIdx="3" presStyleCnt="5"/>
      <dgm:spPr>
        <a:blipFill rotWithShape="0">
          <a:blip xmlns:r="http://schemas.openxmlformats.org/officeDocument/2006/relationships" r:embed="rId10"/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A370AD96-9D7A-437B-937F-6BEB26AF6701}" type="pres">
      <dgm:prSet presAssocID="{6BDFD36E-691D-4C9F-A6BD-31D26063FD04}" presName="text3" presStyleLbl="fgAcc3" presStyleIdx="3" presStyleCnt="5" custLinFactNeighborX="-16312" custLinFactNeighborY="13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8E900B2-8E79-4100-B6BA-596E3BFFD0B9}" type="pres">
      <dgm:prSet presAssocID="{6BDFD36E-691D-4C9F-A6BD-31D26063FD04}" presName="hierChild4" presStyleCnt="0"/>
      <dgm:spPr/>
    </dgm:pt>
    <dgm:pt modelId="{EDEE4A6B-B8A8-4B21-8376-1B8C2328B3B0}" type="pres">
      <dgm:prSet presAssocID="{2C7D3804-DE01-4D97-853D-2BD9681820AA}" presName="Name17" presStyleLbl="parChTrans1D3" presStyleIdx="4" presStyleCnt="5"/>
      <dgm:spPr/>
      <dgm:t>
        <a:bodyPr/>
        <a:lstStyle/>
        <a:p>
          <a:endParaRPr lang="es-EC"/>
        </a:p>
      </dgm:t>
    </dgm:pt>
    <dgm:pt modelId="{0A0B2A00-FBF2-49C4-A13B-879026B49ECE}" type="pres">
      <dgm:prSet presAssocID="{60A31A2D-2445-49AF-8B1D-8F2CEE974C07}" presName="hierRoot3" presStyleCnt="0"/>
      <dgm:spPr/>
    </dgm:pt>
    <dgm:pt modelId="{E1982B90-0984-4246-BBF7-5B7087CF41C7}" type="pres">
      <dgm:prSet presAssocID="{60A31A2D-2445-49AF-8B1D-8F2CEE974C07}" presName="composite3" presStyleCnt="0"/>
      <dgm:spPr/>
    </dgm:pt>
    <dgm:pt modelId="{5A24832E-5EE5-4279-95FA-B5EA329DC566}" type="pres">
      <dgm:prSet presAssocID="{60A31A2D-2445-49AF-8B1D-8F2CEE974C07}" presName="background3" presStyleLbl="node3" presStyleIdx="4" presStyleCnt="5"/>
      <dgm:spPr/>
    </dgm:pt>
    <dgm:pt modelId="{11FE7BA4-59F2-4318-B681-E6BB40325E04}" type="pres">
      <dgm:prSet presAssocID="{60A31A2D-2445-49AF-8B1D-8F2CEE974C07}" presName="text3" presStyleLbl="fgAcc3" presStyleIdx="4" presStyleCnt="5" custLinFactNeighborX="-14856" custLinFactNeighborY="699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0E866F1-9C46-4EE4-8177-7769FA83CD64}" type="pres">
      <dgm:prSet presAssocID="{60A31A2D-2445-49AF-8B1D-8F2CEE974C07}" presName="hierChild4" presStyleCnt="0"/>
      <dgm:spPr/>
    </dgm:pt>
  </dgm:ptLst>
  <dgm:cxnLst>
    <dgm:cxn modelId="{93336790-A080-4FE8-97DF-99E80B4C262F}" srcId="{51C7EC38-0EF4-433B-A52B-D9D2E5C88E0A}" destId="{A8A8A061-4FA0-49FA-815F-55945C84F442}" srcOrd="2" destOrd="0" parTransId="{307B252F-6D0C-400C-8079-6B3E84F32025}" sibTransId="{8AE62A2D-9D07-4157-BC32-E40810ED90E4}"/>
    <dgm:cxn modelId="{26869126-9E38-44FF-A091-6FAE8EC58757}" srcId="{A8A8A061-4FA0-49FA-815F-55945C84F442}" destId="{60A31A2D-2445-49AF-8B1D-8F2CEE974C07}" srcOrd="1" destOrd="0" parTransId="{2C7D3804-DE01-4D97-853D-2BD9681820AA}" sibTransId="{D896CA80-EB2B-458B-AA8F-BBB76835E862}"/>
    <dgm:cxn modelId="{3D11EAC4-7CB4-4E9A-B946-2288F35D57F0}" srcId="{397A7DCD-0515-47FC-8501-A0CA6F14D9A9}" destId="{51C7EC38-0EF4-433B-A52B-D9D2E5C88E0A}" srcOrd="0" destOrd="0" parTransId="{D606BAA4-EE21-4FEA-B420-3596EB337C2C}" sibTransId="{7135930D-E8F1-4B45-90DE-D2BDC5FA4EF0}"/>
    <dgm:cxn modelId="{34BFD733-ED28-4135-BE12-28D316B5B51D}" type="presOf" srcId="{51C7EC38-0EF4-433B-A52B-D9D2E5C88E0A}" destId="{465CD6D0-5B33-4993-BE5E-32BDA42D22E4}" srcOrd="0" destOrd="0" presId="urn:microsoft.com/office/officeart/2005/8/layout/hierarchy1"/>
    <dgm:cxn modelId="{41FFD91D-C699-4058-A55E-A9EA4E22B91A}" type="presOf" srcId="{2C7D3804-DE01-4D97-853D-2BD9681820AA}" destId="{EDEE4A6B-B8A8-4B21-8376-1B8C2328B3B0}" srcOrd="0" destOrd="0" presId="urn:microsoft.com/office/officeart/2005/8/layout/hierarchy1"/>
    <dgm:cxn modelId="{E9E65C97-6553-4519-9956-5A8DC7EE29A6}" srcId="{51C7EC38-0EF4-433B-A52B-D9D2E5C88E0A}" destId="{5792EE2A-50C3-46C4-99AD-896639D378A6}" srcOrd="0" destOrd="0" parTransId="{CE86ED39-A51B-40DD-8FE2-BA9BFA5B5A40}" sibTransId="{FA569206-CF79-415A-B271-861A039225E5}"/>
    <dgm:cxn modelId="{0C44CDB6-CC31-4D9C-BBB2-0417EE733F09}" srcId="{5792EE2A-50C3-46C4-99AD-896639D378A6}" destId="{BD999CBA-EA53-45B0-8764-26E580BDC871}" srcOrd="1" destOrd="0" parTransId="{F73E994E-801C-4558-BAEA-F29D72CBDE81}" sibTransId="{C312950D-1088-4402-8208-14EDC2EA3481}"/>
    <dgm:cxn modelId="{F764056E-036D-4049-8A3E-97E3EE61C660}" type="presOf" srcId="{BD999CBA-EA53-45B0-8764-26E580BDC871}" destId="{9EA519B5-C8FA-4240-B11D-FA8096BB4DFF}" srcOrd="0" destOrd="0" presId="urn:microsoft.com/office/officeart/2005/8/layout/hierarchy1"/>
    <dgm:cxn modelId="{DD144ED3-BE34-4838-AA2B-6BD7FE78F52E}" type="presOf" srcId="{CE86ED39-A51B-40DD-8FE2-BA9BFA5B5A40}" destId="{DB850374-6B92-437D-87E7-D548AE125837}" srcOrd="0" destOrd="0" presId="urn:microsoft.com/office/officeart/2005/8/layout/hierarchy1"/>
    <dgm:cxn modelId="{82161128-F5A6-4B66-93A1-038318D16B82}" type="presOf" srcId="{A8A8A061-4FA0-49FA-815F-55945C84F442}" destId="{C14028F9-F0EB-4DAF-ADE2-4C5556DDA1FA}" srcOrd="0" destOrd="0" presId="urn:microsoft.com/office/officeart/2005/8/layout/hierarchy1"/>
    <dgm:cxn modelId="{45606753-B979-4305-8720-A42B88978BEF}" type="presOf" srcId="{307B252F-6D0C-400C-8079-6B3E84F32025}" destId="{9DA5DB4B-7F9A-4392-A22D-5EE702C47CDE}" srcOrd="0" destOrd="0" presId="urn:microsoft.com/office/officeart/2005/8/layout/hierarchy1"/>
    <dgm:cxn modelId="{758B91B6-ADA9-464A-8F3E-A46DE52FB02D}" srcId="{51C7EC38-0EF4-433B-A52B-D9D2E5C88E0A}" destId="{1B365749-39DF-471A-B85A-5F10C2C19CE7}" srcOrd="1" destOrd="0" parTransId="{2B9CC7D3-0824-4A81-8F45-4A8DD519A4B0}" sibTransId="{5FFB112D-DF98-47AF-BA04-13CDF67B4C6F}"/>
    <dgm:cxn modelId="{39244C39-D163-4D69-91AE-0AEE4A50B9E9}" type="presOf" srcId="{1B365749-39DF-471A-B85A-5F10C2C19CE7}" destId="{E89330A6-E641-45FA-9BE3-AC1EB29F3CC6}" srcOrd="0" destOrd="0" presId="urn:microsoft.com/office/officeart/2005/8/layout/hierarchy1"/>
    <dgm:cxn modelId="{64BCA8C9-D584-44E5-A06C-3E897717F481}" type="presOf" srcId="{6BDFD36E-691D-4C9F-A6BD-31D26063FD04}" destId="{A370AD96-9D7A-437B-937F-6BEB26AF6701}" srcOrd="0" destOrd="0" presId="urn:microsoft.com/office/officeart/2005/8/layout/hierarchy1"/>
    <dgm:cxn modelId="{DE69A3D8-21A7-45CF-B652-048A591CBC11}" type="presOf" srcId="{60A31A2D-2445-49AF-8B1D-8F2CEE974C07}" destId="{11FE7BA4-59F2-4318-B681-E6BB40325E04}" srcOrd="0" destOrd="0" presId="urn:microsoft.com/office/officeart/2005/8/layout/hierarchy1"/>
    <dgm:cxn modelId="{6DB855BA-1929-43D5-B337-09BA5E8ECC93}" type="presOf" srcId="{1F207234-CCE3-4BB9-B0DD-9988AFB269B7}" destId="{3C85C84E-E985-4292-91DD-9DBC61554718}" srcOrd="0" destOrd="0" presId="urn:microsoft.com/office/officeart/2005/8/layout/hierarchy1"/>
    <dgm:cxn modelId="{49377123-A0CA-4EB4-8355-76C3700C672C}" type="presOf" srcId="{C4BB0894-3D4D-4636-BB6C-57A5D70BF301}" destId="{132B7550-EA2B-4320-A7FF-F0FDDF43DB69}" srcOrd="0" destOrd="0" presId="urn:microsoft.com/office/officeart/2005/8/layout/hierarchy1"/>
    <dgm:cxn modelId="{0334CEDF-97D9-45EE-A398-53976374942E}" type="presOf" srcId="{F73E994E-801C-4558-BAEA-F29D72CBDE81}" destId="{2775769D-A504-49BB-BA0C-A3F2E0368D12}" srcOrd="0" destOrd="0" presId="urn:microsoft.com/office/officeart/2005/8/layout/hierarchy1"/>
    <dgm:cxn modelId="{CCE4DBC0-5E8E-475C-8720-B31C33DA6B8F}" type="presOf" srcId="{2B9CC7D3-0824-4A81-8F45-4A8DD519A4B0}" destId="{E6D5A3EA-5A12-4CFC-8C2E-80E40D5C93E5}" srcOrd="0" destOrd="0" presId="urn:microsoft.com/office/officeart/2005/8/layout/hierarchy1"/>
    <dgm:cxn modelId="{D1D72B7E-9417-4A03-BCC5-3F21A1A3D8B7}" srcId="{5792EE2A-50C3-46C4-99AD-896639D378A6}" destId="{52D939B1-0EC3-48BF-B11B-C49773BAE521}" srcOrd="0" destOrd="0" parTransId="{1F207234-CCE3-4BB9-B0DD-9988AFB269B7}" sibTransId="{3170318F-EC82-487E-8D11-2EBC8842EF12}"/>
    <dgm:cxn modelId="{A15698CF-2793-472E-B064-4D756278224C}" srcId="{5792EE2A-50C3-46C4-99AD-896639D378A6}" destId="{14C78D5B-C1A6-4294-A340-D9ED4BD13459}" srcOrd="2" destOrd="0" parTransId="{8AD94C57-6138-4770-8176-EC2160E17BB1}" sibTransId="{BB9152B1-1E11-4501-BD7F-27AA4688BB95}"/>
    <dgm:cxn modelId="{E928A400-0BA4-4F99-9AEC-1205DB0420CE}" type="presOf" srcId="{14C78D5B-C1A6-4294-A340-D9ED4BD13459}" destId="{744A100E-C01C-4322-8F01-1E1EE18981AA}" srcOrd="0" destOrd="0" presId="urn:microsoft.com/office/officeart/2005/8/layout/hierarchy1"/>
    <dgm:cxn modelId="{49A193B3-8F15-438C-9BB9-CFDA01FC6540}" type="presOf" srcId="{8AD94C57-6138-4770-8176-EC2160E17BB1}" destId="{F361EFA0-14C3-464A-9D38-217937758008}" srcOrd="0" destOrd="0" presId="urn:microsoft.com/office/officeart/2005/8/layout/hierarchy1"/>
    <dgm:cxn modelId="{B3BF849D-BCAB-4322-8AEB-3D3FACCEF918}" type="presOf" srcId="{397A7DCD-0515-47FC-8501-A0CA6F14D9A9}" destId="{3F058FC6-BB1C-4523-97FB-F6D75D97F9B0}" srcOrd="0" destOrd="0" presId="urn:microsoft.com/office/officeart/2005/8/layout/hierarchy1"/>
    <dgm:cxn modelId="{6A19EB55-0F82-4079-9B57-5049130F0715}" srcId="{A8A8A061-4FA0-49FA-815F-55945C84F442}" destId="{6BDFD36E-691D-4C9F-A6BD-31D26063FD04}" srcOrd="0" destOrd="0" parTransId="{C4BB0894-3D4D-4636-BB6C-57A5D70BF301}" sibTransId="{3B89EE45-80FD-4A50-8AEB-9869FAFFB8DB}"/>
    <dgm:cxn modelId="{68698CE7-3390-48B8-927B-31491B736B3A}" type="presOf" srcId="{52D939B1-0EC3-48BF-B11B-C49773BAE521}" destId="{76B699AC-5A6D-409C-A5E8-D647179D316A}" srcOrd="0" destOrd="0" presId="urn:microsoft.com/office/officeart/2005/8/layout/hierarchy1"/>
    <dgm:cxn modelId="{5804F406-E888-457F-B670-63AFFECD1BE9}" type="presOf" srcId="{5792EE2A-50C3-46C4-99AD-896639D378A6}" destId="{3F67448F-D4E8-4241-8395-18B3170DA961}" srcOrd="0" destOrd="0" presId="urn:microsoft.com/office/officeart/2005/8/layout/hierarchy1"/>
    <dgm:cxn modelId="{4CEF1020-5EBB-4946-9656-36F1ED20EAC7}" type="presParOf" srcId="{3F058FC6-BB1C-4523-97FB-F6D75D97F9B0}" destId="{335B5E0E-3807-4B23-9104-C86AF999AED4}" srcOrd="0" destOrd="0" presId="urn:microsoft.com/office/officeart/2005/8/layout/hierarchy1"/>
    <dgm:cxn modelId="{73360F8A-D7FE-4C43-A17D-C53A39BDFF8D}" type="presParOf" srcId="{335B5E0E-3807-4B23-9104-C86AF999AED4}" destId="{6D3BBA46-8EF3-4295-862C-E83015F95249}" srcOrd="0" destOrd="0" presId="urn:microsoft.com/office/officeart/2005/8/layout/hierarchy1"/>
    <dgm:cxn modelId="{01770C63-B8B6-43CA-8DEB-ABA97C2C879F}" type="presParOf" srcId="{6D3BBA46-8EF3-4295-862C-E83015F95249}" destId="{C29FB35B-AEC3-4899-9FD6-CE26A053D637}" srcOrd="0" destOrd="0" presId="urn:microsoft.com/office/officeart/2005/8/layout/hierarchy1"/>
    <dgm:cxn modelId="{956F07E2-E6EE-4C9F-A6D9-0FB73FA80024}" type="presParOf" srcId="{6D3BBA46-8EF3-4295-862C-E83015F95249}" destId="{465CD6D0-5B33-4993-BE5E-32BDA42D22E4}" srcOrd="1" destOrd="0" presId="urn:microsoft.com/office/officeart/2005/8/layout/hierarchy1"/>
    <dgm:cxn modelId="{D40C1FD4-797D-441F-8A1E-DA9E90163DFB}" type="presParOf" srcId="{335B5E0E-3807-4B23-9104-C86AF999AED4}" destId="{2B9A262B-8849-4630-A5B4-455957893AC5}" srcOrd="1" destOrd="0" presId="urn:microsoft.com/office/officeart/2005/8/layout/hierarchy1"/>
    <dgm:cxn modelId="{554CEA32-0ABF-490E-9DC0-91EDB4829081}" type="presParOf" srcId="{2B9A262B-8849-4630-A5B4-455957893AC5}" destId="{DB850374-6B92-437D-87E7-D548AE125837}" srcOrd="0" destOrd="0" presId="urn:microsoft.com/office/officeart/2005/8/layout/hierarchy1"/>
    <dgm:cxn modelId="{B4B2A26C-C79F-46FD-9C5D-4995C4C47CE2}" type="presParOf" srcId="{2B9A262B-8849-4630-A5B4-455957893AC5}" destId="{4F6EB962-306E-42AC-A650-846DD4D54ECA}" srcOrd="1" destOrd="0" presId="urn:microsoft.com/office/officeart/2005/8/layout/hierarchy1"/>
    <dgm:cxn modelId="{93BDAB08-2FE0-4450-A5BD-C29400EE113C}" type="presParOf" srcId="{4F6EB962-306E-42AC-A650-846DD4D54ECA}" destId="{9C46FDB4-7F92-4A68-A9BE-4A8E19A7BB19}" srcOrd="0" destOrd="0" presId="urn:microsoft.com/office/officeart/2005/8/layout/hierarchy1"/>
    <dgm:cxn modelId="{AFA29227-F920-4E31-A413-C7EDCFF3F41C}" type="presParOf" srcId="{9C46FDB4-7F92-4A68-A9BE-4A8E19A7BB19}" destId="{5114245F-BB29-41C3-BF33-329414B6DB5D}" srcOrd="0" destOrd="0" presId="urn:microsoft.com/office/officeart/2005/8/layout/hierarchy1"/>
    <dgm:cxn modelId="{C9ACBC18-8797-456A-8017-E6AC8471A523}" type="presParOf" srcId="{9C46FDB4-7F92-4A68-A9BE-4A8E19A7BB19}" destId="{3F67448F-D4E8-4241-8395-18B3170DA961}" srcOrd="1" destOrd="0" presId="urn:microsoft.com/office/officeart/2005/8/layout/hierarchy1"/>
    <dgm:cxn modelId="{DCFA1F09-94F9-4E65-A85A-B4EA17C7DBCD}" type="presParOf" srcId="{4F6EB962-306E-42AC-A650-846DD4D54ECA}" destId="{23B3F915-FD93-4A52-90A1-B25EEE485DEB}" srcOrd="1" destOrd="0" presId="urn:microsoft.com/office/officeart/2005/8/layout/hierarchy1"/>
    <dgm:cxn modelId="{BAA67859-D05C-4B26-8C78-A2DB3CC6AFB8}" type="presParOf" srcId="{23B3F915-FD93-4A52-90A1-B25EEE485DEB}" destId="{3C85C84E-E985-4292-91DD-9DBC61554718}" srcOrd="0" destOrd="0" presId="urn:microsoft.com/office/officeart/2005/8/layout/hierarchy1"/>
    <dgm:cxn modelId="{12CAF3EF-9E11-41C0-AD63-51D7ED87E38E}" type="presParOf" srcId="{23B3F915-FD93-4A52-90A1-B25EEE485DEB}" destId="{7C7C4FD2-08D3-433C-9FF7-4F869135A2E2}" srcOrd="1" destOrd="0" presId="urn:microsoft.com/office/officeart/2005/8/layout/hierarchy1"/>
    <dgm:cxn modelId="{729306D6-D524-4590-88C2-987C56DBBF0B}" type="presParOf" srcId="{7C7C4FD2-08D3-433C-9FF7-4F869135A2E2}" destId="{661F6625-AA03-4F75-95CD-2D25C74B6598}" srcOrd="0" destOrd="0" presId="urn:microsoft.com/office/officeart/2005/8/layout/hierarchy1"/>
    <dgm:cxn modelId="{1034D99E-BE74-4724-A25A-7EB529C52C70}" type="presParOf" srcId="{661F6625-AA03-4F75-95CD-2D25C74B6598}" destId="{972F635E-1FCF-4996-B17F-E36A31630E6A}" srcOrd="0" destOrd="0" presId="urn:microsoft.com/office/officeart/2005/8/layout/hierarchy1"/>
    <dgm:cxn modelId="{A6751D0C-C115-45B9-B268-9FECABBDE807}" type="presParOf" srcId="{661F6625-AA03-4F75-95CD-2D25C74B6598}" destId="{76B699AC-5A6D-409C-A5E8-D647179D316A}" srcOrd="1" destOrd="0" presId="urn:microsoft.com/office/officeart/2005/8/layout/hierarchy1"/>
    <dgm:cxn modelId="{E5DA34DB-AA38-4E0D-84E5-FC899367967F}" type="presParOf" srcId="{7C7C4FD2-08D3-433C-9FF7-4F869135A2E2}" destId="{69E230F6-954E-4094-9A3C-9C71E1AD6FA6}" srcOrd="1" destOrd="0" presId="urn:microsoft.com/office/officeart/2005/8/layout/hierarchy1"/>
    <dgm:cxn modelId="{C9DBCD38-7157-46EB-AC20-4B78AB1692B4}" type="presParOf" srcId="{23B3F915-FD93-4A52-90A1-B25EEE485DEB}" destId="{2775769D-A504-49BB-BA0C-A3F2E0368D12}" srcOrd="2" destOrd="0" presId="urn:microsoft.com/office/officeart/2005/8/layout/hierarchy1"/>
    <dgm:cxn modelId="{A1A882C1-C9E6-43E4-AC42-399C68CE69E7}" type="presParOf" srcId="{23B3F915-FD93-4A52-90A1-B25EEE485DEB}" destId="{98CBB835-AB45-49AB-98E5-90562A0C6616}" srcOrd="3" destOrd="0" presId="urn:microsoft.com/office/officeart/2005/8/layout/hierarchy1"/>
    <dgm:cxn modelId="{68030AC9-2598-464D-98AA-EB30EF995C48}" type="presParOf" srcId="{98CBB835-AB45-49AB-98E5-90562A0C6616}" destId="{FF4533CA-71D5-49D2-B9B3-E3DF13DE86C8}" srcOrd="0" destOrd="0" presId="urn:microsoft.com/office/officeart/2005/8/layout/hierarchy1"/>
    <dgm:cxn modelId="{0E7B5CBE-B27D-4215-BAF1-EB9F3B76D25B}" type="presParOf" srcId="{FF4533CA-71D5-49D2-B9B3-E3DF13DE86C8}" destId="{57C7437F-5867-4A81-8B06-EE99A5AE5B3D}" srcOrd="0" destOrd="0" presId="urn:microsoft.com/office/officeart/2005/8/layout/hierarchy1"/>
    <dgm:cxn modelId="{C99588B8-E180-47CE-BF87-CB3296B233E9}" type="presParOf" srcId="{FF4533CA-71D5-49D2-B9B3-E3DF13DE86C8}" destId="{9EA519B5-C8FA-4240-B11D-FA8096BB4DFF}" srcOrd="1" destOrd="0" presId="urn:microsoft.com/office/officeart/2005/8/layout/hierarchy1"/>
    <dgm:cxn modelId="{3F94E43C-24CC-4244-A9AE-B7752F13E047}" type="presParOf" srcId="{98CBB835-AB45-49AB-98E5-90562A0C6616}" destId="{CFB314E5-48B6-43C6-88A3-EAD88CBB7AF7}" srcOrd="1" destOrd="0" presId="urn:microsoft.com/office/officeart/2005/8/layout/hierarchy1"/>
    <dgm:cxn modelId="{5B658D89-B7CE-4759-BFEF-D65806259B29}" type="presParOf" srcId="{23B3F915-FD93-4A52-90A1-B25EEE485DEB}" destId="{F361EFA0-14C3-464A-9D38-217937758008}" srcOrd="4" destOrd="0" presId="urn:microsoft.com/office/officeart/2005/8/layout/hierarchy1"/>
    <dgm:cxn modelId="{FC1F15F1-CE8F-467F-9D32-543AD9F1C13E}" type="presParOf" srcId="{23B3F915-FD93-4A52-90A1-B25EEE485DEB}" destId="{E69F76FC-62C5-43A9-822A-706BDEF99783}" srcOrd="5" destOrd="0" presId="urn:microsoft.com/office/officeart/2005/8/layout/hierarchy1"/>
    <dgm:cxn modelId="{ABB755AB-253E-4C4D-80AA-FAE5E9D5006F}" type="presParOf" srcId="{E69F76FC-62C5-43A9-822A-706BDEF99783}" destId="{A094D444-5ABD-4E7B-A688-DB21DD0489A4}" srcOrd="0" destOrd="0" presId="urn:microsoft.com/office/officeart/2005/8/layout/hierarchy1"/>
    <dgm:cxn modelId="{5DDDA70E-FA51-4505-B799-475C94B2DDE8}" type="presParOf" srcId="{A094D444-5ABD-4E7B-A688-DB21DD0489A4}" destId="{BE535361-7484-4675-821F-E6708B6F7102}" srcOrd="0" destOrd="0" presId="urn:microsoft.com/office/officeart/2005/8/layout/hierarchy1"/>
    <dgm:cxn modelId="{212CF9C2-4F7E-4A6D-A97E-FAF9EEEBA558}" type="presParOf" srcId="{A094D444-5ABD-4E7B-A688-DB21DD0489A4}" destId="{744A100E-C01C-4322-8F01-1E1EE18981AA}" srcOrd="1" destOrd="0" presId="urn:microsoft.com/office/officeart/2005/8/layout/hierarchy1"/>
    <dgm:cxn modelId="{57F1613F-99EB-4C09-BC34-FEF93E6B2248}" type="presParOf" srcId="{E69F76FC-62C5-43A9-822A-706BDEF99783}" destId="{6EB8F352-204D-4984-A688-B9B5C321B71E}" srcOrd="1" destOrd="0" presId="urn:microsoft.com/office/officeart/2005/8/layout/hierarchy1"/>
    <dgm:cxn modelId="{6D52659D-5144-4B28-9394-570666333F80}" type="presParOf" srcId="{2B9A262B-8849-4630-A5B4-455957893AC5}" destId="{E6D5A3EA-5A12-4CFC-8C2E-80E40D5C93E5}" srcOrd="2" destOrd="0" presId="urn:microsoft.com/office/officeart/2005/8/layout/hierarchy1"/>
    <dgm:cxn modelId="{592ABF64-4972-4825-9704-FF0FAA177650}" type="presParOf" srcId="{2B9A262B-8849-4630-A5B4-455957893AC5}" destId="{BCE93E2B-32A7-4D42-BFAE-AF738140920A}" srcOrd="3" destOrd="0" presId="urn:microsoft.com/office/officeart/2005/8/layout/hierarchy1"/>
    <dgm:cxn modelId="{0EEB4658-0765-45E3-886C-C7F740EE277E}" type="presParOf" srcId="{BCE93E2B-32A7-4D42-BFAE-AF738140920A}" destId="{AA2C1B95-DBEC-42F0-81E6-253CA431A18B}" srcOrd="0" destOrd="0" presId="urn:microsoft.com/office/officeart/2005/8/layout/hierarchy1"/>
    <dgm:cxn modelId="{68E0749B-7794-46FD-9CF0-EAB9CC1FA37F}" type="presParOf" srcId="{AA2C1B95-DBEC-42F0-81E6-253CA431A18B}" destId="{6326364C-170F-4B3E-B025-4304C8141A93}" srcOrd="0" destOrd="0" presId="urn:microsoft.com/office/officeart/2005/8/layout/hierarchy1"/>
    <dgm:cxn modelId="{6F54CE22-B239-4191-A795-9D44A904C402}" type="presParOf" srcId="{AA2C1B95-DBEC-42F0-81E6-253CA431A18B}" destId="{E89330A6-E641-45FA-9BE3-AC1EB29F3CC6}" srcOrd="1" destOrd="0" presId="urn:microsoft.com/office/officeart/2005/8/layout/hierarchy1"/>
    <dgm:cxn modelId="{8038826A-C9BB-414A-9CEB-0CC00D4AA5F8}" type="presParOf" srcId="{BCE93E2B-32A7-4D42-BFAE-AF738140920A}" destId="{5C336FC5-B1D8-46B7-B5D0-A1A940857325}" srcOrd="1" destOrd="0" presId="urn:microsoft.com/office/officeart/2005/8/layout/hierarchy1"/>
    <dgm:cxn modelId="{0991A878-B7B2-472A-80BF-B8CEA8DD5485}" type="presParOf" srcId="{2B9A262B-8849-4630-A5B4-455957893AC5}" destId="{9DA5DB4B-7F9A-4392-A22D-5EE702C47CDE}" srcOrd="4" destOrd="0" presId="urn:microsoft.com/office/officeart/2005/8/layout/hierarchy1"/>
    <dgm:cxn modelId="{A025E3E9-272F-4637-9B20-F47EF3AF07D6}" type="presParOf" srcId="{2B9A262B-8849-4630-A5B4-455957893AC5}" destId="{4F2CD6EA-A774-43EA-B824-1546661C909E}" srcOrd="5" destOrd="0" presId="urn:microsoft.com/office/officeart/2005/8/layout/hierarchy1"/>
    <dgm:cxn modelId="{A7BEAC63-7E2C-4599-8EDB-F4627B5392C6}" type="presParOf" srcId="{4F2CD6EA-A774-43EA-B824-1546661C909E}" destId="{952611D5-D97D-4D96-84AA-3F32329843C2}" srcOrd="0" destOrd="0" presId="urn:microsoft.com/office/officeart/2005/8/layout/hierarchy1"/>
    <dgm:cxn modelId="{F4E05D01-C3C3-41B7-9AC0-FA062A3FC5B5}" type="presParOf" srcId="{952611D5-D97D-4D96-84AA-3F32329843C2}" destId="{247E1FA5-962A-4F09-BD9C-26A99C733913}" srcOrd="0" destOrd="0" presId="urn:microsoft.com/office/officeart/2005/8/layout/hierarchy1"/>
    <dgm:cxn modelId="{3AD2FD7E-DC54-4A8A-A727-EF6DA016C3C3}" type="presParOf" srcId="{952611D5-D97D-4D96-84AA-3F32329843C2}" destId="{C14028F9-F0EB-4DAF-ADE2-4C5556DDA1FA}" srcOrd="1" destOrd="0" presId="urn:microsoft.com/office/officeart/2005/8/layout/hierarchy1"/>
    <dgm:cxn modelId="{E6541993-9A09-4EF7-A62F-21D7255C5E03}" type="presParOf" srcId="{4F2CD6EA-A774-43EA-B824-1546661C909E}" destId="{FEC938C3-0B27-485C-84EF-83150EF5DD4F}" srcOrd="1" destOrd="0" presId="urn:microsoft.com/office/officeart/2005/8/layout/hierarchy1"/>
    <dgm:cxn modelId="{2A8B5732-2BE9-4B52-A5C8-F423AE9E568A}" type="presParOf" srcId="{FEC938C3-0B27-485C-84EF-83150EF5DD4F}" destId="{132B7550-EA2B-4320-A7FF-F0FDDF43DB69}" srcOrd="0" destOrd="0" presId="urn:microsoft.com/office/officeart/2005/8/layout/hierarchy1"/>
    <dgm:cxn modelId="{DE56C92E-B123-4C66-9C68-D6D85078821C}" type="presParOf" srcId="{FEC938C3-0B27-485C-84EF-83150EF5DD4F}" destId="{6601B977-7F51-4FB7-A534-B2A3957B450B}" srcOrd="1" destOrd="0" presId="urn:microsoft.com/office/officeart/2005/8/layout/hierarchy1"/>
    <dgm:cxn modelId="{2AAD52A4-AC7E-4434-A30A-F75B01CB0FF0}" type="presParOf" srcId="{6601B977-7F51-4FB7-A534-B2A3957B450B}" destId="{5C95373B-5083-4B64-BD56-4DDE9180AA7D}" srcOrd="0" destOrd="0" presId="urn:microsoft.com/office/officeart/2005/8/layout/hierarchy1"/>
    <dgm:cxn modelId="{A6702964-DC2F-4D06-BF7E-8CEAEE271E17}" type="presParOf" srcId="{5C95373B-5083-4B64-BD56-4DDE9180AA7D}" destId="{ED78C18A-1D58-45FB-9AF3-D89ACD5ACE03}" srcOrd="0" destOrd="0" presId="urn:microsoft.com/office/officeart/2005/8/layout/hierarchy1"/>
    <dgm:cxn modelId="{3384B2F2-4F8E-43B1-A610-445C6154FD2B}" type="presParOf" srcId="{5C95373B-5083-4B64-BD56-4DDE9180AA7D}" destId="{A370AD96-9D7A-437B-937F-6BEB26AF6701}" srcOrd="1" destOrd="0" presId="urn:microsoft.com/office/officeart/2005/8/layout/hierarchy1"/>
    <dgm:cxn modelId="{44CF6ED0-63EF-4AA8-A190-3CC714E2AFF8}" type="presParOf" srcId="{6601B977-7F51-4FB7-A534-B2A3957B450B}" destId="{B8E900B2-8E79-4100-B6BA-596E3BFFD0B9}" srcOrd="1" destOrd="0" presId="urn:microsoft.com/office/officeart/2005/8/layout/hierarchy1"/>
    <dgm:cxn modelId="{DB32C035-AF4B-4F84-9C80-23AACEAA7B99}" type="presParOf" srcId="{FEC938C3-0B27-485C-84EF-83150EF5DD4F}" destId="{EDEE4A6B-B8A8-4B21-8376-1B8C2328B3B0}" srcOrd="2" destOrd="0" presId="urn:microsoft.com/office/officeart/2005/8/layout/hierarchy1"/>
    <dgm:cxn modelId="{9BB1FFCC-265A-4158-AACD-C25ABE0FA749}" type="presParOf" srcId="{FEC938C3-0B27-485C-84EF-83150EF5DD4F}" destId="{0A0B2A00-FBF2-49C4-A13B-879026B49ECE}" srcOrd="3" destOrd="0" presId="urn:microsoft.com/office/officeart/2005/8/layout/hierarchy1"/>
    <dgm:cxn modelId="{0B89DFA3-4B1B-47EE-810D-A579432BFA86}" type="presParOf" srcId="{0A0B2A00-FBF2-49C4-A13B-879026B49ECE}" destId="{E1982B90-0984-4246-BBF7-5B7087CF41C7}" srcOrd="0" destOrd="0" presId="urn:microsoft.com/office/officeart/2005/8/layout/hierarchy1"/>
    <dgm:cxn modelId="{C4DD686A-1BC9-49EC-A503-1E4EF58F4A30}" type="presParOf" srcId="{E1982B90-0984-4246-BBF7-5B7087CF41C7}" destId="{5A24832E-5EE5-4279-95FA-B5EA329DC566}" srcOrd="0" destOrd="0" presId="urn:microsoft.com/office/officeart/2005/8/layout/hierarchy1"/>
    <dgm:cxn modelId="{2E3E9370-F556-4E50-8E77-487D08E0F414}" type="presParOf" srcId="{E1982B90-0984-4246-BBF7-5B7087CF41C7}" destId="{11FE7BA4-59F2-4318-B681-E6BB40325E04}" srcOrd="1" destOrd="0" presId="urn:microsoft.com/office/officeart/2005/8/layout/hierarchy1"/>
    <dgm:cxn modelId="{FCEC445D-0671-4130-96DE-8A032DBCFEA8}" type="presParOf" srcId="{0A0B2A00-FBF2-49C4-A13B-879026B49ECE}" destId="{E0E866F1-9C46-4EE4-8177-7769FA83CD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EE4A6B-B8A8-4B21-8376-1B8C2328B3B0}">
      <dsp:nvSpPr>
        <dsp:cNvPr id="0" name=""/>
        <dsp:cNvSpPr/>
      </dsp:nvSpPr>
      <dsp:spPr>
        <a:xfrm>
          <a:off x="7181524" y="3708065"/>
          <a:ext cx="802402" cy="573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697"/>
              </a:lnTo>
              <a:lnTo>
                <a:pt x="802402" y="432697"/>
              </a:lnTo>
              <a:lnTo>
                <a:pt x="802402" y="5737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B7550-EA2B-4320-A7FF-F0FDDF43DB69}">
      <dsp:nvSpPr>
        <dsp:cNvPr id="0" name=""/>
        <dsp:cNvSpPr/>
      </dsp:nvSpPr>
      <dsp:spPr>
        <a:xfrm>
          <a:off x="6100359" y="3708065"/>
          <a:ext cx="1081164" cy="568289"/>
        </a:xfrm>
        <a:custGeom>
          <a:avLst/>
          <a:gdLst/>
          <a:ahLst/>
          <a:cxnLst/>
          <a:rect l="0" t="0" r="0" b="0"/>
          <a:pathLst>
            <a:path>
              <a:moveTo>
                <a:pt x="1081164" y="0"/>
              </a:moveTo>
              <a:lnTo>
                <a:pt x="1081164" y="427204"/>
              </a:lnTo>
              <a:lnTo>
                <a:pt x="0" y="427204"/>
              </a:lnTo>
              <a:lnTo>
                <a:pt x="0" y="568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5DB4B-7F9A-4392-A22D-5EE702C47CDE}">
      <dsp:nvSpPr>
        <dsp:cNvPr id="0" name=""/>
        <dsp:cNvSpPr/>
      </dsp:nvSpPr>
      <dsp:spPr>
        <a:xfrm>
          <a:off x="4924123" y="1873377"/>
          <a:ext cx="2257401" cy="867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524"/>
              </a:lnTo>
              <a:lnTo>
                <a:pt x="2257401" y="726524"/>
              </a:lnTo>
              <a:lnTo>
                <a:pt x="2257401" y="8676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5A3EA-5A12-4CFC-8C2E-80E40D5C93E5}">
      <dsp:nvSpPr>
        <dsp:cNvPr id="0" name=""/>
        <dsp:cNvSpPr/>
      </dsp:nvSpPr>
      <dsp:spPr>
        <a:xfrm>
          <a:off x="4204539" y="1873377"/>
          <a:ext cx="719583" cy="936195"/>
        </a:xfrm>
        <a:custGeom>
          <a:avLst/>
          <a:gdLst/>
          <a:ahLst/>
          <a:cxnLst/>
          <a:rect l="0" t="0" r="0" b="0"/>
          <a:pathLst>
            <a:path>
              <a:moveTo>
                <a:pt x="719583" y="0"/>
              </a:moveTo>
              <a:lnTo>
                <a:pt x="719583" y="795109"/>
              </a:lnTo>
              <a:lnTo>
                <a:pt x="0" y="795109"/>
              </a:lnTo>
              <a:lnTo>
                <a:pt x="0" y="9361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1EFA0-14C3-464A-9D38-217937758008}">
      <dsp:nvSpPr>
        <dsp:cNvPr id="0" name=""/>
        <dsp:cNvSpPr/>
      </dsp:nvSpPr>
      <dsp:spPr>
        <a:xfrm>
          <a:off x="1896211" y="3776650"/>
          <a:ext cx="2600835" cy="466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187"/>
              </a:lnTo>
              <a:lnTo>
                <a:pt x="2600835" y="325187"/>
              </a:lnTo>
              <a:lnTo>
                <a:pt x="2600835" y="4662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5769D-A504-49BB-BA0C-A3F2E0368D12}">
      <dsp:nvSpPr>
        <dsp:cNvPr id="0" name=""/>
        <dsp:cNvSpPr/>
      </dsp:nvSpPr>
      <dsp:spPr>
        <a:xfrm>
          <a:off x="1896211" y="3776650"/>
          <a:ext cx="729786" cy="498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352"/>
              </a:lnTo>
              <a:lnTo>
                <a:pt x="729786" y="357352"/>
              </a:lnTo>
              <a:lnTo>
                <a:pt x="729786" y="498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5C84E-E985-4292-91DD-9DBC61554718}">
      <dsp:nvSpPr>
        <dsp:cNvPr id="0" name=""/>
        <dsp:cNvSpPr/>
      </dsp:nvSpPr>
      <dsp:spPr>
        <a:xfrm>
          <a:off x="764604" y="3776650"/>
          <a:ext cx="1131607" cy="498437"/>
        </a:xfrm>
        <a:custGeom>
          <a:avLst/>
          <a:gdLst/>
          <a:ahLst/>
          <a:cxnLst/>
          <a:rect l="0" t="0" r="0" b="0"/>
          <a:pathLst>
            <a:path>
              <a:moveTo>
                <a:pt x="1131607" y="0"/>
              </a:moveTo>
              <a:lnTo>
                <a:pt x="1131607" y="357352"/>
              </a:lnTo>
              <a:lnTo>
                <a:pt x="0" y="357352"/>
              </a:lnTo>
              <a:lnTo>
                <a:pt x="0" y="498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50374-6B92-437D-87E7-D548AE125837}">
      <dsp:nvSpPr>
        <dsp:cNvPr id="0" name=""/>
        <dsp:cNvSpPr/>
      </dsp:nvSpPr>
      <dsp:spPr>
        <a:xfrm>
          <a:off x="1896211" y="1873377"/>
          <a:ext cx="3027911" cy="936195"/>
        </a:xfrm>
        <a:custGeom>
          <a:avLst/>
          <a:gdLst/>
          <a:ahLst/>
          <a:cxnLst/>
          <a:rect l="0" t="0" r="0" b="0"/>
          <a:pathLst>
            <a:path>
              <a:moveTo>
                <a:pt x="3027911" y="0"/>
              </a:moveTo>
              <a:lnTo>
                <a:pt x="3027911" y="795109"/>
              </a:lnTo>
              <a:lnTo>
                <a:pt x="0" y="795109"/>
              </a:lnTo>
              <a:lnTo>
                <a:pt x="0" y="9361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FB35B-AEC3-4899-9FD6-CE26A053D637}">
      <dsp:nvSpPr>
        <dsp:cNvPr id="0" name=""/>
        <dsp:cNvSpPr/>
      </dsp:nvSpPr>
      <dsp:spPr>
        <a:xfrm>
          <a:off x="3908241" y="906298"/>
          <a:ext cx="2031763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CD6D0-5B33-4993-BE5E-32BDA42D22E4}">
      <dsp:nvSpPr>
        <dsp:cNvPr id="0" name=""/>
        <dsp:cNvSpPr/>
      </dsp:nvSpPr>
      <dsp:spPr>
        <a:xfrm>
          <a:off x="4077459" y="1067055"/>
          <a:ext cx="2031763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/>
            <a:t>Biblioteca Virtual </a:t>
          </a:r>
          <a:endParaRPr lang="es-EC" sz="2500" kern="1200" dirty="0"/>
        </a:p>
      </dsp:txBody>
      <dsp:txXfrm>
        <a:off x="4105784" y="1095380"/>
        <a:ext cx="1975113" cy="910428"/>
      </dsp:txXfrm>
    </dsp:sp>
    <dsp:sp modelId="{5114245F-BB29-41C3-BF33-329414B6DB5D}">
      <dsp:nvSpPr>
        <dsp:cNvPr id="0" name=""/>
        <dsp:cNvSpPr/>
      </dsp:nvSpPr>
      <dsp:spPr>
        <a:xfrm>
          <a:off x="1052332" y="2809572"/>
          <a:ext cx="1687757" cy="96707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67448F-D4E8-4241-8395-18B3170DA961}">
      <dsp:nvSpPr>
        <dsp:cNvPr id="0" name=""/>
        <dsp:cNvSpPr/>
      </dsp:nvSpPr>
      <dsp:spPr>
        <a:xfrm>
          <a:off x="1221550" y="2970328"/>
          <a:ext cx="1687757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>
              <a:hlinkClick xmlns:r="http://schemas.openxmlformats.org/officeDocument/2006/relationships" r:id="" action="ppaction://hlinksldjump"/>
            </a:rPr>
            <a:t>Lengua y Literatura </a:t>
          </a:r>
          <a:endParaRPr lang="es-EC" sz="2500" kern="1200" dirty="0"/>
        </a:p>
      </dsp:txBody>
      <dsp:txXfrm>
        <a:off x="1249875" y="2998653"/>
        <a:ext cx="1631107" cy="910428"/>
      </dsp:txXfrm>
    </dsp:sp>
    <dsp:sp modelId="{972F635E-1FCF-4996-B17F-E36A31630E6A}">
      <dsp:nvSpPr>
        <dsp:cNvPr id="0" name=""/>
        <dsp:cNvSpPr/>
      </dsp:nvSpPr>
      <dsp:spPr>
        <a:xfrm>
          <a:off x="3125" y="4275087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699AC-5A6D-409C-A5E8-D647179D316A}">
      <dsp:nvSpPr>
        <dsp:cNvPr id="0" name=""/>
        <dsp:cNvSpPr/>
      </dsp:nvSpPr>
      <dsp:spPr>
        <a:xfrm>
          <a:off x="172342" y="4435844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>
              <a:hlinkClick xmlns:r="http://schemas.openxmlformats.org/officeDocument/2006/relationships" r:id="" action="ppaction://hlinksldjump"/>
            </a:rPr>
            <a:t>Historia </a:t>
          </a:r>
          <a:endParaRPr lang="es-EC" sz="2500" kern="1200" dirty="0"/>
        </a:p>
      </dsp:txBody>
      <dsp:txXfrm>
        <a:off x="200667" y="4464169"/>
        <a:ext cx="1466308" cy="910428"/>
      </dsp:txXfrm>
    </dsp:sp>
    <dsp:sp modelId="{57C7437F-5867-4A81-8B06-EE99A5AE5B3D}">
      <dsp:nvSpPr>
        <dsp:cNvPr id="0" name=""/>
        <dsp:cNvSpPr/>
      </dsp:nvSpPr>
      <dsp:spPr>
        <a:xfrm>
          <a:off x="1864518" y="4275087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A519B5-C8FA-4240-B11D-FA8096BB4DFF}">
      <dsp:nvSpPr>
        <dsp:cNvPr id="0" name=""/>
        <dsp:cNvSpPr/>
      </dsp:nvSpPr>
      <dsp:spPr>
        <a:xfrm>
          <a:off x="2033736" y="4435844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smtClean="0">
              <a:hlinkClick xmlns:r="http://schemas.openxmlformats.org/officeDocument/2006/relationships" r:id="" action="ppaction://hlinksldjump"/>
            </a:rPr>
            <a:t>Educación </a:t>
          </a:r>
          <a:r>
            <a:rPr lang="es-EC" sz="2500" kern="1200" dirty="0" smtClean="0">
              <a:hlinkClick xmlns:r="http://schemas.openxmlformats.org/officeDocument/2006/relationships" r:id="" action="ppaction://hlinksldjump"/>
            </a:rPr>
            <a:t>Física  </a:t>
          </a:r>
          <a:endParaRPr lang="es-EC" sz="2500" kern="1200" dirty="0"/>
        </a:p>
      </dsp:txBody>
      <dsp:txXfrm>
        <a:off x="2062061" y="4464169"/>
        <a:ext cx="1466308" cy="910428"/>
      </dsp:txXfrm>
    </dsp:sp>
    <dsp:sp modelId="{BE535361-7484-4675-821F-E6708B6F7102}">
      <dsp:nvSpPr>
        <dsp:cNvPr id="0" name=""/>
        <dsp:cNvSpPr/>
      </dsp:nvSpPr>
      <dsp:spPr>
        <a:xfrm>
          <a:off x="3735567" y="4242922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A100E-C01C-4322-8F01-1E1EE18981AA}">
      <dsp:nvSpPr>
        <dsp:cNvPr id="0" name=""/>
        <dsp:cNvSpPr/>
      </dsp:nvSpPr>
      <dsp:spPr>
        <a:xfrm>
          <a:off x="3904785" y="4403679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>
              <a:hlinkClick xmlns:r="http://schemas.openxmlformats.org/officeDocument/2006/relationships" r:id="" action="ppaction://hlinksldjump"/>
            </a:rPr>
            <a:t>CC.NN</a:t>
          </a:r>
          <a:endParaRPr lang="es-EC" sz="2500" kern="1200" dirty="0"/>
        </a:p>
      </dsp:txBody>
      <dsp:txXfrm>
        <a:off x="3933110" y="4432004"/>
        <a:ext cx="1466308" cy="910428"/>
      </dsp:txXfrm>
    </dsp:sp>
    <dsp:sp modelId="{6326364C-170F-4B3E-B025-4304C8141A93}">
      <dsp:nvSpPr>
        <dsp:cNvPr id="0" name=""/>
        <dsp:cNvSpPr/>
      </dsp:nvSpPr>
      <dsp:spPr>
        <a:xfrm>
          <a:off x="3338494" y="2809572"/>
          <a:ext cx="1732090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9330A6-E641-45FA-9BE3-AC1EB29F3CC6}">
      <dsp:nvSpPr>
        <dsp:cNvPr id="0" name=""/>
        <dsp:cNvSpPr/>
      </dsp:nvSpPr>
      <dsp:spPr>
        <a:xfrm>
          <a:off x="3507711" y="2970328"/>
          <a:ext cx="1732090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>
              <a:hlinkClick xmlns:r="http://schemas.openxmlformats.org/officeDocument/2006/relationships" r:id="" action="ppaction://hlinksldjump"/>
            </a:rPr>
            <a:t>Matemáticas</a:t>
          </a:r>
          <a:endParaRPr lang="es-EC" sz="2500" kern="1200" dirty="0"/>
        </a:p>
      </dsp:txBody>
      <dsp:txXfrm>
        <a:off x="3536036" y="2998653"/>
        <a:ext cx="1675440" cy="910428"/>
      </dsp:txXfrm>
    </dsp:sp>
    <dsp:sp modelId="{247E1FA5-962A-4F09-BD9C-26A99C733913}">
      <dsp:nvSpPr>
        <dsp:cNvPr id="0" name=""/>
        <dsp:cNvSpPr/>
      </dsp:nvSpPr>
      <dsp:spPr>
        <a:xfrm>
          <a:off x="6252360" y="2740986"/>
          <a:ext cx="185832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028F9-F0EB-4DAF-ADE2-4C5556DDA1FA}">
      <dsp:nvSpPr>
        <dsp:cNvPr id="0" name=""/>
        <dsp:cNvSpPr/>
      </dsp:nvSpPr>
      <dsp:spPr>
        <a:xfrm>
          <a:off x="6421577" y="2901743"/>
          <a:ext cx="185832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>
              <a:hlinkClick xmlns:r="http://schemas.openxmlformats.org/officeDocument/2006/relationships" r:id="" action="ppaction://hlinksldjump"/>
            </a:rPr>
            <a:t>Física</a:t>
          </a:r>
          <a:endParaRPr lang="es-EC" sz="2500" kern="1200" dirty="0"/>
        </a:p>
      </dsp:txBody>
      <dsp:txXfrm>
        <a:off x="6449902" y="2930068"/>
        <a:ext cx="1801678" cy="910428"/>
      </dsp:txXfrm>
    </dsp:sp>
    <dsp:sp modelId="{ED78C18A-1D58-45FB-9AF3-D89ACD5ACE03}">
      <dsp:nvSpPr>
        <dsp:cNvPr id="0" name=""/>
        <dsp:cNvSpPr/>
      </dsp:nvSpPr>
      <dsp:spPr>
        <a:xfrm>
          <a:off x="5338880" y="4276354"/>
          <a:ext cx="1522958" cy="96707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70AD96-9D7A-437B-937F-6BEB26AF6701}">
      <dsp:nvSpPr>
        <dsp:cNvPr id="0" name=""/>
        <dsp:cNvSpPr/>
      </dsp:nvSpPr>
      <dsp:spPr>
        <a:xfrm>
          <a:off x="5508098" y="4437111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>
              <a:hlinkClick xmlns:r="http://schemas.openxmlformats.org/officeDocument/2006/relationships" r:id="" action="ppaction://hlinksldjump"/>
            </a:rPr>
            <a:t>Estudios Sociales </a:t>
          </a:r>
          <a:endParaRPr lang="es-EC" sz="2500" kern="1200" dirty="0"/>
        </a:p>
      </dsp:txBody>
      <dsp:txXfrm>
        <a:off x="5536423" y="4465436"/>
        <a:ext cx="1466308" cy="910428"/>
      </dsp:txXfrm>
    </dsp:sp>
    <dsp:sp modelId="{5A24832E-5EE5-4279-95FA-B5EA329DC566}">
      <dsp:nvSpPr>
        <dsp:cNvPr id="0" name=""/>
        <dsp:cNvSpPr/>
      </dsp:nvSpPr>
      <dsp:spPr>
        <a:xfrm>
          <a:off x="7222448" y="4281847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E7BA4-59F2-4318-B681-E6BB40325E04}">
      <dsp:nvSpPr>
        <dsp:cNvPr id="0" name=""/>
        <dsp:cNvSpPr/>
      </dsp:nvSpPr>
      <dsp:spPr>
        <a:xfrm>
          <a:off x="7391665" y="4442604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>
              <a:hlinkClick xmlns:r="http://schemas.openxmlformats.org/officeDocument/2006/relationships" r:id="" action="ppaction://hlinksldjump"/>
            </a:rPr>
            <a:t>Colección </a:t>
          </a:r>
          <a:endParaRPr lang="es-EC" sz="2500" kern="1200" dirty="0"/>
        </a:p>
      </dsp:txBody>
      <dsp:txXfrm>
        <a:off x="7419990" y="4470929"/>
        <a:ext cx="1466308" cy="910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53AC-6B9E-4EB5-99D7-277CDEB5AA02}" type="datetimeFigureOut">
              <a:rPr lang="es-EC" smtClean="0"/>
              <a:t>22/04/2018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BFEF-4DF2-4906-9A75-692460411B4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2441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53AC-6B9E-4EB5-99D7-277CDEB5AA02}" type="datetimeFigureOut">
              <a:rPr lang="es-EC" smtClean="0"/>
              <a:t>22/04/2018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BFEF-4DF2-4906-9A75-692460411B4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6432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53AC-6B9E-4EB5-99D7-277CDEB5AA02}" type="datetimeFigureOut">
              <a:rPr lang="es-EC" smtClean="0"/>
              <a:t>22/04/2018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BFEF-4DF2-4906-9A75-692460411B4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4048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53AC-6B9E-4EB5-99D7-277CDEB5AA02}" type="datetimeFigureOut">
              <a:rPr lang="es-EC" smtClean="0"/>
              <a:t>22/04/2018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BFEF-4DF2-4906-9A75-692460411B4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0992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53AC-6B9E-4EB5-99D7-277CDEB5AA02}" type="datetimeFigureOut">
              <a:rPr lang="es-EC" smtClean="0"/>
              <a:t>22/04/2018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BFEF-4DF2-4906-9A75-692460411B4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9735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53AC-6B9E-4EB5-99D7-277CDEB5AA02}" type="datetimeFigureOut">
              <a:rPr lang="es-EC" smtClean="0"/>
              <a:t>22/04/2018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BFEF-4DF2-4906-9A75-692460411B4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073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53AC-6B9E-4EB5-99D7-277CDEB5AA02}" type="datetimeFigureOut">
              <a:rPr lang="es-EC" smtClean="0"/>
              <a:t>22/04/2018</a:t>
            </a:fld>
            <a:endParaRPr lang="es-EC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BFEF-4DF2-4906-9A75-692460411B4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7047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53AC-6B9E-4EB5-99D7-277CDEB5AA02}" type="datetimeFigureOut">
              <a:rPr lang="es-EC" smtClean="0"/>
              <a:t>22/04/2018</a:t>
            </a:fld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BFEF-4DF2-4906-9A75-692460411B4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3264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53AC-6B9E-4EB5-99D7-277CDEB5AA02}" type="datetimeFigureOut">
              <a:rPr lang="es-EC" smtClean="0"/>
              <a:t>22/04/2018</a:t>
            </a:fld>
            <a:endParaRPr lang="es-EC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BFEF-4DF2-4906-9A75-692460411B4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6789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53AC-6B9E-4EB5-99D7-277CDEB5AA02}" type="datetimeFigureOut">
              <a:rPr lang="es-EC" smtClean="0"/>
              <a:t>22/04/2018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BFEF-4DF2-4906-9A75-692460411B4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9266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53AC-6B9E-4EB5-99D7-277CDEB5AA02}" type="datetimeFigureOut">
              <a:rPr lang="es-EC" smtClean="0"/>
              <a:t>22/04/2018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BFEF-4DF2-4906-9A75-692460411B4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7555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553AC-6B9E-4EB5-99D7-277CDEB5AA02}" type="datetimeFigureOut">
              <a:rPr lang="es-EC" smtClean="0"/>
              <a:t>22/04/2018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FBFEF-4DF2-4906-9A75-692460411B4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3999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Gibr&#225;n%20Khalil%20Gibr&#225;n%20-%20El%20profeta.doc" TargetMode="External"/><Relationship Id="rId13" Type="http://schemas.openxmlformats.org/officeDocument/2006/relationships/hyperlink" Target="500%20Libros%20Digitales/Goethe%20W.%20Johan%20-%20Fausto.doc" TargetMode="External"/><Relationship Id="rId18" Type="http://schemas.openxmlformats.org/officeDocument/2006/relationships/hyperlink" Target="500%20Libros%20Digitales/H%20Beam%20Piper%20-%20Encuentro%20en%20Zaratustra.pdf" TargetMode="External"/><Relationship Id="rId3" Type="http://schemas.openxmlformats.org/officeDocument/2006/relationships/hyperlink" Target="500%20Libros%20Digitales/George%20Eliot%20-%20Middlemarch.doc" TargetMode="External"/><Relationship Id="rId21" Type="http://schemas.openxmlformats.org/officeDocument/2006/relationships/hyperlink" Target="500%20Libros%20Digitales/Helen%20MacInnes%20-%20La%20Red%20Del%20Cazador.pdf" TargetMode="External"/><Relationship Id="rId7" Type="http://schemas.openxmlformats.org/officeDocument/2006/relationships/hyperlink" Target="500%20Libros%20Digitales/Gibr&#225;n%20Khalil%20Gibr&#225;n%20-%20El%20loco.doc" TargetMode="External"/><Relationship Id="rId12" Type="http://schemas.openxmlformats.org/officeDocument/2006/relationships/hyperlink" Target="500%20Libros%20Digitales/Giovanni%20Boccaccio%20-%20Decamer&#243;n.doc" TargetMode="External"/><Relationship Id="rId17" Type="http://schemas.openxmlformats.org/officeDocument/2006/relationships/hyperlink" Target="500%20Libros%20Digitales/Gustavo%20Adolfo%20B&#233;cquer%20-%20Rimas.pdf" TargetMode="External"/><Relationship Id="rId2" Type="http://schemas.openxmlformats.org/officeDocument/2006/relationships/hyperlink" Target="500%20Libros%20Digitales/Geoffrey%20Chaucer%20-%20Cuentos%20de%20Canterbury.doc" TargetMode="External"/><Relationship Id="rId16" Type="http://schemas.openxmlformats.org/officeDocument/2006/relationships/hyperlink" Target="500%20Libros%20Digitales/Gustavo%20Adolfo%20B&#233;cquer%20-%20Leyendas.pdf" TargetMode="External"/><Relationship Id="rId20" Type="http://schemas.openxmlformats.org/officeDocument/2006/relationships/hyperlink" Target="500%20Libros%20Digitales/Hector%20Alvarez%20Murena%20-%20El%20centro%20del%20infiern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Georges%20Simenon%20-%20El%20ahorcado%20de%20Saint%20Pholien.pdf" TargetMode="External"/><Relationship Id="rId11" Type="http://schemas.openxmlformats.org/officeDocument/2006/relationships/hyperlink" Target="500%20Libros%20Digitales/Gibr&#225;n%20Khalil%20Gibr&#225;n%20-%20Los%20secretos%20de%20coraz&#243;n.doc" TargetMode="External"/><Relationship Id="rId5" Type="http://schemas.openxmlformats.org/officeDocument/2006/relationships/hyperlink" Target="500%20Libros%20Digitales/George%20Orwell%20-%20La%20Granja%20de%20Animales.pdf" TargetMode="External"/><Relationship Id="rId15" Type="http://schemas.openxmlformats.org/officeDocument/2006/relationships/hyperlink" Target="500%20Libros%20Digitales/Gustavo%20Adolfo%20B&#233;cquer%20-%20Desde%20mi%20Celda.pdf" TargetMode="External"/><Relationship Id="rId10" Type="http://schemas.openxmlformats.org/officeDocument/2006/relationships/hyperlink" Target="500%20Libros%20Digitales/Gibr&#225;n%20Khalil%20Gibr&#225;n%20-%20La%20voz%20del%20maestro.doc" TargetMode="External"/><Relationship Id="rId19" Type="http://schemas.openxmlformats.org/officeDocument/2006/relationships/hyperlink" Target="500%20Libros%20Digitales/Harriet%20B.%20Stowe%20-%20La%20caba&#241;a%20del%20tio%20Tom.doc" TargetMode="External"/><Relationship Id="rId4" Type="http://schemas.openxmlformats.org/officeDocument/2006/relationships/hyperlink" Target="500%20Libros%20Digitales/George%20Orwell%20-%201984.pdf" TargetMode="External"/><Relationship Id="rId9" Type="http://schemas.openxmlformats.org/officeDocument/2006/relationships/hyperlink" Target="500%20Libros%20Digitales/Gibr&#225;n%20Khalil%20Gibr&#225;n%20-%20Jes&#250;s,%20El%20hijo%20del%20hombre.doc" TargetMode="External"/><Relationship Id="rId14" Type="http://schemas.openxmlformats.org/officeDocument/2006/relationships/hyperlink" Target="500%20Libros%20Digitales/Gustave%20Flaubert%20-%20Madame%20Bovery.doc" TargetMode="External"/><Relationship Id="rId22" Type="http://schemas.openxmlformats.org/officeDocument/2006/relationships/hyperlink" Target="500%20Libros%20Digitales/Herbert%20George%20Wells%20-%20El%20hombre%20invisible.pd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Isaac%20Asimov%20-%20El%20Hombre%20bicentenario.pdf" TargetMode="External"/><Relationship Id="rId13" Type="http://schemas.openxmlformats.org/officeDocument/2006/relationships/hyperlink" Target="500%20Libros%20Digitales/Isabel%20Allende%20-%20Cuentos%20de%20Eva%20Luna.pdf" TargetMode="External"/><Relationship Id="rId18" Type="http://schemas.openxmlformats.org/officeDocument/2006/relationships/hyperlink" Target="500%20Libros%20Digitales/Isabel%20Allende%20-%20La%20ciudad%20de%20las%20bestias.pdf" TargetMode="External"/><Relationship Id="rId26" Type="http://schemas.openxmlformats.org/officeDocument/2006/relationships/hyperlink" Target="500%20Libros%20Digitales/J.R.R.%20Tolkien%20-%20El%20Hobbit.doc" TargetMode="External"/><Relationship Id="rId3" Type="http://schemas.openxmlformats.org/officeDocument/2006/relationships/hyperlink" Target="500%20Libros%20Digitales/Hermann%20Hesse%20-%20Siddharta.pdf" TargetMode="External"/><Relationship Id="rId21" Type="http://schemas.openxmlformats.org/officeDocument/2006/relationships/hyperlink" Target="500%20Libros%20Digitales/J.K.%20Rowling%20-%20Harry%20Potter%20y%20el%20C&#225;liz%20de%20fuego.doc" TargetMode="External"/><Relationship Id="rId7" Type="http://schemas.openxmlformats.org/officeDocument/2006/relationships/hyperlink" Target="500%20Libros%20Digitales/Isaac%20Asimov%20-%20Bovedas%20de%20acero.pdf" TargetMode="External"/><Relationship Id="rId12" Type="http://schemas.openxmlformats.org/officeDocument/2006/relationships/hyperlink" Target="500%20Libros%20Digitales/Isaac%20Asimov%20-%20Yo%20Robot.pdf" TargetMode="External"/><Relationship Id="rId17" Type="http://schemas.openxmlformats.org/officeDocument/2006/relationships/hyperlink" Target="500%20Libros%20Digitales/Isabel%20Allende%20-%20La%20casa%20de%20los%20espiritus.pdf" TargetMode="External"/><Relationship Id="rId25" Type="http://schemas.openxmlformats.org/officeDocument/2006/relationships/hyperlink" Target="500%20Libros%20Digitales/J.M.%20Barrie%20-%20Peter%20Pan.doc" TargetMode="External"/><Relationship Id="rId2" Type="http://schemas.openxmlformats.org/officeDocument/2006/relationships/hyperlink" Target="500%20Libros%20Digitales/Hermann%20Hesse%20-%20Lobo%20Estepario.pdf" TargetMode="External"/><Relationship Id="rId16" Type="http://schemas.openxmlformats.org/officeDocument/2006/relationships/hyperlink" Target="500%20Libros%20Digitales/Isabel%20Allende%20-%20Hija%20de%20la%20Fortuna.pdf" TargetMode="External"/><Relationship Id="rId20" Type="http://schemas.openxmlformats.org/officeDocument/2006/relationships/hyperlink" Target="500%20Libros%20Digitales/J.%20J.%20Benitez%20-%20La%20Rebeli&#243;n%20de%20Lucife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Homero%20-%20La%20odisea.doc" TargetMode="External"/><Relationship Id="rId11" Type="http://schemas.openxmlformats.org/officeDocument/2006/relationships/hyperlink" Target="500%20Libros%20Digitales/Isaac%20Asimov%20-%20Lucky%20Starr%20y%20los%20anillos%20de%20Saturno.PDF" TargetMode="External"/><Relationship Id="rId24" Type="http://schemas.openxmlformats.org/officeDocument/2006/relationships/hyperlink" Target="500%20Libros%20Digitales/J.K.%20Rowling%20-%20Harry%20Potter%20y%20la%20Piedra%20filosofal.doc" TargetMode="External"/><Relationship Id="rId5" Type="http://schemas.openxmlformats.org/officeDocument/2006/relationships/hyperlink" Target="500%20Libros%20Digitales/Homero%20-%20Il&#237;ada.doc" TargetMode="External"/><Relationship Id="rId15" Type="http://schemas.openxmlformats.org/officeDocument/2006/relationships/hyperlink" Target="500%20Libros%20Digitales/Isabel%20Allende%20-%20El%20plan%20infinito.pdf" TargetMode="External"/><Relationship Id="rId23" Type="http://schemas.openxmlformats.org/officeDocument/2006/relationships/hyperlink" Target="500%20Libros%20Digitales/J.K.%20Rowling%20-%20Harry%20Potter%20y%20la%20C&#225;mara%20secreta.doc" TargetMode="External"/><Relationship Id="rId10" Type="http://schemas.openxmlformats.org/officeDocument/2006/relationships/hyperlink" Target="500%20Libros%20Digitales/Isaac%20Asimov%20-%20Hacia%20la%20Fundaci&#243;n.pdf" TargetMode="External"/><Relationship Id="rId19" Type="http://schemas.openxmlformats.org/officeDocument/2006/relationships/hyperlink" Target="500%20Libros%20Digitales/Isabel%20Allende%20-%20Paula.pdf" TargetMode="External"/><Relationship Id="rId4" Type="http://schemas.openxmlformats.org/officeDocument/2006/relationships/hyperlink" Target="500%20Libros%20Digitales/H&#246;lderlin,%20Kleist%20y%20Nietzsche%20-%20Lucha%20contra%20el%20demonio.pdf" TargetMode="External"/><Relationship Id="rId9" Type="http://schemas.openxmlformats.org/officeDocument/2006/relationships/hyperlink" Target="500%20Libros%20Digitales/Isaac%20Asimov%20-%20El%20sol%20desnudo.pdf" TargetMode="External"/><Relationship Id="rId14" Type="http://schemas.openxmlformats.org/officeDocument/2006/relationships/hyperlink" Target="500%20Libros%20Digitales/Isabel%20Allende%20-%20De%20amor%20y%20de%20muerte.pdf" TargetMode="External"/><Relationship Id="rId22" Type="http://schemas.openxmlformats.org/officeDocument/2006/relationships/hyperlink" Target="500%20Libros%20Digitales/J.K.%20Rowling%20-%20Harry%20Potter%20y%20el%20Prisionero%20de%20Azkaban.doc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J.R.R.%20Tolkien%20-%20Las%20Dos%20Torres%20II.doc" TargetMode="External"/><Relationship Id="rId13" Type="http://schemas.openxmlformats.org/officeDocument/2006/relationships/hyperlink" Target="500%20Libros%20Digitales/Jennifer%20Blake%20-%20Prisionera%20del%20deseo.pdf" TargetMode="External"/><Relationship Id="rId18" Type="http://schemas.openxmlformats.org/officeDocument/2006/relationships/hyperlink" Target="500%20Libros%20Digitales/Jonathan%20Swift%20-%20Los%20Viajes%20de%20Gulliver.doc" TargetMode="External"/><Relationship Id="rId3" Type="http://schemas.openxmlformats.org/officeDocument/2006/relationships/hyperlink" Target="500%20Libros%20Digitales/J.R.R.%20Tolkien%20-%20El%20Retorno%20del%20Rey%20II.doc" TargetMode="External"/><Relationship Id="rId21" Type="http://schemas.openxmlformats.org/officeDocument/2006/relationships/hyperlink" Target="500%20Libros%20Digitales/Jorge%20Luis%20Borges%20-%20El%20informe%20de%20Brodie.pdf" TargetMode="External"/><Relationship Id="rId7" Type="http://schemas.openxmlformats.org/officeDocument/2006/relationships/hyperlink" Target="500%20Libros%20Digitales/J.R.R.%20Tolkien%20-%20Las%20Dos%20Torres%20I.doc" TargetMode="External"/><Relationship Id="rId12" Type="http://schemas.openxmlformats.org/officeDocument/2006/relationships/hyperlink" Target="500%20Libros%20Digitales/Jennifer%20Blake%20-%20Intriga%20y%20seducci&#243;n.pdf" TargetMode="External"/><Relationship Id="rId17" Type="http://schemas.openxmlformats.org/officeDocument/2006/relationships/hyperlink" Target="500%20Libros%20Digitales/Johnson%20Spencer%20-%20Quien%20se%20ha%20llevado%20mi%20queso.pdf" TargetMode="External"/><Relationship Id="rId2" Type="http://schemas.openxmlformats.org/officeDocument/2006/relationships/hyperlink" Target="500%20Libros%20Digitales/J.R.R.%20Tolkien%20-%20El%20Retorno%20del%20Rey%20I.doc" TargetMode="External"/><Relationship Id="rId16" Type="http://schemas.openxmlformats.org/officeDocument/2006/relationships/hyperlink" Target="500%20Libros%20Digitales/John%20Milton%20-%20El%20para&#237;so%20p&#233;rdido.doc" TargetMode="External"/><Relationship Id="rId20" Type="http://schemas.openxmlformats.org/officeDocument/2006/relationships/hyperlink" Target="500%20Libros%20Digitales/Jorge%20Luis%20Borges%20-%20El%20hacedo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J.R.R.%20Tolkien%20-%20La%20Comunidad%20del%20anillo%20II.doc" TargetMode="External"/><Relationship Id="rId11" Type="http://schemas.openxmlformats.org/officeDocument/2006/relationships/hyperlink" Target="500%20Libros%20Digitales/Jean%20Paul%20Sartre%20-%20La%20Nausea.pdf" TargetMode="External"/><Relationship Id="rId5" Type="http://schemas.openxmlformats.org/officeDocument/2006/relationships/hyperlink" Target="500%20Libros%20Digitales/J.R.R.%20Tolkien%20-%20La%20Comunidad%20del%20anillo%20I.doc" TargetMode="External"/><Relationship Id="rId15" Type="http://schemas.openxmlformats.org/officeDocument/2006/relationships/hyperlink" Target="500%20Libros%20Digitales/Jo%20Beverly%20-%20Magia%20Prohibida.pdf" TargetMode="External"/><Relationship Id="rId10" Type="http://schemas.openxmlformats.org/officeDocument/2006/relationships/hyperlink" Target="500%20Libros%20Digitales/Janet%20Dailey%20-%20El%20intruso.pdf" TargetMode="External"/><Relationship Id="rId19" Type="http://schemas.openxmlformats.org/officeDocument/2006/relationships/hyperlink" Target="500%20Libros%20Digitales/Jorge%20Luis%20Borges%20-%20El%20aleph.pdf" TargetMode="External"/><Relationship Id="rId4" Type="http://schemas.openxmlformats.org/officeDocument/2006/relationships/hyperlink" Target="500%20Libros%20Digitales/J.R.R.%20Tolkien%20-%20El%20Silmarillion.doc" TargetMode="External"/><Relationship Id="rId9" Type="http://schemas.openxmlformats.org/officeDocument/2006/relationships/hyperlink" Target="500%20Libros%20Digitales/James%20Joyce%20-%20Ulises.doc" TargetMode="External"/><Relationship Id="rId14" Type="http://schemas.openxmlformats.org/officeDocument/2006/relationships/hyperlink" Target="500%20Libros%20Digitales/Jennifer%20Blake%20-%20Serenata.pdf" TargetMode="External"/><Relationship Id="rId22" Type="http://schemas.openxmlformats.org/officeDocument/2006/relationships/hyperlink" Target="500%20Libros%20Digitales/Jorge%20Luis%20Borges%20-%20El%20libro%20de%20arena.pdf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Jos&#233;%20Saramago%20-%20La%20caverna.pdf" TargetMode="External"/><Relationship Id="rId13" Type="http://schemas.openxmlformats.org/officeDocument/2006/relationships/hyperlink" Target="500%20Libros%20Digitales/Juan%20Valera%20-%20Pepita%20Jim&#233;nez.pdf" TargetMode="External"/><Relationship Id="rId18" Type="http://schemas.openxmlformats.org/officeDocument/2006/relationships/hyperlink" Target="500%20Libros%20Digitales/Julio%20Cort&#225;zar%20-%20Las%20armas%20secretas.pdf" TargetMode="External"/><Relationship Id="rId3" Type="http://schemas.openxmlformats.org/officeDocument/2006/relationships/hyperlink" Target="500%20Libros%20Digitales/Jorge%20Luis%20Borges%20-%20Seis%20problemas%20para%20don%20Isidro%20Parodi.pdf" TargetMode="External"/><Relationship Id="rId21" Type="http://schemas.openxmlformats.org/officeDocument/2006/relationships/hyperlink" Target="500%20Libros%20Digitales/Julio%20Cortazar%20-%20Un%20Tal%20Lucas.pdf" TargetMode="External"/><Relationship Id="rId7" Type="http://schemas.openxmlformats.org/officeDocument/2006/relationships/hyperlink" Target="500%20Libros%20Digitales/Jos&#233;%20Saramago%20-%20El%20Cuento%20de%20la%20Isla%20Desconocida.pdf" TargetMode="External"/><Relationship Id="rId12" Type="http://schemas.openxmlformats.org/officeDocument/2006/relationships/hyperlink" Target="500%20Libros%20Digitales/Juan%20Rulfo%20-%20Pedro%20P&#225;ramo.doc" TargetMode="External"/><Relationship Id="rId17" Type="http://schemas.openxmlformats.org/officeDocument/2006/relationships/hyperlink" Target="500%20Libros%20Digitales/Julio%20Cortazar%20-%20Historias%20de%20cronopios%20y%20famas.pdf" TargetMode="External"/><Relationship Id="rId2" Type="http://schemas.openxmlformats.org/officeDocument/2006/relationships/hyperlink" Target="500%20Libros%20Digitales/Jorge%20Luis%20Borges%20-%20La%20memoria%20de%20Shakespeare.pdf" TargetMode="External"/><Relationship Id="rId16" Type="http://schemas.openxmlformats.org/officeDocument/2006/relationships/hyperlink" Target="500%20Libros%20Digitales/Julio%20Cortazar%20-%20Fantomas%20contra%20las%20multinacionales.pdf" TargetMode="External"/><Relationship Id="rId20" Type="http://schemas.openxmlformats.org/officeDocument/2006/relationships/hyperlink" Target="500%20Libros%20Digitales/Julio%20Cortazar%20-%20Todos%20los%20fuegos%20el%20fueg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Jos&#233;%20Ortega%20y%20Gasset%20-%20Ensayos.doc" TargetMode="External"/><Relationship Id="rId11" Type="http://schemas.openxmlformats.org/officeDocument/2006/relationships/hyperlink" Target="500%20Libros%20Digitales/Juan%20Rulfo%20-%20El%20llano%20en%20llamas.doc" TargetMode="External"/><Relationship Id="rId5" Type="http://schemas.openxmlformats.org/officeDocument/2006/relationships/hyperlink" Target="500%20Libros%20Digitales/Jos&#233;%20Mart&#237;%20-%20Amistad%20Funesta.pdf" TargetMode="External"/><Relationship Id="rId15" Type="http://schemas.openxmlformats.org/officeDocument/2006/relationships/hyperlink" Target="500%20Libros%20Digitales/Julio%20Cortazar%20-%20Bestiario.pdf" TargetMode="External"/><Relationship Id="rId10" Type="http://schemas.openxmlformats.org/officeDocument/2006/relationships/hyperlink" Target="500%20Libros%20Digitales/Juan%20J.%20Rosseau%20-%20Emilio%20o%20la%20Educaci&#243;n.pdf" TargetMode="External"/><Relationship Id="rId19" Type="http://schemas.openxmlformats.org/officeDocument/2006/relationships/hyperlink" Target="500%20Libros%20Digitales/Julio%20Cortazar%20-%20Rayuela.pdf" TargetMode="External"/><Relationship Id="rId4" Type="http://schemas.openxmlformats.org/officeDocument/2006/relationships/hyperlink" Target="500%20Libros%20Digitales/Jos&#233;%20Hern&#225;ndez%20-%20Mart&#237;n%20Fierro.doc" TargetMode="External"/><Relationship Id="rId9" Type="http://schemas.openxmlformats.org/officeDocument/2006/relationships/hyperlink" Target="500%20Libros%20Digitales/Joseph%20Rudyard%20Kipling%20-%20Tierras%20v&#237;rgenes.pdf" TargetMode="External"/><Relationship Id="rId14" Type="http://schemas.openxmlformats.org/officeDocument/2006/relationships/hyperlink" Target="500%20Libros%20Digitales/Julio%20Cortazar%20-%2062%20Modelo%20para%20armar.pdf" TargetMode="External"/><Relationship Id="rId22" Type="http://schemas.openxmlformats.org/officeDocument/2006/relationships/hyperlink" Target="500%20Libros%20Digitales/Julio%20Verne%20-%20Ante%20la%20bandera.pd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Julio%20Verne%20-%20El%20secreto%20de%20Wilhelm%20Storitz.pdf" TargetMode="External"/><Relationship Id="rId13" Type="http://schemas.openxmlformats.org/officeDocument/2006/relationships/hyperlink" Target="500%20Libros%20Digitales/Julio%20Verne%20-%20Veinte%20mil%20leguas%20de%20viaje%20submarino.doc" TargetMode="External"/><Relationship Id="rId18" Type="http://schemas.openxmlformats.org/officeDocument/2006/relationships/hyperlink" Target="500%20Libros%20Digitales/Laura%20Esquivel%20-%20Como%20agua%20para%20chocolate.pdf" TargetMode="External"/><Relationship Id="rId3" Type="http://schemas.openxmlformats.org/officeDocument/2006/relationships/hyperlink" Target="500%20Libros%20Digitales/Julio%20Verne%20-%20De%20la%20tierra%20a%20la%20luna.doc" TargetMode="External"/><Relationship Id="rId21" Type="http://schemas.openxmlformats.org/officeDocument/2006/relationships/hyperlink" Target="500%20Libros%20Digitales/Le&#243;n%20Tolstoi%20-%20Tres%20muertes.pdf" TargetMode="External"/><Relationship Id="rId7" Type="http://schemas.openxmlformats.org/officeDocument/2006/relationships/hyperlink" Target="500%20Libros%20Digitales/Julio%20Verne%20-%20El%20pueblo%20a&#233;reo.pdf" TargetMode="External"/><Relationship Id="rId12" Type="http://schemas.openxmlformats.org/officeDocument/2006/relationships/hyperlink" Target="500%20Libros%20Digitales/Julio%20Verne%20-%20Una%20Ciudad%20Flotante.pdf" TargetMode="External"/><Relationship Id="rId17" Type="http://schemas.openxmlformats.org/officeDocument/2006/relationships/hyperlink" Target="500%20Libros%20Digitales/Lao%20Tse%20-%20Tao%20Te%20King.pdf" TargetMode="External"/><Relationship Id="rId2" Type="http://schemas.openxmlformats.org/officeDocument/2006/relationships/hyperlink" Target="500%20Libros%20Digitales/Julio%20Verne%20-%20Cinco%20semanas%20en%20globo.doc" TargetMode="External"/><Relationship Id="rId16" Type="http://schemas.openxmlformats.org/officeDocument/2006/relationships/hyperlink" Target="500%20Libros%20Digitales/La%20Fontaine%20-%20F&#225;bulas%20Libertinas.pdf" TargetMode="External"/><Relationship Id="rId20" Type="http://schemas.openxmlformats.org/officeDocument/2006/relationships/hyperlink" Target="500%20Libros%20Digitales/Le&#243;n%20Tolstoi%20-%20Ana%20Karenina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Julio%20Verne%20-%20El%20faro%20del%20mundo.doc" TargetMode="External"/><Relationship Id="rId11" Type="http://schemas.openxmlformats.org/officeDocument/2006/relationships/hyperlink" Target="500%20Libros%20Digitales/Julio%20Verne%20-%20Miguel%20Strogoff.doc" TargetMode="External"/><Relationship Id="rId5" Type="http://schemas.openxmlformats.org/officeDocument/2006/relationships/hyperlink" Target="500%20Libros%20Digitales/Julio%20Verne%20-%20El%20castillo%20de%20los%20C&#225;rpatos.doc" TargetMode="External"/><Relationship Id="rId15" Type="http://schemas.openxmlformats.org/officeDocument/2006/relationships/hyperlink" Target="500%20Libros%20Digitales/L.%20Pauweds%20y%20J.%20Bergier%20-%20La%20rebelion%20de%20los%20brujos.pdf" TargetMode="External"/><Relationship Id="rId10" Type="http://schemas.openxmlformats.org/officeDocument/2006/relationships/hyperlink" Target="500%20Libros%20Digitales/Julio%20Verne%20-%20Las%20Indias%20negras.pdf" TargetMode="External"/><Relationship Id="rId19" Type="http://schemas.openxmlformats.org/officeDocument/2006/relationships/hyperlink" Target="500%20Libros%20Digitales/Laura%20Esquivel%20-%20El%20Libro%20de%20las%20Emociones.pdf" TargetMode="External"/><Relationship Id="rId4" Type="http://schemas.openxmlformats.org/officeDocument/2006/relationships/hyperlink" Target="500%20Libros%20Digitales/Julio%20Verne%20-%20Dos%20a&#241;os%20de%20vacaciones.pdf" TargetMode="External"/><Relationship Id="rId9" Type="http://schemas.openxmlformats.org/officeDocument/2006/relationships/hyperlink" Target="500%20Libros%20Digitales/Julio%20Verne%20-%20La%20vuelta%20al%20mundo%20en%2080%20d&#237;as.doc" TargetMode="External"/><Relationship Id="rId14" Type="http://schemas.openxmlformats.org/officeDocument/2006/relationships/hyperlink" Target="500%20Libros%20Digitales/Julio%20Verne%20-%20Viaje%20al%20Centro%20de%20la%20Tierra.pdf" TargetMode="External"/><Relationship Id="rId22" Type="http://schemas.openxmlformats.org/officeDocument/2006/relationships/hyperlink" Target="500%20Libros%20Digitales/Lewis%20Carrol%20-%20A%20trav&#233;s%20del%20espejo.pdf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Louise%20Cooper%20-%20El%20Se&#241;or%20del%20Tiempo%203%20-%20El%20Orden%20y%20el%20caos.pdf" TargetMode="External"/><Relationship Id="rId13" Type="http://schemas.openxmlformats.org/officeDocument/2006/relationships/hyperlink" Target="500%20Libros%20Digitales/Mario%20Puzo%20-%20El%20Padrino.pdf" TargetMode="External"/><Relationship Id="rId18" Type="http://schemas.openxmlformats.org/officeDocument/2006/relationships/hyperlink" Target="500%20Libros%20Digitales/Mark%20Twain%20-%20Huckleberry%20Finn.doc" TargetMode="External"/><Relationship Id="rId3" Type="http://schemas.openxmlformats.org/officeDocument/2006/relationships/hyperlink" Target="500%20Libros%20Digitales/Lois%20McMaster%20Bujold%20-%20Fronteras%20del%20infinito.pdf" TargetMode="External"/><Relationship Id="rId21" Type="http://schemas.openxmlformats.org/officeDocument/2006/relationships/hyperlink" Target="500%20Libros%20Digitales/MarkTwain%20-%20El%20hombre%20que%20corrompi&#243;%20Hadleyburg.pdf" TargetMode="External"/><Relationship Id="rId7" Type="http://schemas.openxmlformats.org/officeDocument/2006/relationships/hyperlink" Target="500%20Libros%20Digitales/Louise%20Cooper%20-%20El%20Se&#241;or%20del%20Tiempo%202%20-%20El%20Proscrito.pdf" TargetMode="External"/><Relationship Id="rId12" Type="http://schemas.openxmlformats.org/officeDocument/2006/relationships/hyperlink" Target="500%20Libros%20Digitales/Mario%20Benedetti%20-%20Antologia%20Poetica.pdf" TargetMode="External"/><Relationship Id="rId17" Type="http://schemas.openxmlformats.org/officeDocument/2006/relationships/hyperlink" Target="500%20Libros%20Digitales/Mark%20Twain%20-%20El%20pr&#237;ncipe%20y%20el%20mendigo.doc" TargetMode="External"/><Relationship Id="rId2" Type="http://schemas.openxmlformats.org/officeDocument/2006/relationships/hyperlink" Target="500%20Libros%20Digitales/Lewis%20Carrol%20-%20Alicia%20en%20el%20pa&#237;s%20de%20las%20maravillas.pdf" TargetMode="External"/><Relationship Id="rId16" Type="http://schemas.openxmlformats.org/officeDocument/2006/relationships/hyperlink" Target="500%20Libros%20Digitales/Mark%20Twain%20-%20El%20forastero%20misterioso.pdf" TargetMode="External"/><Relationship Id="rId20" Type="http://schemas.openxmlformats.org/officeDocument/2006/relationships/hyperlink" Target="500%20Libros%20Digitales/Mark%20Twain%20-%20Un%20yanki%20en%20la%20corte%20del%20rey%20Arturo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Louise%20Cooper%20-%20El%20Se&#241;or%20del%20Tiempo%201%20-%20El%20iniciado.pdf" TargetMode="External"/><Relationship Id="rId11" Type="http://schemas.openxmlformats.org/officeDocument/2006/relationships/hyperlink" Target="500%20Libros%20Digitales/Marco%20Tulio%20Cicer&#243;n%20-%20Bruto%20o%20de%20los%20ilustres%20oradores.pdf" TargetMode="External"/><Relationship Id="rId5" Type="http://schemas.openxmlformats.org/officeDocument/2006/relationships/hyperlink" Target="500%20Libros%20Digitales/Louisa%20May%20Alcott%20-%20Mujercitas.pdf" TargetMode="External"/><Relationship Id="rId15" Type="http://schemas.openxmlformats.org/officeDocument/2006/relationships/hyperlink" Target="500%20Libros%20Digitales/Mario%20Vargas%20Llosa%20-%20Lituma%20en%20los%20Andes.pdf" TargetMode="External"/><Relationship Id="rId10" Type="http://schemas.openxmlformats.org/officeDocument/2006/relationships/hyperlink" Target="500%20Libros%20Digitales/Lucius%20Shepard%20-%20El%20cazador%20de%20jaguares.pdf" TargetMode="External"/><Relationship Id="rId19" Type="http://schemas.openxmlformats.org/officeDocument/2006/relationships/hyperlink" Target="500%20Libros%20Digitales/Mark%20Twain%20-%20Tom%20Sawyer.doc" TargetMode="External"/><Relationship Id="rId4" Type="http://schemas.openxmlformats.org/officeDocument/2006/relationships/hyperlink" Target="500%20Libros%20Digitales/Lope%20de%20Vega%20-%20Fuente%20ovejuna.doc" TargetMode="External"/><Relationship Id="rId9" Type="http://schemas.openxmlformats.org/officeDocument/2006/relationships/hyperlink" Target="500%20Libros%20Digitales/Lucio%20Anneo%20S&#233;neca%20-%20De%20la%20ira.doc" TargetMode="External"/><Relationship Id="rId14" Type="http://schemas.openxmlformats.org/officeDocument/2006/relationships/hyperlink" Target="500%20Libros%20Digitales/Mario%20Vargas%20Llosa%20-%20La%20fiesta%20del%20chivo.pdf" TargetMode="External"/><Relationship Id="rId22" Type="http://schemas.openxmlformats.org/officeDocument/2006/relationships/hyperlink" Target="500%20Libros%20Digitales/Marques%20de%20Sade%20-%20Eugenia%20de%20Franval.pdf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Michael%20Crichton%20-%20El%20mundo%20perdido.pdf" TargetMode="External"/><Relationship Id="rId13" Type="http://schemas.openxmlformats.org/officeDocument/2006/relationships/hyperlink" Target="500%20Libros%20Digitales/Michael%20Crichton%20-%20Sol%20naciente.pdf" TargetMode="External"/><Relationship Id="rId18" Type="http://schemas.openxmlformats.org/officeDocument/2006/relationships/hyperlink" Target="500%20Libros%20Digitales/Miguel%20de%20Cervantes%20Saavedra%20-%20Entremeses.doc" TargetMode="External"/><Relationship Id="rId3" Type="http://schemas.openxmlformats.org/officeDocument/2006/relationships/hyperlink" Target="500%20Libros%20Digitales/Mart&#237;n%20Gil%20-%20Agua%20Mansa.pdf" TargetMode="External"/><Relationship Id="rId21" Type="http://schemas.openxmlformats.org/officeDocument/2006/relationships/hyperlink" Target="500%20Libros%20Digitales/Miguel%20de%20Cervantes%20Saavedra%20-%20Las%20dos%20doncellas.pdf" TargetMode="External"/><Relationship Id="rId7" Type="http://schemas.openxmlformats.org/officeDocument/2006/relationships/hyperlink" Target="500%20Libros%20Digitales/Michael%20Crichton%20-%20Devoradores%20de%20cadaveres.pdf" TargetMode="External"/><Relationship Id="rId12" Type="http://schemas.openxmlformats.org/officeDocument/2006/relationships/hyperlink" Target="500%20Libros%20Digitales/Michael%20Crichton%20-%20Rescate%20en%20el%20tiempo.pdf" TargetMode="External"/><Relationship Id="rId17" Type="http://schemas.openxmlformats.org/officeDocument/2006/relationships/hyperlink" Target="500%20Libros%20Digitales/Miguel%20de%20Cervantes%20Saavedra%20-%20Don%20Quijote%20de%20la%20Mancha.doc" TargetMode="External"/><Relationship Id="rId2" Type="http://schemas.openxmlformats.org/officeDocument/2006/relationships/hyperlink" Target="500%20Libros%20Digitales/Marqu&#233;s%20de%20Sade%20-%20Justine.pdf" TargetMode="External"/><Relationship Id="rId16" Type="http://schemas.openxmlformats.org/officeDocument/2006/relationships/hyperlink" Target="500%20Libros%20Digitales/Miguel%20de%20Cervantes%20Saavedra%20-%20Celoso%20estremeno.pdf" TargetMode="External"/><Relationship Id="rId20" Type="http://schemas.openxmlformats.org/officeDocument/2006/relationships/hyperlink" Target="500%20Libros%20Digitales/Miguel%20de%20Cervantes%20Saavedra%20-%20La%20Gitanilla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Michael%20Crichton%20-%20Acoso.pdf" TargetMode="External"/><Relationship Id="rId11" Type="http://schemas.openxmlformats.org/officeDocument/2006/relationships/hyperlink" Target="500%20Libros%20Digitales/Michael%20Crichton%20-%20Punto%20cr&#237;tico.pdf" TargetMode="External"/><Relationship Id="rId5" Type="http://schemas.openxmlformats.org/officeDocument/2006/relationships/hyperlink" Target="500%20Libros%20Digitales/Maynard%20Solomon%20-%20Beethoven.pdf" TargetMode="External"/><Relationship Id="rId15" Type="http://schemas.openxmlformats.org/officeDocument/2006/relationships/hyperlink" Target="500%20Libros%20Digitales/Miguel%20de%20Cervantes%20Saavedra%20-%20Casamiento%20enga&#241;oso.pdf" TargetMode="External"/><Relationship Id="rId10" Type="http://schemas.openxmlformats.org/officeDocument/2006/relationships/hyperlink" Target="500%20Libros%20Digitales/Michael%20Crichton%20-%20Parque%20Jur&#225;sico.pdf" TargetMode="External"/><Relationship Id="rId19" Type="http://schemas.openxmlformats.org/officeDocument/2006/relationships/hyperlink" Target="500%20Libros%20Digitales/Miguel%20de%20Cervantes%20Saavedra%20-%20La%20Galatea.pdf" TargetMode="External"/><Relationship Id="rId4" Type="http://schemas.openxmlformats.org/officeDocument/2006/relationships/hyperlink" Target="500%20Libros%20Digitales/Mary%20W.%20Shelley%20-%20Frankenstein.doc" TargetMode="External"/><Relationship Id="rId9" Type="http://schemas.openxmlformats.org/officeDocument/2006/relationships/hyperlink" Target="500%20Libros%20Digitales/Michael%20Crichton%20-%20Esfera.pdf" TargetMode="External"/><Relationship Id="rId14" Type="http://schemas.openxmlformats.org/officeDocument/2006/relationships/hyperlink" Target="500%20Libros%20Digitales/Miguel%20de%20Cervantes%20Saavedra%20-%20Amante%20liberal.pdf" TargetMode="External"/><Relationship Id="rId22" Type="http://schemas.openxmlformats.org/officeDocument/2006/relationships/hyperlink" Target="500%20Libros%20Digitales/Miguel%20de%20Cervantes%20Saavedra%20-%20Novelas%20Ejemplares.pdf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Nicol&#225;s%20Maquiavelo%20%20-%20El%20pr&#237;ncipe.doc" TargetMode="External"/><Relationship Id="rId13" Type="http://schemas.openxmlformats.org/officeDocument/2006/relationships/hyperlink" Target="500%20Libros%20Digitales/Oscar%20Wilde%20-%20El%20retrato%20de%20Dorian%20Gray.doc" TargetMode="External"/><Relationship Id="rId18" Type="http://schemas.openxmlformats.org/officeDocument/2006/relationships/hyperlink" Target="500%20Libros%20Digitales/Pablo%20Neruda%20-%20Cien%20sonetos%20de%20amor.pdf" TargetMode="External"/><Relationship Id="rId3" Type="http://schemas.openxmlformats.org/officeDocument/2006/relationships/hyperlink" Target="500%20Libros%20Digitales/Miguel%20de%20Cervantes%20Saavedra%20-%20Trato%20de%20Argel.doc" TargetMode="External"/><Relationship Id="rId21" Type="http://schemas.openxmlformats.org/officeDocument/2006/relationships/hyperlink" Target="500%20Libros%20Digitales/Patricia%20D.%20Cornwell%20-%20Post-mortem.pdf" TargetMode="External"/><Relationship Id="rId7" Type="http://schemas.openxmlformats.org/officeDocument/2006/relationships/hyperlink" Target="500%20Libros%20Digitales/Molly%20Cochran%20-%20El%20regreso%20del%20Rey%20Arturo.pdf" TargetMode="External"/><Relationship Id="rId12" Type="http://schemas.openxmlformats.org/officeDocument/2006/relationships/hyperlink" Target="500%20Libros%20Digitales/Oscar%20Wilde%20-%20El%20fantasma%20de%20Canterville.doc" TargetMode="External"/><Relationship Id="rId17" Type="http://schemas.openxmlformats.org/officeDocument/2006/relationships/hyperlink" Target="500%20Libros%20Digitales/Pablo%20Neruda%20-%20Canto%20General.pdf" TargetMode="External"/><Relationship Id="rId2" Type="http://schemas.openxmlformats.org/officeDocument/2006/relationships/hyperlink" Target="500%20Libros%20Digitales/Miguel%20De%20Cervantes%20Saavedra%20-%20Persiles%20y%20Sigismunda.doc" TargetMode="External"/><Relationship Id="rId16" Type="http://schemas.openxmlformats.org/officeDocument/2006/relationships/hyperlink" Target="500%20Libros%20Digitales/Pablo%20Neruda%20-%2020%20poemas%20de%20amor.doc" TargetMode="External"/><Relationship Id="rId20" Type="http://schemas.openxmlformats.org/officeDocument/2006/relationships/hyperlink" Target="500%20Libros%20Digitales/Patricia%20D.%20Cornwell%20-%20La%20Granja%20De%20Cuerpo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Miguel%20de%20Unamuno%20-%20Niebla.doc" TargetMode="External"/><Relationship Id="rId11" Type="http://schemas.openxmlformats.org/officeDocument/2006/relationships/hyperlink" Target="500%20Libros%20Digitales/Oscar%20Wilde%20-%20El%20abanico%20de%20Lady%20Windermere.pdf" TargetMode="External"/><Relationship Id="rId5" Type="http://schemas.openxmlformats.org/officeDocument/2006/relationships/hyperlink" Target="500%20Libros%20Digitales/Miguel%20de%20Unamuno%20-%20La%20t&#237;a%20Tula.doc" TargetMode="External"/><Relationship Id="rId15" Type="http://schemas.openxmlformats.org/officeDocument/2006/relationships/hyperlink" Target="500%20Libros%20Digitales/Ovidio%20-%20El%20Arte%20de%20amar.pdf" TargetMode="External"/><Relationship Id="rId10" Type="http://schemas.openxmlformats.org/officeDocument/2006/relationships/hyperlink" Target="500%20Libros%20Digitales/Og%20Mandino%20-%20El%20vendedor%20m&#225;s%20grande%20del%20mundo.pdf" TargetMode="External"/><Relationship Id="rId19" Type="http://schemas.openxmlformats.org/officeDocument/2006/relationships/hyperlink" Target="500%20Libros%20Digitales/Patricia%20D.%20Cornwell%20-%20Causa%20de%20muerte.pdf" TargetMode="External"/><Relationship Id="rId4" Type="http://schemas.openxmlformats.org/officeDocument/2006/relationships/hyperlink" Target="500%20Libros%20Digitales/Miguel%20de%20Unamuno%20-%20Del%20sentimiento%20tr&#225;gico%20de%20la%20vida.pdf" TargetMode="External"/><Relationship Id="rId9" Type="http://schemas.openxmlformats.org/officeDocument/2006/relationships/hyperlink" Target="500%20Libros%20Digitales/Og%20Mandino%20-%20El%20Milagro%20m&#225;s%20Grande%20del%20Mundo.pdf" TargetMode="External"/><Relationship Id="rId14" Type="http://schemas.openxmlformats.org/officeDocument/2006/relationships/hyperlink" Target="500%20Libros%20Digitales/Oscar%20Wilde%20-%20La%20Importancia%20de%20llamarse%20Ernesto.pdf" TargetMode="External"/><Relationship Id="rId22" Type="http://schemas.openxmlformats.org/officeDocument/2006/relationships/hyperlink" Target="500%20Libros%20Digitales/Patricia%20D.%20Cornwell%20-%20Un%20Ambiente%20Extra&#241;o.pdf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Pedro%20Calder&#243;n%20de%20la%20Barca%20-%20La%20vida%20es%20sue&#241;o.doc" TargetMode="External"/><Relationship Id="rId13" Type="http://schemas.openxmlformats.org/officeDocument/2006/relationships/hyperlink" Target="500%20Libros%20Digitales/Roald%20Dahl%20-%20El%20&#250;ltimo%20acto.pdf" TargetMode="External"/><Relationship Id="rId18" Type="http://schemas.openxmlformats.org/officeDocument/2006/relationships/hyperlink" Target="500%20Libros%20Digitales/Robert%20Holdstock%20-%20Bosque%20Mitago.pdf" TargetMode="External"/><Relationship Id="rId3" Type="http://schemas.openxmlformats.org/officeDocument/2006/relationships/hyperlink" Target="500%20Libros%20Digitales/Paulo%20Coelho%20-%20Brida.pdf" TargetMode="External"/><Relationship Id="rId21" Type="http://schemas.openxmlformats.org/officeDocument/2006/relationships/hyperlink" Target="500%20Libros%20Digitales/Robert%20L.%20Stevenson%20-%20El%20Dr%20Jekyll%20y%20Mr%20Hyde.pdf" TargetMode="External"/><Relationship Id="rId7" Type="http://schemas.openxmlformats.org/officeDocument/2006/relationships/hyperlink" Target="500%20Libros%20Digitales/Paulo%20Coelho%20-%20Veronika%20decide%20morir.pdf" TargetMode="External"/><Relationship Id="rId12" Type="http://schemas.openxmlformats.org/officeDocument/2006/relationships/hyperlink" Target="500%20Libros%20Digitales/Roald%20Dahl%20-%20El%20gran%20cambiazo.pdf" TargetMode="External"/><Relationship Id="rId17" Type="http://schemas.openxmlformats.org/officeDocument/2006/relationships/hyperlink" Target="500%20Libros%20Digitales/Robert%20Fisher%20y%20Beth%20Kelly%20-%20El%20B&#250;ho%20que%20no%20podia%20ulular.pdf" TargetMode="External"/><Relationship Id="rId2" Type="http://schemas.openxmlformats.org/officeDocument/2006/relationships/hyperlink" Target="500%20Libros%20Digitales/Paulo%20Coelho%20-%20A%20orillas%20del%20rio%20Piedra%20me%20sente%20y%20llore.pdf" TargetMode="External"/><Relationship Id="rId16" Type="http://schemas.openxmlformats.org/officeDocument/2006/relationships/hyperlink" Target="500%20Libros%20Digitales/Robert%20Fisher%20-%20El%20caballero%20de%20la%20armadura%20oxidada.pdf" TargetMode="External"/><Relationship Id="rId20" Type="http://schemas.openxmlformats.org/officeDocument/2006/relationships/hyperlink" Target="500%20Libros%20Digitales/Robert%20Jordan%20-%20La%20rueda%20del%20tiempo%202%20(Los%20h&#233;roes)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Paulo%20Coelho%20-%20Manual%20del%20guerrero%20de%20la%20luz.pdf" TargetMode="External"/><Relationship Id="rId11" Type="http://schemas.openxmlformats.org/officeDocument/2006/relationships/hyperlink" Target="500%20Libros%20Digitales/Richard%20Bach%20-%20Juan%20Salvador%20Gaviota.pdf" TargetMode="External"/><Relationship Id="rId5" Type="http://schemas.openxmlformats.org/officeDocument/2006/relationships/hyperlink" Target="500%20Libros%20Digitales/Paulo%20Coelho%20-%20La%20Quinta%20Monta&#241;a.pdf" TargetMode="External"/><Relationship Id="rId15" Type="http://schemas.openxmlformats.org/officeDocument/2006/relationships/hyperlink" Target="500%20Libros%20Digitales/Roald%20Dahl%20-%20Perra.pdf" TargetMode="External"/><Relationship Id="rId10" Type="http://schemas.openxmlformats.org/officeDocument/2006/relationships/hyperlink" Target="500%20Libros%20Digitales/Richard%20Bach%20-%20Al%20otro%20lado%20del%20tiempo.pdf" TargetMode="External"/><Relationship Id="rId19" Type="http://schemas.openxmlformats.org/officeDocument/2006/relationships/hyperlink" Target="500%20Libros%20Digitales/Robert%20Jordan%20-%20La%20rueda%20del%20tiempo%201%20(El%20ojo%20del%20mundo).pdf" TargetMode="External"/><Relationship Id="rId4" Type="http://schemas.openxmlformats.org/officeDocument/2006/relationships/hyperlink" Target="500%20Libros%20Digitales/Paulo%20Coelho%20-%20El%20alquimista.pdf" TargetMode="External"/><Relationship Id="rId9" Type="http://schemas.openxmlformats.org/officeDocument/2006/relationships/hyperlink" Target="500%20Libros%20Digitales/Poul%20Anderson%20-%20La%20espada%20rota.pdf" TargetMode="External"/><Relationship Id="rId14" Type="http://schemas.openxmlformats.org/officeDocument/2006/relationships/hyperlink" Target="500%20Libros%20Digitales/Roald%20Dahl%20-%20El%20visitante.pdf" TargetMode="External"/><Relationship Id="rId22" Type="http://schemas.openxmlformats.org/officeDocument/2006/relationships/hyperlink" Target="500%20Libros%20Digitales/Robert%20L.%20Stevenson%20-%20La%20isla%20del%20tesoro.doc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Santa%20Teresa%20de%20Jes&#250;s%20-%20Camino%20de%20Perfecci&#243;n.pdf" TargetMode="External"/><Relationship Id="rId13" Type="http://schemas.openxmlformats.org/officeDocument/2006/relationships/hyperlink" Target="500%20Libros%20Digitales/Srila%20Atulananda%20-%20Bhagavad%20Gita.doc" TargetMode="External"/><Relationship Id="rId18" Type="http://schemas.openxmlformats.org/officeDocument/2006/relationships/hyperlink" Target="500%20Libros%20Digitales/Stefan%20Zweig%20-%20Mar&#237;a%20Antonieta.doc" TargetMode="External"/><Relationship Id="rId3" Type="http://schemas.openxmlformats.org/officeDocument/2006/relationships/hyperlink" Target="500%20Libros%20Digitales/Robin%20Cook%20-%20Abduccion.pdf" TargetMode="External"/><Relationship Id="rId21" Type="http://schemas.openxmlformats.org/officeDocument/2006/relationships/hyperlink" Target="500%20Libros%20Digitales/Stephen%20Hawking%20-%20Historia%20del%20Tiempo.pdf" TargetMode="External"/><Relationship Id="rId7" Type="http://schemas.openxmlformats.org/officeDocument/2006/relationships/hyperlink" Target="500%20Libros%20Digitales/Sanghar&#225;kshita%20-%20El%20drama%20de%20la%20iluminaci&#243;n%20c&#243;smica.pdf" TargetMode="External"/><Relationship Id="rId12" Type="http://schemas.openxmlformats.org/officeDocument/2006/relationships/hyperlink" Target="500%20Libros%20Digitales/Sor%20Juana%20In&#233;s%20de%20la%20Cruz%20-%20Cartas.pdf" TargetMode="External"/><Relationship Id="rId17" Type="http://schemas.openxmlformats.org/officeDocument/2006/relationships/hyperlink" Target="500%20Libros%20Digitales/Stefan%20Zweig%20-%20Magallanes.doc" TargetMode="External"/><Relationship Id="rId2" Type="http://schemas.openxmlformats.org/officeDocument/2006/relationships/hyperlink" Target="500%20Libros%20Digitales/Robert%20L.%20Stevenson%20-%20La%20resaca.pdf" TargetMode="External"/><Relationship Id="rId16" Type="http://schemas.openxmlformats.org/officeDocument/2006/relationships/hyperlink" Target="500%20Libros%20Digitales/Stefan%20Zweig%20-%20Fouch&#233;.pdf" TargetMode="External"/><Relationship Id="rId20" Type="http://schemas.openxmlformats.org/officeDocument/2006/relationships/hyperlink" Target="500%20Libros%20Digitales/Stephen%20Hawking%20-%20El%20%20universo%20en%20una%20cascara%20de%20nuez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Rub&#233;n%20Dario%20-%20Poemas.doc" TargetMode="External"/><Relationship Id="rId11" Type="http://schemas.openxmlformats.org/officeDocument/2006/relationships/hyperlink" Target="500%20Libros%20Digitales/S&#243;focles%20-%20Edipo%20rey.doc" TargetMode="External"/><Relationship Id="rId5" Type="http://schemas.openxmlformats.org/officeDocument/2006/relationships/hyperlink" Target="500%20Libros%20Digitales/Rub&#233;n%20Dar&#237;o%20-%20Cantos%20de%20vida%20y%20esperanza.doc" TargetMode="External"/><Relationship Id="rId15" Type="http://schemas.openxmlformats.org/officeDocument/2006/relationships/hyperlink" Target="500%20Libros%20Digitales/Stefan%20Zweig%20-%20Carta%20de%20una%20desconocida.pdf" TargetMode="External"/><Relationship Id="rId23" Type="http://schemas.openxmlformats.org/officeDocument/2006/relationships/hyperlink" Target="500%20Libros%20Digitales/Stephen%20King%20-%20Carrie.pdf" TargetMode="External"/><Relationship Id="rId10" Type="http://schemas.openxmlformats.org/officeDocument/2006/relationships/hyperlink" Target="500%20Libros%20Digitales/Shirlee%20Busbee%20-%20La%20Rosa%20de%20Espa&#241;a.pdf" TargetMode="External"/><Relationship Id="rId19" Type="http://schemas.openxmlformats.org/officeDocument/2006/relationships/hyperlink" Target="500%20Libros%20Digitales/Stendhal%20-%20Rojo%20y%20Negro.pdf" TargetMode="External"/><Relationship Id="rId4" Type="http://schemas.openxmlformats.org/officeDocument/2006/relationships/hyperlink" Target="500%20Libros%20Digitales/Rub&#233;n%20Dar&#237;o%20-%20Azul.doc" TargetMode="External"/><Relationship Id="rId9" Type="http://schemas.openxmlformats.org/officeDocument/2006/relationships/hyperlink" Target="500%20Libros%20Digitales/Shirlee%20Busbee%20-%20La%20Amante%20Cautiva.pdf" TargetMode="External"/><Relationship Id="rId14" Type="http://schemas.openxmlformats.org/officeDocument/2006/relationships/hyperlink" Target="500%20Libros%20Digitales/Stanislaw%20Lem%20-%20Solaris.pdf" TargetMode="External"/><Relationship Id="rId22" Type="http://schemas.openxmlformats.org/officeDocument/2006/relationships/hyperlink" Target="500%20Libros%20Digitales/Stephen%20King%20-%20%20Almuerzo%20en%20el%20restaurante%20Gotham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Stephen%20King%20-%20El%20umbral%20de%20la%20noche.pdf" TargetMode="External"/><Relationship Id="rId13" Type="http://schemas.openxmlformats.org/officeDocument/2006/relationships/hyperlink" Target="500%20Libros%20Digitales/Stephen%20King%20-%20La%20Larga%20Marcha.pdf" TargetMode="External"/><Relationship Id="rId18" Type="http://schemas.openxmlformats.org/officeDocument/2006/relationships/hyperlink" Target="500%20Libros%20Digitales/Stephen%20King%20-%20La%20torre%20oscura%20III%20-%20Las%20tierras%20bald&#237;as.pdf" TargetMode="External"/><Relationship Id="rId3" Type="http://schemas.openxmlformats.org/officeDocument/2006/relationships/hyperlink" Target="500%20Libros%20Digitales/Stephen%20King%20-%20Dolores%20Claiborne.pdf" TargetMode="External"/><Relationship Id="rId21" Type="http://schemas.openxmlformats.org/officeDocument/2006/relationships/hyperlink" Target="500%20Libros%20Digitales/Stephen%20King%20-%20Mientras%20escribo.pdf" TargetMode="External"/><Relationship Id="rId7" Type="http://schemas.openxmlformats.org/officeDocument/2006/relationships/hyperlink" Target="500%20Libros%20Digitales/Stephen%20King%20-%20El%20Talisman.pdf" TargetMode="External"/><Relationship Id="rId12" Type="http://schemas.openxmlformats.org/officeDocument/2006/relationships/hyperlink" Target="500%20Libros%20Digitales/Stephen%20King%20-%20La%20expedici&#243;n.pdf" TargetMode="External"/><Relationship Id="rId17" Type="http://schemas.openxmlformats.org/officeDocument/2006/relationships/hyperlink" Target="500%20Libros%20Digitales/Stephen%20King%20-%20La%20torre%20oscura%20II.pdf" TargetMode="External"/><Relationship Id="rId2" Type="http://schemas.openxmlformats.org/officeDocument/2006/relationships/hyperlink" Target="500%20Libros%20Digitales/Stephen%20King%20-%20Cementerio%20de%20animales.pdf" TargetMode="External"/><Relationship Id="rId16" Type="http://schemas.openxmlformats.org/officeDocument/2006/relationships/hyperlink" Target="500%20Libros%20Digitales/Stephen%20King%20-%20La%20torre%20oscura%20I.pdf" TargetMode="External"/><Relationship Id="rId20" Type="http://schemas.openxmlformats.org/officeDocument/2006/relationships/hyperlink" Target="500%20Libros%20Digitales/Stephen%20King%20-%20La%20zona%20muert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Stephen%20King%20-%20El%20resplandor.pdf" TargetMode="External"/><Relationship Id="rId11" Type="http://schemas.openxmlformats.org/officeDocument/2006/relationships/hyperlink" Target="500%20Libros%20Digitales/Stephen%20King%20-%20La%20chica%20que%20amaba%20a%20Tom%20Gordon.pdf" TargetMode="External"/><Relationship Id="rId5" Type="http://schemas.openxmlformats.org/officeDocument/2006/relationships/hyperlink" Target="500%20Libros%20Digitales/Stephen%20King%20-%20El%20Ciclo%20del%20Hombre%20Lobo.pdf" TargetMode="External"/><Relationship Id="rId15" Type="http://schemas.openxmlformats.org/officeDocument/2006/relationships/hyperlink" Target="500%20Libros%20Digitales/Stephen%20King%20-%20La%20niebla.pdf" TargetMode="External"/><Relationship Id="rId10" Type="http://schemas.openxmlformats.org/officeDocument/2006/relationships/hyperlink" Target="500%20Libros%20Digitales/Stephen%20King%20-%20Insomnia.pdf" TargetMode="External"/><Relationship Id="rId19" Type="http://schemas.openxmlformats.org/officeDocument/2006/relationships/hyperlink" Target="500%20Libros%20Digitales/Stephen%20King%20-%20La%20torre%20oscura%20IV%20-%20La%20bola%20de%20cristal.pdf" TargetMode="External"/><Relationship Id="rId4" Type="http://schemas.openxmlformats.org/officeDocument/2006/relationships/hyperlink" Target="500%20Libros%20Digitales/Stephen%20King%20-%20El%20cazador%20de%20sue&#241;os.pdf" TargetMode="External"/><Relationship Id="rId9" Type="http://schemas.openxmlformats.org/officeDocument/2006/relationships/hyperlink" Target="500%20Libros%20Digitales/Stephen%20King%20-%20Historias%20Fantasticas.pdf" TargetMode="External"/><Relationship Id="rId14" Type="http://schemas.openxmlformats.org/officeDocument/2006/relationships/hyperlink" Target="500%20Libros%20Digitales/Stephen%20King%20-%20La%20mitad%20siniestra.pdf" TargetMode="External"/><Relationship Id="rId22" Type="http://schemas.openxmlformats.org/officeDocument/2006/relationships/hyperlink" Target="500%20Libros%20Digitales/Stephen%20King%20-%20Misery.pdf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Stephen%20King%20y%20Chris%20Carter%20-%20X-Files%20Chinga.pdf" TargetMode="External"/><Relationship Id="rId13" Type="http://schemas.openxmlformats.org/officeDocument/2006/relationships/hyperlink" Target="500%20Libros%20Digitales/Timothy%20Zahn%20-%20Star%20Wars%20-%20El%20resurgir%20de%20la%20fuerza%20oscura.pdf" TargetMode="External"/><Relationship Id="rId18" Type="http://schemas.openxmlformats.org/officeDocument/2006/relationships/hyperlink" Target="500%20Libros%20Digitales/Umberto%20Eco%20-%20El%20Nombre%20de%20la%20Rosa.pdf" TargetMode="External"/><Relationship Id="rId3" Type="http://schemas.openxmlformats.org/officeDocument/2006/relationships/hyperlink" Target="500%20Libros%20Digitales/Stephen%20King%20-%20Pesadillas%20y%20Alucinaciones.pdf" TargetMode="External"/><Relationship Id="rId21" Type="http://schemas.openxmlformats.org/officeDocument/2006/relationships/hyperlink" Target="500%20Libros%20Digitales/Victor%20Hugo%20-%20Nuestra%20se&#241;ora%20de%20Par&#237;s.doc" TargetMode="External"/><Relationship Id="rId7" Type="http://schemas.openxmlformats.org/officeDocument/2006/relationships/hyperlink" Target="500%20Libros%20Digitales/Stephen%20King%20%5bseud&#243;nimo%20Richard%20Bachman%5d%20-%20Rabia.pdf" TargetMode="External"/><Relationship Id="rId12" Type="http://schemas.openxmlformats.org/officeDocument/2006/relationships/hyperlink" Target="500%20Libros%20Digitales/Thomas%20Harris%20-%20Hannibal.pdf" TargetMode="External"/><Relationship Id="rId17" Type="http://schemas.openxmlformats.org/officeDocument/2006/relationships/hyperlink" Target="500%20Libros%20Digitales/Tres%20Iniciados%20-%20El%20Kybalion.doc" TargetMode="External"/><Relationship Id="rId2" Type="http://schemas.openxmlformats.org/officeDocument/2006/relationships/hyperlink" Target="500%20Libros%20Digitales/Stephen%20King%20-%20Montado%20en%20la%20bala.pdf" TargetMode="External"/><Relationship Id="rId16" Type="http://schemas.openxmlformats.org/officeDocument/2006/relationships/hyperlink" Target="500%20Libros%20Digitales/Tomas%20Moro%20-%20Utop&#237;a.doc" TargetMode="External"/><Relationship Id="rId20" Type="http://schemas.openxmlformats.org/officeDocument/2006/relationships/hyperlink" Target="500%20Libros%20Digitales/V&#237;ctor%20Hugo%20-%20Los%20miserables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Stephen%20King%20%5bseud&#243;nimo%20Richard%20Bachman%5d%20-%20Maleficio.pdf" TargetMode="External"/><Relationship Id="rId11" Type="http://schemas.openxmlformats.org/officeDocument/2006/relationships/hyperlink" Target="500%20Libros%20Digitales/Thomas%20Harris%20-%20El%20silencio%20de%20los%20inocentes.pdf" TargetMode="External"/><Relationship Id="rId5" Type="http://schemas.openxmlformats.org/officeDocument/2006/relationships/hyperlink" Target="500%20Libros%20Digitales/Stephen%20King%20%5bseud&#243;nimo%20Richard%20Bachman%5d%20-%20El%20fugitivo.pdf" TargetMode="External"/><Relationship Id="rId15" Type="http://schemas.openxmlformats.org/officeDocument/2006/relationships/hyperlink" Target="500%20Libros%20Digitales/Timothy%20Zahn%20-%20Star%20Wars%20-%20la%20&#250;ltima%20orden.pdf" TargetMode="External"/><Relationship Id="rId10" Type="http://schemas.openxmlformats.org/officeDocument/2006/relationships/hyperlink" Target="500%20Libros%20Digitales/Thomas%20Harris%20-%20Dragon%20Rojo.pdf" TargetMode="External"/><Relationship Id="rId19" Type="http://schemas.openxmlformats.org/officeDocument/2006/relationships/hyperlink" Target="500%20Libros%20Digitales/Umberto%20Eco%20-%20El%20P&#233;ndulo%20De%20Foucault.pdf" TargetMode="External"/><Relationship Id="rId4" Type="http://schemas.openxmlformats.org/officeDocument/2006/relationships/hyperlink" Target="500%20Libros%20Digitales/Stephen%20King%20(seud&#243;mino%20Richard%20Bachman)%20-%20Posesi&#243;n.pdf" TargetMode="External"/><Relationship Id="rId9" Type="http://schemas.openxmlformats.org/officeDocument/2006/relationships/hyperlink" Target="500%20Libros%20Digitales/Steve%20Perry%20-%20Sombras%20del%20Imperio.pdf" TargetMode="External"/><Relationship Id="rId14" Type="http://schemas.openxmlformats.org/officeDocument/2006/relationships/hyperlink" Target="500%20Libros%20Digitales/Timothy%20Zahn%20-%20Star%20Wars%20-%20Heredero%20del%20Imperio.pdf" TargetMode="External"/><Relationship Id="rId22" Type="http://schemas.openxmlformats.org/officeDocument/2006/relationships/hyperlink" Target="500%20Libros%20Digitales/Virgilio%20-%20Eneida.doc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William%20Shakespeare%20-%20La%20tempestad.doc" TargetMode="External"/><Relationship Id="rId13" Type="http://schemas.openxmlformats.org/officeDocument/2006/relationships/hyperlink" Target="500%20Libros%20Digitales/William%20Shakespeare%20-%20Sonetos%20de%20amor.doc" TargetMode="External"/><Relationship Id="rId18" Type="http://schemas.openxmlformats.org/officeDocument/2006/relationships/hyperlink" Target="LIBROS%20DE%20ORTOGRAF&#205;A/Manual%20de%20ortograf&#237;a%20de%20la%20Real%20Academia%20Espa&#241;ola.pdf" TargetMode="External"/><Relationship Id="rId3" Type="http://schemas.openxmlformats.org/officeDocument/2006/relationships/hyperlink" Target="500%20Libros%20Digitales/William%20Goldin%20-%20El%20Se&#241;or%20de%20las%20moscas.pdf" TargetMode="External"/><Relationship Id="rId21" Type="http://schemas.openxmlformats.org/officeDocument/2006/relationships/hyperlink" Target="LIBROS%20DE%20ORTOGRAF&#205;A/ortografia_basica.pdf" TargetMode="External"/><Relationship Id="rId7" Type="http://schemas.openxmlformats.org/officeDocument/2006/relationships/hyperlink" Target="500%20Libros%20Digitales/William%20Shakespeare%20-%20La%20Fierecilla%20domada.pdf" TargetMode="External"/><Relationship Id="rId12" Type="http://schemas.openxmlformats.org/officeDocument/2006/relationships/hyperlink" Target="500%20Libros%20Digitales/William%20Shakespeare%20-%20Romeo%20y%20Julieta.doc" TargetMode="External"/><Relationship Id="rId17" Type="http://schemas.openxmlformats.org/officeDocument/2006/relationships/hyperlink" Target="LIBROS%20DE%20ORTOGRAF&#205;A/gramatica_raenueva.pdf" TargetMode="External"/><Relationship Id="rId2" Type="http://schemas.openxmlformats.org/officeDocument/2006/relationships/hyperlink" Target="500%20Libros%20Digitales/Voltaire%20-%20Historia%20de%20un%20buen%20Brahma.pdf" TargetMode="External"/><Relationship Id="rId16" Type="http://schemas.openxmlformats.org/officeDocument/2006/relationships/hyperlink" Target="LIBROS%20DE%20ORTOGRAF&#205;A/GRAM&#193;TICA%20Y%20ORTOGRAF&#205;A.pdf" TargetMode="External"/><Relationship Id="rId20" Type="http://schemas.openxmlformats.org/officeDocument/2006/relationships/hyperlink" Target="LIBROS%20DE%20ORTOGRAF&#205;A/Ortograf&#237;a%20de%20la%20puntuaci&#243;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William%20Shakespeare%20-%20Hamlet.doc" TargetMode="External"/><Relationship Id="rId11" Type="http://schemas.openxmlformats.org/officeDocument/2006/relationships/hyperlink" Target="500%20Libros%20Digitales/William%20Shakespeare%20-%20Ricardo%20II.doc" TargetMode="External"/><Relationship Id="rId5" Type="http://schemas.openxmlformats.org/officeDocument/2006/relationships/hyperlink" Target="500%20Libros%20Digitales/William%20Shakespeare%20-%20Enrique%20IV%20.doc" TargetMode="External"/><Relationship Id="rId15" Type="http://schemas.openxmlformats.org/officeDocument/2006/relationships/hyperlink" Target="500%20Libros%20Digitales/William%20Shakespeare%20-%20Sue&#241;o%20de%20una%20noche%20de%20verano.doc" TargetMode="External"/><Relationship Id="rId10" Type="http://schemas.openxmlformats.org/officeDocument/2006/relationships/hyperlink" Target="500%20Libros%20Digitales/William%20Shakespeare%20-%20Otello.doc" TargetMode="External"/><Relationship Id="rId19" Type="http://schemas.openxmlformats.org/officeDocument/2006/relationships/hyperlink" Target="LIBROS%20DE%20ORTOGRAF&#205;A/ORTOGRAF&#205;A%20DE%20LA%20PUNTUACI&#211;N%20EN%20LA%20EDUCACI&#211;N%20SECUNDARIA%20OBLIGATORIA%20(2).PDF" TargetMode="External"/><Relationship Id="rId4" Type="http://schemas.openxmlformats.org/officeDocument/2006/relationships/hyperlink" Target="500%20Libros%20Digitales/William%20Shakespeare%20-%20El%20rey%20Lear.doc" TargetMode="External"/><Relationship Id="rId9" Type="http://schemas.openxmlformats.org/officeDocument/2006/relationships/hyperlink" Target="500%20Libros%20Digitales/William%20Shakespeare%20-%20Macbeth.doc" TargetMode="External"/><Relationship Id="rId14" Type="http://schemas.openxmlformats.org/officeDocument/2006/relationships/hyperlink" Target="500%20Libros%20Digitales/William%20Shakespeare%20-%20Sue&#241;o%20de%20una%20noche%20de%20San%20Juan.pdf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Aristoteles%20-%20Etica%20a%20Nicomaco.pdf" TargetMode="External"/><Relationship Id="rId13" Type="http://schemas.openxmlformats.org/officeDocument/2006/relationships/hyperlink" Target="500%20Libros%20Digitales/Arthur%20C.%20Clarke%20-%202001%20-%20Una%20odisea%20espacial.pdf" TargetMode="External"/><Relationship Id="rId18" Type="http://schemas.openxmlformats.org/officeDocument/2006/relationships/hyperlink" Target="500%20Libros%20Digitales/Arthur%20C.%20Clarke%20-%20Cuentos%20del%20planeta%20tierra.pdf" TargetMode="External"/><Relationship Id="rId3" Type="http://schemas.openxmlformats.org/officeDocument/2006/relationships/hyperlink" Target="500%20Libros%20Digitales/Alejandro%20Dumas%20-%20El%20conde%20de%20Montecristo.doc" TargetMode="External"/><Relationship Id="rId21" Type="http://schemas.openxmlformats.org/officeDocument/2006/relationships/hyperlink" Target="500%20Libros%20Digitales/Carl%20Marx%20&amp;%20F.%20Engels%20-%20Manifiesto%20del%20partido%20comunista.doc" TargetMode="External"/><Relationship Id="rId7" Type="http://schemas.openxmlformats.org/officeDocument/2006/relationships/hyperlink" Target="500%20Libros%20Digitales/Anonimo%20-%20Posturas%20del%20Kamasutra.pdf" TargetMode="External"/><Relationship Id="rId12" Type="http://schemas.openxmlformats.org/officeDocument/2006/relationships/hyperlink" Target="500%20Libros%20Digitales/Aristoteles%20-%20Politica.pdf" TargetMode="External"/><Relationship Id="rId17" Type="http://schemas.openxmlformats.org/officeDocument/2006/relationships/hyperlink" Target="500%20Libros%20Digitales/Arthur%20C.%20Clarke%20-%20Alba%20de%20saturno.pdf" TargetMode="External"/><Relationship Id="rId2" Type="http://schemas.openxmlformats.org/officeDocument/2006/relationships/hyperlink" Target="500%20Libros%20Digitales/Albert%20Einstein%20-%20Mis%20Creencias%20.pdf" TargetMode="External"/><Relationship Id="rId16" Type="http://schemas.openxmlformats.org/officeDocument/2006/relationships/hyperlink" Target="500%20Libros%20Digitales/Arthur%20C.%20Clarke%20-%203001%20Odisea%20final.pdf" TargetMode="External"/><Relationship Id="rId20" Type="http://schemas.openxmlformats.org/officeDocument/2006/relationships/hyperlink" Target="500%20Libros%20Digitales/Arthur%20Conan%20Doyle%20-%20La%20catacumba%20nuev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Alvar%20Nu&#241;ez%20Cabeza%20de%20Vaca%20-%20Naufragios.pdf" TargetMode="External"/><Relationship Id="rId11" Type="http://schemas.openxmlformats.org/officeDocument/2006/relationships/hyperlink" Target="500%20Libros%20Digitales/Arist&#243;teles%20-%20Po&#233;tica.pdf" TargetMode="External"/><Relationship Id="rId5" Type="http://schemas.openxmlformats.org/officeDocument/2006/relationships/hyperlink" Target="500%20Libros%20Digitales/Anne%20Rice%20-%20La%20Momia.pdf" TargetMode="External"/><Relationship Id="rId15" Type="http://schemas.openxmlformats.org/officeDocument/2006/relationships/hyperlink" Target="500%20Libros%20Digitales/Arthur%20C.%20Clarke%20-%202061%20Odisea%20tres.pdf" TargetMode="External"/><Relationship Id="rId10" Type="http://schemas.openxmlformats.org/officeDocument/2006/relationships/hyperlink" Target="500%20Libros%20Digitales/Aristoteles%20-%20La%20Gran%20Moral.pdf" TargetMode="External"/><Relationship Id="rId19" Type="http://schemas.openxmlformats.org/officeDocument/2006/relationships/hyperlink" Target="500%20Libros%20Digitales/Arthur%20Conan%20Doyle%20-%20El%20mundo%20p&#233;rdido.doc" TargetMode="External"/><Relationship Id="rId4" Type="http://schemas.openxmlformats.org/officeDocument/2006/relationships/hyperlink" Target="500%20Libros%20Digitales/Ambrose%20Bierce%20-%20Diccionario%20del%20Diablo.pdf" TargetMode="External"/><Relationship Id="rId9" Type="http://schemas.openxmlformats.org/officeDocument/2006/relationships/hyperlink" Target="500%20Libros%20Digitales/Aristoteles%20-%20La%20&#201;tica.pdf" TargetMode="External"/><Relationship Id="rId14" Type="http://schemas.openxmlformats.org/officeDocument/2006/relationships/hyperlink" Target="500%20Libros%20Digitales/Arthur%20C.%20Clarke%20-%202010%20-%20Odisea%20dos.pdf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Charles%20Darwin%20-%20Viaje%20de%20un%20naturalista.doc" TargetMode="External"/><Relationship Id="rId13" Type="http://schemas.openxmlformats.org/officeDocument/2006/relationships/hyperlink" Target="500%20Libros%20Digitales/Francisco%20de%20Quevedo%20-%20Historia%20de%20la%20vida%20del%20busc&#243;n.doc" TargetMode="External"/><Relationship Id="rId18" Type="http://schemas.openxmlformats.org/officeDocument/2006/relationships/hyperlink" Target="500%20Libros%20Digitales/Friedrich%20Nietzsche%20-%20El%20nacimiento%20de%20la%20tragedia.doc" TargetMode="External"/><Relationship Id="rId3" Type="http://schemas.openxmlformats.org/officeDocument/2006/relationships/hyperlink" Target="500%20Libros%20Digitales/Carl%20Sagan%20-%20El%20Cerebro%20de%20Broca.pdf" TargetMode="External"/><Relationship Id="rId21" Type="http://schemas.openxmlformats.org/officeDocument/2006/relationships/hyperlink" Target="500%20Libros%20Digitales/Friedrich%20Nietzsche%20-%20M&#225;s%20all&#225;%20del%20bien%20y%20del%20mal.doc" TargetMode="External"/><Relationship Id="rId7" Type="http://schemas.openxmlformats.org/officeDocument/2006/relationships/hyperlink" Target="500%20Libros%20Digitales/Charles%20Darwin%20-%20El%20origen%20de%20las%20especies.doc" TargetMode="External"/><Relationship Id="rId12" Type="http://schemas.openxmlformats.org/officeDocument/2006/relationships/hyperlink" Target="500%20Libros%20Digitales/Francis%20Bacon%20-%20La%20nueva%20Atl&#225;ntida.doc" TargetMode="External"/><Relationship Id="rId17" Type="http://schemas.openxmlformats.org/officeDocument/2006/relationships/hyperlink" Target="500%20Libros%20Digitales/Gibr&#225;n%20Khalil%20Gibr&#225;n%20-%20Jes&#250;s,%20El%20hijo%20del%20hombre.doc" TargetMode="External"/><Relationship Id="rId2" Type="http://schemas.openxmlformats.org/officeDocument/2006/relationships/hyperlink" Target="500%20Libros%20Digitales/Carl%20Sagan%20-%20Cosmos.pdf" TargetMode="External"/><Relationship Id="rId16" Type="http://schemas.openxmlformats.org/officeDocument/2006/relationships/hyperlink" Target="500%20Libros%20Digitales/Friedrich%20Nietzsche%20-%20Ecce%20homo.pdf" TargetMode="External"/><Relationship Id="rId20" Type="http://schemas.openxmlformats.org/officeDocument/2006/relationships/hyperlink" Target="500%20Libros%20Digitales/Friedrich%20Nietzsche%20-%20Homero%20y%20la%20filolog&#237;a%20cl&#225;sic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Charles%20-%20Bukowski%20-%20Pulp.pdf" TargetMode="External"/><Relationship Id="rId11" Type="http://schemas.openxmlformats.org/officeDocument/2006/relationships/hyperlink" Target="500%20Libros%20Digitales/Flavio%20Josefo%20-%20Las%20guerras%20de%20los%20Jud&#237;os.doc" TargetMode="External"/><Relationship Id="rId5" Type="http://schemas.openxmlformats.org/officeDocument/2006/relationships/hyperlink" Target="500%20Libros%20Digitales/C&#233;sar%20Cant&#250;%20-%20Compendio%20de%20la%20Historia%20Universal.pdf" TargetMode="External"/><Relationship Id="rId15" Type="http://schemas.openxmlformats.org/officeDocument/2006/relationships/hyperlink" Target="500%20Libros%20Digitales/Friedrich%20Nietzsche%20-%20C&#243;mo%20se%20filosofa%20a%20martillazos.doc" TargetMode="External"/><Relationship Id="rId10" Type="http://schemas.openxmlformats.org/officeDocument/2006/relationships/hyperlink" Target="500%20Libros%20Digitales/Eduardo%20Galeano%20-%20Las%20venas%20abiertas%20de%20Am&#233;rica%20Latina.pdf" TargetMode="External"/><Relationship Id="rId19" Type="http://schemas.openxmlformats.org/officeDocument/2006/relationships/hyperlink" Target="500%20Libros%20Digitales/Friedrich%20Nietzsche%20-%20Genealog&#237;a%20de%20la%20moral.doc" TargetMode="External"/><Relationship Id="rId4" Type="http://schemas.openxmlformats.org/officeDocument/2006/relationships/hyperlink" Target="500%20Libros%20Digitales/Carl%20Sagan%20-%20La%20Carga%20del%20Escepticismo.pdf" TargetMode="External"/><Relationship Id="rId9" Type="http://schemas.openxmlformats.org/officeDocument/2006/relationships/hyperlink" Target="500%20Libros%20Digitales/Daniel%20Defoe%20-%20Robinson%20Crusoe.doc" TargetMode="External"/><Relationship Id="rId14" Type="http://schemas.openxmlformats.org/officeDocument/2006/relationships/hyperlink" Target="500%20Libros%20Digitales/Francisco%20L&#243;pez%20de%20G&#243;mara%20-%20Historia%20general%20de%20las%20Indias.doc" TargetMode="External"/><Relationship Id="rId22" Type="http://schemas.openxmlformats.org/officeDocument/2006/relationships/hyperlink" Target="500%20Libros%20Digitales/Herbert%20Marcuse%20-%20Cultura%20y%20sociedad.doc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Santa%20Teresa%20de%20Jes&#250;s%20-%20Camino%20de%20Perfecci&#243;n.pdf" TargetMode="External"/><Relationship Id="rId13" Type="http://schemas.openxmlformats.org/officeDocument/2006/relationships/hyperlink" Target="500%20Libros%20Digitales/Stephen%20Hawking%20-%20El%20%20universo%20en%20una%20cascara%20de%20nuez.pdf" TargetMode="External"/><Relationship Id="rId18" Type="http://schemas.openxmlformats.org/officeDocument/2006/relationships/hyperlink" Target="500%20Libros%20Digitales/Sigmund%20Freud%20-%20Totem%20y%20Tab&#250;.pdf" TargetMode="External"/><Relationship Id="rId3" Type="http://schemas.openxmlformats.org/officeDocument/2006/relationships/hyperlink" Target="500%20Libros%20Digitales/Plat&#243;n%20-%20La%20r&#233;publica.doc" TargetMode="External"/><Relationship Id="rId21" Type="http://schemas.openxmlformats.org/officeDocument/2006/relationships/hyperlink" Target="500%20Libros%20Digitales/Tom%20Clancy%20-%20Equilibrio%20de%20poder.pdf" TargetMode="External"/><Relationship Id="rId7" Type="http://schemas.openxmlformats.org/officeDocument/2006/relationships/hyperlink" Target="500%20Libros%20Digitales/Sanghar&#225;kshita%20-%20El%20drama%20de%20la%20iluminaci&#243;n%20c&#243;smica.pdf" TargetMode="External"/><Relationship Id="rId12" Type="http://schemas.openxmlformats.org/officeDocument/2006/relationships/hyperlink" Target="500%20Libros%20Digitales/Sor%20Mar&#237;a%20de%20Jes&#250;s%20-%20Vida%20de%20la%20Virgen%20Mar&#237;a.pdf" TargetMode="External"/><Relationship Id="rId17" Type="http://schemas.openxmlformats.org/officeDocument/2006/relationships/hyperlink" Target="500%20Libros%20Digitales/Thomas%20Harris%20-%20El%20silencio%20de%20los%20inocentes.pdf" TargetMode="External"/><Relationship Id="rId2" Type="http://schemas.openxmlformats.org/officeDocument/2006/relationships/hyperlink" Target="500%20Libros%20Digitales/Jorge%20Luis%20Borges%20-%20Historia%20universal%20de%20la%20infamia.pdf" TargetMode="External"/><Relationship Id="rId16" Type="http://schemas.openxmlformats.org/officeDocument/2006/relationships/hyperlink" Target="500%20Libros%20Digitales/Stephen%20King%20-%20Carrie.pdf" TargetMode="External"/><Relationship Id="rId20" Type="http://schemas.openxmlformats.org/officeDocument/2006/relationships/hyperlink" Target="500%20Libros%20Digitales/Tom%20Clancy%20-%20Divide%20y%20conquistar&#225;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Poul%20Anderson%20-%20La%20espada%20rota.pdf" TargetMode="External"/><Relationship Id="rId11" Type="http://schemas.openxmlformats.org/officeDocument/2006/relationships/hyperlink" Target="500%20Libros%20Digitales/S&#243;focles%20-%20Ant&#237;gonas%20.doc" TargetMode="External"/><Relationship Id="rId5" Type="http://schemas.openxmlformats.org/officeDocument/2006/relationships/hyperlink" Target="500%20Libros%20Digitales/Plat&#243;n%20-%20Eutidemo.pdf" TargetMode="External"/><Relationship Id="rId15" Type="http://schemas.openxmlformats.org/officeDocument/2006/relationships/hyperlink" Target="500%20Libros%20Digitales/Stefan%20Zweig%20-%20Erasmo%20de%20Rotterdam,%20Triunfo%20y%20Tragedia.pdf" TargetMode="External"/><Relationship Id="rId23" Type="http://schemas.openxmlformats.org/officeDocument/2006/relationships/hyperlink" Target="500%20Libros%20Digitales/Tom%20Clancy%20-%20Jaque%20al%20poder.pdf" TargetMode="External"/><Relationship Id="rId10" Type="http://schemas.openxmlformats.org/officeDocument/2006/relationships/hyperlink" Target="500%20Libros%20Digitales/Socrates%20-%20Apolog&#237;a.pdf" TargetMode="External"/><Relationship Id="rId19" Type="http://schemas.openxmlformats.org/officeDocument/2006/relationships/hyperlink" Target="500%20Libros%20Digitales/Steve%20Perry%20-%20Sombras%20del%20Imperio.pdf" TargetMode="External"/><Relationship Id="rId4" Type="http://schemas.openxmlformats.org/officeDocument/2006/relationships/hyperlink" Target="500%20Libros%20Digitales/Plat&#243;n%20-%20S&#243;crates.doc" TargetMode="External"/><Relationship Id="rId9" Type="http://schemas.openxmlformats.org/officeDocument/2006/relationships/hyperlink" Target="500%20Libros%20Digitales/Proyecciones%20Astrales.pdf" TargetMode="External"/><Relationship Id="rId14" Type="http://schemas.openxmlformats.org/officeDocument/2006/relationships/hyperlink" Target="500%20Libros%20Digitales/Stephen%20Hawking%20-%20Historia%20del%20Tiempo.pdf" TargetMode="External"/><Relationship Id="rId22" Type="http://schemas.openxmlformats.org/officeDocument/2006/relationships/hyperlink" Target="500%20Libros%20Digitales/Tom%20Clancy%20-%20Estado%20de%20sitio.pdf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La%20Santa%20Biblia%20-%20Antiguo%20Testamento.doc" TargetMode="External"/><Relationship Id="rId13" Type="http://schemas.openxmlformats.org/officeDocument/2006/relationships/hyperlink" Target="500%20Libros%20Digitales/Michel%20Nostradamus%20-%20Testamento.pdf" TargetMode="External"/><Relationship Id="rId18" Type="http://schemas.openxmlformats.org/officeDocument/2006/relationships/hyperlink" Target="500%20Libros%20Digitales/La%20Santa%20Biblia%20-%20Nuevo%20Testamento.doc" TargetMode="External"/><Relationship Id="rId3" Type="http://schemas.openxmlformats.org/officeDocument/2006/relationships/hyperlink" Target="500%20Libros%20Digitales/Friedrich%20Nietzsche%20-%20El%20anticristo.doc" TargetMode="External"/><Relationship Id="rId7" Type="http://schemas.openxmlformats.org/officeDocument/2006/relationships/hyperlink" Target="500%20Libros%20Digitales/J.%20J.%20Benitez%20-%20La%20Rebeli&#243;n%20de%20Lucifer.pdf" TargetMode="External"/><Relationship Id="rId12" Type="http://schemas.openxmlformats.org/officeDocument/2006/relationships/hyperlink" Target="500%20Libros%20Digitales/Michel%20Nostradamus%20-%20Profes&#237;as%20de%20Nostradamus.pdf" TargetMode="External"/><Relationship Id="rId17" Type="http://schemas.openxmlformats.org/officeDocument/2006/relationships/hyperlink" Target="500%20Libros%20Digitales/Varios%20-%20Evangelios%20apocrifos.doc" TargetMode="External"/><Relationship Id="rId2" Type="http://schemas.openxmlformats.org/officeDocument/2006/relationships/hyperlink" Target="500%20Libros%20Digitales/Arthur%20C.%20Clarke%20-%20El%20martillo%20de%20Dios.pdf" TargetMode="External"/><Relationship Id="rId16" Type="http://schemas.openxmlformats.org/officeDocument/2006/relationships/hyperlink" Target="500%20Libros%20Digitales/Sor%20Mar&#237;a%20de%20Jes&#250;s%20-%20Vida%20de%20la%20Virgen%20Mar&#237;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Gibr&#225;n%20Khalil%20Gibr&#225;n%20-%20La%20voz%20del%20maestro.doc" TargetMode="External"/><Relationship Id="rId11" Type="http://schemas.openxmlformats.org/officeDocument/2006/relationships/hyperlink" Target="500%20Libros%20Digitales/Michel%20de%20Nostradamus%20-%20Centurias.doc" TargetMode="External"/><Relationship Id="rId5" Type="http://schemas.openxmlformats.org/officeDocument/2006/relationships/hyperlink" Target="500%20Libros%20Digitales/Gibr&#225;n%20Khalil%20Gibr&#225;n%20-%20Jes&#250;s,%20El%20hijo%20del%20hombre.doc" TargetMode="External"/><Relationship Id="rId15" Type="http://schemas.openxmlformats.org/officeDocument/2006/relationships/hyperlink" Target="500%20Libros%20Digitales/Sor%20Juana%20In&#233;s%20de%20La%20Cruz%20-%20El%20Divino%20Narciso.pdf" TargetMode="External"/><Relationship Id="rId10" Type="http://schemas.openxmlformats.org/officeDocument/2006/relationships/hyperlink" Target="500%20Libros%20Digitales/Max%20Weber%20-%20Sociolog&#237;a%20de%20la%20Religi&#243;n%20.pdf" TargetMode="External"/><Relationship Id="rId4" Type="http://schemas.openxmlformats.org/officeDocument/2006/relationships/hyperlink" Target="500%20Libros%20Digitales/Gibr&#225;n%20Khalil%20Gibr&#225;n%20-%20El%20profeta.doc" TargetMode="External"/><Relationship Id="rId9" Type="http://schemas.openxmlformats.org/officeDocument/2006/relationships/hyperlink" Target="500%20Libros%20Digitales/Mahoma%20-%20El%20Cor&#225;n.doc" TargetMode="External"/><Relationship Id="rId14" Type="http://schemas.openxmlformats.org/officeDocument/2006/relationships/hyperlink" Target="500%20Libros%20Digitales/Mijail%20Bakunin%20-%20Dios%20y%20el%20Estado.pdf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Qu&#237;mica%20para%20todos%20-%20G.%20B.%20Shulpin/capitulo07.pdf" TargetMode="External"/><Relationship Id="rId13" Type="http://schemas.openxmlformats.org/officeDocument/2006/relationships/hyperlink" Target="Qu&#237;mica%20para%20todos%20-%20G.%20B.%20Shulpin/capitulo12.pdf" TargetMode="External"/><Relationship Id="rId18" Type="http://schemas.openxmlformats.org/officeDocument/2006/relationships/hyperlink" Target="Qu&#237;mica%20para%20todos%20-%20G.%20B.%20Shulpin/capitulo17.pdf" TargetMode="External"/><Relationship Id="rId3" Type="http://schemas.openxmlformats.org/officeDocument/2006/relationships/hyperlink" Target="Qu&#237;mica%20para%20todos%20-%20G.%20B.%20Shulpin/capitulo02.pdf" TargetMode="External"/><Relationship Id="rId21" Type="http://schemas.openxmlformats.org/officeDocument/2006/relationships/hyperlink" Target="Qu&#237;mica%20para%20todos%20-%20G.%20B.%20Shulpin/capitulo20.pdf" TargetMode="External"/><Relationship Id="rId7" Type="http://schemas.openxmlformats.org/officeDocument/2006/relationships/hyperlink" Target="Qu&#237;mica%20para%20todos%20-%20G.%20B.%20Shulpin/capitulo06.pdf" TargetMode="External"/><Relationship Id="rId12" Type="http://schemas.openxmlformats.org/officeDocument/2006/relationships/hyperlink" Target="Qu&#237;mica%20para%20todos%20-%20G.%20B.%20Shulpin/capitulo11.pdf" TargetMode="External"/><Relationship Id="rId17" Type="http://schemas.openxmlformats.org/officeDocument/2006/relationships/hyperlink" Target="Qu&#237;mica%20para%20todos%20-%20G.%20B.%20Shulpin/capitulo16.pdf" TargetMode="External"/><Relationship Id="rId2" Type="http://schemas.openxmlformats.org/officeDocument/2006/relationships/hyperlink" Target="file:///F:\libros%20de%20matem&#225;tica\Qu&#237;mica%20para%20todos%20-%20G.%20B.%20Shulpin\capitulo01.pdf" TargetMode="External"/><Relationship Id="rId16" Type="http://schemas.openxmlformats.org/officeDocument/2006/relationships/hyperlink" Target="Qu&#237;mica%20para%20todos%20-%20G.%20B.%20Shulpin/capitulo15.pdf" TargetMode="External"/><Relationship Id="rId20" Type="http://schemas.openxmlformats.org/officeDocument/2006/relationships/hyperlink" Target="Qu&#237;mica%20para%20todos%20-%20G.%20B.%20Shulpin/capitulo19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Qu&#237;mica%20para%20todos%20-%20G.%20B.%20Shulpin/capitulo05.pdf" TargetMode="External"/><Relationship Id="rId11" Type="http://schemas.openxmlformats.org/officeDocument/2006/relationships/hyperlink" Target="Qu&#237;mica%20para%20todos%20-%20G.%20B.%20Shulpin/capitulo10.pdf" TargetMode="External"/><Relationship Id="rId5" Type="http://schemas.openxmlformats.org/officeDocument/2006/relationships/hyperlink" Target="Qu&#237;mica%20para%20todos%20-%20G.%20B.%20Shulpin/capitulo04.pdf" TargetMode="External"/><Relationship Id="rId15" Type="http://schemas.openxmlformats.org/officeDocument/2006/relationships/hyperlink" Target="Qu&#237;mica%20para%20todos%20-%20G.%20B.%20Shulpin/capitulo14.pdf" TargetMode="External"/><Relationship Id="rId10" Type="http://schemas.openxmlformats.org/officeDocument/2006/relationships/hyperlink" Target="Qu&#237;mica%20para%20todos%20-%20G.%20B.%20Shulpin/capitulo09.pdf" TargetMode="External"/><Relationship Id="rId19" Type="http://schemas.openxmlformats.org/officeDocument/2006/relationships/hyperlink" Target="Qu&#237;mica%20para%20todos%20-%20G.%20B.%20Shulpin/capitulo18.pdf" TargetMode="External"/><Relationship Id="rId4" Type="http://schemas.openxmlformats.org/officeDocument/2006/relationships/hyperlink" Target="Qu&#237;mica%20para%20todos%20-%20G.%20B.%20Shulpin/capitulo03.pdf" TargetMode="External"/><Relationship Id="rId9" Type="http://schemas.openxmlformats.org/officeDocument/2006/relationships/hyperlink" Target="Qu&#237;mica%20para%20todos%20-%20G.%20B.%20Shulpin/capitulo08.pdf" TargetMode="External"/><Relationship Id="rId14" Type="http://schemas.openxmlformats.org/officeDocument/2006/relationships/hyperlink" Target="Qu&#237;mica%20para%20todos%20-%20G.%20B.%20Shulpin/capitulo13.pdf" TargetMode="External"/><Relationship Id="rId22" Type="http://schemas.openxmlformats.org/officeDocument/2006/relationships/hyperlink" Target="Qu&#237;mica%20para%20todos%20-%20G.%20B.%20Shulpin/capitulo21.pdf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file:///F:\libros%20de%20matem&#225;tica\anatomia-fisiologia-humana.pdf" TargetMode="External"/><Relationship Id="rId2" Type="http://schemas.openxmlformats.org/officeDocument/2006/relationships/hyperlink" Target="file:///F:\libros%20de%20matem&#225;tica\59_Biologia_Celular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F:\libros%20de%20matem&#225;tica\944.pdf" TargetMode="External"/><Relationship Id="rId5" Type="http://schemas.openxmlformats.org/officeDocument/2006/relationships/hyperlink" Target="file:///F:\libros%20de%20matem&#225;tica\Biologia_Geologia_3.pdf" TargetMode="External"/><Relationship Id="rId4" Type="http://schemas.openxmlformats.org/officeDocument/2006/relationships/hyperlink" Target="file:///F:\libros%20de%20matem&#225;tica\biologia-2-1-a-1.pdf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McGr2wColeccion.byMangoso/Atencion%20Higienica%202012%20Grado%20Medio%20McGraw-Hill.pdf" TargetMode="External"/><Relationship Id="rId13" Type="http://schemas.openxmlformats.org/officeDocument/2006/relationships/hyperlink" Target="McGr2wColeccion.byMangoso/Communication%20&amp;%20customer%20service%20advanced%20vocational%20training%202013%20McGraw-Hill.pdf" TargetMode="External"/><Relationship Id="rId18" Type="http://schemas.openxmlformats.org/officeDocument/2006/relationships/hyperlink" Target="McGr2wColeccion.byMangoso/Dispensacion%20de%20productos%20farmaceuticos%202013%20Grado%20medio%20McGraw-Hill.pdf" TargetMode="External"/><Relationship Id="rId3" Type="http://schemas.openxmlformats.org/officeDocument/2006/relationships/hyperlink" Target="file:///F:\libros%20de%20matem&#225;tica\McGr2wColeccion.byMangoso\Animacion%20en%20el%20punto%20de%20venta%20grado%20medio%202012%20McGraw-Hill.pdf" TargetMode="External"/><Relationship Id="rId21" Type="http://schemas.openxmlformats.org/officeDocument/2006/relationships/hyperlink" Target="McGr2wColeccion.byMangoso/Gestion%20de%20la%20documentacion%20juridica%20y%20empresarial%20McGraw-Hill%202013%20Grado%20Superior.pdf" TargetMode="External"/><Relationship Id="rId7" Type="http://schemas.openxmlformats.org/officeDocument/2006/relationships/hyperlink" Target="McGr2wColeccion.byMangoso/Apoyo%20domiciliario%202013%20Grado%20Mediio%20McGraw-Hill.pdf" TargetMode="External"/><Relationship Id="rId12" Type="http://schemas.openxmlformats.org/officeDocument/2006/relationships/hyperlink" Target="McGr2wColeccion.byMangoso/Caracteristicas%20y%20necesiddes%20de%20las%20personas%20en%20situacion%20de%20dependencia%20GM%202012%20McGraw-Hill.pdf" TargetMode="External"/><Relationship Id="rId17" Type="http://schemas.openxmlformats.org/officeDocument/2006/relationships/hyperlink" Target="McGr2wColeccion.byMangoso/Destrezas%20sociales%20-%20McGraw-Hill%202013.pdf" TargetMode="External"/><Relationship Id="rId2" Type="http://schemas.openxmlformats.org/officeDocument/2006/relationships/hyperlink" Target="McGr2wColeccion.byMangoso/Aplicaciones%20ofimaticas%202013%20Grado%20Medio%20McGraw-Hill.pdf" TargetMode="External"/><Relationship Id="rId16" Type="http://schemas.openxmlformats.org/officeDocument/2006/relationships/hyperlink" Target="McGr2wColeccion.byMangoso/Cosmetologia%20para%20estetica%20y%20belleza%20Grado%20medio%202012%20McGraw-Hill.pdf" TargetMode="External"/><Relationship Id="rId20" Type="http://schemas.openxmlformats.org/officeDocument/2006/relationships/hyperlink" Target="McGr2wColeccion.byMangoso/Estetica%20de%20manos%20y%20pies%20Grado%20medio%202012%20McGraw-Hil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cGr2wColeccion.byMangoso/Apoyo%20a%20la%20comunicacion%202013%20McGraw-Hill%20Grado%20Medio.pdf" TargetMode="External"/><Relationship Id="rId11" Type="http://schemas.openxmlformats.org/officeDocument/2006/relationships/hyperlink" Target="McGr2wColeccion.byMangoso/Auxiliar%20de%20enfermeria%20TBE-Higiene%20McGraw-Hill%206Ed%202013.pdf" TargetMode="External"/><Relationship Id="rId5" Type="http://schemas.openxmlformats.org/officeDocument/2006/relationships/hyperlink" Target="McGr2wColeccion.byMangoso/Aplicaciones%20web%202012%20Grado%20medio%20McGraw-Hill.pdf" TargetMode="External"/><Relationship Id="rId15" Type="http://schemas.openxmlformats.org/officeDocument/2006/relationships/hyperlink" Target="McGr2wColeccion.byMangoso/Contabilidad%20y%20fiscalidad%20-%20McGraw-Hill%202013.pdf" TargetMode="External"/><Relationship Id="rId10" Type="http://schemas.openxmlformats.org/officeDocument/2006/relationships/hyperlink" Target="McGr2wColeccion.byMangoso/Atencion%20y%20apoyo%20psicosocial%202013%20McGraw-Hill%20Grado%20medio.pdf" TargetMode="External"/><Relationship Id="rId19" Type="http://schemas.openxmlformats.org/officeDocument/2006/relationships/hyperlink" Target="McGr2wColeccion.byMangoso/Empresa%20e%20iniciativa%20emprendedora%20McGraw-Hill%202013.pdf" TargetMode="External"/><Relationship Id="rId4" Type="http://schemas.openxmlformats.org/officeDocument/2006/relationships/hyperlink" Target="file:///F:\libros%20de%20matem&#225;tica\McGr2wColeccion.byMangoso\Aplicaciones%20informaticas%20de%20proposito%20general%20-%20McGraw-Hill%202013.pdf" TargetMode="External"/><Relationship Id="rId9" Type="http://schemas.openxmlformats.org/officeDocument/2006/relationships/hyperlink" Target="McGr2wColeccion.byMangoso/Atencion%20Sanitaria%202013%20McGraw-Hill%20Grado%20medio.pdf" TargetMode="External"/><Relationship Id="rId14" Type="http://schemas.openxmlformats.org/officeDocument/2006/relationships/hyperlink" Target="McGr2wColeccion.byMangoso/Comunicacion%20y%20atencion%20al%20cliente%20McGraw-Hill%202013%20Grado%20superior.pdf" TargetMode="External"/><Relationship Id="rId22" Type="http://schemas.openxmlformats.org/officeDocument/2006/relationships/hyperlink" Target="McGr2wColeccion.byMangoso/Gestion%20logistica%20y%20comercial%202013%20McGraw-Hill%20Grado%20Superior.pdf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McGr2wColeccion.byMangoso/Organizacion%20de%20la%20atencion%20a%20las%20personas%20en%20situacion%20de%20dependencia%20Grado%20Medio%202012%20McGraw-Hill.pdf" TargetMode="External"/><Relationship Id="rId13" Type="http://schemas.openxmlformats.org/officeDocument/2006/relationships/hyperlink" Target="McGr2wColeccion.byMangoso/Redes%20Locales%202012%20Grado%20medio%20McGraw-Hill.pdf" TargetMode="External"/><Relationship Id="rId18" Type="http://schemas.openxmlformats.org/officeDocument/2006/relationships/hyperlink" Target="McGr2wColeccion.byMangoso/Teleasistencia%20Grado%20Medio%202013%20McGraw-Hill.pdf" TargetMode="External"/><Relationship Id="rId3" Type="http://schemas.openxmlformats.org/officeDocument/2006/relationships/hyperlink" Target="McGr2wColeccion.byMangoso/Higiene%20Grado%20Medio%202012%20McGraw-Hill.pdf" TargetMode="External"/><Relationship Id="rId7" Type="http://schemas.openxmlformats.org/officeDocument/2006/relationships/hyperlink" Target="McGr2wColeccion.byMangoso/Necesidades%20fisicas%20y%20psicosociales%20de%20colectivos%20especificos%20GM%202013%20McGraw-Hill.pdf" TargetMode="External"/><Relationship Id="rId12" Type="http://schemas.openxmlformats.org/officeDocument/2006/relationships/hyperlink" Target="McGr2wColeccion.byMangoso/Recursos%20humanos%20y%20responsabilidad%20social%20corporativa%202012%20McGraw-Hill%20Grado%20Superior.pdf" TargetMode="External"/><Relationship Id="rId17" Type="http://schemas.openxmlformats.org/officeDocument/2006/relationships/hyperlink" Target="McGr2wColeccion.byMangoso/Tecnicas%20basicas%20de%20enfermeria%20-%20McGrawHill.pdf" TargetMode="External"/><Relationship Id="rId2" Type="http://schemas.openxmlformats.org/officeDocument/2006/relationships/hyperlink" Target="McGr2wColeccion.byMangoso/Habilidades%20sociales%202013%20McGraw-Hill%20Grado%20superior.pdf" TargetMode="External"/><Relationship Id="rId16" Type="http://schemas.openxmlformats.org/officeDocument/2006/relationships/hyperlink" Target="McGr2wColeccion.byMangoso/Sistemas%20operativos%20monopuesto%202012%20McGraw-Hill%20Grado%20Medi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cGr2wColeccion.byMangoso/Montaje%20y%20mantenimiento%20de%20equipos%20Grado%20Medio%202012%20McGraw-Hill.pdf" TargetMode="External"/><Relationship Id="rId11" Type="http://schemas.openxmlformats.org/officeDocument/2006/relationships/hyperlink" Target="McGr2wColeccion.byMangoso/Proceso%20integral%20de%20la%20actividad%20comercial%20-%20Mc%20Graw-Hill%202012.pdf" TargetMode="External"/><Relationship Id="rId5" Type="http://schemas.openxmlformats.org/officeDocument/2006/relationships/hyperlink" Target="McGr2wColeccion.byMangoso/Intervencion%20con%20familias%20y%20atencion%20a%20menores%20en%20riesgo%20social%202013%20Grado%20Superior%20McGraw-Hill.pdf" TargetMode="External"/><Relationship Id="rId15" Type="http://schemas.openxmlformats.org/officeDocument/2006/relationships/hyperlink" Target="McGr2wColeccion.byMangoso/Seguridad%20Informatica%20McGraw-Hill%202013.pdf" TargetMode="External"/><Relationship Id="rId10" Type="http://schemas.openxmlformats.org/officeDocument/2006/relationships/hyperlink" Target="McGr2wColeccion.byMangoso/Planificacion%20y%20control%20de%20las%20intervenciones%20McGraw-Hill%202012%20Grado%20medio.pdf" TargetMode="External"/><Relationship Id="rId4" Type="http://schemas.openxmlformats.org/officeDocument/2006/relationships/hyperlink" Target="McGr2wColeccion.byMangoso/Ingles%20Grado%20Superior%20Vaughan%20-%20McGraw-Hill%202012.pdf" TargetMode="External"/><Relationship Id="rId9" Type="http://schemas.openxmlformats.org/officeDocument/2006/relationships/hyperlink" Target="McGr2wColeccion.byMangoso/Plan%20general%20de%20contabilidad%20y%20PYMES%202a.%20ed%202012%20McGraw-Hill.pdf" TargetMode="External"/><Relationship Id="rId14" Type="http://schemas.openxmlformats.org/officeDocument/2006/relationships/hyperlink" Target="McGr2wColeccion.byMangoso/Reglamento%20electrotecnico%20para%20baja%20tension%202012%20McGraw-Hill.pdf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Problemas%20y%20Experimentos%20Recreativos%20-%20Yakov%20Perelman/cap06.pdf" TargetMode="External"/><Relationship Id="rId13" Type="http://schemas.openxmlformats.org/officeDocument/2006/relationships/hyperlink" Target="Problemas%20y%20Experimentos%20Recreativos%20-%20Yakov%20Perelman/cap11.pdf" TargetMode="External"/><Relationship Id="rId18" Type="http://schemas.openxmlformats.org/officeDocument/2006/relationships/hyperlink" Target="Problemas%20y%20Experimentos%20Recreativos%20-%20Yakov%20Perelman/cap16.pdf" TargetMode="External"/><Relationship Id="rId3" Type="http://schemas.openxmlformats.org/officeDocument/2006/relationships/hyperlink" Target="Problemas%20y%20Experimentos%20Recreativos%20-%20Yakov%20Perelman/cap01.pdf" TargetMode="External"/><Relationship Id="rId21" Type="http://schemas.openxmlformats.org/officeDocument/2006/relationships/hyperlink" Target="Problemas%20y%20Experimentos%20Recreativos%20-%20Yakov%20Perelman/cap19.pdf" TargetMode="External"/><Relationship Id="rId7" Type="http://schemas.openxmlformats.org/officeDocument/2006/relationships/hyperlink" Target="Problemas%20y%20Experimentos%20Recreativos%20-%20Yakov%20Perelman/cap05a.pdf" TargetMode="External"/><Relationship Id="rId12" Type="http://schemas.openxmlformats.org/officeDocument/2006/relationships/hyperlink" Target="Problemas%20y%20Experimentos%20Recreativos%20-%20Yakov%20Perelman/cap10.pdf" TargetMode="External"/><Relationship Id="rId17" Type="http://schemas.openxmlformats.org/officeDocument/2006/relationships/hyperlink" Target="Problemas%20y%20Experimentos%20Recreativos%20-%20Yakov%20Perelman/cap15.pdf" TargetMode="External"/><Relationship Id="rId2" Type="http://schemas.openxmlformats.org/officeDocument/2006/relationships/hyperlink" Target="Problemas%20y%20Experimentos%20Recreativos%20-%20Yakov%20Perelman/cap05b.pdf" TargetMode="External"/><Relationship Id="rId16" Type="http://schemas.openxmlformats.org/officeDocument/2006/relationships/hyperlink" Target="Problemas%20y%20Experimentos%20Recreativos%20-%20Yakov%20Perelman/cap14.pdf" TargetMode="External"/><Relationship Id="rId20" Type="http://schemas.openxmlformats.org/officeDocument/2006/relationships/hyperlink" Target="Problemas%20y%20Experimentos%20Recreativos%20-%20Yakov%20Perelman/cap1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Problemas%20y%20Experimentos%20Recreativos%20-%20Yakov%20Perelman/cap04.pdf" TargetMode="External"/><Relationship Id="rId11" Type="http://schemas.openxmlformats.org/officeDocument/2006/relationships/hyperlink" Target="Problemas%20y%20Experimentos%20Recreativos%20-%20Yakov%20Perelman/cap09.pdf" TargetMode="External"/><Relationship Id="rId5" Type="http://schemas.openxmlformats.org/officeDocument/2006/relationships/hyperlink" Target="Problemas%20y%20Experimentos%20Recreativos%20-%20Yakov%20Perelman/cap03.pdf" TargetMode="External"/><Relationship Id="rId15" Type="http://schemas.openxmlformats.org/officeDocument/2006/relationships/hyperlink" Target="Problemas%20y%20Experimentos%20Recreativos%20-%20Yakov%20Perelman/cap13.pdf" TargetMode="External"/><Relationship Id="rId10" Type="http://schemas.openxmlformats.org/officeDocument/2006/relationships/hyperlink" Target="Problemas%20y%20Experimentos%20Recreativos%20-%20Yakov%20Perelman/cap08.pdf" TargetMode="External"/><Relationship Id="rId19" Type="http://schemas.openxmlformats.org/officeDocument/2006/relationships/hyperlink" Target="Problemas%20y%20Experimentos%20Recreativos%20-%20Yakov%20Perelman/cap17.pdf" TargetMode="External"/><Relationship Id="rId4" Type="http://schemas.openxmlformats.org/officeDocument/2006/relationships/hyperlink" Target="Problemas%20y%20Experimentos%20Recreativos%20-%20Yakov%20Perelman/cap02.pdf" TargetMode="External"/><Relationship Id="rId9" Type="http://schemas.openxmlformats.org/officeDocument/2006/relationships/hyperlink" Target="Problemas%20y%20Experimentos%20Recreativos%20-%20Yakov%20Perelman/cap07.pdf" TargetMode="External"/><Relationship Id="rId14" Type="http://schemas.openxmlformats.org/officeDocument/2006/relationships/hyperlink" Target="Problemas%20y%20Experimentos%20Recreativos%20-%20Yakov%20Perelman/cap12.pdf" TargetMode="External"/><Relationship Id="rId22" Type="http://schemas.openxmlformats.org/officeDocument/2006/relationships/hyperlink" Target="Problemas%20y%20Experimentos%20Recreativos%20-%20Yakov%20Perelman/cap20.pdf" TargetMode="Externa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Problemas%20y%20Experimentos%20Recreativos%20-%20Yakov%20Perelman/indice.pdf" TargetMode="External"/><Relationship Id="rId13" Type="http://schemas.openxmlformats.org/officeDocument/2006/relationships/hyperlink" Target="Que%20es%20la%20Teoria%20de%20la%20Relatividad/capitulo04.pdf" TargetMode="External"/><Relationship Id="rId18" Type="http://schemas.openxmlformats.org/officeDocument/2006/relationships/hyperlink" Target="Cuentos%20did&#225;cticos%20de%20F&#237;sica%20-%20Hern&#225;n%20Gonzalo%20Verdugo%20Fabiani/cuento01.pdf" TargetMode="External"/><Relationship Id="rId3" Type="http://schemas.openxmlformats.org/officeDocument/2006/relationships/hyperlink" Target="Problemas%20y%20Experimentos%20Recreativos%20-%20Yakov%20Perelman/cap23.pdf" TargetMode="External"/><Relationship Id="rId21" Type="http://schemas.openxmlformats.org/officeDocument/2006/relationships/hyperlink" Target="Cuentos%20did&#225;cticos%20de%20F&#237;sica%20-%20Hern&#225;n%20Gonzalo%20Verdugo%20Fabiani/cuento04.pdf" TargetMode="External"/><Relationship Id="rId7" Type="http://schemas.openxmlformats.org/officeDocument/2006/relationships/hyperlink" Target="Problemas%20y%20Experimentos%20Recreativos%20-%20Yakov%20Perelman/cap27.pdf" TargetMode="External"/><Relationship Id="rId12" Type="http://schemas.openxmlformats.org/officeDocument/2006/relationships/hyperlink" Target="Que%20es%20la%20Teoria%20de%20la%20Relatividad/capitulo03.pdf" TargetMode="External"/><Relationship Id="rId17" Type="http://schemas.openxmlformats.org/officeDocument/2006/relationships/hyperlink" Target="Cuentos%20did&#225;cticos%20de%20F&#237;sica%20-%20Hern&#225;n%20Gonzalo%20Verdugo%20Fabiani/prefacio.pdf" TargetMode="External"/><Relationship Id="rId2" Type="http://schemas.openxmlformats.org/officeDocument/2006/relationships/hyperlink" Target="Problemas%20y%20Experimentos%20Recreativos%20-%20Yakov%20Perelman/cap22.pdf" TargetMode="External"/><Relationship Id="rId16" Type="http://schemas.openxmlformats.org/officeDocument/2006/relationships/hyperlink" Target="Problemas%20y%20Experimentos%20Recreativos%20-%20Yakov%20Perelman/prologo.pdf" TargetMode="External"/><Relationship Id="rId20" Type="http://schemas.openxmlformats.org/officeDocument/2006/relationships/hyperlink" Target="Cuentos%20did&#225;cticos%20de%20F&#237;sica%20-%20Hern&#225;n%20Gonzalo%20Verdugo%20Fabiani/cuento0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Problemas%20y%20Experimentos%20Recreativos%20-%20Yakov%20Perelman/cap26.pdf" TargetMode="External"/><Relationship Id="rId11" Type="http://schemas.openxmlformats.org/officeDocument/2006/relationships/hyperlink" Target="Que%20es%20la%20Teoria%20de%20la%20Relatividad/capitulo02.pdf" TargetMode="External"/><Relationship Id="rId5" Type="http://schemas.openxmlformats.org/officeDocument/2006/relationships/hyperlink" Target="Problemas%20y%20Experimentos%20Recreativos%20-%20Yakov%20Perelman/cap25.pdf" TargetMode="External"/><Relationship Id="rId15" Type="http://schemas.openxmlformats.org/officeDocument/2006/relationships/hyperlink" Target="Que%20es%20la%20Teoria%20de%20la%20Relatividad/capitulo06.pdf" TargetMode="External"/><Relationship Id="rId10" Type="http://schemas.openxmlformats.org/officeDocument/2006/relationships/hyperlink" Target="Que%20es%20la%20Teoria%20de%20la%20Relatividad/capitulo01.pdf" TargetMode="External"/><Relationship Id="rId19" Type="http://schemas.openxmlformats.org/officeDocument/2006/relationships/hyperlink" Target="Cuentos%20did&#225;cticos%20de%20F&#237;sica%20-%20Hern&#225;n%20Gonzalo%20Verdugo%20Fabiani/cuento02.pdf" TargetMode="External"/><Relationship Id="rId4" Type="http://schemas.openxmlformats.org/officeDocument/2006/relationships/hyperlink" Target="Problemas%20y%20Experimentos%20Recreativos%20-%20Yakov%20Perelman/cap24.pdf" TargetMode="External"/><Relationship Id="rId9" Type="http://schemas.openxmlformats.org/officeDocument/2006/relationships/hyperlink" Target="file:///F:\libros%20de%20matem&#225;tica\Que%20es%20la%20Teoria%20de%20la%20Relatividad\prologo.pdf" TargetMode="External"/><Relationship Id="rId14" Type="http://schemas.openxmlformats.org/officeDocument/2006/relationships/hyperlink" Target="Que%20es%20la%20Teoria%20de%20la%20Relatividad/capitulo05.pdf" TargetMode="External"/><Relationship Id="rId22" Type="http://schemas.openxmlformats.org/officeDocument/2006/relationships/hyperlink" Target="Problemas%20y%20Experimentos%20Recreativos%20-%20Yakov%20Perelman/cap21.pdf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Cuentos%20did&#225;cticos%20de%20F&#237;sica%20-%20Hern&#225;n%20Gonzalo%20Verdugo%20Fabiani/cuento11.pdf" TargetMode="External"/><Relationship Id="rId13" Type="http://schemas.openxmlformats.org/officeDocument/2006/relationships/hyperlink" Target="500%20Libros%20Digitales/Miguel%20de%20Unamuno%20-%20Niebla.doc" TargetMode="External"/><Relationship Id="rId18" Type="http://schemas.openxmlformats.org/officeDocument/2006/relationships/hyperlink" Target="F&#237;sica%20-%20Yakov%20Perelman/safi03.pdf" TargetMode="External"/><Relationship Id="rId3" Type="http://schemas.openxmlformats.org/officeDocument/2006/relationships/hyperlink" Target="Cuentos%20did&#225;cticos%20de%20F&#237;sica%20-%20Hern&#225;n%20Gonzalo%20Verdugo%20Fabiani/cuento06.pdf" TargetMode="External"/><Relationship Id="rId21" Type="http://schemas.openxmlformats.org/officeDocument/2006/relationships/hyperlink" Target="F&#237;sica%20-%20Yakov%20Perelman/safi06.pdf" TargetMode="External"/><Relationship Id="rId7" Type="http://schemas.openxmlformats.org/officeDocument/2006/relationships/hyperlink" Target="Cuentos%20did&#225;cticos%20de%20F&#237;sica%20-%20Hern&#225;n%20Gonzalo%20Verdugo%20Fabiani/cuento10.pdf" TargetMode="External"/><Relationship Id="rId12" Type="http://schemas.openxmlformats.org/officeDocument/2006/relationships/hyperlink" Target="Cuentos%20did&#225;cticos%20de%20F&#237;sica%20-%20Hern&#225;n%20Gonzalo%20Verdugo%20Fabiani/cuento15.pdf" TargetMode="External"/><Relationship Id="rId17" Type="http://schemas.openxmlformats.org/officeDocument/2006/relationships/hyperlink" Target="F&#237;sica%20-%20Yakov%20Perelman/safi02.pdf" TargetMode="External"/><Relationship Id="rId2" Type="http://schemas.openxmlformats.org/officeDocument/2006/relationships/hyperlink" Target="Cuentos%20did&#225;cticos%20de%20F&#237;sica%20-%20Hern&#225;n%20Gonzalo%20Verdugo%20Fabiani/cuento05.pdf" TargetMode="External"/><Relationship Id="rId16" Type="http://schemas.openxmlformats.org/officeDocument/2006/relationships/hyperlink" Target="F&#237;sica%20-%20Yakov%20Perelman/safi01.pdf" TargetMode="External"/><Relationship Id="rId20" Type="http://schemas.openxmlformats.org/officeDocument/2006/relationships/hyperlink" Target="F&#237;sica%20-%20Yakov%20Perelman/safi0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uentos%20did&#225;cticos%20de%20F&#237;sica%20-%20Hern&#225;n%20Gonzalo%20Verdugo%20Fabiani/cuento09.pdf" TargetMode="External"/><Relationship Id="rId11" Type="http://schemas.openxmlformats.org/officeDocument/2006/relationships/hyperlink" Target="Cuentos%20did&#225;cticos%20de%20F&#237;sica%20-%20Hern&#225;n%20Gonzalo%20Verdugo%20Fabiani/cuento14.pdf" TargetMode="External"/><Relationship Id="rId5" Type="http://schemas.openxmlformats.org/officeDocument/2006/relationships/hyperlink" Target="Cuentos%20did&#225;cticos%20de%20F&#237;sica%20-%20Hern&#225;n%20Gonzalo%20Verdugo%20Fabiani/cuento08.pdf" TargetMode="External"/><Relationship Id="rId15" Type="http://schemas.openxmlformats.org/officeDocument/2006/relationships/hyperlink" Target="F&#237;sica%20-%20Yakov%20Perelman/index.pdf" TargetMode="External"/><Relationship Id="rId10" Type="http://schemas.openxmlformats.org/officeDocument/2006/relationships/hyperlink" Target="Cuentos%20did&#225;cticos%20de%20F&#237;sica%20-%20Hern&#225;n%20Gonzalo%20Verdugo%20Fabiani/cuento13.pdf" TargetMode="External"/><Relationship Id="rId19" Type="http://schemas.openxmlformats.org/officeDocument/2006/relationships/hyperlink" Target="F&#237;sica%20-%20Yakov%20Perelman/safi04.pdf" TargetMode="External"/><Relationship Id="rId4" Type="http://schemas.openxmlformats.org/officeDocument/2006/relationships/hyperlink" Target="Cuentos%20did&#225;cticos%20de%20F&#237;sica%20-%20Hern&#225;n%20Gonzalo%20Verdugo%20Fabiani/cuento07.pdf" TargetMode="External"/><Relationship Id="rId9" Type="http://schemas.openxmlformats.org/officeDocument/2006/relationships/hyperlink" Target="Cuentos%20did&#225;cticos%20de%20F&#237;sica%20-%20Hern&#225;n%20Gonzalo%20Verdugo%20Fabiani/cuento12.pdf" TargetMode="External"/><Relationship Id="rId14" Type="http://schemas.openxmlformats.org/officeDocument/2006/relationships/hyperlink" Target="Cuentos%20did&#225;cticos%20de%20F&#237;sica%20-%20Hern&#225;n%20Gonzalo%20Verdugo%20Fabiani/prefacio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Alejandro%20Dumas%20-%20El%20conde%20de%20Montecristo.doc" TargetMode="External"/><Relationship Id="rId13" Type="http://schemas.openxmlformats.org/officeDocument/2006/relationships/hyperlink" Target="500%20Libros%20Digitales/Alejandro%20Dumas%20-%20La%20Dama%20de%20las%20camelias.doc" TargetMode="External"/><Relationship Id="rId18" Type="http://schemas.openxmlformats.org/officeDocument/2006/relationships/hyperlink" Target="500%20Libros%20Digitales/Alvar%20Nu&#241;ez%20Cabeza%20de%20Vaca%20-%20Naufragios.pdf" TargetMode="External"/><Relationship Id="rId3" Type="http://schemas.openxmlformats.org/officeDocument/2006/relationships/hyperlink" Target="500%20Libros%20Digitales/Anne%20Rice%20-%20La%20reina%20de%20los%20condenados.pdf" TargetMode="External"/><Relationship Id="rId21" Type="http://schemas.openxmlformats.org/officeDocument/2006/relationships/hyperlink" Target="500%20Libros%20Digitales/Anne%20Rice%20-%20La%20Momia.pdf" TargetMode="External"/><Relationship Id="rId7" Type="http://schemas.openxmlformats.org/officeDocument/2006/relationships/hyperlink" Target="500%20Libros%20Digitales/Albert%20Camus%20-%20El%20Huesped%20.pdf" TargetMode="External"/><Relationship Id="rId12" Type="http://schemas.openxmlformats.org/officeDocument/2006/relationships/hyperlink" Target="500%20Libros%20Digitales/Alejandro%20Dumas%20-%20La%20mujer%20del%20collar%20de%20terciopelo.pdf" TargetMode="External"/><Relationship Id="rId17" Type="http://schemas.openxmlformats.org/officeDocument/2006/relationships/hyperlink" Target="500%20Libros%20Digitales/Alejandro%20Dumas%20-%20Los%20tres%20mosqueteros%20(continuaci&#243;n).pdf" TargetMode="External"/><Relationship Id="rId2" Type="http://schemas.openxmlformats.org/officeDocument/2006/relationships/hyperlink" Target="500%20Libros%20Digitales/An&#243;nimo%20-%20Mil%20y%20una%20noches.doc" TargetMode="External"/><Relationship Id="rId16" Type="http://schemas.openxmlformats.org/officeDocument/2006/relationships/hyperlink" Target="500%20Libros%20Digitales/Alejandro%20Dumas%20-%20Los%20tres%20mosqueteros.doc" TargetMode="External"/><Relationship Id="rId20" Type="http://schemas.openxmlformats.org/officeDocument/2006/relationships/hyperlink" Target="500%20Libros%20Digitales/Anne%20Rice%20-%20Entrevista%20con%20el%20Vampir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Agatha%20Christie%20-%20Las%20Manzanas.pdf" TargetMode="External"/><Relationship Id="rId11" Type="http://schemas.openxmlformats.org/officeDocument/2006/relationships/hyperlink" Target="500%20Libros%20Digitales/Alejandro%20Dumas%20-%20El%20Vizconde%20de%20Bragelonne.pdf" TargetMode="External"/><Relationship Id="rId5" Type="http://schemas.openxmlformats.org/officeDocument/2006/relationships/hyperlink" Target="500%20Libros%20Digitales/Agatha%20Christie%20-%20La%20muerte%20de%20Lord%20Edgware.pdf" TargetMode="External"/><Relationship Id="rId15" Type="http://schemas.openxmlformats.org/officeDocument/2006/relationships/hyperlink" Target="500%20Libros%20Digitales/Alejandro%20Dumas%20-%20La%20reina%20Margot.doc" TargetMode="External"/><Relationship Id="rId10" Type="http://schemas.openxmlformats.org/officeDocument/2006/relationships/hyperlink" Target="500%20Libros%20Digitales/Alejandro%20Dumas%20-%20El%20tulip&#225;n%20negro.doc" TargetMode="External"/><Relationship Id="rId19" Type="http://schemas.openxmlformats.org/officeDocument/2006/relationships/hyperlink" Target="500%20Libros%20Digitales/Ambrose%20Bierce%20-%20Diccionario%20del%20Diablo.pdf" TargetMode="External"/><Relationship Id="rId4" Type="http://schemas.openxmlformats.org/officeDocument/2006/relationships/hyperlink" Target="500%20Libros%20Digitales/Abraham%20Stoker%20-%20Dr&#225;cula%20.doc" TargetMode="External"/><Relationship Id="rId9" Type="http://schemas.openxmlformats.org/officeDocument/2006/relationships/hyperlink" Target="500%20Libros%20Digitales/Alejandro%20Dumas%20-%20El%20hombre%20de%20la%20mascara%20de%20hierro.doc" TargetMode="External"/><Relationship Id="rId14" Type="http://schemas.openxmlformats.org/officeDocument/2006/relationships/hyperlink" Target="500%20Libros%20Digitales/Charles%20-%20Bukowski%20-%20Pulp.pdf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Mec&#225;nica%20para%20todos/capitulo07.pdf" TargetMode="External"/><Relationship Id="rId13" Type="http://schemas.openxmlformats.org/officeDocument/2006/relationships/hyperlink" Target="Mec&#225;nica%20para%20todos/Preguntas%20y%20Problemas%20de%20F&#237;sica%20-%20L.%20Tasarov%20y%20A.%20Tasarova/capitulo03.pdf" TargetMode="External"/><Relationship Id="rId18" Type="http://schemas.openxmlformats.org/officeDocument/2006/relationships/hyperlink" Target="Mec&#225;nica%20para%20todos/Preguntas%20y%20Problemas%20de%20F&#237;sica%20-%20L.%20Tasarov%20y%20A.%20Tasarova/capitulo11.pdf" TargetMode="External"/><Relationship Id="rId3" Type="http://schemas.openxmlformats.org/officeDocument/2006/relationships/hyperlink" Target="Mec&#225;nica%20para%20todos/capitulo02.pdf" TargetMode="External"/><Relationship Id="rId7" Type="http://schemas.openxmlformats.org/officeDocument/2006/relationships/hyperlink" Target="Mec&#225;nica%20para%20todos/capitulo06.pdf" TargetMode="External"/><Relationship Id="rId12" Type="http://schemas.openxmlformats.org/officeDocument/2006/relationships/hyperlink" Target="Mec&#225;nica%20para%20todos/Preguntas%20y%20Problemas%20de%20F&#237;sica%20-%20L.%20Tasarov%20y%20A.%20Tasarova/capitulo02.pdf" TargetMode="External"/><Relationship Id="rId17" Type="http://schemas.openxmlformats.org/officeDocument/2006/relationships/hyperlink" Target="Mec&#225;nica%20para%20todos/Preguntas%20y%20Problemas%20de%20F&#237;sica%20-%20L.%20Tasarov%20y%20A.%20Tasarova/capitulo09.pdf" TargetMode="External"/><Relationship Id="rId2" Type="http://schemas.openxmlformats.org/officeDocument/2006/relationships/hyperlink" Target="Mec&#225;nica%20para%20todos/capitulo01.pdf" TargetMode="External"/><Relationship Id="rId16" Type="http://schemas.openxmlformats.org/officeDocument/2006/relationships/hyperlink" Target="Mec&#225;nica%20para%20todos/Preguntas%20y%20Problemas%20de%20F&#237;sica%20-%20L.%20Tasarov%20y%20A.%20Tasarova/capitulo08.pdf" TargetMode="External"/><Relationship Id="rId20" Type="http://schemas.openxmlformats.org/officeDocument/2006/relationships/hyperlink" Target="Mec&#225;nica%20para%20todos/Preguntas%20y%20Problemas%20de%20F&#237;sica%20-%20L.%20Tasarov%20y%20A.%20Tasarova/prefaci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ec&#225;nica%20para%20todos/capitulo05.pdf" TargetMode="External"/><Relationship Id="rId11" Type="http://schemas.openxmlformats.org/officeDocument/2006/relationships/hyperlink" Target="Mec&#225;nica%20para%20todos/Preguntas%20y%20Problemas%20de%20F&#237;sica%20-%20L.%20Tasarov%20y%20A.%20Tasarova/capitulo01.pdf" TargetMode="External"/><Relationship Id="rId5" Type="http://schemas.openxmlformats.org/officeDocument/2006/relationships/hyperlink" Target="Mec&#225;nica%20para%20todos/capitulo04.pdf" TargetMode="External"/><Relationship Id="rId15" Type="http://schemas.openxmlformats.org/officeDocument/2006/relationships/hyperlink" Target="Mec&#225;nica%20para%20todos/Preguntas%20y%20Problemas%20de%20F&#237;sica%20-%20L.%20Tasarov%20y%20A.%20Tasarova/capitulo05.pdf" TargetMode="External"/><Relationship Id="rId10" Type="http://schemas.openxmlformats.org/officeDocument/2006/relationships/hyperlink" Target="Mec&#225;nica%20para%20todos/capitulo10.pdf" TargetMode="External"/><Relationship Id="rId19" Type="http://schemas.openxmlformats.org/officeDocument/2006/relationships/hyperlink" Target="Mec&#225;nica%20para%20todos/Preguntas%20y%20Problemas%20de%20F&#237;sica%20-%20L.%20Tasarov%20y%20A.%20Tasarova/capitulo12.pdf" TargetMode="External"/><Relationship Id="rId4" Type="http://schemas.openxmlformats.org/officeDocument/2006/relationships/hyperlink" Target="Mec&#225;nica%20para%20todos/capitulo03.pdf" TargetMode="External"/><Relationship Id="rId9" Type="http://schemas.openxmlformats.org/officeDocument/2006/relationships/hyperlink" Target="Mec&#225;nica%20para%20todos/capitulo09.pdf" TargetMode="External"/><Relationship Id="rId14" Type="http://schemas.openxmlformats.org/officeDocument/2006/relationships/hyperlink" Target="Mec&#225;nica%20para%20todos/Preguntas%20y%20Problemas%20de%20F&#237;sica%20-%20L.%20Tasarov%20y%20A.%20Tasarova/capitulo04.pdf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ALGEBRA%20Mancil%20TOMO%20I/Capitulo%20XII.EXE" TargetMode="External"/><Relationship Id="rId13" Type="http://schemas.openxmlformats.org/officeDocument/2006/relationships/hyperlink" Target="ALGEBRA%20DE%20Mancil%20II/Capitulo%20XVII.EXE" TargetMode="External"/><Relationship Id="rId18" Type="http://schemas.openxmlformats.org/officeDocument/2006/relationships/hyperlink" Target="ALGEBRA%20DE%20MANCIL%20Y%20ARDURA%20SOLUCIONARIOS/sOLUCIONARIO%20DE%20MANCIL%20I%20Y%20I/ALGEBRA%20Manci%20TOMOl%20I/Capitulo%20VI.EXE" TargetMode="External"/><Relationship Id="rId3" Type="http://schemas.openxmlformats.org/officeDocument/2006/relationships/hyperlink" Target="ALGEBRA%20Mancil%20TOMO%20I/Capitulo%20VI.EXE" TargetMode="External"/><Relationship Id="rId21" Type="http://schemas.openxmlformats.org/officeDocument/2006/relationships/hyperlink" Target="ALGEBRA%20DE%20MANCIL%20Y%20ARDURA%20SOLUCIONARIOS/sOLUCIONARIO%20DE%20MANCIL%20I%20Y%20I/ALGEBRA%20Manci%20TOMOl%20I/Capitulo%20IX.EXE" TargetMode="External"/><Relationship Id="rId7" Type="http://schemas.openxmlformats.org/officeDocument/2006/relationships/hyperlink" Target="ALGEBRA%20Mancil%20TOMO%20I/Capitulo%20X.EXE" TargetMode="External"/><Relationship Id="rId12" Type="http://schemas.openxmlformats.org/officeDocument/2006/relationships/hyperlink" Target="ALGEBRA%20DE%20Mancil%20II/Capitulo%20XVI.EXE" TargetMode="External"/><Relationship Id="rId17" Type="http://schemas.openxmlformats.org/officeDocument/2006/relationships/hyperlink" Target="ALGEBRA%20DE%20MANCIL%20Y%20ARDURA%20SOLUCIONARIOS/sOLUCIONARIO%20DE%20MANCIL%20I%20Y%20I/ALGEBRA%20Manci%20TOMOl%20I/Capitulo%20III-IV.EXE" TargetMode="External"/><Relationship Id="rId2" Type="http://schemas.openxmlformats.org/officeDocument/2006/relationships/hyperlink" Target="ALGEBRA%20Mancil%20TOMO%20I/Capitulo%20III-IV.EXE" TargetMode="External"/><Relationship Id="rId16" Type="http://schemas.openxmlformats.org/officeDocument/2006/relationships/hyperlink" Target="ALGEBRA%20DE%20Mancil%20II/Capitulo%20XX.EXE" TargetMode="External"/><Relationship Id="rId20" Type="http://schemas.openxmlformats.org/officeDocument/2006/relationships/hyperlink" Target="ALGEBRA%20DE%20MANCIL%20Y%20ARDURA%20SOLUCIONARIOS/sOLUCIONARIO%20DE%20MANCIL%20I%20Y%20I/ALGEBRA%20Manci%20TOMOl%20I/Capitulo%20VIII.EX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LGEBRA%20Mancil%20TOMO%20I/Capitulo%20XI.EXE" TargetMode="External"/><Relationship Id="rId11" Type="http://schemas.openxmlformats.org/officeDocument/2006/relationships/hyperlink" Target="ALGEBRA%20DE%20Mancil%20II/Capitulo%20XV.EXE" TargetMode="External"/><Relationship Id="rId5" Type="http://schemas.openxmlformats.org/officeDocument/2006/relationships/hyperlink" Target="ALGEBRA%20Mancil%20TOMO%20I/Capitulo%20VIII.EXE" TargetMode="External"/><Relationship Id="rId15" Type="http://schemas.openxmlformats.org/officeDocument/2006/relationships/hyperlink" Target="ALGEBRA%20DE%20Mancil%20II/Capitulo%20XIX.EXE" TargetMode="External"/><Relationship Id="rId10" Type="http://schemas.openxmlformats.org/officeDocument/2006/relationships/hyperlink" Target="ALGEBRA%20DE%20Mancil%20II/Capitulo%20XIV.EXE" TargetMode="External"/><Relationship Id="rId19" Type="http://schemas.openxmlformats.org/officeDocument/2006/relationships/hyperlink" Target="ALGEBRA%20DE%20MANCIL%20Y%20ARDURA%20SOLUCIONARIOS/sOLUCIONARIO%20DE%20MANCIL%20I%20Y%20I/ALGEBRA%20Manci%20TOMOl%20I/Capitulo%20VII.EXE" TargetMode="External"/><Relationship Id="rId4" Type="http://schemas.openxmlformats.org/officeDocument/2006/relationships/hyperlink" Target="ALGEBRA%20Mancil%20TOMO%20I/Capitulo%20VII.EXE" TargetMode="External"/><Relationship Id="rId9" Type="http://schemas.openxmlformats.org/officeDocument/2006/relationships/hyperlink" Target="ALGEBRA%20Mancil%20TOMO%20I/Capitulo%20XIII.EXE" TargetMode="External"/><Relationship Id="rId14" Type="http://schemas.openxmlformats.org/officeDocument/2006/relationships/hyperlink" Target="ALGEBRA%20DE%20Mancil%20II/Capitulo%20XVIII.EXE" TargetMode="Externa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ALGEBRA%20DE%20MANCIL%20Y%20ARDURA%20SOLUCIONARIOS/sOLUCIONARIO%20DE%20MANCIL%20I%20Y%20I/ALGEBRA%20DE%20Mancil%20II/Capitulo%20XVI.EXE" TargetMode="External"/><Relationship Id="rId13" Type="http://schemas.openxmlformats.org/officeDocument/2006/relationships/hyperlink" Target="ALGEBRA%20DE%20MANCIL%20Y%20ARDURA%20SOLUCIONARIOS/solucionario%20de%20ardura/Ardura/Capitulo%20I.EXE" TargetMode="External"/><Relationship Id="rId18" Type="http://schemas.openxmlformats.org/officeDocument/2006/relationships/hyperlink" Target="ALGEBRA%20DE%20MANCIL%20Y%20ARDURA%20SOLUCIONARIOS/solucionario%20de%20ardura/Ardura/Capitulo%20VIII.EXE" TargetMode="External"/><Relationship Id="rId3" Type="http://schemas.openxmlformats.org/officeDocument/2006/relationships/hyperlink" Target="ALGEBRA%20DE%20MANCIL%20Y%20ARDURA%20SOLUCIONARIOS/sOLUCIONARIO%20DE%20MANCIL%20I%20Y%20I/ALGEBRA%20Manci%20TOMOl%20I/Capitulo%20XI.EXE" TargetMode="External"/><Relationship Id="rId21" Type="http://schemas.openxmlformats.org/officeDocument/2006/relationships/hyperlink" Target="ALGEBRA%20DE%20MANCIL%20Y%20ARDURA%20SOLUCIONARIOS/solucionario%20de%20ardura/Ardura/Capitulo%20XI.EXE" TargetMode="External"/><Relationship Id="rId7" Type="http://schemas.openxmlformats.org/officeDocument/2006/relationships/hyperlink" Target="ALGEBRA%20DE%20MANCIL%20Y%20ARDURA%20SOLUCIONARIOS/sOLUCIONARIO%20DE%20MANCIL%20I%20Y%20I/ALGEBRA%20DE%20Mancil%20II/Capitulo%20XV.EXE" TargetMode="External"/><Relationship Id="rId12" Type="http://schemas.openxmlformats.org/officeDocument/2006/relationships/hyperlink" Target="ALGEBRA%20DE%20MANCIL%20Y%20ARDURA%20SOLUCIONARIOS/sOLUCIONARIO%20DE%20MANCIL%20I%20Y%20I/ALGEBRA%20DE%20Mancil%20II/Capitulo%20XX.EXE" TargetMode="External"/><Relationship Id="rId17" Type="http://schemas.openxmlformats.org/officeDocument/2006/relationships/hyperlink" Target="ALGEBRA%20DE%20MANCIL%20Y%20ARDURA%20SOLUCIONARIOS/solucionario%20de%20ardura/Ardura/Capitulo%20VII.EXE" TargetMode="External"/><Relationship Id="rId2" Type="http://schemas.openxmlformats.org/officeDocument/2006/relationships/hyperlink" Target="ALGEBRA%20DE%20MANCIL%20Y%20ARDURA%20SOLUCIONARIOS/sOLUCIONARIO%20DE%20MANCIL%20I%20Y%20I/ALGEBRA%20Manci%20TOMOl%20I/Capitulo%20X.EXE" TargetMode="External"/><Relationship Id="rId16" Type="http://schemas.openxmlformats.org/officeDocument/2006/relationships/hyperlink" Target="ALGEBRA%20DE%20MANCIL%20Y%20ARDURA%20SOLUCIONARIOS/solucionario%20de%20ardura/Ardura/Capitulo%20VI.EXE" TargetMode="External"/><Relationship Id="rId20" Type="http://schemas.openxmlformats.org/officeDocument/2006/relationships/hyperlink" Target="ALGEBRA%20DE%20MANCIL%20Y%20ARDURA%20SOLUCIONARIOS/solucionario%20de%20ardura/Ardura/Capitulo%20X.EX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LGEBRA%20DE%20MANCIL%20Y%20ARDURA%20SOLUCIONARIOS/sOLUCIONARIO%20DE%20MANCIL%20I%20Y%20I/ALGEBRA%20DE%20Mancil%20II/Capitulo%20XIV.EXE" TargetMode="External"/><Relationship Id="rId11" Type="http://schemas.openxmlformats.org/officeDocument/2006/relationships/hyperlink" Target="ALGEBRA%20DE%20MANCIL%20Y%20ARDURA%20SOLUCIONARIOS/sOLUCIONARIO%20DE%20MANCIL%20I%20Y%20I/ALGEBRA%20DE%20Mancil%20II/Capitulo%20XIX.EXE" TargetMode="External"/><Relationship Id="rId5" Type="http://schemas.openxmlformats.org/officeDocument/2006/relationships/hyperlink" Target="ALGEBRA%20DE%20MANCIL%20Y%20ARDURA%20SOLUCIONARIOS/sOLUCIONARIO%20DE%20MANCIL%20I%20Y%20I/ALGEBRA%20Manci%20TOMOl%20I/Capitulo%20XIII.EXE" TargetMode="External"/><Relationship Id="rId15" Type="http://schemas.openxmlformats.org/officeDocument/2006/relationships/hyperlink" Target="ALGEBRA%20DE%20MANCIL%20Y%20ARDURA%20SOLUCIONARIOS/solucionario%20de%20ardura/Ardura/Capitulo%20IV.EXE" TargetMode="External"/><Relationship Id="rId10" Type="http://schemas.openxmlformats.org/officeDocument/2006/relationships/hyperlink" Target="ALGEBRA%20DE%20MANCIL%20Y%20ARDURA%20SOLUCIONARIOS/sOLUCIONARIO%20DE%20MANCIL%20I%20Y%20I/ALGEBRA%20DE%20Mancil%20II/Capitulo%20XVIII.EXE" TargetMode="External"/><Relationship Id="rId19" Type="http://schemas.openxmlformats.org/officeDocument/2006/relationships/hyperlink" Target="ALGEBRA%20DE%20MANCIL%20Y%20ARDURA%20SOLUCIONARIOS/solucionario%20de%20ardura/Ardura/Capitulo%20IX.EXE" TargetMode="External"/><Relationship Id="rId4" Type="http://schemas.openxmlformats.org/officeDocument/2006/relationships/hyperlink" Target="ALGEBRA%20DE%20MANCIL%20Y%20ARDURA%20SOLUCIONARIOS/sOLUCIONARIO%20DE%20MANCIL%20I%20Y%20I/ALGEBRA%20Manci%20TOMOl%20I/Capitulo%20XII.EXE" TargetMode="External"/><Relationship Id="rId9" Type="http://schemas.openxmlformats.org/officeDocument/2006/relationships/hyperlink" Target="ALGEBRA%20DE%20MANCIL%20Y%20ARDURA%20SOLUCIONARIOS/sOLUCIONARIO%20DE%20MANCIL%20I%20Y%20I/ALGEBRA%20DE%20Mancil%20II/Capitulo%20XVII.EXE" TargetMode="External"/><Relationship Id="rId14" Type="http://schemas.openxmlformats.org/officeDocument/2006/relationships/hyperlink" Target="ALGEBRA%20DE%20MANCIL%20Y%20ARDURA%20SOLUCIONARIOS/solucionario%20de%20ardura/Ardura/Capitulo%20III.EXE" TargetMode="Externa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ALGEBRA%20DE%20MANCIL%20Y%20ARDURA%20SOLUCIONARIOS/solucionario%20de%20ardura/Ardura/Capitulo%20XVIII.EXE" TargetMode="External"/><Relationship Id="rId13" Type="http://schemas.openxmlformats.org/officeDocument/2006/relationships/hyperlink" Target="ALGEBRA%20DE%20MANCIL%20Y%20ARDURA%20SOLUCIONARIOS/solucionario%20de%20ardura/Ardura/Capitulo%20XXIII.EXE" TargetMode="External"/><Relationship Id="rId3" Type="http://schemas.openxmlformats.org/officeDocument/2006/relationships/hyperlink" Target="ALGEBRA%20DE%20MANCIL%20Y%20ARDURA%20SOLUCIONARIOS/solucionario%20de%20ardura/Ardura/Capitulo%20XIII.EXE" TargetMode="External"/><Relationship Id="rId7" Type="http://schemas.openxmlformats.org/officeDocument/2006/relationships/hyperlink" Target="ALGEBRA%20DE%20MANCIL%20Y%20ARDURA%20SOLUCIONARIOS/solucionario%20de%20ardura/Ardura/Capitulo%20XVII.EXE" TargetMode="External"/><Relationship Id="rId12" Type="http://schemas.openxmlformats.org/officeDocument/2006/relationships/hyperlink" Target="ALGEBRA%20DE%20MANCIL%20Y%20ARDURA%20SOLUCIONARIOS/solucionario%20de%20ardura/Ardura/Capitulo%20XXII.EXE" TargetMode="External"/><Relationship Id="rId2" Type="http://schemas.openxmlformats.org/officeDocument/2006/relationships/hyperlink" Target="ALGEBRA%20DE%20MANCIL%20Y%20ARDURA%20SOLUCIONARIOS/solucionario%20de%20ardura/Ardura/Capitulo%20XII.EX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LGEBRA%20DE%20MANCIL%20Y%20ARDURA%20SOLUCIONARIOS/solucionario%20de%20ardura/Ardura/Capitulo%20XVI.EXE" TargetMode="External"/><Relationship Id="rId11" Type="http://schemas.openxmlformats.org/officeDocument/2006/relationships/hyperlink" Target="ALGEBRA%20DE%20MANCIL%20Y%20ARDURA%20SOLUCIONARIOS/solucionario%20de%20ardura/Ardura/Capitulo%20XXI.EXE" TargetMode="External"/><Relationship Id="rId5" Type="http://schemas.openxmlformats.org/officeDocument/2006/relationships/hyperlink" Target="ALGEBRA%20DE%20MANCIL%20Y%20ARDURA%20SOLUCIONARIOS/solucionario%20de%20ardura/Ardura/Capitulo%20XV.EXE" TargetMode="External"/><Relationship Id="rId10" Type="http://schemas.openxmlformats.org/officeDocument/2006/relationships/hyperlink" Target="ALGEBRA%20DE%20MANCIL%20Y%20ARDURA%20SOLUCIONARIOS/solucionario%20de%20ardura/Ardura/Capitulo%20XX.EXE" TargetMode="External"/><Relationship Id="rId4" Type="http://schemas.openxmlformats.org/officeDocument/2006/relationships/hyperlink" Target="ALGEBRA%20DE%20MANCIL%20Y%20ARDURA%20SOLUCIONARIOS/solucionario%20de%20ardura/Ardura/Capitulo%20XIV.EXE" TargetMode="External"/><Relationship Id="rId9" Type="http://schemas.openxmlformats.org/officeDocument/2006/relationships/hyperlink" Target="ALGEBRA%20DE%20MANCIL%20Y%20ARDURA%20SOLUCIONARIOS/solucionario%20de%20ardura/Ardura/Capitulo%20XIX.EXE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&#193;lgebra%20Receativa%20-%20Yakov%20Perelman/capitulo05.pdf" TargetMode="External"/><Relationship Id="rId3" Type="http://schemas.openxmlformats.org/officeDocument/2006/relationships/hyperlink" Target="&#193;lgebra%20Receativa%20-%20Yakov%20Perelman/presentacion.pdf" TargetMode="External"/><Relationship Id="rId7" Type="http://schemas.openxmlformats.org/officeDocument/2006/relationships/hyperlink" Target="&#193;lgebra%20Receativa%20-%20Yakov%20Perelman/capitulo04.pdf" TargetMode="External"/><Relationship Id="rId12" Type="http://schemas.openxmlformats.org/officeDocument/2006/relationships/hyperlink" Target="&#193;lgebra%20Receativa%20-%20Yakov%20Perelman/capitulo09.pdf" TargetMode="External"/><Relationship Id="rId2" Type="http://schemas.openxmlformats.org/officeDocument/2006/relationships/hyperlink" Target="&#193;lgebra%20Receativa%20-%20Yakov%20Perelman/prefacio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&#193;lgebra%20Receativa%20-%20Yakov%20Perelman/capitulo03.pdf" TargetMode="External"/><Relationship Id="rId11" Type="http://schemas.openxmlformats.org/officeDocument/2006/relationships/hyperlink" Target="&#193;lgebra%20Receativa%20-%20Yakov%20Perelman/capitulo08.pdf" TargetMode="External"/><Relationship Id="rId5" Type="http://schemas.openxmlformats.org/officeDocument/2006/relationships/hyperlink" Target="&#193;lgebra%20Receativa%20-%20Yakov%20Perelman/capitulo02.pdf" TargetMode="External"/><Relationship Id="rId10" Type="http://schemas.openxmlformats.org/officeDocument/2006/relationships/hyperlink" Target="&#193;lgebra%20Receativa%20-%20Yakov%20Perelman/capitulo07.pdf" TargetMode="External"/><Relationship Id="rId4" Type="http://schemas.openxmlformats.org/officeDocument/2006/relationships/hyperlink" Target="&#193;lgebra%20Receativa%20-%20Yakov%20Perelman/capitulo01.pdf" TargetMode="External"/><Relationship Id="rId9" Type="http://schemas.openxmlformats.org/officeDocument/2006/relationships/hyperlink" Target="&#193;lgebra%20Receativa%20-%20Yakov%20Perelman/capitulo06.pdf" TargetMode="Externa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Antonio%20Sk&#225;rmeta%20-%20El%20Cartero%20de%20Neruda.pdf" TargetMode="External"/><Relationship Id="rId13" Type="http://schemas.openxmlformats.org/officeDocument/2006/relationships/hyperlink" Target="500%20Libros%20Digitales/Arthur%20C.%20Clarke%20-%20El%20fin%20de%20la%20infancia.pdf" TargetMode="External"/><Relationship Id="rId18" Type="http://schemas.openxmlformats.org/officeDocument/2006/relationships/hyperlink" Target="500%20Libros%20Digitales/Arthur%20C.%20Clarke%20-%20Las%20arenas%20de%20Marte.pdf" TargetMode="External"/><Relationship Id="rId3" Type="http://schemas.openxmlformats.org/officeDocument/2006/relationships/hyperlink" Target="500%20Libros%20Digitales/An&#243;nimo%20-%20Lazarillo%20de%20Tormes.doc" TargetMode="External"/><Relationship Id="rId21" Type="http://schemas.openxmlformats.org/officeDocument/2006/relationships/hyperlink" Target="500%20Libros%20Digitales/Arthur%20C.%20Clarke%20y%20Gentry%20Lee%20-%20Rama%20revelada.pdf" TargetMode="External"/><Relationship Id="rId7" Type="http://schemas.openxmlformats.org/officeDocument/2006/relationships/hyperlink" Target="500%20Libros%20Digitales/Arist&#243;teles%20-%20Po&#233;tica.pdf" TargetMode="External"/><Relationship Id="rId12" Type="http://schemas.openxmlformats.org/officeDocument/2006/relationships/hyperlink" Target="500%20Libros%20Digitales/Arthur%20C.%20Clarke%20-%20Claro%20de%20Tierra.pdf" TargetMode="External"/><Relationship Id="rId17" Type="http://schemas.openxmlformats.org/officeDocument/2006/relationships/hyperlink" Target="500%20Libros%20Digitales/Arthur%20C.%20Clarke%20-%20La%20ciudad%20y%20las%20estrellas.pdf" TargetMode="External"/><Relationship Id="rId2" Type="http://schemas.openxmlformats.org/officeDocument/2006/relationships/hyperlink" Target="500%20Libros%20Digitales/Anne%20Rice%20-%20Lestat%20el%20Vampiro.pdf" TargetMode="External"/><Relationship Id="rId16" Type="http://schemas.openxmlformats.org/officeDocument/2006/relationships/hyperlink" Target="500%20Libros%20Digitales/Arthur%20C.%20Clarke%20-%20En%20las%20profundidades.pdf" TargetMode="External"/><Relationship Id="rId20" Type="http://schemas.openxmlformats.org/officeDocument/2006/relationships/hyperlink" Target="500%20Libros%20Digitales/Arthur%20C.%20Clarke%20y%20Gentry%20Lee%20-%20Rama%20II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Antoine%20De%20Saint-Exup&#233;ry%20-%20El%20principito.doc" TargetMode="External"/><Relationship Id="rId11" Type="http://schemas.openxmlformats.org/officeDocument/2006/relationships/hyperlink" Target="500%20Libros%20Digitales/Arthur%20C.%20Clarke%20-%20Cita%20con%20Rama.pdf" TargetMode="External"/><Relationship Id="rId24" Type="http://schemas.openxmlformats.org/officeDocument/2006/relationships/hyperlink" Target="500%20Libros%20Digitales/Arthur%20C.%20Clarke%20y%20Paul%20Preuss%20-%20Venus%20Prime%20II.pdf" TargetMode="External"/><Relationship Id="rId5" Type="http://schemas.openxmlformats.org/officeDocument/2006/relationships/hyperlink" Target="500%20Libros%20Digitales/An&#243;nimo%20-%20Robin%20Hood.doc" TargetMode="External"/><Relationship Id="rId15" Type="http://schemas.openxmlformats.org/officeDocument/2006/relationships/hyperlink" Target="500%20Libros%20Digitales/Arthur%20C.%20Clarke%20-%20El%20viento%20del%20sol.pdf" TargetMode="External"/><Relationship Id="rId23" Type="http://schemas.openxmlformats.org/officeDocument/2006/relationships/hyperlink" Target="500%20Libros%20Digitales/Arthur%20C.%20Clarke%20y%20Paul%20Preuss%20-%20Venus%20Prime%20I.pdf" TargetMode="External"/><Relationship Id="rId10" Type="http://schemas.openxmlformats.org/officeDocument/2006/relationships/hyperlink" Target="500%20Libros%20Digitales/Arthur%20C.%20Clarke%20-%20Antes%20del%20Ed&#233;n.pdf" TargetMode="External"/><Relationship Id="rId19" Type="http://schemas.openxmlformats.org/officeDocument/2006/relationships/hyperlink" Target="500%20Libros%20Digitales/Arthur%20C.%20Clarke%20y%20Gentry%20Lee%20-%20El%20jardin%20de%20Rama.pdf" TargetMode="External"/><Relationship Id="rId4" Type="http://schemas.openxmlformats.org/officeDocument/2006/relationships/hyperlink" Target="500%20Libros%20Digitales/An&#243;nimo%20-%20Mil%20y%20una%20noches.doc" TargetMode="External"/><Relationship Id="rId9" Type="http://schemas.openxmlformats.org/officeDocument/2006/relationships/hyperlink" Target="500%20Libros%20Digitales/Arthur%20C.%20Clarke%20-%20Alcanza%20el%20ma&#241;ana.pdf" TargetMode="External"/><Relationship Id="rId14" Type="http://schemas.openxmlformats.org/officeDocument/2006/relationships/hyperlink" Target="500%20Libros%20Digitales/Arthur%20C.%20Clarke%20-%20El%20martillo%20de%20Dios.pdf" TargetMode="External"/><Relationship Id="rId22" Type="http://schemas.openxmlformats.org/officeDocument/2006/relationships/hyperlink" Target="500%20Libros%20Digitales/Arthur%20C.%20Clarke%20y%20Paul%20%20Preuss%20-%20Venus%20Prime%20IV.pdf" TargetMode="Externa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Circo%20Matem&#225;tico%20-%20Martin%20Gardner/capitulo07.pdf" TargetMode="External"/><Relationship Id="rId13" Type="http://schemas.openxmlformats.org/officeDocument/2006/relationships/hyperlink" Target="Circo%20Matem&#225;tico%20-%20Martin%20Gardner/capitulo12.pdf" TargetMode="External"/><Relationship Id="rId18" Type="http://schemas.openxmlformats.org/officeDocument/2006/relationships/hyperlink" Target="Circo%20Matem&#225;tico%20-%20Martin%20Gardner/capitulo17.pdf" TargetMode="External"/><Relationship Id="rId3" Type="http://schemas.openxmlformats.org/officeDocument/2006/relationships/hyperlink" Target="Circo%20Matem&#225;tico%20-%20Martin%20Gardner/capitulo02.pdf" TargetMode="External"/><Relationship Id="rId21" Type="http://schemas.openxmlformats.org/officeDocument/2006/relationships/hyperlink" Target="Circo%20Matem&#225;tico%20-%20Martin%20Gardner/capitulo20.pdf" TargetMode="External"/><Relationship Id="rId7" Type="http://schemas.openxmlformats.org/officeDocument/2006/relationships/hyperlink" Target="Circo%20Matem&#225;tico%20-%20Martin%20Gardner/capitulo06.pdf" TargetMode="External"/><Relationship Id="rId12" Type="http://schemas.openxmlformats.org/officeDocument/2006/relationships/hyperlink" Target="Circo%20Matem&#225;tico%20-%20Martin%20Gardner/capitulo11.pdf" TargetMode="External"/><Relationship Id="rId17" Type="http://schemas.openxmlformats.org/officeDocument/2006/relationships/hyperlink" Target="Circo%20Matem&#225;tico%20-%20Martin%20Gardner/capitulo16.pdf" TargetMode="External"/><Relationship Id="rId2" Type="http://schemas.openxmlformats.org/officeDocument/2006/relationships/hyperlink" Target="Circo%20Matem&#225;tico%20-%20Martin%20Gardner/capitulo01.pdf" TargetMode="External"/><Relationship Id="rId16" Type="http://schemas.openxmlformats.org/officeDocument/2006/relationships/hyperlink" Target="Circo%20Matem&#225;tico%20-%20Martin%20Gardner/capitulo15.pdf" TargetMode="External"/><Relationship Id="rId20" Type="http://schemas.openxmlformats.org/officeDocument/2006/relationships/hyperlink" Target="Circo%20Matem&#225;tico%20-%20Martin%20Gardner/capitulo19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Circo%20Matem&#225;tico%20-%20Martin%20Gardner/capitulo05.pdf" TargetMode="External"/><Relationship Id="rId11" Type="http://schemas.openxmlformats.org/officeDocument/2006/relationships/hyperlink" Target="Circo%20Matem&#225;tico%20-%20Martin%20Gardner/capitulo10.pdf" TargetMode="External"/><Relationship Id="rId5" Type="http://schemas.openxmlformats.org/officeDocument/2006/relationships/hyperlink" Target="Circo%20Matem&#225;tico%20-%20Martin%20Gardner/capitulo04.pdf" TargetMode="External"/><Relationship Id="rId15" Type="http://schemas.openxmlformats.org/officeDocument/2006/relationships/hyperlink" Target="Circo%20Matem&#225;tico%20-%20Martin%20Gardner/capitulo14.pdf" TargetMode="External"/><Relationship Id="rId10" Type="http://schemas.openxmlformats.org/officeDocument/2006/relationships/hyperlink" Target="Circo%20Matem&#225;tico%20-%20Martin%20Gardner/capitulo09.pdf" TargetMode="External"/><Relationship Id="rId19" Type="http://schemas.openxmlformats.org/officeDocument/2006/relationships/hyperlink" Target="Circo%20Matem&#225;tico%20-%20Martin%20Gardner/capitulo18.pdf" TargetMode="External"/><Relationship Id="rId4" Type="http://schemas.openxmlformats.org/officeDocument/2006/relationships/hyperlink" Target="Circo%20Matem&#225;tico%20-%20Martin%20Gardner/capitulo03.pdf" TargetMode="External"/><Relationship Id="rId9" Type="http://schemas.openxmlformats.org/officeDocument/2006/relationships/hyperlink" Target="Circo%20Matem&#225;tico%20-%20Martin%20Gardner/capitulo08.pdf" TargetMode="External"/><Relationship Id="rId14" Type="http://schemas.openxmlformats.org/officeDocument/2006/relationships/hyperlink" Target="Circo%20Matem&#225;tico%20-%20Martin%20Gardner/capitulo13.pdf" TargetMode="Externa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hyperlink" Target="Geometr&#237;a%20Recreativa%20-%20Yakov%20Perelman/capitulo07.pdf" TargetMode="External"/><Relationship Id="rId13" Type="http://schemas.openxmlformats.org/officeDocument/2006/relationships/hyperlink" Target="Geometr&#237;a%20Recreativa%20-%20Yakov%20Perelman/capitulo12.pdf" TargetMode="External"/><Relationship Id="rId3" Type="http://schemas.openxmlformats.org/officeDocument/2006/relationships/hyperlink" Target="Geometr&#237;a%20Recreativa%20-%20Yakov%20Perelman/capitulo02.pdf" TargetMode="External"/><Relationship Id="rId7" Type="http://schemas.openxmlformats.org/officeDocument/2006/relationships/hyperlink" Target="Geometr&#237;a%20Recreativa%20-%20Yakov%20Perelman/capitulo06.pdf" TargetMode="External"/><Relationship Id="rId12" Type="http://schemas.openxmlformats.org/officeDocument/2006/relationships/hyperlink" Target="Geometr&#237;a%20Recreativa%20-%20Yakov%20Perelman/capitulo11.pdf" TargetMode="External"/><Relationship Id="rId17" Type="http://schemas.openxmlformats.org/officeDocument/2006/relationships/hyperlink" Target="Matem&#225;tica%20Recreativa%20-%20Yakov%20I.%20Perelman/sumacuadrados.pdf" TargetMode="External"/><Relationship Id="rId2" Type="http://schemas.openxmlformats.org/officeDocument/2006/relationships/hyperlink" Target="Geometr&#237;a%20Recreativa%20-%20Yakov%20Perelman/capitulo01.pdf" TargetMode="External"/><Relationship Id="rId16" Type="http://schemas.openxmlformats.org/officeDocument/2006/relationships/hyperlink" Target="Matem&#225;tica%20Recreativa%20-%20Yakov%20I.%20Perelman/parte02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Geometr&#237;a%20Recreativa%20-%20Yakov%20Perelman/capitulo05.pdf" TargetMode="External"/><Relationship Id="rId11" Type="http://schemas.openxmlformats.org/officeDocument/2006/relationships/hyperlink" Target="Geometr&#237;a%20Recreativa%20-%20Yakov%20Perelman/capitulo10.pdf" TargetMode="External"/><Relationship Id="rId5" Type="http://schemas.openxmlformats.org/officeDocument/2006/relationships/hyperlink" Target="Geometr&#237;a%20Recreativa%20-%20Yakov%20Perelman/capitulo04.pdf" TargetMode="External"/><Relationship Id="rId15" Type="http://schemas.openxmlformats.org/officeDocument/2006/relationships/hyperlink" Target="Matem&#225;tica%20Recreativa%20-%20Yakov%20I.%20Perelman/parte01.pdf" TargetMode="External"/><Relationship Id="rId10" Type="http://schemas.openxmlformats.org/officeDocument/2006/relationships/hyperlink" Target="Geometr&#237;a%20Recreativa%20-%20Yakov%20Perelman/capitulo09.pdf" TargetMode="External"/><Relationship Id="rId4" Type="http://schemas.openxmlformats.org/officeDocument/2006/relationships/hyperlink" Target="Geometr&#237;a%20Recreativa%20-%20Yakov%20Perelman/capitulo03.pdf" TargetMode="External"/><Relationship Id="rId9" Type="http://schemas.openxmlformats.org/officeDocument/2006/relationships/hyperlink" Target="Geometr&#237;a%20Recreativa%20-%20Yakov%20Perelman/capitulo08.pdf" TargetMode="External"/><Relationship Id="rId14" Type="http://schemas.openxmlformats.org/officeDocument/2006/relationships/hyperlink" Target="Geometr&#237;a%20Recreativa%20-%20Yakov%20Perelman/presentacion.pdf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hyperlink" Target="Matem&#225;ticas%20Colecci&#243;nLIFE-TIME/capit08.pdf" TargetMode="External"/><Relationship Id="rId13" Type="http://schemas.openxmlformats.org/officeDocument/2006/relationships/hyperlink" Target="matematica%204%20-%20cove&#241;as/job5.pdf" TargetMode="External"/><Relationship Id="rId18" Type="http://schemas.openxmlformats.org/officeDocument/2006/relationships/hyperlink" Target="Matem&#225;ticas%20divertida%20y%20curiosa%20-%20Malba%20Tahan/seccion02.pdf" TargetMode="External"/><Relationship Id="rId3" Type="http://schemas.openxmlformats.org/officeDocument/2006/relationships/hyperlink" Target="Matem&#225;ticas%20Colecci&#243;nLIFE-TIME/capit02.pdf" TargetMode="External"/><Relationship Id="rId7" Type="http://schemas.openxmlformats.org/officeDocument/2006/relationships/hyperlink" Target="Matem&#225;ticas%20Colecci&#243;nLIFE-TIME/capit07.pdf" TargetMode="External"/><Relationship Id="rId12" Type="http://schemas.openxmlformats.org/officeDocument/2006/relationships/hyperlink" Target="matematica%204%20-%20cove&#241;as/job4.pdf" TargetMode="External"/><Relationship Id="rId17" Type="http://schemas.openxmlformats.org/officeDocument/2006/relationships/hyperlink" Target="Matem&#225;ticas%20divertida%20y%20curiosa%20-%20Malba%20Tahan/seccion01.pdf" TargetMode="External"/><Relationship Id="rId2" Type="http://schemas.openxmlformats.org/officeDocument/2006/relationships/hyperlink" Target="Matem&#225;ticas%20Colecci&#243;nLIFE-TIME/capit01.pdf" TargetMode="External"/><Relationship Id="rId16" Type="http://schemas.openxmlformats.org/officeDocument/2006/relationships/hyperlink" Target="Matem&#225;ticas%20divertida%20y%20curiosa%20-%20Malba%20Tahan/prefacio.pdf" TargetMode="External"/><Relationship Id="rId20" Type="http://schemas.openxmlformats.org/officeDocument/2006/relationships/hyperlink" Target="Matem&#225;ticas%20divertida%20y%20curiosa%20-%20Malba%20Tahan/seccion04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tem&#225;ticas%20Colecci&#243;nLIFE-TIME/capit06.pdf" TargetMode="External"/><Relationship Id="rId11" Type="http://schemas.openxmlformats.org/officeDocument/2006/relationships/hyperlink" Target="matematica%204%20-%20cove&#241;as/job3.pdf" TargetMode="External"/><Relationship Id="rId5" Type="http://schemas.openxmlformats.org/officeDocument/2006/relationships/hyperlink" Target="Matem&#225;ticas%20Colecci&#243;nLIFE-TIME/capit05.pdf" TargetMode="External"/><Relationship Id="rId15" Type="http://schemas.openxmlformats.org/officeDocument/2006/relationships/hyperlink" Target="matematica%204%20-%20cove&#241;as/job7.pdf" TargetMode="External"/><Relationship Id="rId10" Type="http://schemas.openxmlformats.org/officeDocument/2006/relationships/hyperlink" Target="matematica%204%20-%20cove&#241;as/job2.pdf" TargetMode="External"/><Relationship Id="rId19" Type="http://schemas.openxmlformats.org/officeDocument/2006/relationships/hyperlink" Target="Matem&#225;ticas%20divertida%20y%20curiosa%20-%20Malba%20Tahan/seccion03.pdf" TargetMode="External"/><Relationship Id="rId4" Type="http://schemas.openxmlformats.org/officeDocument/2006/relationships/hyperlink" Target="Matem&#225;ticas%20Colecci&#243;nLIFE-TIME/capit03.pdf" TargetMode="External"/><Relationship Id="rId9" Type="http://schemas.openxmlformats.org/officeDocument/2006/relationships/hyperlink" Target="matematica%204%20-%20cove&#241;as/job.pdf" TargetMode="External"/><Relationship Id="rId14" Type="http://schemas.openxmlformats.org/officeDocument/2006/relationships/hyperlink" Target="matematica%204%20-%20cove&#241;as/job6.pdf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hyperlink" Target="Matem&#225;tica_est&#225;s%20ah&#237;%20-%20Adri&#225;n%20Paenza/parte01/capitulo6.pdf" TargetMode="External"/><Relationship Id="rId13" Type="http://schemas.openxmlformats.org/officeDocument/2006/relationships/hyperlink" Target="Matem&#225;tica_est&#225;s%20ah&#237;%20-%20Adri&#225;n%20Paenza/parte01B/capitulo01.pdf" TargetMode="External"/><Relationship Id="rId18" Type="http://schemas.openxmlformats.org/officeDocument/2006/relationships/hyperlink" Target="Matem&#225;tica_est&#225;s%20ah&#237;%20-%20Adri&#225;n%20Paenza/parte01C/capitulo02.pdf" TargetMode="External"/><Relationship Id="rId3" Type="http://schemas.openxmlformats.org/officeDocument/2006/relationships/hyperlink" Target="Matem&#225;tica_est&#225;s%20ah&#237;%20-%20Adri&#225;n%20Paenza/parte01/capitulo1.pdf" TargetMode="External"/><Relationship Id="rId21" Type="http://schemas.openxmlformats.org/officeDocument/2006/relationships/hyperlink" Target="Matem&#225;tica_est&#225;s%20ah&#237;%20-%20Adri&#225;n%20Paenza/parte02B/capitulo03.pdf" TargetMode="External"/><Relationship Id="rId7" Type="http://schemas.openxmlformats.org/officeDocument/2006/relationships/hyperlink" Target="Matem&#225;tica_est&#225;s%20ah&#237;%20-%20Adri&#225;n%20Paenza/parte01/capitulo5.pdf" TargetMode="External"/><Relationship Id="rId12" Type="http://schemas.openxmlformats.org/officeDocument/2006/relationships/hyperlink" Target="Matem&#225;tica_est&#225;s%20ah&#237;%20-%20Adri&#225;n%20Paenza/parte01A/capitulo04.pdf" TargetMode="External"/><Relationship Id="rId17" Type="http://schemas.openxmlformats.org/officeDocument/2006/relationships/hyperlink" Target="Matem&#225;tica_est&#225;s%20ah&#237;%20-%20Adri&#225;n%20Paenza/parte01C/capitulo01.pdf" TargetMode="External"/><Relationship Id="rId2" Type="http://schemas.openxmlformats.org/officeDocument/2006/relationships/hyperlink" Target="Matem&#225;tica_est&#225;s%20ah&#237;%20-%20Adri&#225;n%20Paenza/parte01/apendice.pdf" TargetMode="External"/><Relationship Id="rId16" Type="http://schemas.openxmlformats.org/officeDocument/2006/relationships/hyperlink" Target="Matem&#225;tica_est&#225;s%20ah&#237;%20-%20Adri&#225;n%20Paenza/parte01B/capitulo06.pdf" TargetMode="External"/><Relationship Id="rId20" Type="http://schemas.openxmlformats.org/officeDocument/2006/relationships/hyperlink" Target="Matem&#225;tica_est&#225;s%20ah&#237;%20-%20Adri&#225;n%20Paenza/parte02A/capitulo05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tem&#225;tica_est&#225;s%20ah&#237;%20-%20Adri&#225;n%20Paenza/parte01/capitulo4.pdf" TargetMode="External"/><Relationship Id="rId11" Type="http://schemas.openxmlformats.org/officeDocument/2006/relationships/hyperlink" Target="Matem&#225;tica_est&#225;s%20ah&#237;%20-%20Adri&#225;n%20Paenza/parte01A/capitulo03.pdf" TargetMode="External"/><Relationship Id="rId5" Type="http://schemas.openxmlformats.org/officeDocument/2006/relationships/hyperlink" Target="Matem&#225;tica_est&#225;s%20ah&#237;%20-%20Adri&#225;n%20Paenza/parte01/capitulo3.pdf" TargetMode="External"/><Relationship Id="rId15" Type="http://schemas.openxmlformats.org/officeDocument/2006/relationships/hyperlink" Target="Matem&#225;tica_est&#225;s%20ah&#237;%20-%20Adri&#225;n%20Paenza/parte01B/capitulo05.pdf" TargetMode="External"/><Relationship Id="rId10" Type="http://schemas.openxmlformats.org/officeDocument/2006/relationships/hyperlink" Target="Matem&#225;tica_est&#225;s%20ah&#237;%20-%20Adri&#225;n%20Paenza/parte01A/capitulo01.pdf" TargetMode="External"/><Relationship Id="rId19" Type="http://schemas.openxmlformats.org/officeDocument/2006/relationships/hyperlink" Target="Matem&#225;tica_est&#225;s%20ah&#237;%20-%20Adri&#225;n%20Paenza/parte02A/capitulo02.pdf" TargetMode="External"/><Relationship Id="rId4" Type="http://schemas.openxmlformats.org/officeDocument/2006/relationships/hyperlink" Target="Matem&#225;tica_est&#225;s%20ah&#237;%20-%20Adri&#225;n%20Paenza/parte01/capitulo2.pdf" TargetMode="External"/><Relationship Id="rId9" Type="http://schemas.openxmlformats.org/officeDocument/2006/relationships/hyperlink" Target="Matem&#225;tica_est&#225;s%20ah&#237;%20-%20Adri&#225;n%20Paenza/parte01/capitulo7.pdf" TargetMode="External"/><Relationship Id="rId14" Type="http://schemas.openxmlformats.org/officeDocument/2006/relationships/hyperlink" Target="Matem&#225;tica_est&#225;s%20ah&#237;%20-%20Adri&#225;n%20Paenza/parte01B/capitulo02.pdf" TargetMode="External"/><Relationship Id="rId22" Type="http://schemas.openxmlformats.org/officeDocument/2006/relationships/hyperlink" Target="Matem&#225;tica_est&#225;s%20ah&#237;%20-%20Adri&#225;n%20Paenza/parte02B/capitulo04.pdf" TargetMode="Externa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hyperlink" Target="Matematicas%20...%20estas%20ahi%20-%20Adrian%20Paenza/Matematicas%20estas%20ahi%20Episodio%202-%20Adrian%20Paenza.pdf" TargetMode="External"/><Relationship Id="rId13" Type="http://schemas.openxmlformats.org/officeDocument/2006/relationships/hyperlink" Target="Sistemas%20de%20numeraci&#243;n/capitulo05.pdf" TargetMode="External"/><Relationship Id="rId18" Type="http://schemas.openxmlformats.org/officeDocument/2006/relationships/hyperlink" Target="Sistemas%20de%20numeraci&#243;n/capitulo10.pdf" TargetMode="External"/><Relationship Id="rId3" Type="http://schemas.openxmlformats.org/officeDocument/2006/relationships/hyperlink" Target="Matem&#225;tica_est&#225;s%20ah&#237;%20-%20Adri&#225;n%20Paenza/parte02C/capitulo04.pdf" TargetMode="External"/><Relationship Id="rId21" Type="http://schemas.openxmlformats.org/officeDocument/2006/relationships/hyperlink" Target="Sistemas%20de%20numeraci&#243;n/capitulo13.pdf" TargetMode="External"/><Relationship Id="rId7" Type="http://schemas.openxmlformats.org/officeDocument/2006/relationships/hyperlink" Target="Matematicas%20...%20estas%20ahi%20-%20Adrian%20Paenza/Matematicas%20estas%20ahi%20-%20Adrian%20Paenza.pdf" TargetMode="External"/><Relationship Id="rId12" Type="http://schemas.openxmlformats.org/officeDocument/2006/relationships/hyperlink" Target="Sistemas%20de%20numeraci&#243;n/capitulo04.pdf" TargetMode="External"/><Relationship Id="rId17" Type="http://schemas.openxmlformats.org/officeDocument/2006/relationships/hyperlink" Target="Sistemas%20de%20numeraci&#243;n/capitulo09.pdf" TargetMode="External"/><Relationship Id="rId2" Type="http://schemas.openxmlformats.org/officeDocument/2006/relationships/hyperlink" Target="Matem&#225;tica_est&#225;s%20ah&#237;%20-%20Adri&#225;n%20Paenza/parte02C/capitulo03.pdf" TargetMode="External"/><Relationship Id="rId16" Type="http://schemas.openxmlformats.org/officeDocument/2006/relationships/hyperlink" Target="Sistemas%20de%20numeraci&#243;n/capitulo08.pdf" TargetMode="External"/><Relationship Id="rId20" Type="http://schemas.openxmlformats.org/officeDocument/2006/relationships/hyperlink" Target="Sistemas%20de%20numeraci&#243;n/capitulo12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tematicas%20...%20estas%20ahi%20-%20Adrian%20Paenza/Matematica...%20Estas%20ahi%20Episodio%20314%20-%20Adrian%20Paenza.pdf" TargetMode="External"/><Relationship Id="rId11" Type="http://schemas.openxmlformats.org/officeDocument/2006/relationships/hyperlink" Target="Sistemas%20de%20numeraci&#243;n/capitulo03.pdf" TargetMode="External"/><Relationship Id="rId24" Type="http://schemas.openxmlformats.org/officeDocument/2006/relationships/hyperlink" Target="Sistemas%20de%20numeraci&#243;n/prefacio.pdf" TargetMode="External"/><Relationship Id="rId5" Type="http://schemas.openxmlformats.org/officeDocument/2006/relationships/hyperlink" Target="Matematicas%20...%20estas%20ahi%20-%20Adrian%20Paenza/Matematica%20-%20Estas%20Ahi%20Episodio%20100%20-%20Adrian%20Paenza.pdf" TargetMode="External"/><Relationship Id="rId15" Type="http://schemas.openxmlformats.org/officeDocument/2006/relationships/hyperlink" Target="Sistemas%20de%20numeraci&#243;n/capitulo07.pdf" TargetMode="External"/><Relationship Id="rId23" Type="http://schemas.openxmlformats.org/officeDocument/2006/relationships/hyperlink" Target="Sistemas%20de%20numeraci&#243;n/capitulo15.pdf" TargetMode="External"/><Relationship Id="rId10" Type="http://schemas.openxmlformats.org/officeDocument/2006/relationships/hyperlink" Target="Sistemas%20de%20numeraci&#243;n/capitulo02.pdf" TargetMode="External"/><Relationship Id="rId19" Type="http://schemas.openxmlformats.org/officeDocument/2006/relationships/hyperlink" Target="Sistemas%20de%20numeraci&#243;n/capitulo11.pdf" TargetMode="External"/><Relationship Id="rId4" Type="http://schemas.openxmlformats.org/officeDocument/2006/relationships/hyperlink" Target="Matem&#225;tica_est&#225;s%20ah&#237;%20-%20Adri&#225;n%20Paenza/parte02C/capitulo05.pdf" TargetMode="External"/><Relationship Id="rId9" Type="http://schemas.openxmlformats.org/officeDocument/2006/relationships/hyperlink" Target="Sistemas%20de%20numeraci&#243;n/capitulo01.pdf" TargetMode="External"/><Relationship Id="rId14" Type="http://schemas.openxmlformats.org/officeDocument/2006/relationships/hyperlink" Target="Sistemas%20de%20numeraci&#243;n/capitulo06.pdf" TargetMode="External"/><Relationship Id="rId22" Type="http://schemas.openxmlformats.org/officeDocument/2006/relationships/hyperlink" Target="Sistemas%20de%20numeraci&#243;n/capitulo14.pdf" TargetMode="Externa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hyperlink" Target="TRIANGULO%20DE%20PASCAL_V.%20A.%20Uspenski/capitulo07.pdf" TargetMode="External"/><Relationship Id="rId13" Type="http://schemas.openxmlformats.org/officeDocument/2006/relationships/hyperlink" Target="file:///F:\libros%20de%20matem&#225;tica\Algebra%20-%20Pre-Universitaria.pdf" TargetMode="External"/><Relationship Id="rId18" Type="http://schemas.openxmlformats.org/officeDocument/2006/relationships/hyperlink" Target="file:///F:\libros%20de%20matem&#225;tica\Algebra%20y%20Trigonometria%20con%20geometria%20analitica,%2012va%20Edicion,%20Swokowski%20&amp;%20Cole.pdf" TargetMode="External"/><Relationship Id="rId3" Type="http://schemas.openxmlformats.org/officeDocument/2006/relationships/hyperlink" Target="TRIANGULO%20DE%20PASCAL_V.%20A.%20Uspenski/capitulo02.pdf" TargetMode="External"/><Relationship Id="rId21" Type="http://schemas.openxmlformats.org/officeDocument/2006/relationships/hyperlink" Target="file:///F:\libros%20de%20matem&#225;tica\anatomia-fisiologia-humana.pdf" TargetMode="External"/><Relationship Id="rId7" Type="http://schemas.openxmlformats.org/officeDocument/2006/relationships/hyperlink" Target="TRIANGULO%20DE%20PASCAL_V.%20A.%20Uspenski/capitulo06.pdf" TargetMode="External"/><Relationship Id="rId12" Type="http://schemas.openxmlformats.org/officeDocument/2006/relationships/hyperlink" Target="file:///F:\libros%20de%20matem&#225;tica\acceso-al-conocimiento.pdf" TargetMode="External"/><Relationship Id="rId17" Type="http://schemas.openxmlformats.org/officeDocument/2006/relationships/hyperlink" Target="file:///F:\libros%20de%20matem&#225;tica\Algebra%20matricial.pdf" TargetMode="External"/><Relationship Id="rId2" Type="http://schemas.openxmlformats.org/officeDocument/2006/relationships/hyperlink" Target="TRIANGULO%20DE%20PASCAL_V.%20A.%20Uspenski/capitulo01.pdf" TargetMode="External"/><Relationship Id="rId16" Type="http://schemas.openxmlformats.org/officeDocument/2006/relationships/hyperlink" Target="file:///F:\libros%20de%20matem&#225;tica\ALGEBRA%20LINEAL%20Y%20GEOMETRIA.pdf" TargetMode="External"/><Relationship Id="rId20" Type="http://schemas.openxmlformats.org/officeDocument/2006/relationships/hyperlink" Target="file:///F:\libros%20de%20matem&#225;tica\Analisis%20Vectorial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TRIANGULO%20DE%20PASCAL_V.%20A.%20Uspenski/capitulo05.pdf" TargetMode="External"/><Relationship Id="rId11" Type="http://schemas.openxmlformats.org/officeDocument/2006/relationships/hyperlink" Target="file:///F:\libros%20de%20matem&#225;tica\3%20Algunos%20elementos%20de%20geometr&#237;a%20del%20espacio.doc" TargetMode="External"/><Relationship Id="rId5" Type="http://schemas.openxmlformats.org/officeDocument/2006/relationships/hyperlink" Target="TRIANGULO%20DE%20PASCAL_V.%20A.%20Uspenski/capitulo04.pdf" TargetMode="External"/><Relationship Id="rId15" Type="http://schemas.openxmlformats.org/officeDocument/2006/relationships/hyperlink" Target="file:///F:\libros%20de%20matem&#225;tica\Algebra%20de%20Baldor%20-%20Aurelio%20Baldor%20(Solucionario)%20(madrid).pdf" TargetMode="External"/><Relationship Id="rId10" Type="http://schemas.openxmlformats.org/officeDocument/2006/relationships/hyperlink" Target="file:///F:\libros%20de%20matem&#225;tica\2%20Algunos%20elementos%20de%20geometr&#237;a%20plana.doc" TargetMode="External"/><Relationship Id="rId19" Type="http://schemas.openxmlformats.org/officeDocument/2006/relationships/hyperlink" Target="file:///F:\libros%20de%20matem&#225;tica\Algebra%20Y%20Trigonometria_Raymon%20Barnett_3%20Edicion_2.pdf" TargetMode="External"/><Relationship Id="rId4" Type="http://schemas.openxmlformats.org/officeDocument/2006/relationships/hyperlink" Target="TRIANGULO%20DE%20PASCAL_V.%20A.%20Uspenski/capitulo03.pdf" TargetMode="External"/><Relationship Id="rId9" Type="http://schemas.openxmlformats.org/officeDocument/2006/relationships/hyperlink" Target="file:///F:\libros%20de%20matem&#225;tica\1%20El%20sistema%20m&#233;trico%20decimal.doc" TargetMode="External"/><Relationship Id="rId14" Type="http://schemas.openxmlformats.org/officeDocument/2006/relationships/hyperlink" Target="file:///F:\libros%20de%20matem&#225;tica\Algebra%20CONAMAT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Arthur%20Conan%20Doyle%20-%20El%20mundo%20p&#233;rdido.doc" TargetMode="External"/><Relationship Id="rId13" Type="http://schemas.openxmlformats.org/officeDocument/2006/relationships/hyperlink" Target="500%20Libros%20Digitales/Arthur%20Conan%20Doyle%20-%20Las%20aventuras%20de%20Sherlock%20Holmes.pdf" TargetMode="External"/><Relationship Id="rId18" Type="http://schemas.openxmlformats.org/officeDocument/2006/relationships/hyperlink" Target="500%20Libros%20Digitales/Carl%20Sagan%20-%20Contacto.pdf" TargetMode="External"/><Relationship Id="rId26" Type="http://schemas.openxmlformats.org/officeDocument/2006/relationships/hyperlink" Target="500%20Libros%20Digitales/Charles%20Dickens%20-%20Historia%20de%20dos%20ciudades.doc" TargetMode="External"/><Relationship Id="rId3" Type="http://schemas.openxmlformats.org/officeDocument/2006/relationships/hyperlink" Target="500%20Libros%20Digitales/Arthur%20C.%20Clarke%20-%202010%20-%20Odisea%20dos.pdf" TargetMode="External"/><Relationship Id="rId21" Type="http://schemas.openxmlformats.org/officeDocument/2006/relationships/hyperlink" Target="500%20Libros%20Digitales/Charles%20Dickens%20-%20Cuento%20de%20navidad%20.doc" TargetMode="External"/><Relationship Id="rId7" Type="http://schemas.openxmlformats.org/officeDocument/2006/relationships/hyperlink" Target="500%20Libros%20Digitales/Arthur%20C.%20Clarke%20-%20El%20viento%20del%20sol.pdf" TargetMode="External"/><Relationship Id="rId12" Type="http://schemas.openxmlformats.org/officeDocument/2006/relationships/hyperlink" Target="500%20Libros%20Digitales/Arthur%20Conan%20Doyle%20-%20Estudio%20escarlata.pdf" TargetMode="External"/><Relationship Id="rId17" Type="http://schemas.openxmlformats.org/officeDocument/2006/relationships/hyperlink" Target="500%20Libros%20Digitales/Bruce%20Sterling%20-%20La%20Caza%20de%20Hackers.pdf" TargetMode="External"/><Relationship Id="rId25" Type="http://schemas.openxmlformats.org/officeDocument/2006/relationships/hyperlink" Target="500%20Libros%20Digitales/Charles%20Dickens%20-%20Grandes%20esperanzas.doc" TargetMode="External"/><Relationship Id="rId2" Type="http://schemas.openxmlformats.org/officeDocument/2006/relationships/hyperlink" Target="500%20Libros%20Digitales/Arthur%20C.%20Clarke%20-%202001%20-%20Una%20odisea%20espacial.pdf" TargetMode="External"/><Relationship Id="rId16" Type="http://schemas.openxmlformats.org/officeDocument/2006/relationships/hyperlink" Target="500%20Libros%20Digitales/Brian%20Weiss%20-%20Muchas%20Vidas%20Muchos%20Maestros.pdf" TargetMode="External"/><Relationship Id="rId20" Type="http://schemas.openxmlformats.org/officeDocument/2006/relationships/hyperlink" Target="500%20Libros%20Digitales/Charles%20Bukowsky%20-%20La%20senda%20del%20perdedo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Arthur%20C.%20Clarke%20-%20Cuentos%20del%20planeta%20tierra.pdf" TargetMode="External"/><Relationship Id="rId11" Type="http://schemas.openxmlformats.org/officeDocument/2006/relationships/hyperlink" Target="500%20Libros%20Digitales/Arthur%20Conan%20Doyle%20-%20Espanto%20en%20las%20alturas.pdf" TargetMode="External"/><Relationship Id="rId24" Type="http://schemas.openxmlformats.org/officeDocument/2006/relationships/hyperlink" Target="500%20Libros%20Digitales/Charles%20Dickens%20-%20El%20Guardav&#237;a.pdf" TargetMode="External"/><Relationship Id="rId5" Type="http://schemas.openxmlformats.org/officeDocument/2006/relationships/hyperlink" Target="500%20Libros%20Digitales/Arthur%20C.%20Clarke%20-%203001%20Odisea%20final.pdf" TargetMode="External"/><Relationship Id="rId15" Type="http://schemas.openxmlformats.org/officeDocument/2006/relationships/hyperlink" Target="500%20Libros%20Digitales/Betty%20Dodson%20-%20Sexo%20para%20uno.pdf" TargetMode="External"/><Relationship Id="rId23" Type="http://schemas.openxmlformats.org/officeDocument/2006/relationships/hyperlink" Target="500%20Libros%20Digitales/Charles%20Dickens%20-%20El%20grillo%20del%20hogar.pdf" TargetMode="External"/><Relationship Id="rId10" Type="http://schemas.openxmlformats.org/officeDocument/2006/relationships/hyperlink" Target="500%20Libros%20Digitales/Arthur%20Conan%20Doyle%20-%20El%20signo%20de%20los%20cuatro.pdf" TargetMode="External"/><Relationship Id="rId19" Type="http://schemas.openxmlformats.org/officeDocument/2006/relationships/hyperlink" Target="500%20Libros%20Digitales/Charles%20Bukowski%20-%20El%20cartero.pdf" TargetMode="External"/><Relationship Id="rId4" Type="http://schemas.openxmlformats.org/officeDocument/2006/relationships/hyperlink" Target="500%20Libros%20Digitales/Arthur%20C.%20Clarke%20-%202061%20Odisea%20tres.pdf" TargetMode="External"/><Relationship Id="rId9" Type="http://schemas.openxmlformats.org/officeDocument/2006/relationships/hyperlink" Target="500%20Libros%20Digitales/Arthur%20Conan%20Doyle%20-%20El%20sabueso%20de%20los%20Baskerville.doc" TargetMode="External"/><Relationship Id="rId14" Type="http://schemas.openxmlformats.org/officeDocument/2006/relationships/hyperlink" Target="500%20Libros%20Digitales/Arthur%20Conan%20Doyle%20-%20Sherlock%20Holmes.doc" TargetMode="External"/><Relationship Id="rId22" Type="http://schemas.openxmlformats.org/officeDocument/2006/relationships/hyperlink" Target="500%20Libros%20Digitales/Charles%20Dickens%20-%20David%20Copperfield.doc" TargetMode="Externa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hyperlink" Target="file:///F:\libros%20de%20matem&#225;tica\biologia-2-1-a-1.pdf" TargetMode="External"/><Relationship Id="rId13" Type="http://schemas.openxmlformats.org/officeDocument/2006/relationships/hyperlink" Target="file:///F:\libros%20de%20matem&#225;tica\Como%20superar%20el%20fracaso%20y%20obtener%20el%20exito.pdf" TargetMode="External"/><Relationship Id="rId18" Type="http://schemas.openxmlformats.org/officeDocument/2006/relationships/hyperlink" Target="file:///F:\libros%20de%20matem&#225;tica\DIDA&#769;CTICA-DE-LAS-MATEMA&#769;TICAS-PARA-MAESTROS.pdf" TargetMode="External"/><Relationship Id="rId3" Type="http://schemas.openxmlformats.org/officeDocument/2006/relationships/hyperlink" Target="file:///F:\libros%20de%20matem&#225;tica\Aprender-y-ensenar-en-la-Cultura-Digital.pdf" TargetMode="External"/><Relationship Id="rId21" Type="http://schemas.openxmlformats.org/officeDocument/2006/relationships/hyperlink" Target="file:///F:\libros%20de%20matem&#225;tica\Edupunk-aplicado-Aprender-para-Emprender.pdf" TargetMode="External"/><Relationship Id="rId7" Type="http://schemas.openxmlformats.org/officeDocument/2006/relationships/hyperlink" Target="file:///F:\libros%20de%20matem&#225;tica\Biologia_Geologia_3.pdf" TargetMode="External"/><Relationship Id="rId12" Type="http://schemas.openxmlformats.org/officeDocument/2006/relationships/hyperlink" Target="file:///F:\libros%20de%20matem&#225;tica\Ciencia%20recreativa%20-%20Jose%20Estalella.pdf" TargetMode="External"/><Relationship Id="rId17" Type="http://schemas.openxmlformats.org/officeDocument/2006/relationships/hyperlink" Target="file:///F:\libros%20de%20matem&#225;tica\Descubrir%20y%20realizar%20la%20razon%20de%20ser.pdf" TargetMode="External"/><Relationship Id="rId2" Type="http://schemas.openxmlformats.org/officeDocument/2006/relationships/hyperlink" Target="file:///F:\libros%20de%20matem&#225;tica\aprendazaje-activo-101-estrategias-para-ensenar-1.pdf" TargetMode="External"/><Relationship Id="rId16" Type="http://schemas.openxmlformats.org/officeDocument/2006/relationships/hyperlink" Target="file:///F:\libros%20de%20matem&#225;tica\Curso%20Pr&#225;ctico%20de%20Pintura%201%20Acuarela.pdf" TargetMode="External"/><Relationship Id="rId20" Type="http://schemas.openxmlformats.org/officeDocument/2006/relationships/hyperlink" Target="file:///F:\libros%20de%20matem&#225;tica\Dise&#241;o%20Curricular%20Basado%20en%20Competencias%20y%20Aseguramiento%20de%20la%20Calidad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F:\libros%20de%20matem&#225;tica\Aritmetica%20y%20Algebra%20CONAMAT.pdf" TargetMode="External"/><Relationship Id="rId11" Type="http://schemas.openxmlformats.org/officeDocument/2006/relationships/hyperlink" Target="file:///F:\libros%20de%20matem&#225;tica\Ciencia%20de%20las%20emociones.pdf" TargetMode="External"/><Relationship Id="rId5" Type="http://schemas.openxmlformats.org/officeDocument/2006/relationships/hyperlink" Target="file:///F:\libros%20de%20matem&#225;tica\Aritm&#233;tica%20elemental.pdf" TargetMode="External"/><Relationship Id="rId15" Type="http://schemas.openxmlformats.org/officeDocument/2006/relationships/hyperlink" Target="file:///F:\libros%20de%20matem&#225;tica\COSTOS%20ABC%20ABM.pdf" TargetMode="External"/><Relationship Id="rId10" Type="http://schemas.openxmlformats.org/officeDocument/2006/relationships/hyperlink" Target="file:///F:\libros%20de%20matem&#225;tica\Cien%20preguntas%20-%20Isaac%20Asimov.pdf" TargetMode="External"/><Relationship Id="rId19" Type="http://schemas.openxmlformats.org/officeDocument/2006/relationships/hyperlink" Target="file:///F:\libros%20de%20matem&#225;tica\Didactica-teatro-escolar.pdf" TargetMode="External"/><Relationship Id="rId4" Type="http://schemas.openxmlformats.org/officeDocument/2006/relationships/hyperlink" Target="file:///F:\libros%20de%20matem&#225;tica\ARITM&#201;TICA%20-%20LEXUS.pdf" TargetMode="External"/><Relationship Id="rId9" Type="http://schemas.openxmlformats.org/officeDocument/2006/relationships/hyperlink" Target="file:///F:\libros%20de%20matem&#225;tica\Calculo%20Aplicado,%202da.%20Edicion%20-%20Hughes-Hallett,%20Gleason,%20Lock,%20Flath,%20et%20al%20-%20FL.pdf" TargetMode="External"/><Relationship Id="rId14" Type="http://schemas.openxmlformats.org/officeDocument/2006/relationships/hyperlink" Target="file:///F:\libros%20de%20matem&#225;tica\Contabilidad,%20Costos%20y%20Presupuestos%20-%203Ed%20-%20Gabriel%20Torres%20Salazar.pdf" TargetMode="External"/><Relationship Id="rId22" Type="http://schemas.openxmlformats.org/officeDocument/2006/relationships/hyperlink" Target="file:///F:\libros%20de%20matem&#225;tica\El%20Dominio%20de%20s&#237;%20mismo.pdf" TargetMode="Externa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hyperlink" Target="file:///F:\libros%20de%20matem&#225;tica\Una%20mina%20de%20diamantes%20bajo%20sus%20pies.pdf" TargetMode="External"/><Relationship Id="rId13" Type="http://schemas.openxmlformats.org/officeDocument/2006/relationships/hyperlink" Target="file:///F:\INSTITUCION%20ERUCATIVA%20FISCAL%20ANDR&#201;S%20F%20C&#211;RDOVA%20L.V\VARIOS%20LIBROS\libro_diseno_curricular-por-competencias_anfei.pdf" TargetMode="External"/><Relationship Id="rId3" Type="http://schemas.openxmlformats.org/officeDocument/2006/relationships/hyperlink" Target="file:///F:\libros%20de%20matem&#225;tica\El%20manuscrito%20de%20los%206%20poderes.pdf" TargetMode="External"/><Relationship Id="rId7" Type="http://schemas.openxmlformats.org/officeDocument/2006/relationships/hyperlink" Target="file:///F:\libros%20de%20matem&#225;tica\MATERIAL%20DE%20BIOLOGIA%20PARA%20MATURITA.pdf" TargetMode="External"/><Relationship Id="rId12" Type="http://schemas.openxmlformats.org/officeDocument/2006/relationships/hyperlink" Target="file:///F:\INSTITUCION%20ERUCATIVA%20FISCAL%20ANDR&#201;S%20F%20C&#211;RDOVA%20L.V\VARIOS%20LIBROS\Las-matematicas-del-cubo-de-Rubik.pdf" TargetMode="External"/><Relationship Id="rId17" Type="http://schemas.openxmlformats.org/officeDocument/2006/relationships/hyperlink" Target="file:///F:\INSTITUCION%20ERUCATIVA%20FISCAL%20ANDR&#201;S%20F%20C&#211;RDOVA%20L.V\VARIOS%20LIBROS\permutaciones-y-grupo-simetrico.pdf" TargetMode="External"/><Relationship Id="rId2" Type="http://schemas.openxmlformats.org/officeDocument/2006/relationships/hyperlink" Target="file:///F:\libros%20de%20matem&#225;tica\El%20libro%20como%20desarrollar%20su%20atencion%20y%20memoria.pdf" TargetMode="External"/><Relationship Id="rId16" Type="http://schemas.openxmlformats.org/officeDocument/2006/relationships/hyperlink" Target="file:///F:\INSTITUCION%20ERUCATIVA%20FISCAL%20ANDR&#201;S%20F%20C&#211;RDOVA%20L.V\VARIOS%20LIBROS\Ortograf&#237;a%20y%20gram&#225;tica%20para%20dummies%202013%20-%20JPR504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F:\libros%20de%20matem&#225;tica\Estad&#237;stica%20Matem&#225;tica%20con%20Aplicaciones%202010%20-%20JPR504.pdf" TargetMode="External"/><Relationship Id="rId11" Type="http://schemas.openxmlformats.org/officeDocument/2006/relationships/hyperlink" Target="file:///F:\INSTITUCION%20ERUCATIVA%20FISCAL%20ANDR&#201;S%20F%20C&#211;RDOVA%20L.V\VARIOS%20LIBROS\Introduccion-a-la-educacion-interactiva.pdf" TargetMode="External"/><Relationship Id="rId5" Type="http://schemas.openxmlformats.org/officeDocument/2006/relationships/hyperlink" Target="file:///F:\libros%20de%20matem&#225;tica\el.origen.del.hombre.pdf" TargetMode="External"/><Relationship Id="rId15" Type="http://schemas.openxmlformats.org/officeDocument/2006/relationships/hyperlink" Target="file:///F:\INSTITUCION%20ERUCATIVA%20FISCAL%20ANDR&#201;S%20F%20C&#211;RDOVA%20L.V\VARIOS%20LIBROS\modelo-de-proyectosdeinnovacion-pedagoica.pdf" TargetMode="External"/><Relationship Id="rId10" Type="http://schemas.openxmlformats.org/officeDocument/2006/relationships/hyperlink" Target="file:///F:\INSTITUCION%20ERUCATIVA%20FISCAL%20ANDR&#201;S%20F%20C&#211;RDOVA%20L.V\VARIOS%20LIBROS\Gu&#237;a_formulaci&#243;n_proyectos_innovacion.pdf" TargetMode="External"/><Relationship Id="rId4" Type="http://schemas.openxmlformats.org/officeDocument/2006/relationships/hyperlink" Target="file:///F:\libros%20de%20matem&#225;tica\El%20secreto%20de%20la%20Prosperidad.pdf" TargetMode="External"/><Relationship Id="rId9" Type="http://schemas.openxmlformats.org/officeDocument/2006/relationships/hyperlink" Target="file:///F:\INSTITUCION%20ERUCATIVA%20FISCAL%20ANDR&#201;S%20F%20C&#211;RDOVA%20L.V\VARIOS%20LIBROS\GI_19_Manual%20profesores%20jefe%20conchali.pdf" TargetMode="External"/><Relationship Id="rId14" Type="http://schemas.openxmlformats.org/officeDocument/2006/relationships/hyperlink" Target="file:///F:\INSTITUCION%20ERUCATIVA%20FISCAL%20ANDR&#201;S%20F%20C&#211;RDOVA%20L.V\VARIOS%20LIBROS\Mitos-y-errores-en-la-elaboracion-tesis.pdf" TargetMode="Externa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hyperlink" Target="Libros%20virtuales%20de%20educaci&#243;n%20f&#237;sica/Fichas%20As&#237;%20somos,%201&#186;%20Primaria.pdf" TargetMode="External"/><Relationship Id="rId13" Type="http://schemas.openxmlformats.org/officeDocument/2006/relationships/hyperlink" Target="Libros%20virtuales%20de%20educaci&#243;n%20f&#237;sica/GraficosdePistasDeportivas.pdf" TargetMode="External"/><Relationship Id="rId18" Type="http://schemas.openxmlformats.org/officeDocument/2006/relationships/hyperlink" Target="Libros%20virtuales%20de%20educaci&#243;n%20f&#237;sica/MuestraLibroUnidadesDidacticas3ESOKipEdiciones.pdf" TargetMode="External"/><Relationship Id="rId3" Type="http://schemas.openxmlformats.org/officeDocument/2006/relationships/hyperlink" Target="Libros%20virtuales%20de%20educaci&#243;n%20f&#237;sica/1CICLO_UNIDAD_JUEGOS_MOTORES_DE_AYER_Y_HOY.pdf" TargetMode="External"/><Relationship Id="rId7" Type="http://schemas.openxmlformats.org/officeDocument/2006/relationships/hyperlink" Target="Libros%20virtuales%20de%20educaci&#243;n%20f&#237;sica/El%20cuerpo%20y%20los%20sentidos%201%20ciclo.pdf" TargetMode="External"/><Relationship Id="rId12" Type="http://schemas.openxmlformats.org/officeDocument/2006/relationships/hyperlink" Target="Libros%20virtuales%20de%20educaci&#243;n%20f&#237;sica/Fichas%20Lateralidad%20Primer%20ciclo.pdf" TargetMode="External"/><Relationship Id="rId17" Type="http://schemas.openxmlformats.org/officeDocument/2006/relationships/hyperlink" Target="Libros%20virtuales%20de%20educaci&#243;n%20f&#237;sica/MuestradelLibrodelalumno-PRIMERCICLO.pdf" TargetMode="External"/><Relationship Id="rId2" Type="http://schemas.openxmlformats.org/officeDocument/2006/relationships/hyperlink" Target="Libros%20virtuales%20de%20educaci&#243;n%20f&#237;sica/15_EducaionFisica_web0.pdf" TargetMode="External"/><Relationship Id="rId16" Type="http://schemas.openxmlformats.org/officeDocument/2006/relationships/hyperlink" Target="Libros%20virtuales%20de%20educaci&#243;n%20f&#237;sica/MapaConceptualLARESISTENCIA.pdf" TargetMode="External"/><Relationship Id="rId20" Type="http://schemas.openxmlformats.org/officeDocument/2006/relationships/hyperlink" Target="Libros%20virtuales%20de%20educaci&#243;n%20f&#237;sica/reglamentodefutbol_7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Libros%20virtuales%20de%20educaci&#243;n%20f&#237;sica/CuestionariosdeEvaluacion.pdf" TargetMode="External"/><Relationship Id="rId11" Type="http://schemas.openxmlformats.org/officeDocument/2006/relationships/hyperlink" Target="Libros%20virtuales%20de%20educaci&#243;n%20f&#237;sica/Fichas%20EF%206pri.pdf" TargetMode="External"/><Relationship Id="rId5" Type="http://schemas.openxmlformats.org/officeDocument/2006/relationships/hyperlink" Target="Libros%20virtuales%20de%20educaci&#243;n%20f&#237;sica/345743464042.pdf" TargetMode="External"/><Relationship Id="rId15" Type="http://schemas.openxmlformats.org/officeDocument/2006/relationships/hyperlink" Target="Libros%20virtuales%20de%20educaci&#243;n%20f&#237;sica/MapaConceptualLAFUERZA.pdf" TargetMode="External"/><Relationship Id="rId10" Type="http://schemas.openxmlformats.org/officeDocument/2006/relationships/hyperlink" Target="Libros%20virtuales%20de%20educaci&#243;n%20f&#237;sica/Fichas%20EF%205pri.pdf" TargetMode="External"/><Relationship Id="rId19" Type="http://schemas.openxmlformats.org/officeDocument/2006/relationships/hyperlink" Target="Libros%20virtuales%20de%20educaci&#243;n%20f&#237;sica/PlanillaParaelaborarProgramadeFuerza.pdf" TargetMode="External"/><Relationship Id="rId4" Type="http://schemas.openxmlformats.org/officeDocument/2006/relationships/hyperlink" Target="Libros%20virtuales%20de%20educaci&#243;n%20f&#237;sica/231340s.pdf" TargetMode="External"/><Relationship Id="rId9" Type="http://schemas.openxmlformats.org/officeDocument/2006/relationships/hyperlink" Target="Libros%20virtuales%20de%20educaci&#243;n%20f&#237;sica/Fichas%20As&#237;%20somos,%202&#186;%20Primaria.pdf" TargetMode="External"/><Relationship Id="rId14" Type="http://schemas.openxmlformats.org/officeDocument/2006/relationships/hyperlink" Target="Libros%20virtuales%20de%20educaci&#243;n%20f&#237;sica/MapaconceptualLAFLEXIBILIDAD.pdf" TargetMode="Externa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hyperlink" Target="Libros%20virtuales%20de%20educaci&#243;n%20f&#237;sica/UnidadDidacticaLAFUERZA.pdf" TargetMode="External"/><Relationship Id="rId3" Type="http://schemas.openxmlformats.org/officeDocument/2006/relationships/hyperlink" Target="Libros%20virtuales%20de%20educaci&#243;n%20f&#237;sica/Tema10-Valenciano1ESOKipEdiciones.pdf" TargetMode="External"/><Relationship Id="rId7" Type="http://schemas.openxmlformats.org/officeDocument/2006/relationships/hyperlink" Target="Libros%20virtuales%20de%20educaci&#243;n%20f&#237;sica/Tema5-Catalan1ESOKipEdiciones.pdf" TargetMode="External"/><Relationship Id="rId2" Type="http://schemas.openxmlformats.org/officeDocument/2006/relationships/hyperlink" Target="Libros%20virtuales%20de%20educaci&#243;n%20f&#237;sica/ReglasFutbolRapido2014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Libros%20virtuales%20de%20educaci&#243;n%20f&#237;sica/Tema4-Gallego1ESOKipEdiciones.pdf" TargetMode="External"/><Relationship Id="rId5" Type="http://schemas.openxmlformats.org/officeDocument/2006/relationships/hyperlink" Target="Libros%20virtuales%20de%20educaci&#243;n%20f&#237;sica/Tema3-Valenciano1ESOKipEdiciones.pdf" TargetMode="External"/><Relationship Id="rId4" Type="http://schemas.openxmlformats.org/officeDocument/2006/relationships/hyperlink" Target="Libros%20virtuales%20de%20educaci&#243;n%20f&#237;sica/Tema16-Gallego1ESOKipEdiciones.pdf" TargetMode="Externa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Daniel%20Defoe%20-%20Robinson%20Crusoe.doc" TargetMode="External"/><Relationship Id="rId13" Type="http://schemas.openxmlformats.org/officeDocument/2006/relationships/hyperlink" Target="500%20Libros%20Digitales/Don%20Francisco%20Quevedo%20-%20Sue&#241;os.doc" TargetMode="External"/><Relationship Id="rId18" Type="http://schemas.openxmlformats.org/officeDocument/2006/relationships/hyperlink" Target="500%20Libros%20Digitales/Edgar%20Allan%20Poe%20-%20Un%20descenso%20al%20maelstrom.pdf" TargetMode="External"/><Relationship Id="rId26" Type="http://schemas.openxmlformats.org/officeDocument/2006/relationships/hyperlink" Target="500%20Libros%20Digitales/Emilio%20Zola%20-%20Germinal.pdf" TargetMode="External"/><Relationship Id="rId3" Type="http://schemas.openxmlformats.org/officeDocument/2006/relationships/hyperlink" Target="500%20Libros%20Digitales/Charles%20Dickens%20-%20Oliver%20Twist.doc" TargetMode="External"/><Relationship Id="rId21" Type="http://schemas.openxmlformats.org/officeDocument/2006/relationships/hyperlink" Target="500%20Libros%20Digitales/Edward%20de%20Bono%20-%20Seis%20sombreros%20para%20pensar.pdf" TargetMode="External"/><Relationship Id="rId7" Type="http://schemas.openxmlformats.org/officeDocument/2006/relationships/hyperlink" Target="500%20Libros%20Digitales/Clark%20Ashton%20Smith%20-%20Los%20mundos%20perdidos.pdf" TargetMode="External"/><Relationship Id="rId12" Type="http://schemas.openxmlformats.org/officeDocument/2006/relationships/hyperlink" Target="500%20Libros%20Digitales/Don%20Alonso%20de%20Ercilla%20y%20Z&#250;&#241;iga%20-%20La%20Araucana.pdf" TargetMode="External"/><Relationship Id="rId17" Type="http://schemas.openxmlformats.org/officeDocument/2006/relationships/hyperlink" Target="500%20Libros%20Digitales/Edgar%20Allan%20Poe%20-%20Los%20Cr&#237;menes%20de%20la%20Rue%20Morge.pdf" TargetMode="External"/><Relationship Id="rId25" Type="http://schemas.openxmlformats.org/officeDocument/2006/relationships/hyperlink" Target="500%20Libros%20Digitales/Emilio%20Salgari%20-%20Sandokan.pdf" TargetMode="External"/><Relationship Id="rId2" Type="http://schemas.openxmlformats.org/officeDocument/2006/relationships/hyperlink" Target="500%20Libros%20Digitales/Charles%20Dickens%20-%20Historias%20de%20fantasmas.doc" TargetMode="External"/><Relationship Id="rId16" Type="http://schemas.openxmlformats.org/officeDocument/2006/relationships/hyperlink" Target="500%20Libros%20Digitales/Edgar%20Allan%20Poe%20-%20La%20carta%20robada.pdf" TargetMode="External"/><Relationship Id="rId20" Type="http://schemas.openxmlformats.org/officeDocument/2006/relationships/hyperlink" Target="500%20Libros%20Digitales/Edgar%20Rice%20Burroughs%20-%20Tarz&#225;n%20el%20se&#241;or%20de%20la%20jungl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Choderlos%20de%20Laclos%20-%20Amistades%20peligrosas.pdf" TargetMode="External"/><Relationship Id="rId11" Type="http://schemas.openxmlformats.org/officeDocument/2006/relationships/hyperlink" Target="500%20Libros%20Digitales/Diane%20Carey%20-%20Har&#233;n.pdf" TargetMode="External"/><Relationship Id="rId24" Type="http://schemas.openxmlformats.org/officeDocument/2006/relationships/hyperlink" Target="500%20Libros%20Digitales/Emilio%20Salgari%20-%20Los%20tigres%20de%20la%20Malasia.pdf" TargetMode="External"/><Relationship Id="rId5" Type="http://schemas.openxmlformats.org/officeDocument/2006/relationships/hyperlink" Target="500%20Libros%20Digitales/Charlotte%20Bront&#235;%20-%20Jane%20Eyre.doc" TargetMode="External"/><Relationship Id="rId15" Type="http://schemas.openxmlformats.org/officeDocument/2006/relationships/hyperlink" Target="500%20Libros%20Digitales/Edgar%20Allan%20Poe%20-%20El%20Escarabajo%20de%20Oro.pdf" TargetMode="External"/><Relationship Id="rId23" Type="http://schemas.openxmlformats.org/officeDocument/2006/relationships/hyperlink" Target="500%20Libros%20Digitales/El%20libro%20del%20Feng%20Shui.pdf" TargetMode="External"/><Relationship Id="rId10" Type="http://schemas.openxmlformats.org/officeDocument/2006/relationships/hyperlink" Target="500%20Libros%20Digitales/Dante%20Alighieri%20-%20La%20Vida%20Nueva.pdf" TargetMode="External"/><Relationship Id="rId19" Type="http://schemas.openxmlformats.org/officeDocument/2006/relationships/hyperlink" Target="500%20Libros%20Digitales/Edgar%20Allan%20Poe%20-%20William%20Wilson.pdf" TargetMode="External"/><Relationship Id="rId4" Type="http://schemas.openxmlformats.org/officeDocument/2006/relationships/hyperlink" Target="500%20Libros%20Digitales/Charles%20Perrault%20-%20Cuentos.doc" TargetMode="External"/><Relationship Id="rId9" Type="http://schemas.openxmlformats.org/officeDocument/2006/relationships/hyperlink" Target="500%20Libros%20Digitales/Dante%20Alighieri%20-%20Divina%20comedia.doc" TargetMode="External"/><Relationship Id="rId14" Type="http://schemas.openxmlformats.org/officeDocument/2006/relationships/hyperlink" Target="500%20Libros%20Digitales/Dyer%20Wayner%20-%20Tus%20zonas%20err&#243;neas.pdf" TargetMode="External"/><Relationship Id="rId22" Type="http://schemas.openxmlformats.org/officeDocument/2006/relationships/hyperlink" Target="500%20Libros%20Digitales/El%20Gran%20Libro%20de%20los%20Chakras.pdf" TargetMode="Externa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Ernesto%20S&#225;bato%20-%20El%20T&#250;nel.pdf" TargetMode="External"/><Relationship Id="rId13" Type="http://schemas.openxmlformats.org/officeDocument/2006/relationships/hyperlink" Target="500%20Libros%20Digitales/Federico%20Garc&#237;a%20Lorca%20-%20Romancero%20Gitano.doc" TargetMode="External"/><Relationship Id="rId18" Type="http://schemas.openxmlformats.org/officeDocument/2006/relationships/hyperlink" Target="500%20Libros%20Digitales/F&#233;dor%20Dostoievski%20-%20El%20Jugador.doc" TargetMode="External"/><Relationship Id="rId3" Type="http://schemas.openxmlformats.org/officeDocument/2006/relationships/hyperlink" Target="500%20Libros%20Digitales/Emily%20Bront&#235;%20-%20Cumbres%20borrascosas.doc" TargetMode="External"/><Relationship Id="rId21" Type="http://schemas.openxmlformats.org/officeDocument/2006/relationships/hyperlink" Target="500%20Libros%20Digitales/Fedor%20Dostoiewski%20-%20Los%20hermanos%20Karamazov.pdf" TargetMode="External"/><Relationship Id="rId7" Type="http://schemas.openxmlformats.org/officeDocument/2006/relationships/hyperlink" Target="500%20Libros%20Digitales/Ernesto%20Guevara%20-%20La%20Guerra%20de%20Guerrillas.pdf" TargetMode="External"/><Relationship Id="rId12" Type="http://schemas.openxmlformats.org/officeDocument/2006/relationships/hyperlink" Target="500%20Libros%20Digitales/Federico%20Garc&#237;a%20Lorca%20-%20Poemas.doc" TargetMode="External"/><Relationship Id="rId17" Type="http://schemas.openxmlformats.org/officeDocument/2006/relationships/hyperlink" Target="500%20Libros%20Digitales/Fedor%20Dostoieswski%20-%20El%20adolecente.pdf" TargetMode="External"/><Relationship Id="rId2" Type="http://schemas.openxmlformats.org/officeDocument/2006/relationships/hyperlink" Target="500%20Libros%20Digitales/Emilio%20Zola%20-%20Yo%20acuso.doc" TargetMode="External"/><Relationship Id="rId16" Type="http://schemas.openxmlformats.org/officeDocument/2006/relationships/hyperlink" Target="500%20Libros%20Digitales/Fedor%20Dostoieswki%20-%20Memorias%20del%20subsuelo.pdf" TargetMode="External"/><Relationship Id="rId20" Type="http://schemas.openxmlformats.org/officeDocument/2006/relationships/hyperlink" Target="500%20Libros%20Digitales/Fedor%20Dostoiewski%20-%20El%20sue&#241;o%20del%20pr&#237;ncipe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Ernesto%20Guevara%20-%20Diario%20del%20Che%20en%20Bolivia.pdf" TargetMode="External"/><Relationship Id="rId11" Type="http://schemas.openxmlformats.org/officeDocument/2006/relationships/hyperlink" Target="500%20Libros%20Digitales/Federico%20Garc&#237;a%20Lorca%20-%20Libro%20de%20poemas.pdf" TargetMode="External"/><Relationship Id="rId5" Type="http://schemas.openxmlformats.org/officeDocument/2006/relationships/hyperlink" Target="500%20Libros%20Digitales/Emmanuel%20Kant%20-%20Teor&#237;a%20y%20praxis.pdf" TargetMode="External"/><Relationship Id="rId15" Type="http://schemas.openxmlformats.org/officeDocument/2006/relationships/hyperlink" Target="500%20Libros%20Digitales/Federico%20Schiller%20-%20Mar&#237;a%20Estuardo.doc" TargetMode="External"/><Relationship Id="rId23" Type="http://schemas.openxmlformats.org/officeDocument/2006/relationships/hyperlink" Target="500%20Libros%20Digitales/F&#233;lix%20M.%20Samaniego%20-%20F&#225;bulas.doc" TargetMode="External"/><Relationship Id="rId10" Type="http://schemas.openxmlformats.org/officeDocument/2006/relationships/hyperlink" Target="500%20Libros%20Digitales/Federico%20Garc&#237;a%20Lorca%20-%20Bodas%20de%20sangre.doc" TargetMode="External"/><Relationship Id="rId19" Type="http://schemas.openxmlformats.org/officeDocument/2006/relationships/hyperlink" Target="500%20Libros%20Digitales/Fedor%20Dostoiewski%20-%20Crimen%20y%20castigo.doc" TargetMode="External"/><Relationship Id="rId4" Type="http://schemas.openxmlformats.org/officeDocument/2006/relationships/hyperlink" Target="500%20Libros%20Digitales/Emmanuel%20Kant%20-%20Cr&#237;tica%20de%20la%20raz&#243;n%20pura.doc" TargetMode="External"/><Relationship Id="rId9" Type="http://schemas.openxmlformats.org/officeDocument/2006/relationships/hyperlink" Target="500%20Libros%20Digitales/Ernesto%20Sabato%20-%20Sobre%20h&#233;roes%20y%20tumbas.pdf" TargetMode="External"/><Relationship Id="rId14" Type="http://schemas.openxmlformats.org/officeDocument/2006/relationships/hyperlink" Target="500%20Libros%20Digitales/Federico%20Garcia%20Lorca%20-%20Viaje%20a%20la%20Luna.pdf" TargetMode="External"/><Relationship Id="rId22" Type="http://schemas.openxmlformats.org/officeDocument/2006/relationships/hyperlink" Target="500%20Libros%20Digitales/Fedor%20Dostoiewski%20-%20Noches%20Blancas.doc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500%20Libros%20Digitales/Friedrich%20Nietzche%20-%20De%20mi%20vida.pdf" TargetMode="External"/><Relationship Id="rId13" Type="http://schemas.openxmlformats.org/officeDocument/2006/relationships/hyperlink" Target="500%20Libros%20Digitales/Gabriel%20Garcia%20Marquez%20-%20El%20Amor%20en%20los%20Tiempos%20del%20Colera.pdf" TargetMode="External"/><Relationship Id="rId18" Type="http://schemas.openxmlformats.org/officeDocument/2006/relationships/hyperlink" Target="500%20Libros%20Digitales/Gabriel%20Garc&#237;a%20M&#225;rquez%20-%20Noticia%20de%20un%20secuestro.pdf" TargetMode="External"/><Relationship Id="rId3" Type="http://schemas.openxmlformats.org/officeDocument/2006/relationships/hyperlink" Target="500%20Libros%20Digitales/Franz%20Kafka%20-%20Carta%20a%20su%20padre.pdf" TargetMode="External"/><Relationship Id="rId21" Type="http://schemas.openxmlformats.org/officeDocument/2006/relationships/hyperlink" Target="500%20Libros%20Digitales/Gabriel%20Garc&#237;a%20M&#225;rquez%20-%20Vivir%20para%20contarla.pdf" TargetMode="External"/><Relationship Id="rId7" Type="http://schemas.openxmlformats.org/officeDocument/2006/relationships/hyperlink" Target="500%20Libros%20Digitales/Fredrich%20Nietzsche%20-%20Aforismos%20.pdf" TargetMode="External"/><Relationship Id="rId12" Type="http://schemas.openxmlformats.org/officeDocument/2006/relationships/hyperlink" Target="500%20Libros%20Digitales/Gabriel%20Garc&#237;a%20M&#225;rquez%20-%20Doce%20cuentos%20peregrinos.pdf" TargetMode="External"/><Relationship Id="rId17" Type="http://schemas.openxmlformats.org/officeDocument/2006/relationships/hyperlink" Target="500%20Libros%20Digitales/Gabriel%20Garc&#237;a%20M&#225;rquez%20-%20La%20mala%20hora.pdf" TargetMode="External"/><Relationship Id="rId2" Type="http://schemas.openxmlformats.org/officeDocument/2006/relationships/hyperlink" Target="500%20Libros%20Digitales/Fernando%20de%20Rojas%20-%20La%20Celestina.doc" TargetMode="External"/><Relationship Id="rId16" Type="http://schemas.openxmlformats.org/officeDocument/2006/relationships/hyperlink" Target="500%20Libros%20Digitales/Gabriel%20Garc&#237;a%20M&#225;rquez%20-%20La%20c&#225;ndida%20Er&#233;ndira.pdf" TargetMode="External"/><Relationship Id="rId20" Type="http://schemas.openxmlformats.org/officeDocument/2006/relationships/hyperlink" Target="500%20Libros%20Digitales/Gabriel%20Garcia%20Marquez%20-%20Relato%20de%20un%20naufrag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500%20Libros%20Digitales/Fray%20Luis%20de%20Le&#243;n%20-%20De%20los%20nombres%20de%20Cristo.doc" TargetMode="External"/><Relationship Id="rId11" Type="http://schemas.openxmlformats.org/officeDocument/2006/relationships/hyperlink" Target="500%20Libros%20Digitales/Gabriel%20Garcia%20Marquez%20-%20Cr&#243;nica%20de%20una%20Muerte%20Anunciada.pdf" TargetMode="External"/><Relationship Id="rId5" Type="http://schemas.openxmlformats.org/officeDocument/2006/relationships/hyperlink" Target="500%20Libros%20Digitales/Franz%20Kafka%20-%20La%20metamosfosis.doc" TargetMode="External"/><Relationship Id="rId15" Type="http://schemas.openxmlformats.org/officeDocument/2006/relationships/hyperlink" Target="500%20Libros%20Digitales/Gabriel%20Garcia%20Marquez%20-%20ElCoronelNoTieneQuienLeEscriba.pdf" TargetMode="External"/><Relationship Id="rId10" Type="http://schemas.openxmlformats.org/officeDocument/2006/relationships/hyperlink" Target="500%20Libros%20Digitales/Gabriel%20Garcia%20Marquez%20-%20Cien%20A&#241;os%20de%20Soledad.pdf" TargetMode="External"/><Relationship Id="rId19" Type="http://schemas.openxmlformats.org/officeDocument/2006/relationships/hyperlink" Target="500%20Libros%20Digitales/Gabriel%20Garc&#237;a%20M&#225;rquez%20-%20Ojos%20de%20perro%20azul.pdf" TargetMode="External"/><Relationship Id="rId4" Type="http://schemas.openxmlformats.org/officeDocument/2006/relationships/hyperlink" Target="500%20Libros%20Digitales/Franz%20Kafka%20-%20El%20artista%20del%20hambre.pdf" TargetMode="External"/><Relationship Id="rId9" Type="http://schemas.openxmlformats.org/officeDocument/2006/relationships/hyperlink" Target="500%20Libros%20Digitales/Friedrich%20Nietzsche%20-%20As&#237;%20habl&#243;%20Zaratustra.doc" TargetMode="External"/><Relationship Id="rId14" Type="http://schemas.openxmlformats.org/officeDocument/2006/relationships/hyperlink" Target="500%20Libros%20Digitales/Gabriel%20Garc&#237;a%20M&#225;rquez%20-%20El%20oto&#241;o%20del%20patriarca.pdf" TargetMode="External"/><Relationship Id="rId22" Type="http://schemas.openxmlformats.org/officeDocument/2006/relationships/hyperlink" Target="500%20Libros%20Digitales/Gaston%20Leroux%20-%20El%20Fantasma%20de%20la%20&#243;per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867819">
            <a:off x="199417" y="71147"/>
            <a:ext cx="5953770" cy="2359570"/>
          </a:xfrm>
        </p:spPr>
        <p:txBody>
          <a:bodyPr/>
          <a:lstStyle/>
          <a:p>
            <a:r>
              <a:rPr lang="es-EC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BIBLIOTECA VIRTUAL INSTITUCIÓN EDUCATIVA «ANDRÉS F. CÓRDOVA»</a:t>
            </a:r>
            <a:endParaRPr lang="es-EC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Triángulo rectángulo"/>
          <p:cNvSpPr/>
          <p:nvPr/>
        </p:nvSpPr>
        <p:spPr>
          <a:xfrm>
            <a:off x="0" y="2636912"/>
            <a:ext cx="3563888" cy="4221088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6" name="5 Triángulo rectángulo"/>
          <p:cNvSpPr/>
          <p:nvPr/>
        </p:nvSpPr>
        <p:spPr>
          <a:xfrm flipH="1">
            <a:off x="0" y="0"/>
            <a:ext cx="9144000" cy="6858000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pic>
        <p:nvPicPr>
          <p:cNvPr id="1028" name="Picture 4" descr="Resultado de imagen para LIBR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179" y="2873718"/>
            <a:ext cx="397192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20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383881"/>
              </p:ext>
            </p:extLst>
          </p:nvPr>
        </p:nvGraphicFramePr>
        <p:xfrm>
          <a:off x="0" y="-1"/>
          <a:ext cx="9144000" cy="3645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18274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" action="ppaction://hlinkfile"/>
                        </a:rPr>
                        <a:t>Cuentos de Canterbury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8274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Middlemarch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8274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George Orwell 1984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8274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5" action="ppaction://hlinkfile"/>
                        </a:rPr>
                        <a:t>La Granja de Animales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8274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El Ahorcado de </a:t>
                      </a:r>
                      <a:r>
                        <a:rPr lang="es-EC" sz="1800" u="none" strike="noStrike" dirty="0" smtClean="0">
                          <a:effectLst/>
                          <a:hlinkClick r:id="rId6" action="ppaction://hlinkfile"/>
                        </a:rPr>
                        <a:t> </a:t>
                      </a:r>
                      <a:r>
                        <a:rPr lang="es-EC" sz="1800" u="none" strike="noStrike" dirty="0" err="1" smtClean="0">
                          <a:effectLst/>
                          <a:hlinkClick r:id="rId6" action="ppaction://hlinkfile"/>
                        </a:rPr>
                        <a:t>SaintPholein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8274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7" action="ppaction://hlinkfile"/>
                        </a:rPr>
                        <a:t>El Loco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8274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El Profeta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8274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Jesús el Hijo del Hombre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8274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La Voz del Maestro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8274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1" action="ppaction://hlinkfile"/>
                        </a:rPr>
                        <a:t>Los Secretos del Corazón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6228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De Camerón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997634"/>
              </p:ext>
            </p:extLst>
          </p:nvPr>
        </p:nvGraphicFramePr>
        <p:xfrm>
          <a:off x="0" y="3645026"/>
          <a:ext cx="9144000" cy="3212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129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3" action="ppaction://hlinkfile"/>
                        </a:rPr>
                        <a:t>Fausto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129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Madame </a:t>
                      </a: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  </a:t>
                      </a:r>
                      <a:r>
                        <a:rPr lang="es-EC" sz="1800" u="none" strike="noStrike" dirty="0" err="1" smtClean="0">
                          <a:effectLst/>
                          <a:hlinkClick r:id="rId14" action="ppaction://hlinkfile"/>
                        </a:rPr>
                        <a:t>Bovery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129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5" action="ppaction://hlinkfile"/>
                        </a:rPr>
                        <a:t>Desde mi Celda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129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6" action="ppaction://hlinkfile"/>
                        </a:rPr>
                        <a:t>Leyendas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29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7" action="ppaction://hlinkfile"/>
                        </a:rPr>
                        <a:t>Rimas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29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Encuentro en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Zaratustra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29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9" action="ppaction://hlinkfile"/>
                        </a:rPr>
                        <a:t>La cabaña del tío Tom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29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El centro del infierno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129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La Red Del Cazador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129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2" action="ppaction://hlinkfile"/>
                        </a:rPr>
                        <a:t>El hombre invisible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66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919562"/>
              </p:ext>
            </p:extLst>
          </p:nvPr>
        </p:nvGraphicFramePr>
        <p:xfrm>
          <a:off x="35496" y="-6"/>
          <a:ext cx="9108504" cy="12904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08504"/>
              </a:tblGrid>
              <a:tr h="2286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2" action="ppaction://hlinkfile"/>
                        </a:rPr>
                        <a:t> Lobo Estepario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3" action="ppaction://hlinkfile"/>
                        </a:rPr>
                        <a:t>Siddharta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4" action="ppaction://hlinkfile"/>
                        </a:rPr>
                        <a:t>Lucha contra el demonio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5" action="ppaction://hlinkfile"/>
                        </a:rPr>
                        <a:t>Ilíada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 action="ppaction://hlinkfile"/>
                        </a:rPr>
                        <a:t>La odisea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7" action="ppaction://hlinkfile"/>
                        </a:rPr>
                        <a:t>Bóvedas de acero</a:t>
                      </a:r>
                      <a:r>
                        <a:rPr lang="es-EC" sz="1800" u="none" strike="noStrike" dirty="0">
                          <a:effectLst/>
                          <a:hlinkClick r:id="rId7" action="ppaction://hlinkfile"/>
                        </a:rPr>
                        <a:t> 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8" action="ppaction://hlinkfile"/>
                        </a:rPr>
                        <a:t>El Hombre bicentenario</a:t>
                      </a: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 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9" action="ppaction://hlinkfile"/>
                        </a:rPr>
                        <a:t>El sol desnudo</a:t>
                      </a: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 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0" action="ppaction://hlinkfile"/>
                        </a:rPr>
                        <a:t>Hacia la Fundación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err="1" smtClean="0">
                          <a:effectLst/>
                          <a:hlinkClick r:id="rId11" action="ppaction://hlinkfile"/>
                        </a:rPr>
                        <a:t>Lucky</a:t>
                      </a:r>
                      <a:r>
                        <a:rPr lang="es-EC" sz="1800" u="none" strike="noStrike" dirty="0" smtClean="0">
                          <a:effectLst/>
                          <a:hlinkClick r:id="rId11" action="ppaction://hlinkfile"/>
                        </a:rPr>
                        <a:t> </a:t>
                      </a:r>
                      <a:r>
                        <a:rPr lang="es-EC" sz="1800" u="none" strike="noStrike" dirty="0" smtClean="0">
                          <a:effectLst/>
                          <a:hlinkClick r:id="rId11" action="ppaction://hlinkfile"/>
                        </a:rPr>
                        <a:t> </a:t>
                      </a:r>
                      <a:r>
                        <a:rPr lang="es-EC" sz="1800" u="none" strike="noStrike" dirty="0" err="1" smtClean="0">
                          <a:effectLst/>
                          <a:hlinkClick r:id="rId11" action="ppaction://hlinkfile"/>
                        </a:rPr>
                        <a:t>Starr</a:t>
                      </a:r>
                      <a:r>
                        <a:rPr lang="es-EC" sz="1800" u="none" strike="noStrike" dirty="0" smtClean="0">
                          <a:effectLst/>
                          <a:hlinkClick r:id="rId11" action="ppaction://hlinkfile"/>
                        </a:rPr>
                        <a:t> </a:t>
                      </a:r>
                      <a:r>
                        <a:rPr lang="es-EC" sz="1800" u="none" strike="noStrike" dirty="0" smtClean="0">
                          <a:effectLst/>
                          <a:hlinkClick r:id="rId11" action="ppaction://hlinkfile"/>
                        </a:rPr>
                        <a:t>y los anillos de Saturno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2" action="ppaction://hlinkfile"/>
                        </a:rPr>
                        <a:t>Yo Robot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3" action="ppaction://hlinkfile"/>
                        </a:rPr>
                        <a:t>Cuentos de Eva Luna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</a:rPr>
                        <a:t> </a:t>
                      </a: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De amor y de muerte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5" action="ppaction://hlinkfile"/>
                        </a:rPr>
                        <a:t>El plan infinito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6" action="ppaction://hlinkfile"/>
                        </a:rPr>
                        <a:t>Hija de la Fortuna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7" action="ppaction://hlinkfile"/>
                        </a:rPr>
                        <a:t>La casa de los espíritus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8" action="ppaction://hlinkfile"/>
                        </a:rPr>
                        <a:t>La ciudad de las bestias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</a:rPr>
                        <a:t> </a:t>
                      </a:r>
                      <a:r>
                        <a:rPr lang="es-EC" sz="1800" u="none" strike="noStrike" dirty="0" smtClean="0">
                          <a:effectLst/>
                          <a:hlinkClick r:id="rId19" action="ppaction://hlinkfile"/>
                        </a:rPr>
                        <a:t>Paula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20" action="ppaction://hlinkfile"/>
                        </a:rPr>
                        <a:t>La Rebelión de Lucifer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21" action="ppaction://hlinkfile"/>
                        </a:rPr>
                        <a:t>Harry Potter y el Cáliz de fuego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22" action="ppaction://hlinkfile"/>
                        </a:rPr>
                        <a:t>Harry Potter y el Prisionero de </a:t>
                      </a:r>
                      <a:r>
                        <a:rPr lang="es-EC" sz="1800" u="none" strike="noStrike" dirty="0" smtClean="0">
                          <a:effectLst/>
                          <a:hlinkClick r:id="rId22" action="ppaction://hlinkfile"/>
                        </a:rPr>
                        <a:t> </a:t>
                      </a:r>
                      <a:r>
                        <a:rPr lang="es-EC" sz="1800" u="none" strike="noStrike" dirty="0" err="1" smtClean="0">
                          <a:effectLst/>
                          <a:hlinkClick r:id="rId22" action="ppaction://hlinkfile"/>
                        </a:rPr>
                        <a:t>Azkaban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23" action="ppaction://hlinkfile"/>
                        </a:rPr>
                        <a:t>Harry Potter y la Cámara secreta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24" action="ppaction://hlinkfile"/>
                        </a:rPr>
                        <a:t>Harry Potter y la Piedra filosofal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25" action="ppaction://hlinkfile"/>
                        </a:rPr>
                        <a:t>Peter Pan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</a:rPr>
                        <a:t> </a:t>
                      </a:r>
                      <a:r>
                        <a:rPr lang="es-EC" sz="1800" u="none" strike="noStrike" dirty="0" smtClean="0">
                          <a:effectLst/>
                          <a:hlinkClick r:id="rId26" action="ppaction://hlinkfile"/>
                        </a:rPr>
                        <a:t>El Hobbit</a:t>
                      </a:r>
                      <a:r>
                        <a:rPr lang="es-EC" sz="1800" u="none" strike="noStrike" dirty="0">
                          <a:effectLst/>
                          <a:hlinkClick r:id="rId26" action="ppaction://hlinkfile"/>
                        </a:rPr>
                        <a:t> </a:t>
                      </a:r>
                      <a:endParaRPr lang="es-EC" sz="1800" u="none" strike="noStrike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u="none" strike="noStrike">
                          <a:effectLst/>
                        </a:rPr>
                        <a:t> </a:t>
                      </a:r>
                      <a:endParaRPr lang="es-EC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95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560671"/>
              </p:ext>
            </p:extLst>
          </p:nvPr>
        </p:nvGraphicFramePr>
        <p:xfrm>
          <a:off x="0" y="8"/>
          <a:ext cx="9144000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" action="ppaction://hlinkfile"/>
                        </a:rPr>
                        <a:t>El Retorno del Rey 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 action="ppaction://hlinkfile"/>
                        </a:rPr>
                        <a:t>El Retorno del Rey 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file"/>
                        </a:rPr>
                        <a:t>El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file"/>
                        </a:rPr>
                        <a:t>Silmarillion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 action="ppaction://hlinkfile"/>
                        </a:rPr>
                        <a:t>La Comunidad del anillo 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 action="ppaction://hlinkfile"/>
                        </a:rPr>
                        <a:t>La Comunidad del anillo 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 action="ppaction://hlinkfile"/>
                        </a:rPr>
                        <a:t>Las Dos Torres 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 action="ppaction://hlinkfile"/>
                        </a:rPr>
                        <a:t>Las Dos Torres 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9" action="ppaction://hlinkfile"/>
                        </a:rPr>
                        <a:t>Ulises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0" action="ppaction://hlinkfile"/>
                        </a:rPr>
                        <a:t>El intruso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1" action="ppaction://hlinkfile"/>
                        </a:rPr>
                        <a:t>La Nausea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2" action="ppaction://hlinkfile"/>
                        </a:rPr>
                        <a:t>Intriga y seducción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3" action="ppaction://hlinkfile"/>
                        </a:rPr>
                        <a:t>Prisionera del deseo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Serenata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5" action="ppaction://hlinkfile"/>
                        </a:rPr>
                        <a:t>Magia Prohibida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6" action="ppaction://hlinkfile"/>
                        </a:rPr>
                        <a:t> El paraíso perdido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7" action="ppaction://hlinkfile"/>
                        </a:rPr>
                        <a:t>Quien se ha llevado mi queso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Los Viajes de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Gulliver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9" action="ppaction://hlinkfile"/>
                        </a:rPr>
                        <a:t>El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9" action="ppaction://hlinkfile"/>
                        </a:rPr>
                        <a:t>aleph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El hacedor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El informe de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Brodie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2" action="ppaction://hlinkfile"/>
                        </a:rPr>
                        <a:t>El libro de arena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83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408755"/>
              </p:ext>
            </p:extLst>
          </p:nvPr>
        </p:nvGraphicFramePr>
        <p:xfrm>
          <a:off x="0" y="0"/>
          <a:ext cx="9144000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" action="ppaction://hlinkfile"/>
                        </a:rPr>
                        <a:t>La memoria de Shakespeare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 action="ppaction://hlinkfile"/>
                        </a:rPr>
                        <a:t>Seis problemas para don Isidro Parodi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file"/>
                        </a:rPr>
                        <a:t>Martín Fierro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 action="ppaction://hlinkfile"/>
                        </a:rPr>
                        <a:t>Amistad Funesta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 action="ppaction://hlinkfile"/>
                        </a:rPr>
                        <a:t>Ensayos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 action="ppaction://hlinkfile"/>
                        </a:rPr>
                        <a:t>El Cuento de la Isla Desconocida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 action="ppaction://hlinkfile"/>
                        </a:rPr>
                        <a:t>La caverna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9" action="ppaction://hlinkfile"/>
                        </a:rPr>
                        <a:t>Tierras vírgenes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0" action="ppaction://hlinkfile"/>
                        </a:rPr>
                        <a:t>Emilio o la Educación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1" action="ppaction://hlinkfile"/>
                        </a:rPr>
                        <a:t>El llano en llamas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2" action="ppaction://hlinkfile"/>
                        </a:rPr>
                        <a:t>Pedro Páramo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3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3" action="ppaction://hlinkfile"/>
                        </a:rPr>
                        <a:t>Pepita Jiménez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62 Modelo para armar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5" action="ppaction://hlinkfile"/>
                        </a:rPr>
                        <a:t>Bestiario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6" action="ppaction://hlinkfile"/>
                        </a:rPr>
                        <a:t>Fantomas contra las multinacionales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7" action="ppaction://hlinkfile"/>
                        </a:rPr>
                        <a:t>Historias de cronopios y famas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Las armas secretas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9" action="ppaction://hlinkfile"/>
                        </a:rPr>
                        <a:t>Rayuela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Todos los fuegos el fuego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Un Tal Lucas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2" action="ppaction://hlinkfile"/>
                        </a:rPr>
                        <a:t>Ante la bandera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46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s-EC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180105"/>
              </p:ext>
            </p:extLst>
          </p:nvPr>
        </p:nvGraphicFramePr>
        <p:xfrm>
          <a:off x="0" y="0"/>
          <a:ext cx="9144000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" action="ppaction://hlinkfile"/>
                        </a:rPr>
                        <a:t>Cinco semanas en globo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 action="ppaction://hlinkfile"/>
                        </a:rPr>
                        <a:t>De la tierra a la luna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file"/>
                        </a:rPr>
                        <a:t>Dos años de vacaciones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 action="ppaction://hlinkfile"/>
                        </a:rPr>
                        <a:t>El castillo de los Cárpatos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 action="ppaction://hlinkfile"/>
                        </a:rPr>
                        <a:t>El faro del mundo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 action="ppaction://hlinkfile"/>
                        </a:rPr>
                        <a:t>El pueblo aéreo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 action="ppaction://hlinkfile"/>
                        </a:rPr>
                        <a:t>El secreto de Wilhelm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 action="ppaction://hlinkfile"/>
                        </a:rPr>
                        <a:t>Storitz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9" action="ppaction://hlinkfile"/>
                        </a:rPr>
                        <a:t>La vuelta al mundo en 80 días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0" action="ppaction://hlinkfile"/>
                        </a:rPr>
                        <a:t>Las Indias negras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1" action="ppaction://hlinkfile"/>
                        </a:rPr>
                        <a:t>Miguel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1" action="ppaction://hlinkfile"/>
                        </a:rPr>
                        <a:t>Strogoff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2" action="ppaction://hlinkfile"/>
                        </a:rPr>
                        <a:t>Una Ciudad Flotante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3" action="ppaction://hlinkfile"/>
                        </a:rPr>
                        <a:t>Veinte mil leguas de viaje submarino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Viaje al Centro de la Tierra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5" action="ppaction://hlinkfile"/>
                        </a:rPr>
                        <a:t>La rebelión de los brujos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6" action="ppaction://hlinkfile"/>
                        </a:rPr>
                        <a:t>Fábulas Libertinas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7" action="ppaction://hlinkfile"/>
                        </a:rPr>
                        <a:t>Tao Te King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Como agua para chocolate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9" action="ppaction://hlinkfile"/>
                        </a:rPr>
                        <a:t>El Libro de las Emociones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Ana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Karenina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Tres muertes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2" action="ppaction://hlinkfile"/>
                        </a:rPr>
                        <a:t>A través del espejo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8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s-EC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314982"/>
              </p:ext>
            </p:extLst>
          </p:nvPr>
        </p:nvGraphicFramePr>
        <p:xfrm>
          <a:off x="0" y="0"/>
          <a:ext cx="9144000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" action="ppaction://hlinkfile"/>
                        </a:rPr>
                        <a:t>Alicia en el país de las maravillas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 action="ppaction://hlinkfile"/>
                        </a:rPr>
                        <a:t>Fronteras del infinito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file"/>
                        </a:rPr>
                        <a:t>Fuente ovejuna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 action="ppaction://hlinkfile"/>
                        </a:rPr>
                        <a:t>Mujercitas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 action="ppaction://hlinkfile"/>
                        </a:rPr>
                        <a:t>El Señor del Tiempo 1 - El iniciado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 action="ppaction://hlinkfile"/>
                        </a:rPr>
                        <a:t>El Señor del Tiempo 2 - El Proscrito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 action="ppaction://hlinkfile"/>
                        </a:rPr>
                        <a:t>El Señor del Tiempo 3 - El Orden y el caos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9" action="ppaction://hlinkfile"/>
                        </a:rPr>
                        <a:t>De la ira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0" action="ppaction://hlinkfile"/>
                        </a:rPr>
                        <a:t>El cazador de jaguares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1" action="ppaction://hlinkfile"/>
                        </a:rPr>
                        <a:t>Bruto o de los ilustres oradores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2" action="ppaction://hlinkfile"/>
                        </a:rPr>
                        <a:t>Antología Poética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3" action="ppaction://hlinkfile"/>
                        </a:rPr>
                        <a:t>El Padrino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La fiesta del chivo</a:t>
                      </a: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 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5" action="ppaction://hlinkfile"/>
                        </a:rPr>
                        <a:t>Lituma en los Andes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6" action="ppaction://hlinkfile"/>
                        </a:rPr>
                        <a:t>El forastero misterioso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7" action="ppaction://hlinkfile"/>
                        </a:rPr>
                        <a:t>El príncipe y el mendigo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Huckleberry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 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Finn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9" action="ppaction://hlinkfile"/>
                        </a:rPr>
                        <a:t>Tom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9" action="ppaction://hlinkfile"/>
                        </a:rPr>
                        <a:t> S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9" action="ppaction://hlinkfile"/>
                        </a:rPr>
                        <a:t>awyer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Un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yanki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en la corte del rey Arturo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El hombre que corrompió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Hadleyburg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2" action="ppaction://hlinkfile"/>
                        </a:rPr>
                        <a:t> Eugenia de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2" action="ppaction://hlinkfile"/>
                        </a:rPr>
                        <a:t>Franval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31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400844"/>
              </p:ext>
            </p:extLst>
          </p:nvPr>
        </p:nvGraphicFramePr>
        <p:xfrm>
          <a:off x="0" y="0"/>
          <a:ext cx="9144000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" action="ppaction://hlinkfile"/>
                        </a:rPr>
                        <a:t>Justine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 action="ppaction://hlinkfile"/>
                        </a:rPr>
                        <a:t>Agua Mansa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file"/>
                        </a:rPr>
                        <a:t>Frankenstein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 action="ppaction://hlinkfile"/>
                        </a:rPr>
                        <a:t>Beethoven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 action="ppaction://hlinkfile"/>
                        </a:rPr>
                        <a:t>Acoso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 action="ppaction://hlinkfile"/>
                        </a:rPr>
                        <a:t>Devoradores de cadáveres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 action="ppaction://hlinkfile"/>
                        </a:rPr>
                        <a:t>El mundo perdido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9" action="ppaction://hlinkfile"/>
                        </a:rPr>
                        <a:t>Esfera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0" action="ppaction://hlinkfile"/>
                        </a:rPr>
                        <a:t>Parque Jurásico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1" action="ppaction://hlinkfile"/>
                        </a:rPr>
                        <a:t>Punto crítico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2" action="ppaction://hlinkfile"/>
                        </a:rPr>
                        <a:t>Rescate en el tiempo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3" action="ppaction://hlinkfile"/>
                        </a:rPr>
                        <a:t>Sol naciente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Amante liberal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5" action="ppaction://hlinkfile"/>
                        </a:rPr>
                        <a:t>Casamiento engañoso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6" action="ppaction://hlinkfile"/>
                        </a:rPr>
                        <a:t>Celoso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6" action="ppaction://hlinkfile"/>
                        </a:rPr>
                        <a:t>estremeno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7" action="ppaction://hlinkfile"/>
                        </a:rPr>
                        <a:t>Don Quijote de la Mancha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Entremeses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9" action="ppaction://hlinkfile"/>
                        </a:rPr>
                        <a:t>La Galatea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La Gitanilla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Las dos doncellas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2" action="ppaction://hlinkfile"/>
                        </a:rPr>
                        <a:t>Novelas Ejemplares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92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155056"/>
              </p:ext>
            </p:extLst>
          </p:nvPr>
        </p:nvGraphicFramePr>
        <p:xfrm>
          <a:off x="0" y="0"/>
          <a:ext cx="9144000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" action="ppaction://hlinkfile"/>
                        </a:rPr>
                        <a:t>Persiles y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" action="ppaction://hlinkfile"/>
                        </a:rPr>
                        <a:t>Sigismunda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 action="ppaction://hlinkfile"/>
                        </a:rPr>
                        <a:t>Trato de Argel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file"/>
                        </a:rPr>
                        <a:t>Del sentimiento trágico de la vida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 action="ppaction://hlinkfile"/>
                        </a:rPr>
                        <a:t>La tía Tula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 action="ppaction://hlinkfile"/>
                        </a:rPr>
                        <a:t>Niebla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 action="ppaction://hlinkfile"/>
                        </a:rPr>
                        <a:t>El regreso del Rey Arturo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 action="ppaction://hlinkfile"/>
                        </a:rPr>
                        <a:t>El príncipe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9" action="ppaction://hlinkfile"/>
                        </a:rPr>
                        <a:t>El Milagro más Grande del Mundo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0" action="ppaction://hlinkfile"/>
                        </a:rPr>
                        <a:t>El vendedor más grande del mundo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1" action="ppaction://hlinkfile"/>
                        </a:rPr>
                        <a:t>El abanico de Lady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1" action="ppaction://hlinkfile"/>
                        </a:rPr>
                        <a:t> Windermere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2" action="ppaction://hlinkfile"/>
                        </a:rPr>
                        <a:t>El fantasma de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2" action="ppaction://hlinkfile"/>
                        </a:rPr>
                        <a:t>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2" action="ppaction://hlinkfile"/>
                        </a:rPr>
                        <a:t>Canterville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3" action="ppaction://hlinkfile"/>
                        </a:rPr>
                        <a:t>El retrato de Dorian Gray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La Importancia de llamarse Ernesto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5" action="ppaction://hlinkfile"/>
                        </a:rPr>
                        <a:t>El Arte de amar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6" action="ppaction://hlinkfile"/>
                        </a:rPr>
                        <a:t>20 poemas de amor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7" action="ppaction://hlinkfile"/>
                        </a:rPr>
                        <a:t>Canto General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Cien sonetos de amor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9" action="ppaction://hlinkfile"/>
                        </a:rPr>
                        <a:t>Causa de muerte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La Granja De Cuerpos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Post-mortem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2" action="ppaction://hlinkfile"/>
                        </a:rPr>
                        <a:t>Un Ambiente Extraño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1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372232"/>
              </p:ext>
            </p:extLst>
          </p:nvPr>
        </p:nvGraphicFramePr>
        <p:xfrm>
          <a:off x="0" y="0"/>
          <a:ext cx="9144000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" action="ppaction://hlinkfile"/>
                        </a:rPr>
                        <a:t>A orillas del rio Piedra me senté y llore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 action="ppaction://hlinkfile"/>
                        </a:rPr>
                        <a:t>Brida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file"/>
                        </a:rPr>
                        <a:t>El alquimista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 action="ppaction://hlinkfile"/>
                        </a:rPr>
                        <a:t>La Quinta Montaña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 action="ppaction://hlinkfile"/>
                        </a:rPr>
                        <a:t>Manual del guerrero de la luz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 action="ppaction://hlinkfile"/>
                        </a:rPr>
                        <a:t>Verónica decide morir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 action="ppaction://hlinkfile"/>
                        </a:rPr>
                        <a:t>La vida es sueño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9" action="ppaction://hlinkfile"/>
                        </a:rPr>
                        <a:t>La espada rota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0" action="ppaction://hlinkfile"/>
                        </a:rPr>
                        <a:t>Al otro lado del tiempo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1" action="ppaction://hlinkfile"/>
                        </a:rPr>
                        <a:t>Juan Salvador Gaviota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2" action="ppaction://hlinkfile"/>
                        </a:rPr>
                        <a:t>El gran cambiazo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3" action="ppaction://hlinkfile"/>
                        </a:rPr>
                        <a:t>El último acto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El visitante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5" action="ppaction://hlinkfile"/>
                        </a:rPr>
                        <a:t>Perra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6" action="ppaction://hlinkfile"/>
                        </a:rPr>
                        <a:t>El caballero de la armadura oxidada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7" action="ppaction://hlinkfile"/>
                        </a:rPr>
                        <a:t>El Búho que no podía ulular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Bosque Mitigo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9" action="ppaction://hlinkfile"/>
                        </a:rPr>
                        <a:t>La rueda del tiempo 1 (El ojo del mundo)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La rueda del tiempo 2 (Los héroes)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El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Dr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Jekyll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 y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Mr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 Hyde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2" action="ppaction://hlinkfile"/>
                        </a:rPr>
                        <a:t>La isla del tesoro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83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5083"/>
            <a:ext cx="9144000" cy="6852917"/>
          </a:xfrm>
        </p:spPr>
        <p:txBody>
          <a:bodyPr/>
          <a:lstStyle/>
          <a:p>
            <a:endParaRPr lang="es-EC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6430966"/>
              </p:ext>
            </p:extLst>
          </p:nvPr>
        </p:nvGraphicFramePr>
        <p:xfrm>
          <a:off x="0" y="0"/>
          <a:ext cx="9144000" cy="7089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" action="ppaction://hlinkfile"/>
                        </a:rPr>
                        <a:t>La resaca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 action="ppaction://hlinkfile"/>
                        </a:rPr>
                        <a:t>Abducción</a:t>
                      </a:r>
                      <a:endParaRPr lang="es-EC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file"/>
                        </a:rPr>
                        <a:t>Azul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 action="ppaction://hlinkfile"/>
                        </a:rPr>
                        <a:t>Cantos de vida y esperanza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 action="ppaction://hlinkfile"/>
                        </a:rPr>
                        <a:t>Poemas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 action="ppaction://hlinkfile"/>
                        </a:rPr>
                        <a:t>El drama de la iluminación cósmica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 action="ppaction://hlinkfile"/>
                        </a:rPr>
                        <a:t>Camino de Perfección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9" action="ppaction://hlinkfile"/>
                        </a:rPr>
                        <a:t>La Amante Cautiva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0" action="ppaction://hlinkfile"/>
                        </a:rPr>
                        <a:t>La Rosa de España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1" action="ppaction://hlinkfile"/>
                        </a:rPr>
                        <a:t>Edipo rey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2" action="ppaction://hlinkfile"/>
                        </a:rPr>
                        <a:t>Cartas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3" action="ppaction://hlinkfile"/>
                        </a:rPr>
                        <a:t>Bhagavad Gita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4" action="ppaction://hlinkfile"/>
                        </a:rPr>
                        <a:t>Solaris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5" action="ppaction://hlinkfile"/>
                        </a:rPr>
                        <a:t>Carta de una desconocida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6" action="ppaction://hlinkfile"/>
                        </a:rPr>
                        <a:t>Fouché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7" action="ppaction://hlinkfile"/>
                        </a:rPr>
                        <a:t>Magallanes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María Antonieta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9" action="ppaction://hlinkfile"/>
                        </a:rPr>
                        <a:t>Rojo y Negro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El  universo en una cascara de nuez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Historia del Tiempo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2" action="ppaction://hlinkfile"/>
                        </a:rPr>
                        <a:t>Almuerzo en el restaurante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2" action="ppaction://hlinkfile"/>
                        </a:rPr>
                        <a:t>Gotham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3" action="ppaction://hlinkfile"/>
                        </a:rPr>
                        <a:t>Carrie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47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07875899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568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348330"/>
              </p:ext>
            </p:extLst>
          </p:nvPr>
        </p:nvGraphicFramePr>
        <p:xfrm>
          <a:off x="11113" y="0"/>
          <a:ext cx="9144000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" action="ppaction://hlinkfile"/>
                        </a:rPr>
                        <a:t>Cementerio de animales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 action="ppaction://hlinkfile"/>
                        </a:rPr>
                        <a:t>Dolores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 action="ppaction://hlinkfile"/>
                        </a:rPr>
                        <a:t>Claiborne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file"/>
                        </a:rPr>
                        <a:t>El cazador de sueños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 action="ppaction://hlinkfile"/>
                        </a:rPr>
                        <a:t>El Ciclo del Hombre Lobo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 action="ppaction://hlinkfile"/>
                        </a:rPr>
                        <a:t>El resplandor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 action="ppaction://hlinkfile"/>
                        </a:rPr>
                        <a:t>El Talismán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 action="ppaction://hlinkfile"/>
                        </a:rPr>
                        <a:t>El umbral de la noche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9" action="ppaction://hlinkfile"/>
                        </a:rPr>
                        <a:t>Historias Fantásticas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0" action="ppaction://hlinkfile"/>
                        </a:rPr>
                        <a:t>Insomnia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1" action="ppaction://hlinkfile"/>
                        </a:rPr>
                        <a:t>La chica que amaba a Tom Gordon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2" action="ppaction://hlinkfile"/>
                        </a:rPr>
                        <a:t>La expedición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3" action="ppaction://hlinkfile"/>
                        </a:rPr>
                        <a:t>La Larga Marcha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4" action="ppaction://hlinkfile"/>
                        </a:rPr>
                        <a:t>La mitad siniestra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5" action="ppaction://hlinkfile"/>
                        </a:rPr>
                        <a:t>La niebla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6" action="ppaction://hlinkfile"/>
                        </a:rPr>
                        <a:t>La torre oscura 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7" action="ppaction://hlinkfile"/>
                        </a:rPr>
                        <a:t>La torre oscura 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La torre oscura III - Las tierras baldías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9" action="ppaction://hlinkfile"/>
                        </a:rPr>
                        <a:t>La torre oscura IV - La bola de cristal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La zona muerta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Mientras escribo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2" action="ppaction://hlinkfile"/>
                        </a:rPr>
                        <a:t>Misery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04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776733"/>
              </p:ext>
            </p:extLst>
          </p:nvPr>
        </p:nvGraphicFramePr>
        <p:xfrm>
          <a:off x="0" y="0"/>
          <a:ext cx="9144000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" action="ppaction://hlinkfile"/>
                        </a:rPr>
                        <a:t>Montado en la bala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 action="ppaction://hlinkfile"/>
                        </a:rPr>
                        <a:t>Pesadillas y Alucinaciones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file"/>
                        </a:rPr>
                        <a:t>Posesión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 action="ppaction://hlinkfile"/>
                        </a:rPr>
                        <a:t>El fugitivo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 action="ppaction://hlinkfile"/>
                        </a:rPr>
                        <a:t>Maleficio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 action="ppaction://hlinkfile"/>
                        </a:rPr>
                        <a:t>Rabia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 action="ppaction://hlinkfile"/>
                        </a:rPr>
                        <a:t>Chinga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9" action="ppaction://hlinkfile"/>
                        </a:rPr>
                        <a:t>Sombras del Imperio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0" action="ppaction://hlinkfile"/>
                        </a:rPr>
                        <a:t>Dragón Rojo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1" action="ppaction://hlinkfile"/>
                        </a:rPr>
                        <a:t>El silencio de los inocentes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2" action="ppaction://hlinkfile"/>
                        </a:rPr>
                        <a:t>Hannibal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3" action="ppaction://hlinkfile"/>
                        </a:rPr>
                        <a:t>Star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3" action="ppaction://hlinkfile"/>
                        </a:rPr>
                        <a:t>Wars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3" action="ppaction://hlinkfile"/>
                        </a:rPr>
                        <a:t> - El resurgir de la fuerza oscura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4" action="ppaction://hlinkfile"/>
                        </a:rPr>
                        <a:t>Star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4" action="ppaction://hlinkfile"/>
                        </a:rPr>
                        <a:t>Wars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4" action="ppaction://hlinkfile"/>
                        </a:rPr>
                        <a:t> - Heredero del Imperio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5" action="ppaction://hlinkfile"/>
                        </a:rPr>
                        <a:t>Star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5" action="ppaction://hlinkfile"/>
                        </a:rPr>
                        <a:t>Wars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5" action="ppaction://hlinkfile"/>
                        </a:rPr>
                        <a:t> - la última orden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6" action="ppaction://hlinkfile"/>
                        </a:rPr>
                        <a:t>Utopía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7" action="ppaction://hlinkfile"/>
                        </a:rPr>
                        <a:t>El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7" action="ppaction://hlinkfile"/>
                        </a:rPr>
                        <a:t>Kybalion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El Nombre de la Rosa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9" action="ppaction://hlinkfile"/>
                        </a:rPr>
                        <a:t>El Péndulo De Foucault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Los miserables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Nuestra señora de París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2" action="ppaction://hlinkfile"/>
                        </a:rPr>
                        <a:t>Eneida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58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006289"/>
              </p:ext>
            </p:extLst>
          </p:nvPr>
        </p:nvGraphicFramePr>
        <p:xfrm>
          <a:off x="0" y="0"/>
          <a:ext cx="9144000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" action="ppaction://hlinkfile"/>
                        </a:rPr>
                        <a:t>Historia de un buen Brahma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 action="ppaction://hlinkfile"/>
                        </a:rPr>
                        <a:t>El Señor de las moscas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file"/>
                        </a:rPr>
                        <a:t>El rey Lear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 action="ppaction://hlinkfile"/>
                        </a:rPr>
                        <a:t>Enrique IV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 action="ppaction://hlinkfile"/>
                        </a:rPr>
                        <a:t>Hamlet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 action="ppaction://hlinkfile"/>
                        </a:rPr>
                        <a:t>La Fierecilla domada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 action="ppaction://hlinkfile"/>
                        </a:rPr>
                        <a:t>La tempestad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9" action="ppaction://hlinkfile"/>
                        </a:rPr>
                        <a:t>Macbeth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0" action="ppaction://hlinkfile"/>
                        </a:rPr>
                        <a:t>Otelo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1" action="ppaction://hlinkfile"/>
                        </a:rPr>
                        <a:t>Ricardo 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2" action="ppaction://hlinkfile"/>
                        </a:rPr>
                        <a:t>Romeo y Julieta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3" action="ppaction://hlinkfile"/>
                        </a:rPr>
                        <a:t>Sonetos de amor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4" action="ppaction://hlinkfile"/>
                        </a:rPr>
                        <a:t>Sueño de una noche de San Juan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5" action="ppaction://hlinkfile"/>
                        </a:rPr>
                        <a:t>Sueño de una noche de verano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6" action="ppaction://hlinkfile"/>
                        </a:rPr>
                        <a:t>GRAMÁTICA Y ORTOGRAFÍA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7" action="ppaction://hlinkfile"/>
                        </a:rPr>
                        <a:t>gramatica_raenueva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8" action="ppaction://hlinkfile"/>
                        </a:rPr>
                        <a:t>Manual de ortografía de la Real Academia Española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9" action="ppaction://hlinkfile"/>
                        </a:rPr>
                        <a:t>ORTOGRAFÍA DE LA PUNTUACIÓN EN LA EDUCACIÓN SECUNDARIA OBLIGATORIA (2)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0" action="ppaction://hlinkfile"/>
                        </a:rPr>
                        <a:t>Ortografía de la puntuación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Ortografía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 action="ppaction://hlinkfile"/>
                        </a:rPr>
                        <a:t>básica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32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/>
          </a:bodyPr>
          <a:lstStyle/>
          <a:p>
            <a:r>
              <a:rPr lang="es-EC" sz="6000" dirty="0" smtClean="0"/>
              <a:t>ESTUDIOS SOCIALES </a:t>
            </a:r>
            <a:endParaRPr lang="es-EC" sz="6000" dirty="0"/>
          </a:p>
        </p:txBody>
      </p:sp>
      <p:pic>
        <p:nvPicPr>
          <p:cNvPr id="1026" name="Picture 2" descr="Resultado de imagen para estudios sociales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08721"/>
            <a:ext cx="568863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21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303484"/>
              </p:ext>
            </p:extLst>
          </p:nvPr>
        </p:nvGraphicFramePr>
        <p:xfrm>
          <a:off x="0" y="8"/>
          <a:ext cx="9144000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" action="ppaction://hlinkfile"/>
                        </a:rPr>
                        <a:t>Mis creencias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El Conde de Montecristo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4" action="ppaction://hlinkfile"/>
                        </a:rPr>
                        <a:t>Diccionario del Diablo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5" action="ppaction://hlinkfile"/>
                        </a:rPr>
                        <a:t>La Momia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Naufragios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7" action="ppaction://hlinkfile"/>
                        </a:rPr>
                        <a:t>Posturas del </a:t>
                      </a:r>
                      <a:r>
                        <a:rPr lang="es-EC" sz="1800" u="none" strike="noStrike" dirty="0" err="1" smtClean="0">
                          <a:effectLst/>
                          <a:hlinkClick r:id="rId7" action="ppaction://hlinkfile"/>
                        </a:rPr>
                        <a:t>Kamasutra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Ética a Nicómaco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La Ética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La Gran Moral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1" action="ppaction://hlinkfile"/>
                        </a:rPr>
                        <a:t>La Poética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La Política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3" action="ppaction://hlinkfile"/>
                        </a:rPr>
                        <a:t>Una Odisea Espacial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  2001- </a:t>
                      </a: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Una Odisea 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2010 Odisea de Dos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5" action="ppaction://hlinkfile"/>
                        </a:rPr>
                        <a:t>2061 Odisea de tres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3001 Odisea Final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7" action="ppaction://hlinkfile"/>
                        </a:rPr>
                        <a:t>Alba de Saturno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8" action="ppaction://hlinkfile"/>
                        </a:rPr>
                        <a:t>Cuentos del Planeta Tierra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9" action="ppaction://hlinkfile"/>
                        </a:rPr>
                        <a:t>El Mundo del Periódico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0" action="ppaction://hlinkfile"/>
                        </a:rPr>
                        <a:t>La Catacumba Nueva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1" action="ppaction://hlinkfile"/>
                        </a:rPr>
                        <a:t>Manifiesto del Partido Comunista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03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502533"/>
              </p:ext>
            </p:extLst>
          </p:nvPr>
        </p:nvGraphicFramePr>
        <p:xfrm>
          <a:off x="0" y="8"/>
          <a:ext cx="9144000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" action="ppaction://hlinkfile"/>
                        </a:rPr>
                        <a:t>Cosmos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El Cerebro de Broca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La carga del </a:t>
                      </a:r>
                      <a:r>
                        <a:rPr lang="es-EC" sz="1800" u="none" strike="noStrike" dirty="0" smtClean="0">
                          <a:effectLst/>
                          <a:hlinkClick r:id="rId4" action="ppaction://hlinkfile"/>
                        </a:rPr>
                        <a:t>escepticismo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5" action="ppaction://hlinkfile"/>
                        </a:rPr>
                        <a:t>Compendio de Historia Universal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Bukowski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7" action="ppaction://hlinkfile"/>
                        </a:rPr>
                        <a:t>El Origen de las especies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Viaje de un naturalista alrededor del mundo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9" action="ppaction://hlinkfile"/>
                        </a:rPr>
                        <a:t>Robinson </a:t>
                      </a: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Crusoe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Las venas abiertas de América Latina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1" action="ppaction://hlinkfile"/>
                        </a:rPr>
                        <a:t>La Guerra de los Judíos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La Nueva </a:t>
                      </a:r>
                      <a:r>
                        <a:rPr lang="es-EC" sz="1800" u="none" strike="noStrike" dirty="0" smtClean="0">
                          <a:effectLst/>
                          <a:hlinkClick r:id="rId12" action="ppaction://hlinkfile"/>
                        </a:rPr>
                        <a:t>Atlántida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3" action="ppaction://hlinkfile"/>
                        </a:rPr>
                        <a:t>La Historia de la Vida del </a:t>
                      </a:r>
                      <a:r>
                        <a:rPr lang="es-EC" sz="1800" u="none" strike="noStrike" dirty="0" smtClean="0">
                          <a:effectLst/>
                          <a:hlinkClick r:id="rId13" action="ppaction://hlinkfile"/>
                        </a:rPr>
                        <a:t>Buscón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Historia General de las Indias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5" action="ppaction://hlinkfile"/>
                        </a:rPr>
                        <a:t>Cómo se Filosofa a Martillazos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Ecce Homo como se llega </a:t>
                      </a:r>
                      <a:r>
                        <a:rPr lang="es-EC" sz="1800" u="none" strike="noStrike" dirty="0" err="1">
                          <a:effectLst/>
                          <a:hlinkClick r:id="rId16" action="ppaction://hlinkfile"/>
                        </a:rPr>
                        <a:t>aser</a:t>
                      </a: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 </a:t>
                      </a:r>
                      <a:r>
                        <a:rPr lang="es-EC" sz="1800" u="none" strike="noStrike" dirty="0" err="1">
                          <a:effectLst/>
                          <a:hlinkClick r:id="rId16" action="ppaction://hlinkfile"/>
                        </a:rPr>
                        <a:t>loque</a:t>
                      </a: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 se 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7" action="ppaction://hlinkfile"/>
                        </a:rPr>
                        <a:t>El Anticristo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8" action="ppaction://hlinkfile"/>
                        </a:rPr>
                        <a:t>DeL Nacimiento de la Tragedia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9" action="ppaction://hlinkfile"/>
                        </a:rPr>
                        <a:t>La </a:t>
                      </a:r>
                      <a:r>
                        <a:rPr lang="es-EC" sz="1800" u="none" strike="noStrike" dirty="0" smtClean="0">
                          <a:effectLst/>
                          <a:hlinkClick r:id="rId19" action="ppaction://hlinkfile"/>
                        </a:rPr>
                        <a:t>Genealogía </a:t>
                      </a:r>
                      <a:r>
                        <a:rPr lang="es-EC" sz="1800" u="none" strike="noStrike" dirty="0">
                          <a:effectLst/>
                          <a:hlinkClick r:id="rId19" action="ppaction://hlinkfile"/>
                        </a:rPr>
                        <a:t>de la Moral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0" action="ppaction://hlinkfile"/>
                        </a:rPr>
                        <a:t>Homero y la Filología Clásica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1" action="ppaction://hlinkfile"/>
                        </a:rPr>
                        <a:t>Más Allá del Bien y el Mal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hlinkClick r:id="rId22" action="ppaction://hlinkfile"/>
                        </a:rPr>
                        <a:t>Cultura</a:t>
                      </a:r>
                      <a:r>
                        <a:rPr lang="es-EC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hlinkClick r:id="rId22" action="ppaction://hlinkfile"/>
                        </a:rPr>
                        <a:t> y sociedad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31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629919"/>
              </p:ext>
            </p:extLst>
          </p:nvPr>
        </p:nvGraphicFramePr>
        <p:xfrm>
          <a:off x="0" y="8"/>
          <a:ext cx="9144000" cy="7089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" action="ppaction://hlinkfile"/>
                        </a:rPr>
                        <a:t>Historia de la Estupidez Humana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 </a:t>
                      </a: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La </a:t>
                      </a:r>
                      <a:r>
                        <a:rPr lang="es-EC" sz="1800" u="none" strike="noStrike" dirty="0" smtClean="0">
                          <a:effectLst/>
                          <a:hlinkClick r:id="rId3" action="ppaction://hlinkfile"/>
                        </a:rPr>
                        <a:t>republica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 </a:t>
                      </a:r>
                      <a:r>
                        <a:rPr lang="es-EC" sz="1800" u="none" strike="noStrike" dirty="0" smtClean="0">
                          <a:effectLst/>
                          <a:hlinkClick r:id="rId4" action="ppaction://hlinkfile"/>
                        </a:rPr>
                        <a:t>Sócrates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5" action="ppaction://hlinkfile"/>
                        </a:rPr>
                        <a:t>Platón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La espada rota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 </a:t>
                      </a:r>
                      <a:r>
                        <a:rPr lang="es-EC" sz="1800" u="none" strike="noStrike" dirty="0">
                          <a:effectLst/>
                          <a:hlinkClick r:id="rId7" action="ppaction://hlinkfile"/>
                        </a:rPr>
                        <a:t>El drama de la iluminación cósmica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 </a:t>
                      </a: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Camino de Perfección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9" action="ppaction://hlinkfile"/>
                        </a:rPr>
                        <a:t>Proyecciones Astrales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 </a:t>
                      </a: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Apología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1" action="ppaction://hlinkfile"/>
                        </a:rPr>
                        <a:t> </a:t>
                      </a:r>
                      <a:r>
                        <a:rPr lang="es-EC" sz="1800" u="none" strike="noStrike" dirty="0" smtClean="0">
                          <a:effectLst/>
                          <a:hlinkClick r:id="rId11" action="ppaction://hlinkfile"/>
                        </a:rPr>
                        <a:t>Antígenas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Vida de la Virgen María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3" action="ppaction://hlinkfile"/>
                        </a:rPr>
                        <a:t> El  universo en una cascara de nuez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Historia del Tiempo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5" action="ppaction://hlinkfile"/>
                        </a:rPr>
                        <a:t>Triunfo y tragedia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 </a:t>
                      </a: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Carrie.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 </a:t>
                      </a:r>
                      <a:r>
                        <a:rPr lang="es-EC" sz="1800" u="none" strike="noStrike" dirty="0" smtClean="0">
                          <a:effectLst/>
                          <a:hlinkClick r:id="rId17" action="ppaction://hlinkfile"/>
                        </a:rPr>
                        <a:t>Autobiografía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8" action="ppaction://hlinkfile"/>
                        </a:rPr>
                        <a:t>Tótem y Tabú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9" action="ppaction://hlinkfile"/>
                        </a:rPr>
                        <a:t>Sombras del Imperio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20" action="ppaction://hlinkfile"/>
                        </a:rPr>
                        <a:t>Divide y conquistarás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21" action="ppaction://hlinkfile"/>
                        </a:rPr>
                        <a:t>Equilibrio de poder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22" action="ppaction://hlinkfile"/>
                        </a:rPr>
                        <a:t>Estado de sitio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23" action="ppaction://hlinkfile"/>
                        </a:rPr>
                        <a:t>Jaque al poder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54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Autofit/>
          </a:bodyPr>
          <a:lstStyle/>
          <a:p>
            <a:r>
              <a:rPr lang="es-EC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HISTORIA</a:t>
            </a:r>
            <a:endParaRPr lang="es-EC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0" name="Picture 2" descr="Resultado de imagen para HISTO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56792"/>
            <a:ext cx="45720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6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228976"/>
              </p:ext>
            </p:extLst>
          </p:nvPr>
        </p:nvGraphicFramePr>
        <p:xfrm>
          <a:off x="0" y="8"/>
          <a:ext cx="9144000" cy="7089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2" action="ppaction://hlinkfile"/>
                        </a:rPr>
                        <a:t>El martillo de Dios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3" action="ppaction://hlinkfile"/>
                        </a:rPr>
                        <a:t>El anticristo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4" action="ppaction://hlinkfile"/>
                        </a:rPr>
                        <a:t>El profeta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5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5" action="ppaction://hlinkfile"/>
                        </a:rPr>
                        <a:t>Jesús, El hijo del hombre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6" action="ppaction://hlinkfile"/>
                        </a:rPr>
                        <a:t>La voz del maestro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7" action="ppaction://hlinkfile"/>
                        </a:rPr>
                        <a:t>La Rebelión de Lucifer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8" action="ppaction://hlinkfile"/>
                        </a:rPr>
                        <a:t>Antiguo Testamento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9" action="ppaction://hlinkfile"/>
                        </a:rPr>
                        <a:t>El Corán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0" action="ppaction://hlinkfile"/>
                        </a:rPr>
                        <a:t>Sociología de la Religión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1" action="ppaction://hlinkfile"/>
                        </a:rPr>
                        <a:t>Centurias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</a:rPr>
                        <a:t> </a:t>
                      </a:r>
                      <a:r>
                        <a:rPr lang="es-EC" sz="1800" u="none" strike="noStrike" dirty="0" smtClean="0">
                          <a:effectLst/>
                          <a:hlinkClick r:id="rId12" action="ppaction://hlinkfile"/>
                        </a:rPr>
                        <a:t>Profecías de Nostradamus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3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3" action="ppaction://hlinkfile"/>
                        </a:rPr>
                        <a:t>Testamento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</a:rPr>
                        <a:t> </a:t>
                      </a: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Dios y el Estado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5" action="ppaction://hlinkfile"/>
                        </a:rPr>
                        <a:t>El Divino Narciso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6" action="ppaction://hlinkfile"/>
                        </a:rPr>
                        <a:t>Vida de la Virgen María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7" action="ppaction://hlinkfile"/>
                        </a:rPr>
                        <a:t>Evangelios apócrifos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8" action="ppaction://hlinkfile"/>
                        </a:rPr>
                        <a:t>Nuevo testamento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 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 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 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32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501008"/>
            <a:ext cx="8280920" cy="1512168"/>
          </a:xfrm>
        </p:spPr>
        <p:txBody>
          <a:bodyPr>
            <a:normAutofit/>
          </a:bodyPr>
          <a:lstStyle/>
          <a:p>
            <a:r>
              <a:rPr lang="es-EC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QUÍMICA </a:t>
            </a:r>
            <a:endParaRPr lang="es-EC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74" name="Picture 2" descr="Resultado de imagen para quim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48680"/>
            <a:ext cx="2667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31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339766">
            <a:off x="724495" y="1199821"/>
            <a:ext cx="7081783" cy="20783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C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LENGUA Y LITERATURA </a:t>
            </a:r>
            <a:endParaRPr lang="es-EC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2 Triángulo rectángulo"/>
          <p:cNvSpPr/>
          <p:nvPr/>
        </p:nvSpPr>
        <p:spPr>
          <a:xfrm>
            <a:off x="0" y="2636912"/>
            <a:ext cx="3563888" cy="4221088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4" name="3 Triángulo rectángulo"/>
          <p:cNvSpPr/>
          <p:nvPr/>
        </p:nvSpPr>
        <p:spPr>
          <a:xfrm flipH="1">
            <a:off x="0" y="0"/>
            <a:ext cx="9144000" cy="6858000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2803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316280"/>
              </p:ext>
            </p:extLst>
          </p:nvPr>
        </p:nvGraphicFramePr>
        <p:xfrm>
          <a:off x="0" y="8"/>
          <a:ext cx="9144000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2" action="ppaction://hlinkfile"/>
                        </a:rPr>
                        <a:t>QUÍMICA </a:t>
                      </a:r>
                      <a:r>
                        <a:rPr lang="es-EC" sz="1800" u="none" strike="noStrike" dirty="0">
                          <a:effectLst/>
                          <a:hlinkClick r:id="rId2" action="ppaction://hlinkfile"/>
                        </a:rPr>
                        <a:t>PARA TODOS  Transformación de las moléculas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Velocidad de transformación química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Acerca de la Catálisis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5" action="ppaction://hlinkfile"/>
                        </a:rPr>
                        <a:t>Cuánto hierro contiene el agua del grifo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Reacciones Químicas y Corrientes </a:t>
                      </a:r>
                      <a:r>
                        <a:rPr lang="es-EC" sz="1800" u="none" strike="noStrike" dirty="0" smtClean="0">
                          <a:effectLst/>
                          <a:hlinkClick r:id="rId6" action="ppaction://hlinkfile"/>
                        </a:rPr>
                        <a:t>Eléctricas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7" action="ppaction://hlinkfile"/>
                        </a:rPr>
                        <a:t>Herrumbre desde el punto de vista químico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Sustancia en la superficie química del lavado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Por qué el cielo es azul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La química y la Luz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1" action="ppaction://hlinkfile"/>
                        </a:rPr>
                        <a:t>Colorante amarillo a partir del carbón negro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Perfume a partir del naftaleno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3" action="ppaction://hlinkfile"/>
                        </a:rPr>
                        <a:t>Caja negra de transformación química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Rompe cabezas y </a:t>
                      </a: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trasformación </a:t>
                      </a: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Química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5" action="ppaction://hlinkfile"/>
                        </a:rPr>
                        <a:t>Nubes electrónicas hechas de arcilla plástica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La teoría Vaticina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7" action="ppaction://hlinkfile"/>
                        </a:rPr>
                        <a:t>Polímeros que existen en el mundo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8" action="ppaction://hlinkfile"/>
                        </a:rPr>
                        <a:t>Por </a:t>
                      </a:r>
                      <a:r>
                        <a:rPr lang="es-EC" sz="1800" u="none" strike="noStrike" dirty="0" smtClean="0">
                          <a:effectLst/>
                          <a:hlinkClick r:id="rId18" action="ppaction://hlinkfile"/>
                        </a:rPr>
                        <a:t>que</a:t>
                      </a:r>
                      <a:r>
                        <a:rPr lang="es-EC" sz="1800" u="none" strike="noStrike" baseline="0" dirty="0" smtClean="0">
                          <a:effectLst/>
                          <a:hlinkClick r:id="rId18" action="ppaction://hlinkfile"/>
                        </a:rPr>
                        <a:t> </a:t>
                      </a:r>
                      <a:r>
                        <a:rPr lang="es-EC" sz="1800" u="none" strike="noStrike" dirty="0" smtClean="0">
                          <a:effectLst/>
                          <a:hlinkClick r:id="rId18" action="ppaction://hlinkfile"/>
                        </a:rPr>
                        <a:t>la </a:t>
                      </a:r>
                      <a:r>
                        <a:rPr lang="es-EC" sz="1800" u="none" strike="noStrike" dirty="0">
                          <a:effectLst/>
                          <a:hlinkClick r:id="rId18" action="ppaction://hlinkfile"/>
                        </a:rPr>
                        <a:t>goma se puede estirar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9" action="ppaction://hlinkfile"/>
                        </a:rPr>
                        <a:t>Nuestros Alimentos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0" action="ppaction://hlinkfile"/>
                        </a:rPr>
                        <a:t>Vitaminas vistas por los  Químicos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1" action="ppaction://hlinkfile"/>
                        </a:rPr>
                        <a:t>Experimentos con los medicamentos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2" action="ppaction://hlinkfile"/>
                        </a:rPr>
                        <a:t>por qué los venenos son venenosos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18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/>
          <a:lstStyle/>
          <a:p>
            <a:r>
              <a:rPr lang="es-EC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BIOLOGÍA</a:t>
            </a:r>
            <a:r>
              <a:rPr lang="es-EC" dirty="0" smtClean="0"/>
              <a:t>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6235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426134"/>
              </p:ext>
            </p:extLst>
          </p:nvPr>
        </p:nvGraphicFramePr>
        <p:xfrm>
          <a:off x="0" y="-2"/>
          <a:ext cx="9144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13716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" action="ppaction://hlinkfile"/>
                        </a:rPr>
                        <a:t>Biología </a:t>
                      </a:r>
                      <a:r>
                        <a:rPr lang="es-EC" sz="1800" u="none" strike="noStrike" dirty="0" smtClean="0">
                          <a:effectLst/>
                          <a:hlinkClick r:id="rId2" action="ppaction://hlinkfile"/>
                        </a:rPr>
                        <a:t> Celular</a:t>
                      </a:r>
                      <a:r>
                        <a:rPr lang="es-EC" sz="1800" u="none" strike="noStrike" baseline="0" dirty="0" smtClean="0">
                          <a:effectLst/>
                          <a:hlinkClick r:id="rId2" action="ppaction://hlinkfile"/>
                        </a:rPr>
                        <a:t>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3716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Anatomía y Fisiología Humana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3716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El </a:t>
                      </a:r>
                      <a:r>
                        <a:rPr lang="es-EC" sz="1800" u="none" strike="noStrike" dirty="0" smtClean="0">
                          <a:effectLst/>
                          <a:hlinkClick r:id="rId4" action="ppaction://hlinkfile"/>
                        </a:rPr>
                        <a:t>Origen </a:t>
                      </a: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del Hombre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3716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5" action="ppaction://hlinkfile"/>
                        </a:rPr>
                        <a:t>Biología y </a:t>
                      </a:r>
                      <a:r>
                        <a:rPr lang="es-EC" sz="1800" u="none" strike="noStrike" dirty="0" smtClean="0">
                          <a:effectLst/>
                          <a:hlinkClick r:id="rId5" action="ppaction://hlinkfile"/>
                        </a:rPr>
                        <a:t>Geología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3716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EL Gen </a:t>
                      </a:r>
                      <a:r>
                        <a:rPr lang="es-EC" sz="1800" u="none" strike="noStrike" dirty="0" smtClean="0">
                          <a:effectLst/>
                          <a:hlinkClick r:id="rId6" action="ppaction://hlinkfile"/>
                        </a:rPr>
                        <a:t>egoísta </a:t>
                      </a: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las bases biológicas de nuestra conducta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02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r>
              <a:rPr lang="es-EC" dirty="0" smtClean="0">
                <a:solidFill>
                  <a:srgbClr val="FF0000"/>
                </a:solidFill>
              </a:rPr>
              <a:t>COLECCIÓN </a:t>
            </a:r>
            <a:endParaRPr lang="es-EC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28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083674"/>
              </p:ext>
            </p:extLst>
          </p:nvPr>
        </p:nvGraphicFramePr>
        <p:xfrm>
          <a:off x="0" y="-14"/>
          <a:ext cx="9144000" cy="6957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2" action="ppaction://hlinkfile"/>
                        </a:rPr>
                        <a:t>Aplicaciones </a:t>
                      </a:r>
                      <a:r>
                        <a:rPr lang="es-EC" sz="1800" u="none" strike="noStrike" dirty="0" err="1" smtClean="0">
                          <a:effectLst/>
                          <a:hlinkClick r:id="rId2" action="ppaction://hlinkfile"/>
                        </a:rPr>
                        <a:t>ofimaticas</a:t>
                      </a:r>
                      <a:r>
                        <a:rPr lang="es-EC" sz="1800" u="none" strike="noStrike" dirty="0" smtClean="0">
                          <a:effectLst/>
                          <a:hlinkClick r:id="rId2" action="ppaction://hlinkfile"/>
                        </a:rPr>
                        <a:t> 2013 Grado Medio McGraw-Hill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3" action="ppaction://hlinkfile"/>
                        </a:rPr>
                        <a:t>Animación </a:t>
                      </a: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en el punto de venta grado medio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Aplicaciones </a:t>
                      </a:r>
                      <a:r>
                        <a:rPr lang="es-EC" sz="1800" u="none" strike="noStrike" dirty="0" smtClean="0">
                          <a:effectLst/>
                          <a:hlinkClick r:id="rId4" action="ppaction://hlinkfile"/>
                        </a:rPr>
                        <a:t>informáticas </a:t>
                      </a: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de </a:t>
                      </a:r>
                      <a:r>
                        <a:rPr lang="es-EC" sz="1800" u="none" strike="noStrike" dirty="0" smtClean="0">
                          <a:effectLst/>
                          <a:hlinkClick r:id="rId4" action="ppaction://hlinkfile"/>
                        </a:rPr>
                        <a:t>propósito </a:t>
                      </a: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general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5" action="ppaction://hlinkfile"/>
                        </a:rPr>
                        <a:t>Aplicaciones Web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Apoyo a la </a:t>
                      </a:r>
                      <a:r>
                        <a:rPr lang="es-EC" sz="1800" u="none" strike="noStrike" dirty="0" smtClean="0">
                          <a:effectLst/>
                          <a:hlinkClick r:id="rId6" action="ppaction://hlinkfile"/>
                        </a:rPr>
                        <a:t>comunicación </a:t>
                      </a: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2013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7" action="ppaction://hlinkfile"/>
                        </a:rPr>
                        <a:t>Apoyo domiciliario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Atención Higiénica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Atención Sanitaria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0" action="ppaction://hlinkfile"/>
                        </a:rPr>
                        <a:t>Atención </a:t>
                      </a: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y apoyo psicosocial 2013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1" action="ppaction://hlinkfile"/>
                        </a:rPr>
                        <a:t>Auxiliar de </a:t>
                      </a:r>
                      <a:r>
                        <a:rPr lang="es-EC" sz="1800" u="none" strike="noStrike" dirty="0" smtClean="0">
                          <a:effectLst/>
                          <a:hlinkClick r:id="rId11" action="ppaction://hlinkfile"/>
                        </a:rPr>
                        <a:t>enfermería </a:t>
                      </a:r>
                      <a:r>
                        <a:rPr lang="es-EC" sz="1800" u="none" strike="noStrike" dirty="0" err="1">
                          <a:effectLst/>
                          <a:hlinkClick r:id="rId11" action="ppaction://hlinkfile"/>
                        </a:rPr>
                        <a:t>TBE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2" action="ppaction://hlinkfile"/>
                        </a:rPr>
                        <a:t>Características </a:t>
                      </a: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y </a:t>
                      </a:r>
                      <a:r>
                        <a:rPr lang="es-EC" sz="1800" u="none" strike="noStrike" dirty="0" smtClean="0">
                          <a:effectLst/>
                          <a:hlinkClick r:id="rId12" action="ppaction://hlinkfile"/>
                        </a:rPr>
                        <a:t>necesidades </a:t>
                      </a: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de las personas </a:t>
                      </a:r>
                      <a:r>
                        <a:rPr lang="es-EC" sz="1800" u="none" strike="noStrike" dirty="0" err="1">
                          <a:effectLst/>
                          <a:hlinkClick r:id="rId12" action="ppaction://hlinkfile"/>
                        </a:rPr>
                        <a:t>S.R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3" action="ppaction://hlinkfile"/>
                        </a:rPr>
                        <a:t>Comunicación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Comunicación y atención al Cliente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5" action="ppaction://hlinkfile"/>
                        </a:rPr>
                        <a:t>Contabilidad y fiscalidad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6" action="ppaction://hlinkfile"/>
                        </a:rPr>
                        <a:t>Cosmetología </a:t>
                      </a: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para </a:t>
                      </a:r>
                      <a:r>
                        <a:rPr lang="es-EC" sz="1800" u="none" strike="noStrike" dirty="0" smtClean="0">
                          <a:effectLst/>
                          <a:hlinkClick r:id="rId16" action="ppaction://hlinkfile"/>
                        </a:rPr>
                        <a:t>estética </a:t>
                      </a: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y belleza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7" action="ppaction://hlinkfile"/>
                        </a:rPr>
                        <a:t>Destrezas sociales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8" action="ppaction://hlinkfile"/>
                        </a:rPr>
                        <a:t>Dispensación </a:t>
                      </a:r>
                      <a:r>
                        <a:rPr lang="es-EC" sz="1800" u="none" strike="noStrike" dirty="0">
                          <a:effectLst/>
                          <a:hlinkClick r:id="rId18" action="ppaction://hlinkfile"/>
                        </a:rPr>
                        <a:t>de productos </a:t>
                      </a:r>
                      <a:r>
                        <a:rPr lang="es-EC" sz="1800" u="none" strike="noStrike" dirty="0" smtClean="0">
                          <a:effectLst/>
                          <a:hlinkClick r:id="rId18" action="ppaction://hlinkfile"/>
                        </a:rPr>
                        <a:t>farmacéuticos </a:t>
                      </a:r>
                      <a:r>
                        <a:rPr lang="es-EC" sz="1800" u="none" strike="noStrike" dirty="0">
                          <a:effectLst/>
                          <a:hlinkClick r:id="rId18" action="ppaction://hlinkfile"/>
                        </a:rPr>
                        <a:t>2013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9" action="ppaction://hlinkfile"/>
                        </a:rPr>
                        <a:t>Empresa e iniciativa emprendedora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20" action="ppaction://hlinkfile"/>
                        </a:rPr>
                        <a:t>Estética </a:t>
                      </a:r>
                      <a:r>
                        <a:rPr lang="es-EC" sz="1800" u="none" strike="noStrike" dirty="0">
                          <a:effectLst/>
                          <a:hlinkClick r:id="rId20" action="ppaction://hlinkfile"/>
                        </a:rPr>
                        <a:t>de manos y pies Grado medio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21" action="ppaction://hlinkfile"/>
                        </a:rPr>
                        <a:t>Gestión </a:t>
                      </a:r>
                      <a:r>
                        <a:rPr lang="es-EC" sz="1800" u="none" strike="noStrike" dirty="0">
                          <a:effectLst/>
                          <a:hlinkClick r:id="rId21" action="ppaction://hlinkfile"/>
                        </a:rPr>
                        <a:t>de la </a:t>
                      </a:r>
                      <a:r>
                        <a:rPr lang="es-EC" sz="1800" u="none" strike="noStrike" dirty="0" smtClean="0">
                          <a:effectLst/>
                          <a:hlinkClick r:id="rId21" action="ppaction://hlinkfile"/>
                        </a:rPr>
                        <a:t>documentación jurídica </a:t>
                      </a:r>
                      <a:r>
                        <a:rPr lang="es-EC" sz="1800" u="none" strike="noStrike" dirty="0">
                          <a:effectLst/>
                          <a:hlinkClick r:id="rId21" action="ppaction://hlinkfile"/>
                        </a:rPr>
                        <a:t>y empresarial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130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22" action="ppaction://hlinkfile"/>
                        </a:rPr>
                        <a:t>Gestión logística </a:t>
                      </a:r>
                      <a:r>
                        <a:rPr lang="es-EC" sz="1800" u="none" strike="noStrike" dirty="0">
                          <a:effectLst/>
                          <a:hlinkClick r:id="rId22" action="ppaction://hlinkfile"/>
                        </a:rPr>
                        <a:t>y comercial 2013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38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872222"/>
              </p:ext>
            </p:extLst>
          </p:nvPr>
        </p:nvGraphicFramePr>
        <p:xfrm>
          <a:off x="0" y="-6"/>
          <a:ext cx="9144000" cy="6741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" action="ppaction://hlinkfile"/>
                        </a:rPr>
                        <a:t>Habilidades sociales 2013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Higiene Grado Medio 2012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Ingles Grado Medio </a:t>
                      </a:r>
                      <a:r>
                        <a:rPr lang="es-EC" sz="1800" u="none" strike="noStrike" dirty="0" err="1">
                          <a:effectLst/>
                          <a:hlinkClick r:id="rId3" action="ppaction://hlinkfile"/>
                        </a:rPr>
                        <a:t>Vaughan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Ingles Grado Superior </a:t>
                      </a:r>
                      <a:r>
                        <a:rPr lang="es-EC" sz="1800" u="none" strike="noStrike" dirty="0" err="1">
                          <a:effectLst/>
                          <a:hlinkClick r:id="rId4" action="ppaction://hlinkfile"/>
                        </a:rPr>
                        <a:t>Vaughan</a:t>
                      </a: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5" action="ppaction://hlinkfile"/>
                        </a:rPr>
                        <a:t>Intervención </a:t>
                      </a:r>
                      <a:r>
                        <a:rPr lang="es-EC" sz="1800" u="none" strike="noStrike" dirty="0">
                          <a:effectLst/>
                          <a:hlinkClick r:id="rId5" action="ppaction://hlinkfile"/>
                        </a:rPr>
                        <a:t>con familias y con Riesgo S.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Montaje y mantenimiento de equipos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7" action="ppaction://hlinkfile"/>
                        </a:rPr>
                        <a:t>Necesidades </a:t>
                      </a:r>
                      <a:r>
                        <a:rPr lang="es-EC" sz="1800" u="none" strike="noStrike" dirty="0" smtClean="0">
                          <a:effectLst/>
                          <a:hlinkClick r:id="rId7" action="ppaction://hlinkfile"/>
                        </a:rPr>
                        <a:t>físicas </a:t>
                      </a:r>
                      <a:r>
                        <a:rPr lang="es-EC" sz="1800" u="none" strike="noStrike" dirty="0">
                          <a:effectLst/>
                          <a:hlinkClick r:id="rId7" action="ppaction://hlinkfile"/>
                        </a:rPr>
                        <a:t>y psicosociales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8" action="ppaction://hlinkfile"/>
                        </a:rPr>
                        <a:t>Organización </a:t>
                      </a: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de la </a:t>
                      </a:r>
                      <a:r>
                        <a:rPr lang="es-EC" sz="1800" u="none" strike="noStrike" dirty="0" smtClean="0">
                          <a:effectLst/>
                          <a:hlinkClick r:id="rId8" action="ppaction://hlinkfile"/>
                        </a:rPr>
                        <a:t>atención </a:t>
                      </a: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a las personas en </a:t>
                      </a:r>
                      <a:r>
                        <a:rPr lang="es-EC" sz="1800" u="none" strike="noStrike" dirty="0" err="1">
                          <a:effectLst/>
                          <a:hlinkClick r:id="rId8" action="ppaction://hlinkfile"/>
                        </a:rPr>
                        <a:t>S.D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Plan general de contabilidad y PYMES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0" action="ppaction://hlinkfile"/>
                        </a:rPr>
                        <a:t>Planificación </a:t>
                      </a: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y control de las intervenciones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1" action="ppaction://hlinkfile"/>
                        </a:rPr>
                        <a:t>Proceso integral de la actividad comercia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Recursos humanos y responsabilidad social corporativa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3" action="ppaction://hlinkfile"/>
                        </a:rPr>
                        <a:t>Redes Locales 2012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Reglamento </a:t>
                      </a: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electrotécnico </a:t>
                      </a: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para baja </a:t>
                      </a: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tensión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5" action="ppaction://hlinkfile"/>
                        </a:rPr>
                        <a:t>Seguridad </a:t>
                      </a:r>
                      <a:r>
                        <a:rPr lang="es-EC" sz="1800" u="none" strike="noStrike" dirty="0" smtClean="0">
                          <a:effectLst/>
                          <a:hlinkClick r:id="rId15" action="ppaction://hlinkfile"/>
                        </a:rPr>
                        <a:t>Informática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Sistemas operativos </a:t>
                      </a:r>
                      <a:r>
                        <a:rPr lang="es-EC" sz="1800" u="none" strike="noStrike" dirty="0" smtClean="0">
                          <a:effectLst/>
                          <a:hlinkClick r:id="rId16" action="ppaction://hlinkfile"/>
                        </a:rPr>
                        <a:t>mono puesto </a:t>
                      </a: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2012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7" action="ppaction://hlinkfile"/>
                        </a:rPr>
                        <a:t>Técnicas básicas </a:t>
                      </a:r>
                      <a:r>
                        <a:rPr lang="es-EC" sz="1800" u="none" strike="noStrike" dirty="0">
                          <a:effectLst/>
                          <a:hlinkClick r:id="rId17" action="ppaction://hlinkfile"/>
                        </a:rPr>
                        <a:t>de </a:t>
                      </a:r>
                      <a:r>
                        <a:rPr lang="es-EC" sz="1800" u="none" strike="noStrike" dirty="0" smtClean="0">
                          <a:effectLst/>
                          <a:hlinkClick r:id="rId17" action="ppaction://hlinkfile"/>
                        </a:rPr>
                        <a:t>enfermería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452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8" action="ppaction://hlinkfile"/>
                        </a:rPr>
                        <a:t>Teleasistencia Grado Medio 2013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65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/>
          </a:bodyPr>
          <a:lstStyle/>
          <a:p>
            <a:r>
              <a:rPr lang="es-EC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FÍSICA </a:t>
            </a:r>
            <a:endParaRPr lang="es-EC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0622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239352"/>
              </p:ext>
            </p:extLst>
          </p:nvPr>
        </p:nvGraphicFramePr>
        <p:xfrm>
          <a:off x="0" y="-13"/>
          <a:ext cx="9144000" cy="6858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" action="ppaction://hlinkfile"/>
                        </a:rPr>
                        <a:t>Continuación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2" action="ppaction://hlinkfile"/>
                        </a:rPr>
                        <a:t> capitulo 5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Preguntas y Experimentos Reactivos Capítulo 1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Para Jóvenes Físicos Capítulo 2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5" action="ppaction://hlinkfile"/>
                        </a:rPr>
                        <a:t>Una Hoja de periódico Capítulo  3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75 Problemas experimentales de física Capítulo 4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7" action="ppaction://hlinkfile"/>
                        </a:rPr>
                        <a:t>Ilusiones ópticas </a:t>
                      </a:r>
                      <a:r>
                        <a:rPr lang="es-EC" sz="1800" u="none" strike="noStrike" dirty="0" smtClean="0">
                          <a:effectLst/>
                          <a:hlinkClick r:id="rId7" action="ppaction://hlinkfile"/>
                        </a:rPr>
                        <a:t>Capitulo </a:t>
                      </a:r>
                      <a:r>
                        <a:rPr lang="es-EC" sz="1800" u="none" strike="noStrike" dirty="0">
                          <a:effectLst/>
                          <a:hlinkClick r:id="rId7" action="ppaction://hlinkfile"/>
                        </a:rPr>
                        <a:t>5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8" action="ppaction://hlinkfile"/>
                        </a:rPr>
                        <a:t>Distribuciones </a:t>
                      </a: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y </a:t>
                      </a:r>
                      <a:r>
                        <a:rPr lang="es-EC" sz="1800" u="none" strike="noStrike" dirty="0" smtClean="0">
                          <a:effectLst/>
                          <a:hlinkClick r:id="rId8" action="ppaction://hlinkfile"/>
                        </a:rPr>
                        <a:t>transposiciones </a:t>
                      </a: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difíciles Capítulo 6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Cortes y </a:t>
                      </a:r>
                      <a:r>
                        <a:rPr lang="es-EC" sz="1800" u="none" strike="noStrike" dirty="0" smtClean="0">
                          <a:effectLst/>
                          <a:hlinkClick r:id="rId9" action="ppaction://hlinkfile"/>
                        </a:rPr>
                        <a:t>cosidos  </a:t>
                      </a: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hábiles Capítulo 7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Problemas con </a:t>
                      </a:r>
                      <a:r>
                        <a:rPr lang="es-EC" sz="1800" u="none" strike="noStrike" dirty="0" smtClean="0">
                          <a:effectLst/>
                          <a:hlinkClick r:id="rId10" action="ppaction://hlinkfile"/>
                        </a:rPr>
                        <a:t>cuadrados </a:t>
                      </a: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Capitulo 8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1" action="ppaction://hlinkfile"/>
                        </a:rPr>
                        <a:t>Problemas a cerca del Trabajo Capítulo 9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Problemas acerca de compras y precios  </a:t>
                      </a:r>
                      <a:r>
                        <a:rPr lang="es-EC" sz="1800" u="none" strike="noStrike" dirty="0" smtClean="0">
                          <a:effectLst/>
                          <a:hlinkClick r:id="rId12" action="ppaction://hlinkfile"/>
                        </a:rPr>
                        <a:t>Capítulo </a:t>
                      </a: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10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3" action="ppaction://hlinkfile"/>
                        </a:rPr>
                        <a:t>El peso y la pesada </a:t>
                      </a:r>
                      <a:r>
                        <a:rPr lang="es-EC" sz="1800" u="none" strike="noStrike" dirty="0" smtClean="0">
                          <a:effectLst/>
                          <a:hlinkClick r:id="rId13" action="ppaction://hlinkfile"/>
                        </a:rPr>
                        <a:t>Capítulo </a:t>
                      </a:r>
                      <a:r>
                        <a:rPr lang="es-EC" sz="1800" u="none" strike="noStrike" dirty="0">
                          <a:effectLst/>
                          <a:hlinkClick r:id="rId13" action="ppaction://hlinkfile"/>
                        </a:rPr>
                        <a:t>11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Problemas acerca de los relojes Capítulo 12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5" action="ppaction://hlinkfile"/>
                        </a:rPr>
                        <a:t>Problemas acerca de los </a:t>
                      </a:r>
                      <a:r>
                        <a:rPr lang="es-EC" sz="1800" u="none" strike="noStrike" dirty="0" smtClean="0">
                          <a:effectLst/>
                          <a:hlinkClick r:id="rId15" action="ppaction://hlinkfile"/>
                        </a:rPr>
                        <a:t>medio </a:t>
                      </a:r>
                      <a:r>
                        <a:rPr lang="es-EC" sz="1800" u="none" strike="noStrike" dirty="0">
                          <a:effectLst/>
                          <a:hlinkClick r:id="rId15" action="ppaction://hlinkfile"/>
                        </a:rPr>
                        <a:t>de transporte Capítulo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Cálculos Inesperados Capítulo 13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7" action="ppaction://hlinkfile"/>
                        </a:rPr>
                        <a:t>Situaciones </a:t>
                      </a:r>
                      <a:r>
                        <a:rPr lang="es-EC" sz="1800" u="none" strike="noStrike" dirty="0">
                          <a:effectLst/>
                          <a:hlinkClick r:id="rId17" action="ppaction://hlinkfile"/>
                        </a:rPr>
                        <a:t>embarazosas Capítulo 14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8" action="ppaction://hlinkfile"/>
                        </a:rPr>
                        <a:t>Problemas de los viajes de Guiliver Capítulo 15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9" action="ppaction://hlinkfile"/>
                        </a:rPr>
                        <a:t>Cuentos  a cerca de números enormes Capítulo 16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0" action="ppaction://hlinkfile"/>
                        </a:rPr>
                        <a:t>Acertijos numéricos Capítulo 17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1" action="ppaction://hlinkfile"/>
                        </a:rPr>
                        <a:t>Aritmética Divertida Capítulo 18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2" action="ppaction://hlinkfile"/>
                        </a:rPr>
                        <a:t>Sabe Usted Contar Capítulo 19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51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823932"/>
              </p:ext>
            </p:extLst>
          </p:nvPr>
        </p:nvGraphicFramePr>
        <p:xfrm>
          <a:off x="0" y="-13"/>
          <a:ext cx="9144000" cy="6858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 smtClean="0">
                          <a:effectLst/>
                          <a:hlinkClick r:id="rId2" action="ppaction://hlinkfile"/>
                        </a:rPr>
                        <a:t>Cuadrados </a:t>
                      </a:r>
                      <a:r>
                        <a:rPr lang="es-EC" sz="2000" u="none" strike="noStrike" dirty="0">
                          <a:effectLst/>
                          <a:hlinkClick r:id="rId2" action="ppaction://hlinkfile"/>
                        </a:rPr>
                        <a:t>Mágicos Capítulo 21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3" action="ppaction://hlinkfile"/>
                        </a:rPr>
                        <a:t>Juegos y Trucos Aritméticos Capítulo 22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4" action="ppaction://hlinkfile"/>
                        </a:rPr>
                        <a:t>De un Trazo  Capítulo 23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5" action="ppaction://hlinkfile"/>
                        </a:rPr>
                        <a:t>Acertijos Geométricos Capítulo 24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6" action="ppaction://hlinkfile"/>
                        </a:rPr>
                        <a:t>Sin Regla Graduada  Capítulo 25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7" action="ppaction://hlinkfile"/>
                        </a:rPr>
                        <a:t>Trucos y pasatiempos fáciles Capítulo 26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8" action="ppaction://hlinkfile"/>
                        </a:rPr>
                        <a:t>Problemas y </a:t>
                      </a:r>
                      <a:r>
                        <a:rPr lang="es-EC" sz="2000" u="none" strike="noStrike" dirty="0" smtClean="0">
                          <a:effectLst/>
                          <a:hlinkClick r:id="rId8" action="ppaction://hlinkfile"/>
                        </a:rPr>
                        <a:t>requerimientos </a:t>
                      </a:r>
                      <a:r>
                        <a:rPr lang="es-EC" sz="2000" u="none" strike="noStrike" dirty="0">
                          <a:effectLst/>
                          <a:hlinkClick r:id="rId8" action="ppaction://hlinkfile"/>
                        </a:rPr>
                        <a:t>recreativos Capítulo 27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9" action="ppaction://hlinkfile"/>
                        </a:rPr>
                        <a:t>Teoría de la relatividad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10" action="ppaction://hlinkfile"/>
                        </a:rPr>
                        <a:t>La relatividad a que estamos acostumbrados capítulo 1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11" action="ppaction://hlinkfile"/>
                        </a:rPr>
                        <a:t>El </a:t>
                      </a:r>
                      <a:r>
                        <a:rPr lang="es-EC" sz="2000" u="none" strike="noStrike" dirty="0" smtClean="0">
                          <a:effectLst/>
                          <a:hlinkClick r:id="rId11" action="ppaction://hlinkfile"/>
                        </a:rPr>
                        <a:t>Espacio </a:t>
                      </a:r>
                      <a:r>
                        <a:rPr lang="es-EC" sz="2000" u="none" strike="noStrike" dirty="0">
                          <a:effectLst/>
                          <a:hlinkClick r:id="rId11" action="ppaction://hlinkfile"/>
                        </a:rPr>
                        <a:t>es Relativo Capitulo 2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12" action="ppaction://hlinkfile"/>
                        </a:rPr>
                        <a:t>La tragedia de la luz Capítulo 3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13" action="ppaction://hlinkfile"/>
                        </a:rPr>
                        <a:t>El tiempo resulta ser relativo Capítulo 4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14" action="ppaction://hlinkfile"/>
                        </a:rPr>
                        <a:t>Los relojes y las líneas están </a:t>
                      </a:r>
                      <a:r>
                        <a:rPr lang="es-EC" sz="2000" u="none" strike="noStrike" dirty="0" smtClean="0">
                          <a:effectLst/>
                          <a:hlinkClick r:id="rId14" action="ppaction://hlinkfile"/>
                        </a:rPr>
                        <a:t>caprichosos </a:t>
                      </a:r>
                      <a:r>
                        <a:rPr lang="es-EC" sz="2000" u="none" strike="noStrike" dirty="0">
                          <a:effectLst/>
                          <a:hlinkClick r:id="rId14" action="ppaction://hlinkfile"/>
                        </a:rPr>
                        <a:t>Capítulo 5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15" action="ppaction://hlinkfile"/>
                        </a:rPr>
                        <a:t>El Trabajo cambia a la masa Capítulo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16" action="ppaction://hlinkfile"/>
                        </a:rPr>
                        <a:t>Prologo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17" action="ppaction://hlinkfile"/>
                        </a:rPr>
                        <a:t>Sistema de numeración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18" action="ppaction://hlinkfile"/>
                        </a:rPr>
                        <a:t>Cuentos de Física  Luna Capítulo 1 Luna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19" action="ppaction://hlinkfile"/>
                        </a:rPr>
                        <a:t>La </a:t>
                      </a:r>
                      <a:r>
                        <a:rPr lang="es-EC" sz="2000" u="none" strike="noStrike" dirty="0" smtClean="0">
                          <a:effectLst/>
                          <a:hlinkClick r:id="rId19" action="ppaction://hlinkfile"/>
                        </a:rPr>
                        <a:t>Reina </a:t>
                      </a:r>
                      <a:r>
                        <a:rPr lang="es-EC" sz="2000" u="none" strike="noStrike" dirty="0">
                          <a:effectLst/>
                          <a:hlinkClick r:id="rId19" action="ppaction://hlinkfile"/>
                        </a:rPr>
                        <a:t>Masa y el Señor Peso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20" action="ppaction://hlinkfile"/>
                        </a:rPr>
                        <a:t>Fuerzas de rose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>
                          <a:effectLst/>
                          <a:hlinkClick r:id="rId21" action="ppaction://hlinkfile"/>
                        </a:rPr>
                        <a:t>Acción y Reacción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2000" u="none" strike="noStrike" dirty="0" smtClean="0">
                          <a:effectLst/>
                          <a:hlinkClick r:id="rId22" action="ppaction://hlinkfile"/>
                        </a:rPr>
                        <a:t>Cálculo Rápido Capítulo 20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49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462289"/>
              </p:ext>
            </p:extLst>
          </p:nvPr>
        </p:nvGraphicFramePr>
        <p:xfrm>
          <a:off x="0" y="-1"/>
          <a:ext cx="9144000" cy="414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1916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" action="ppaction://hlinkfile"/>
                        </a:rPr>
                        <a:t>Gravedad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Inercia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El Reino de la Reina Masa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5" action="ppaction://hlinkfile"/>
                        </a:rPr>
                        <a:t>Caminar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Comunidad Fortificada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7" action="ppaction://hlinkfile"/>
                        </a:rPr>
                        <a:t>El Señor Peso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Efectos de las fuerzas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Cuentos Didácticos de Física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Una masa molesta con el Señor Rose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1" action="ppaction://hlinkfile"/>
                        </a:rPr>
                        <a:t>El día en el que el reino de la Reina Masa casi se divide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El Primer día del Reino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3" action="ppaction://hlinkfile"/>
                        </a:rPr>
                        <a:t>Tratado de  Melquisedec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16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Física </a:t>
                      </a: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2 serie para la enseñanza 1 </a:t>
                      </a: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a</a:t>
                      </a:r>
                      <a:r>
                        <a:rPr lang="es-EC" sz="1800" u="none" strike="noStrike" dirty="0" smtClean="0">
                          <a:effectLst/>
                        </a:rPr>
                        <a:t> 1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029198"/>
              </p:ext>
            </p:extLst>
          </p:nvPr>
        </p:nvGraphicFramePr>
        <p:xfrm>
          <a:off x="0" y="4149083"/>
          <a:ext cx="9144000" cy="27089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8698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/>
                        <a:t> </a:t>
                      </a:r>
                      <a:r>
                        <a:rPr lang="es-EC" dirty="0" smtClean="0">
                          <a:hlinkClick r:id="rId15" action="ppaction://hlinkfile"/>
                        </a:rPr>
                        <a:t>Índex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8698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6" action="ppaction://hlinkfile"/>
                        </a:rPr>
                        <a:t> Mecánica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8698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7" action="ppaction://hlinkfile"/>
                        </a:rPr>
                        <a:t> Propiedades de los fluidos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8698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8" action="ppaction://hlinkfile"/>
                        </a:rPr>
                        <a:t> Gases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8698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9" action="ppaction://hlinkfile"/>
                        </a:rPr>
                        <a:t> Fenómenos térmicos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8698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20" action="ppaction://hlinkfile"/>
                        </a:rPr>
                        <a:t> Sonido y luz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8698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21" action="ppaction://hlinkfile"/>
                        </a:rPr>
                        <a:t> Varias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11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62516"/>
              </p:ext>
            </p:extLst>
          </p:nvPr>
        </p:nvGraphicFramePr>
        <p:xfrm>
          <a:off x="0" y="-315416"/>
          <a:ext cx="9036496" cy="7268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36496"/>
              </a:tblGrid>
              <a:tr h="420430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" action="ppaction://hlinkfile"/>
                        </a:rPr>
                        <a:t>Las mil y una noche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0430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3" action="ppaction://hlinkfile"/>
                        </a:rPr>
                        <a:t>La reina de los condenados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0430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4" action="ppaction://hlinkfile"/>
                        </a:rPr>
                        <a:t>Drácula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0430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5" action="ppaction://hlinkfile"/>
                        </a:rPr>
                        <a:t>La Muerte de Lord </a:t>
                      </a:r>
                      <a:r>
                        <a:rPr lang="es-EC" dirty="0" smtClean="0">
                          <a:hlinkClick r:id="rId5" action="ppaction://hlinkfile"/>
                        </a:rPr>
                        <a:t> </a:t>
                      </a:r>
                      <a:r>
                        <a:rPr lang="es-EC" dirty="0" err="1" smtClean="0">
                          <a:hlinkClick r:id="rId5" action="ppaction://hlinkfile"/>
                        </a:rPr>
                        <a:t>Edware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0430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6" action="ppaction://hlinkfile"/>
                        </a:rPr>
                        <a:t>La Manzanas 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0430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7" action="ppaction://hlinkfile"/>
                        </a:rPr>
                        <a:t>El </a:t>
                      </a:r>
                      <a:r>
                        <a:rPr lang="es-EC" dirty="0" smtClean="0">
                          <a:hlinkClick r:id="rId7" action="ppaction://hlinkfile"/>
                        </a:rPr>
                        <a:t>Huésped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0430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8" action="ppaction://hlinkfile"/>
                        </a:rPr>
                        <a:t>El Conde de Montecristo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0430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9" action="ppaction://hlinkfile"/>
                        </a:rPr>
                        <a:t>El Hombre de la Mascara de Hierro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0430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0" action="ppaction://hlinkfile"/>
                        </a:rPr>
                        <a:t>El Tulipán Negro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0430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1" action="ppaction://hlinkfile"/>
                        </a:rPr>
                        <a:t>El Vizconde de </a:t>
                      </a:r>
                      <a:r>
                        <a:rPr lang="es-EC" dirty="0" err="1">
                          <a:hlinkClick r:id="rId11" action="ppaction://hlinkfile"/>
                        </a:rPr>
                        <a:t>Bragelonne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696205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2" action="ppaction://hlinkfile"/>
                        </a:rPr>
                        <a:t>La Mujer del Collar de </a:t>
                      </a:r>
                      <a:r>
                        <a:rPr lang="es-EC" dirty="0" smtClean="0">
                          <a:hlinkClick r:id="rId12" action="ppaction://hlinkfile"/>
                        </a:rPr>
                        <a:t>terciopelo</a:t>
                      </a:r>
                      <a:endParaRPr lang="es-EC" dirty="0" smtClean="0"/>
                    </a:p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3" action="ppaction://hlinkfile"/>
                        </a:rPr>
                        <a:t>La Dama de las camelias</a:t>
                      </a:r>
                      <a:endParaRPr lang="es-EC" dirty="0" smtClean="0"/>
                    </a:p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4" action="ppaction://hlinkfile"/>
                        </a:rPr>
                        <a:t>Pulp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0430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5" action="ppaction://hlinkfile"/>
                        </a:rPr>
                        <a:t>La Reina </a:t>
                      </a:r>
                      <a:r>
                        <a:rPr lang="es-EC" dirty="0" err="1">
                          <a:hlinkClick r:id="rId15" action="ppaction://hlinkfile"/>
                        </a:rPr>
                        <a:t>Margoth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0430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6" action="ppaction://hlinkfile"/>
                        </a:rPr>
                        <a:t>Los Tres Mosqueteros 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696205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7" action="ppaction://hlinkfile"/>
                        </a:rPr>
                        <a:t>Los Tres Mosqueteros </a:t>
                      </a:r>
                      <a:r>
                        <a:rPr lang="es-EC" dirty="0" smtClean="0">
                          <a:hlinkClick r:id="rId17" action="ppaction://hlinkfile"/>
                        </a:rPr>
                        <a:t> continuación</a:t>
                      </a:r>
                      <a:endParaRPr lang="es-EC" dirty="0" smtClean="0"/>
                    </a:p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8" action="ppaction://hlinkfile"/>
                        </a:rPr>
                        <a:t>Naufragios</a:t>
                      </a:r>
                      <a:endParaRPr lang="es-EC" dirty="0" smtClean="0"/>
                    </a:p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/>
                        <a:t> </a:t>
                      </a:r>
                      <a:r>
                        <a:rPr lang="es-EC" dirty="0" smtClean="0">
                          <a:hlinkClick r:id="rId19" action="ppaction://hlinkfile"/>
                        </a:rPr>
                        <a:t>Diccionario del Diablo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0430"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0" action="ppaction://hlinkfile"/>
                        </a:rPr>
                        <a:t>Entrevista con el vampiro </a:t>
                      </a:r>
                      <a:endParaRPr lang="es-EC" dirty="0" smtClean="0"/>
                    </a:p>
                    <a:p>
                      <a:pPr marL="342900" indent="-34290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21" action="ppaction://hlinkfile"/>
                        </a:rPr>
                        <a:t>La Momia</a:t>
                      </a:r>
                      <a:endParaRPr lang="es-EC" dirty="0" smtClean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76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MECÁNICA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1381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803582"/>
              </p:ext>
            </p:extLst>
          </p:nvPr>
        </p:nvGraphicFramePr>
        <p:xfrm>
          <a:off x="-16590" y="-531439"/>
          <a:ext cx="9144000" cy="7426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1757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r>
                        <a:rPr lang="es-EC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 Leyes Fundamentales de la Mecánica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75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" action="ppaction://hlinkfile"/>
                        </a:rPr>
                        <a:t>Fuerza y Movimiento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75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3" action="ppaction://hlinkfile"/>
                        </a:rPr>
                        <a:t> </a:t>
                      </a:r>
                      <a:r>
                        <a:rPr lang="es-EC" dirty="0" smtClean="0">
                          <a:hlinkClick r:id="rId3" action="ppaction://hlinkfile"/>
                        </a:rPr>
                        <a:t>La Gravedad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75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4" action="ppaction://hlinkfile"/>
                        </a:rPr>
                        <a:t> </a:t>
                      </a:r>
                      <a:r>
                        <a:rPr lang="es-EC" dirty="0" smtClean="0">
                          <a:hlinkClick r:id="rId4" action="ppaction://hlinkfile"/>
                        </a:rPr>
                        <a:t>La Caída y el Salto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75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5" action="ppaction://hlinkfile"/>
                        </a:rPr>
                        <a:t> </a:t>
                      </a:r>
                      <a:r>
                        <a:rPr lang="es-EC" dirty="0" smtClean="0">
                          <a:hlinkClick r:id="rId5" action="ppaction://hlinkfile"/>
                        </a:rPr>
                        <a:t>El Movimiento Rotativo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75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6" action="ppaction://hlinkfile"/>
                        </a:rPr>
                        <a:t> </a:t>
                      </a:r>
                      <a:r>
                        <a:rPr lang="es-EC" dirty="0" smtClean="0">
                          <a:hlinkClick r:id="rId6" action="ppaction://hlinkfile"/>
                        </a:rPr>
                        <a:t>El choque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75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7" action="ppaction://hlinkfile"/>
                        </a:rPr>
                        <a:t> </a:t>
                      </a:r>
                      <a:r>
                        <a:rPr lang="es-EC" dirty="0" smtClean="0">
                          <a:hlinkClick r:id="rId7" action="ppaction://hlinkfile"/>
                        </a:rPr>
                        <a:t>Algo Sobre la Estabilidad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75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8" action="ppaction://hlinkfile"/>
                        </a:rPr>
                        <a:t> </a:t>
                      </a:r>
                      <a:r>
                        <a:rPr lang="es-EC" dirty="0" smtClean="0">
                          <a:hlinkClick r:id="rId8" action="ppaction://hlinkfile"/>
                        </a:rPr>
                        <a:t>El Rozamiento y los Medios de Resistencia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75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9" action="ppaction://hlinkfile"/>
                        </a:rPr>
                        <a:t> </a:t>
                      </a:r>
                      <a:r>
                        <a:rPr lang="es-EC" dirty="0" smtClean="0">
                          <a:hlinkClick r:id="rId9" action="ppaction://hlinkfile"/>
                        </a:rPr>
                        <a:t>La Mecánica de la Naturaleza Viva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75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0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0" action="ppaction://hlinkfile"/>
                        </a:rPr>
                        <a:t>Un Paseo Animado al País de Einstein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75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1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1" action="ppaction://hlinkfile"/>
                        </a:rPr>
                        <a:t>Capítulo 1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7573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2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2" action="ppaction://hlinkfile"/>
                        </a:rPr>
                        <a:t>Capítulo 2</a:t>
                      </a:r>
                      <a:endParaRPr lang="es-EC" dirty="0" smtClean="0"/>
                    </a:p>
                  </a:txBody>
                  <a:tcPr marL="9525" marR="9525" marT="9525" marB="0" anchor="ctr"/>
                </a:tc>
              </a:tr>
              <a:tr h="246598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3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3" action="ppaction://hlinkfile"/>
                        </a:rPr>
                        <a:t>Capítulo 3</a:t>
                      </a:r>
                      <a:endParaRPr lang="es-EC" dirty="0" smtClean="0"/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4" action="ppaction://hlinkfile"/>
                        </a:rPr>
                        <a:t>Capítulo 4</a:t>
                      </a:r>
                      <a:endParaRPr lang="es-EC" dirty="0" smtClean="0"/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5" action="ppaction://hlinkfile"/>
                        </a:rPr>
                        <a:t>Capítulo 5</a:t>
                      </a:r>
                      <a:endParaRPr lang="es-EC" dirty="0" smtClean="0"/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7" action="ppaction://hlinkfile"/>
                        </a:rPr>
                        <a:t>Capítulo 6</a:t>
                      </a:r>
                      <a:endParaRPr lang="es-EC" dirty="0" smtClean="0"/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8" action="ppaction://hlinkfile"/>
                        </a:rPr>
                        <a:t>Capítulo 7</a:t>
                      </a:r>
                      <a:endParaRPr lang="es-EC" dirty="0" smtClean="0"/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6" action="ppaction://hlinkfile"/>
                        </a:rPr>
                        <a:t>Capítulo 8</a:t>
                      </a:r>
                      <a:endParaRPr lang="es-EC" dirty="0" smtClean="0"/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7" action="ppaction://hlinkfile"/>
                        </a:rPr>
                        <a:t>Capítulo 9</a:t>
                      </a:r>
                      <a:endParaRPr lang="es-EC" dirty="0" smtClean="0"/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0" action="ppaction://hlinkfile"/>
                        </a:rPr>
                        <a:t>Capítulo 10</a:t>
                      </a:r>
                      <a:endParaRPr lang="es-EC" dirty="0" smtClean="0"/>
                    </a:p>
                  </a:txBody>
                  <a:tcPr marL="9525" marR="9525" marT="9525" marB="0" anchor="ctr"/>
                </a:tc>
              </a:tr>
              <a:tr h="794999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8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8" action="ppaction://hlinkfile"/>
                        </a:rPr>
                        <a:t>Capítulo 11</a:t>
                      </a:r>
                      <a:endParaRPr lang="es-EC" dirty="0" smtClean="0"/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9" action="ppaction://hlinkfile"/>
                        </a:rPr>
                        <a:t>Capítulo 12</a:t>
                      </a:r>
                      <a:endParaRPr lang="es-EC" dirty="0" smtClean="0"/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175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0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0" action="ppaction://hlinkfile"/>
                        </a:rPr>
                        <a:t>PREFACIO 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04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MATEMÁTICA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5400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>
            <a:normAutofit/>
          </a:bodyPr>
          <a:lstStyle/>
          <a:p>
            <a:r>
              <a:rPr lang="es-EC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ALGEBRA DE ARDURA Y MANCIL I &amp; II</a:t>
            </a:r>
            <a:endParaRPr lang="es-EC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06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898163"/>
              </p:ext>
            </p:extLst>
          </p:nvPr>
        </p:nvGraphicFramePr>
        <p:xfrm>
          <a:off x="0" y="-4"/>
          <a:ext cx="9144000" cy="6858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2" action="ppaction://hlinkfile"/>
                        </a:rPr>
                        <a:t>Capitulo III-IV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3" action="ppaction://hlinkfile"/>
                        </a:rPr>
                        <a:t>Capitulo VI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4" action="ppaction://hlinkfile"/>
                        </a:rPr>
                        <a:t>Capitulo VII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5" action="ppaction://hlinkfile"/>
                        </a:rPr>
                        <a:t>Capitulo VIII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6" action="ppaction://hlinkfile"/>
                        </a:rPr>
                        <a:t>CAPITULO IX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7" action="ppaction://hlinkfile"/>
                        </a:rPr>
                        <a:t>Capitulo X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6" action="ppaction://hlinkfile"/>
                        </a:rPr>
                        <a:t>Capitulo XI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8" action="ppaction://hlinkfile"/>
                        </a:rPr>
                        <a:t>Capitulo XII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9" action="ppaction://hlinkfile"/>
                        </a:rPr>
                        <a:t>Capitulo</a:t>
                      </a:r>
                      <a:r>
                        <a:rPr lang="es-EC" baseline="0" dirty="0" smtClean="0">
                          <a:hlinkClick r:id="rId9" action="ppaction://hlinkfile"/>
                        </a:rPr>
                        <a:t> XIII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0" action="ppaction://hlinkfile"/>
                        </a:rPr>
                        <a:t>Capitulo XIV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1" action="ppaction://hlinkfile"/>
                        </a:rPr>
                        <a:t>Capitulo XV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2" action="ppaction://hlinkfile"/>
                        </a:rPr>
                        <a:t>Capitulo XVI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3" action="ppaction://hlinkfile"/>
                        </a:rPr>
                        <a:t>Capitulo XVII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4" action="ppaction://hlinkfile"/>
                        </a:rPr>
                        <a:t>Capitulo XVIII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5" action="ppaction://hlinkfile"/>
                        </a:rPr>
                        <a:t>Capitulo XIX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6" action="ppaction://hlinkfile"/>
                        </a:rPr>
                        <a:t>Capitulo XX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7" action="ppaction://hlinkfile"/>
                        </a:rPr>
                        <a:t>Solucionario</a:t>
                      </a:r>
                      <a:r>
                        <a:rPr lang="es-EC" baseline="0" dirty="0" smtClean="0">
                          <a:hlinkClick r:id="rId17" action="ppaction://hlinkfile"/>
                        </a:rPr>
                        <a:t> III- IV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8" action="ppaction://hlinkfile"/>
                        </a:rPr>
                        <a:t>Solucionario</a:t>
                      </a:r>
                      <a:r>
                        <a:rPr lang="es-EC" baseline="0" dirty="0" smtClean="0">
                          <a:hlinkClick r:id="rId18" action="ppaction://hlinkfile"/>
                        </a:rPr>
                        <a:t> VI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9" action="ppaction://hlinkfile"/>
                        </a:rPr>
                        <a:t>Solucionario VII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20" action="ppaction://hlinkfile"/>
                        </a:rPr>
                        <a:t>Solucionario VIII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21" action="ppaction://hlinkfile"/>
                        </a:rPr>
                        <a:t>Solucionario IX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14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175075"/>
              </p:ext>
            </p:extLst>
          </p:nvPr>
        </p:nvGraphicFramePr>
        <p:xfrm>
          <a:off x="0" y="-13"/>
          <a:ext cx="9144000" cy="6858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2" action="ppaction://hlinkfile"/>
                        </a:rPr>
                        <a:t>solucionario X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3" action="ppaction://hlinkfile"/>
                        </a:rPr>
                        <a:t>Solucionario XI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4" action="ppaction://hlinkfile"/>
                        </a:rPr>
                        <a:t>Solucionario XII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5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5" action="ppaction://hlinkfile"/>
                        </a:rPr>
                        <a:t>Solucionario XIII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6" action="ppaction://hlinkfile"/>
                        </a:rPr>
                        <a:t>Solucionario XIV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7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7" action="ppaction://hlinkfile"/>
                        </a:rPr>
                        <a:t>Solucionario</a:t>
                      </a:r>
                      <a:r>
                        <a:rPr lang="es-EC" sz="1800" u="none" strike="noStrike" baseline="0" dirty="0" smtClean="0">
                          <a:effectLst/>
                          <a:hlinkClick r:id="rId7" action="ppaction://hlinkfile"/>
                        </a:rPr>
                        <a:t> XV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8" action="ppaction://hlinkfile"/>
                        </a:rPr>
                        <a:t>Solucionario XVI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9" action="ppaction://hlinkfile"/>
                        </a:rPr>
                        <a:t>Solucionario XVII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0" action="ppaction://hlinkfile"/>
                        </a:rPr>
                        <a:t>Solucionario XVIII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1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1" action="ppaction://hlinkfile"/>
                        </a:rPr>
                        <a:t>Solucionario XIX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2" action="ppaction://hlinkfile"/>
                        </a:rPr>
                        <a:t>Solucionario XX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3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3" action="ppaction://hlinkfile"/>
                        </a:rPr>
                        <a:t>Ardura</a:t>
                      </a:r>
                      <a:r>
                        <a:rPr lang="es-EC" sz="1800" u="none" strike="noStrike" baseline="0" dirty="0" smtClean="0">
                          <a:effectLst/>
                          <a:hlinkClick r:id="rId13" action="ppaction://hlinkfile"/>
                        </a:rPr>
                        <a:t> 1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Ardura III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5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5" action="ppaction://hlinkfile"/>
                        </a:rPr>
                        <a:t>Ardura IV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6" action="ppaction://hlinkfile"/>
                        </a:rPr>
                        <a:t>Ardura V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6" action="ppaction://hlinkfile"/>
                        </a:rPr>
                        <a:t>Ardura Vi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7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7" action="ppaction://hlinkfile"/>
                        </a:rPr>
                        <a:t>Ardura VII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8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8" action="ppaction://hlinkfile"/>
                        </a:rPr>
                        <a:t>Ardura VIII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9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9" action="ppaction://hlinkfile"/>
                        </a:rPr>
                        <a:t>Ardura IX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0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20" action="ppaction://hlinkfile"/>
                        </a:rPr>
                        <a:t>Ardura X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1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21" action="ppaction://hlinkfile"/>
                        </a:rPr>
                        <a:t>Ardura XI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89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256936"/>
              </p:ext>
            </p:extLst>
          </p:nvPr>
        </p:nvGraphicFramePr>
        <p:xfrm>
          <a:off x="0" y="-13"/>
          <a:ext cx="9144000" cy="6858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2" action="ppaction://hlinkfile"/>
                        </a:rPr>
                        <a:t>Ardura</a:t>
                      </a:r>
                      <a:r>
                        <a:rPr lang="es-EC" sz="1800" u="none" strike="noStrike" baseline="0" dirty="0" smtClean="0">
                          <a:effectLst/>
                          <a:hlinkClick r:id="rId2" action="ppaction://hlinkfile"/>
                        </a:rPr>
                        <a:t> XII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3" action="ppaction://hlinkfile"/>
                        </a:rPr>
                        <a:t>Ardura XIII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4" action="ppaction://hlinkfile"/>
                        </a:rPr>
                        <a:t>Ardura XIV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5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5" action="ppaction://hlinkfile"/>
                        </a:rPr>
                        <a:t>Ardura XV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6" action="ppaction://hlinkfile"/>
                        </a:rPr>
                        <a:t>Ardura XVI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7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7" action="ppaction://hlinkfile"/>
                        </a:rPr>
                        <a:t>Ardura XVII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8" action="ppaction://hlinkfile"/>
                        </a:rPr>
                        <a:t>Ardura</a:t>
                      </a:r>
                      <a:r>
                        <a:rPr lang="es-EC" sz="1800" u="none" strike="noStrike" baseline="0" dirty="0" smtClean="0">
                          <a:effectLst/>
                          <a:hlinkClick r:id="rId8" action="ppaction://hlinkfile"/>
                        </a:rPr>
                        <a:t> XVIII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9" action="ppaction://hlinkfile"/>
                        </a:rPr>
                        <a:t>Ardura XIX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0" action="ppaction://hlinkfile"/>
                        </a:rPr>
                        <a:t>Ardura XX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1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1" action="ppaction://hlinkfile"/>
                        </a:rPr>
                        <a:t>Ardura XXI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2" action="ppaction://hlinkfile"/>
                        </a:rPr>
                        <a:t>Ardura XXII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3" action="ppaction://hlinkfile"/>
                        </a:rPr>
                        <a:t> </a:t>
                      </a:r>
                      <a:r>
                        <a:rPr lang="es-EC" sz="1800" u="none" strike="noStrike" dirty="0" smtClean="0">
                          <a:effectLst/>
                          <a:hlinkClick r:id="rId13" action="ppaction://hlinkfile"/>
                        </a:rPr>
                        <a:t>Ardura XXIII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 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 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 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 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 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 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 </a:t>
                      </a:r>
                      <a:endParaRPr lang="es-EC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31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1143000"/>
          </a:xfrm>
        </p:spPr>
        <p:txBody>
          <a:bodyPr/>
          <a:lstStyle/>
          <a:p>
            <a:r>
              <a:rPr lang="es-EC" dirty="0" smtClean="0"/>
              <a:t>ÁLGEBRA RECREATIVA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2378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510209"/>
              </p:ext>
            </p:extLst>
          </p:nvPr>
        </p:nvGraphicFramePr>
        <p:xfrm>
          <a:off x="0" y="-6"/>
          <a:ext cx="9144000" cy="6858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623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2" action="ppaction://hlinkfile"/>
                        </a:rPr>
                        <a:t> Prefacio 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3" action="ppaction://hlinkfile"/>
                        </a:rPr>
                        <a:t> Presentación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4" action="ppaction://hlinkfile"/>
                        </a:rPr>
                        <a:t> La quinta operación matemática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5" action="ppaction://hlinkfile"/>
                        </a:rPr>
                        <a:t> El idioma del álgebra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6" action="ppaction://hlinkfile"/>
                        </a:rPr>
                        <a:t> En ayuda de la aritmética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7" action="ppaction://hlinkfile"/>
                        </a:rPr>
                        <a:t> Las ecuaciones de </a:t>
                      </a:r>
                      <a:r>
                        <a:rPr lang="es-EC" dirty="0" err="1" smtClean="0">
                          <a:hlinkClick r:id="rId7" action="ppaction://hlinkfile"/>
                        </a:rPr>
                        <a:t>diofanto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8" action="ppaction://hlinkfile"/>
                        </a:rPr>
                        <a:t> La sexta operación matemática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9" action="ppaction://hlinkfile"/>
                        </a:rPr>
                        <a:t> Ecuaciones de segundo grado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0" action="ppaction://hlinkfile"/>
                        </a:rPr>
                        <a:t> La magnitud mayor y la menor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1" action="ppaction://hlinkfile"/>
                        </a:rPr>
                        <a:t> Progresiones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623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2" action="ppaction://hlinkfile"/>
                        </a:rPr>
                        <a:t> La séptima operación matemática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57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CIRCO MATEMÁTICO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4204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977428"/>
              </p:ext>
            </p:extLst>
          </p:nvPr>
        </p:nvGraphicFramePr>
        <p:xfrm>
          <a:off x="0" y="12"/>
          <a:ext cx="9144000" cy="6857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" action="ppaction://hlinkfile"/>
                        </a:rPr>
                        <a:t>Lestat el Vampiro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La vida de Lazarillo de Tormes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Mil y una Noche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5" action="ppaction://hlinkfile"/>
                        </a:rPr>
                        <a:t>Robin Hood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El Principito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 action="ppaction://hlinkfile"/>
                        </a:rPr>
                        <a:t>Poética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El Cartero de Neruda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Alcanza el Mañana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Antes del </a:t>
                      </a:r>
                      <a:r>
                        <a:rPr lang="es-EC" sz="1800" u="none" strike="noStrike" dirty="0" err="1">
                          <a:effectLst/>
                          <a:hlinkClick r:id="rId10" action="ppaction://hlinkfile"/>
                        </a:rPr>
                        <a:t>Eden</a:t>
                      </a: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 </a:t>
                      </a:r>
                      <a:endParaRPr lang="es-EC" sz="1800" u="none" strike="noStrike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1" action="ppaction://hlinkfile"/>
                        </a:rPr>
                        <a:t>Cita con Rama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Claro de Tierra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3" action="ppaction://hlinkfile"/>
                        </a:rPr>
                        <a:t>El Fin de la Infancia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El Martillo de Dios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5" action="ppaction://hlinkfile"/>
                        </a:rPr>
                        <a:t>Los Vientos del Sol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En las Profundidades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7" action="ppaction://hlinkfile"/>
                        </a:rPr>
                        <a:t>LA Ciudad y las Estrellas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8" action="ppaction://hlinkfile"/>
                        </a:rPr>
                        <a:t>Las Arenas de Marte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9" action="ppaction://hlinkfile"/>
                        </a:rPr>
                        <a:t>El Jardín de la Rama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0" action="ppaction://hlinkfile"/>
                        </a:rPr>
                        <a:t>El Jardín de la Rama 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1" action="ppaction://hlinkfile"/>
                        </a:rPr>
                        <a:t>La Rama Revelada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2" action="ppaction://hlinkfile"/>
                        </a:rPr>
                        <a:t>Venus Prime IV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3" action="ppaction://hlinkfile"/>
                        </a:rPr>
                        <a:t>Venus Prime 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8173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4" action="ppaction://hlinkfile"/>
                        </a:rPr>
                        <a:t>Venus Prime II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72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6987"/>
              </p:ext>
            </p:extLst>
          </p:nvPr>
        </p:nvGraphicFramePr>
        <p:xfrm>
          <a:off x="0" y="8"/>
          <a:ext cx="9144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2" action="ppaction://hlinkfile"/>
                        </a:rPr>
                        <a:t> Ilusiones ópticas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3" action="ppaction://hlinkfile"/>
                        </a:rPr>
                        <a:t> Cerillas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4" action="ppaction://hlinkfile"/>
                        </a:rPr>
                        <a:t> Esferas e hiperesferas 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5" action="ppaction://hlinkfile"/>
                        </a:rPr>
                        <a:t> Pautas de inducción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6" action="ppaction://hlinkfile"/>
                        </a:rPr>
                        <a:t> Los elegantes triángulos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7" action="ppaction://hlinkfile"/>
                        </a:rPr>
                        <a:t> Paseos aleatorios y juegos de apuestas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8" action="ppaction://hlinkfile"/>
                        </a:rPr>
                        <a:t> Paseos aleatorios por el plano y el espacio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9" action="ppaction://hlinkfile"/>
                        </a:rPr>
                        <a:t> Algebra de Boole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0" action="ppaction://hlinkfile"/>
                        </a:rPr>
                        <a:t> ¿Pueden pensar las máquinas?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1" action="ppaction://hlinkfile"/>
                        </a:rPr>
                        <a:t> Números cíclicos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2" action="ppaction://hlinkfile"/>
                        </a:rPr>
                        <a:t> El ajedrez extravagante y otros problemas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3" action="ppaction://hlinkfile"/>
                        </a:rPr>
                        <a:t> Dominós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4" action="ppaction://hlinkfile"/>
                        </a:rPr>
                        <a:t> Números de Fibonacci y de Lucas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5" action="ppaction://hlinkfile"/>
                        </a:rPr>
                        <a:t> Simplicidad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6" action="ppaction://hlinkfile"/>
                        </a:rPr>
                        <a:t> La mesa giratoria y otros problemas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7" action="ppaction://hlinkfile"/>
                        </a:rPr>
                        <a:t> Curiosidades del sistema solar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8" action="ppaction://hlinkfile"/>
                        </a:rPr>
                        <a:t> Construcciones de mascheroni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9" action="ppaction://hlinkfile"/>
                        </a:rPr>
                        <a:t> El ábaco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20" action="ppaction://hlinkfile"/>
                        </a:rPr>
                        <a:t> Palíndromos numéricos y verbales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21" action="ppaction://hlinkfile"/>
                        </a:rPr>
                        <a:t> Billetes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87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C" dirty="0" smtClean="0">
                <a:solidFill>
                  <a:schemeClr val="tx2"/>
                </a:solidFill>
              </a:rPr>
              <a:t>GEOMETRÍA Y MATEMÁTICA DE </a:t>
            </a:r>
            <a:r>
              <a:rPr lang="es-EC" dirty="0" err="1" smtClean="0">
                <a:solidFill>
                  <a:schemeClr val="tx2"/>
                </a:solidFill>
              </a:rPr>
              <a:t>YAKOV</a:t>
            </a:r>
            <a:r>
              <a:rPr lang="es-EC" dirty="0" smtClean="0">
                <a:solidFill>
                  <a:schemeClr val="tx2"/>
                </a:solidFill>
              </a:rPr>
              <a:t> </a:t>
            </a:r>
            <a:r>
              <a:rPr lang="es-EC" dirty="0" err="1" smtClean="0">
                <a:solidFill>
                  <a:schemeClr val="tx2"/>
                </a:solidFill>
              </a:rPr>
              <a:t>PERELMAN</a:t>
            </a:r>
            <a:endParaRPr lang="es-EC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88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778123"/>
              </p:ext>
            </p:extLst>
          </p:nvPr>
        </p:nvGraphicFramePr>
        <p:xfrm>
          <a:off x="0" y="12"/>
          <a:ext cx="9144000" cy="6954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426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2" action="ppaction://hlinkfile"/>
                        </a:rPr>
                        <a:t> Geometría al aire libre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6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3" action="ppaction://hlinkfile"/>
                        </a:rPr>
                        <a:t> Geometría recreativa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6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4" action="ppaction://hlinkfile"/>
                        </a:rPr>
                        <a:t> Geometría a campo raso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6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5" action="ppaction://hlinkfile"/>
                        </a:rPr>
                        <a:t> Geometría de viaje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6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6" action="ppaction://hlinkfile"/>
                        </a:rPr>
                        <a:t> Trigonometría de campaña sin tablas ni fórmulas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6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7" action="ppaction://hlinkfile"/>
                        </a:rPr>
                        <a:t> Donde la tierra se junta con el cielo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6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8" action="ppaction://hlinkfile"/>
                        </a:rPr>
                        <a:t> Geometría de los robinsones.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6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9" action="ppaction://hlinkfile"/>
                        </a:rPr>
                        <a:t> Geometría a ciegas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6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0" action="ppaction://hlinkfile"/>
                        </a:rPr>
                        <a:t> Lo antiguo y nuevo sobre el círculo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6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1" action="ppaction://hlinkfile"/>
                        </a:rPr>
                        <a:t> Geometría sin mediciones y sin cálculos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6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2" action="ppaction://hlinkfile"/>
                        </a:rPr>
                        <a:t> Grande y pequeño en geometría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6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3" action="ppaction://hlinkfile"/>
                        </a:rPr>
                        <a:t> Economía geométrica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6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4" action="ppaction://hlinkfile"/>
                        </a:rPr>
                        <a:t> Presentación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6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5" action="ppaction://hlinkfile"/>
                        </a:rPr>
                        <a:t> Matemática recreativa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2645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6" action="ppaction://hlinkfile"/>
                        </a:rPr>
                        <a:t> Soluciones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461164"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endParaRPr lang="es-EC" dirty="0" smtClean="0"/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17" action="ppaction://hlinkfile"/>
                        </a:rPr>
                        <a:t> La fórmula para la suma de los cuadrados 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88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>
                <a:solidFill>
                  <a:schemeClr val="accent2">
                    <a:lumMod val="75000"/>
                  </a:schemeClr>
                </a:solidFill>
              </a:rPr>
              <a:t>MATEMÁTICAS COLECCIÓN LIFE-TIME</a:t>
            </a:r>
            <a:br>
              <a:rPr lang="es-EC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C" dirty="0" smtClean="0">
                <a:solidFill>
                  <a:schemeClr val="accent2">
                    <a:lumMod val="75000"/>
                  </a:schemeClr>
                </a:solidFill>
              </a:rPr>
              <a:t>Y COBEÑAS</a:t>
            </a:r>
            <a:endParaRPr lang="es-EC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26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55940"/>
              </p:ext>
            </p:extLst>
          </p:nvPr>
        </p:nvGraphicFramePr>
        <p:xfrm>
          <a:off x="0" y="8"/>
          <a:ext cx="9144000" cy="6857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" action="ppaction://hlinkfile"/>
                        </a:rPr>
                        <a:t>Los números: un largo recorrido desde uno hasta cero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3" action="ppaction://hlinkfile"/>
                        </a:rPr>
                        <a:t> </a:t>
                      </a:r>
                      <a:r>
                        <a:rPr lang="es-EC" dirty="0" smtClean="0">
                          <a:hlinkClick r:id="rId3" action="ppaction://hlinkfile"/>
                        </a:rPr>
                        <a:t>El modélico pensamiento de los antiguos griegos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4" action="ppaction://hlinkfile"/>
                        </a:rPr>
                        <a:t> </a:t>
                      </a:r>
                      <a:r>
                        <a:rPr lang="es-EC" dirty="0" smtClean="0">
                          <a:hlinkClick r:id="rId4" action="ppaction://hlinkfile"/>
                        </a:rPr>
                        <a:t>Un alfabeto para descifrar lo desconocido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5" action="ppaction://hlinkfile"/>
                        </a:rPr>
                        <a:t> </a:t>
                      </a:r>
                      <a:r>
                        <a:rPr lang="es-EC" dirty="0" smtClean="0">
                          <a:hlinkClick r:id="rId5" action="ppaction://hlinkfile"/>
                        </a:rPr>
                        <a:t>El dominio de los misterios del movimiento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6" action="ppaction://hlinkfile"/>
                        </a:rPr>
                        <a:t> </a:t>
                      </a:r>
                      <a:r>
                        <a:rPr lang="es-EC" dirty="0" smtClean="0">
                          <a:hlinkClick r:id="rId6" action="ppaction://hlinkfile"/>
                        </a:rPr>
                        <a:t>El cálculo de las posibilidades en un mundo inseguro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7" action="ppaction://hlinkfile"/>
                        </a:rPr>
                        <a:t> </a:t>
                      </a:r>
                      <a:r>
                        <a:rPr lang="es-EC" dirty="0" smtClean="0">
                          <a:hlinkClick r:id="rId7" action="ppaction://hlinkfile"/>
                        </a:rPr>
                        <a:t>Un paso lógico en el abrupto y azulado horizonte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8" action="ppaction://hlinkfile"/>
                        </a:rPr>
                        <a:t> </a:t>
                      </a:r>
                      <a:r>
                        <a:rPr lang="es-EC" dirty="0" smtClean="0">
                          <a:hlinkClick r:id="rId8" action="ppaction://hlinkfile"/>
                        </a:rPr>
                        <a:t>Las matemáticas en la actualidad: hechos, dudas, sueños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9" action="ppaction://hlinkfile"/>
                        </a:rPr>
                        <a:t> </a:t>
                      </a:r>
                      <a:r>
                        <a:rPr lang="es-EC" dirty="0" smtClean="0">
                          <a:hlinkClick r:id="rId9" action="ppaction://hlinkfile"/>
                        </a:rPr>
                        <a:t>Cobeñas capitulo 1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0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0" action="ppaction://hlinkfile"/>
                        </a:rPr>
                        <a:t>Cobeñas capitulo 2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1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1" action="ppaction://hlinkfile"/>
                        </a:rPr>
                        <a:t>Cobeñas capitulo 3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2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2" action="ppaction://hlinkfile"/>
                        </a:rPr>
                        <a:t>Cobeñas capitulo 4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3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3" action="ppaction://hlinkfile"/>
                        </a:rPr>
                        <a:t>Cobeñas capitulo 5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4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4" action="ppaction://hlinkfile"/>
                        </a:rPr>
                        <a:t>Cobeñas capítulo 6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5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5" action="ppaction://hlinkfile"/>
                        </a:rPr>
                        <a:t>Cobeñas capitulo 7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6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6" action="ppaction://hlinkfile"/>
                        </a:rPr>
                        <a:t>Prefacio Matemática curiosa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7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7" action="ppaction://hlinkfile"/>
                        </a:rPr>
                        <a:t>sección 1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8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8" action="ppaction://hlinkfile"/>
                        </a:rPr>
                        <a:t>sección</a:t>
                      </a:r>
                      <a:r>
                        <a:rPr lang="es-EC" dirty="0" smtClean="0"/>
                        <a:t> 2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9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9" action="ppaction://hlinkfile"/>
                        </a:rPr>
                        <a:t>sección 3 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6094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0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0" action="ppaction://hlinkfile"/>
                        </a:rPr>
                        <a:t>sección 4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06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>
                <a:solidFill>
                  <a:schemeClr val="accent6"/>
                </a:solidFill>
              </a:rPr>
              <a:t>MATEMÁTICA ESTÁS AHÍ- SISTEMAS DE NUMERACIÓN</a:t>
            </a:r>
            <a:endParaRPr lang="es-EC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322265"/>
              </p:ext>
            </p:extLst>
          </p:nvPr>
        </p:nvGraphicFramePr>
        <p:xfrm>
          <a:off x="0" y="8"/>
          <a:ext cx="9144000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" action="ppaction://hlinkfile"/>
                        </a:rPr>
                        <a:t>apéndice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3" action="ppaction://hlinkfile"/>
                        </a:rPr>
                        <a:t> </a:t>
                      </a:r>
                      <a:r>
                        <a:rPr lang="es-EC" dirty="0" smtClean="0">
                          <a:hlinkClick r:id="rId3" action="ppaction://hlinkfile"/>
                        </a:rPr>
                        <a:t>La mano de la princesa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4" action="ppaction://hlinkfile"/>
                        </a:rPr>
                        <a:t> </a:t>
                      </a:r>
                      <a:r>
                        <a:rPr lang="es-EC" dirty="0" smtClean="0">
                          <a:hlinkClick r:id="rId4" action="ppaction://hlinkfile"/>
                        </a:rPr>
                        <a:t>Números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5" action="ppaction://hlinkfile"/>
                        </a:rPr>
                        <a:t> </a:t>
                      </a:r>
                      <a:r>
                        <a:rPr lang="es-EC" dirty="0" smtClean="0">
                          <a:hlinkClick r:id="rId5" action="ppaction://hlinkfile"/>
                        </a:rPr>
                        <a:t>Personajes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6" action="ppaction://hlinkfile"/>
                        </a:rPr>
                        <a:t> </a:t>
                      </a:r>
                      <a:r>
                        <a:rPr lang="es-EC" dirty="0" smtClean="0">
                          <a:hlinkClick r:id="rId6" action="ppaction://hlinkfile"/>
                        </a:rPr>
                        <a:t>Probabilidades y Estimaciones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7" action="ppaction://hlinkfile"/>
                        </a:rPr>
                        <a:t> </a:t>
                      </a:r>
                      <a:r>
                        <a:rPr lang="es-EC" dirty="0" smtClean="0">
                          <a:hlinkClick r:id="rId7" action="ppaction://hlinkfile"/>
                        </a:rPr>
                        <a:t>Problemas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8" action="ppaction://hlinkfile"/>
                        </a:rPr>
                        <a:t> </a:t>
                      </a:r>
                      <a:r>
                        <a:rPr lang="es-EC" dirty="0" smtClean="0">
                          <a:hlinkClick r:id="rId8" action="ppaction://hlinkfile"/>
                        </a:rPr>
                        <a:t>Reflexiones y curiosidades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9" action="ppaction://hlinkfile"/>
                        </a:rPr>
                        <a:t> </a:t>
                      </a:r>
                      <a:r>
                        <a:rPr lang="es-EC" dirty="0" smtClean="0">
                          <a:hlinkClick r:id="rId9" action="ppaction://hlinkfile"/>
                        </a:rPr>
                        <a:t>Soluciones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0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0" action="ppaction://hlinkfile"/>
                        </a:rPr>
                        <a:t>Enseñar a pensar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1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1" action="ppaction://hlinkfile"/>
                        </a:rPr>
                        <a:t>Probabilidades, estimaciones, combinaciones y contradicciones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2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2" action="ppaction://hlinkfile"/>
                        </a:rPr>
                        <a:t>Los problemas de la matemática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3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3" action="ppaction://hlinkfile"/>
                        </a:rPr>
                        <a:t>¿Ya se sabe “todo” en matemática?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4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4" action="ppaction://hlinkfile"/>
                        </a:rPr>
                        <a:t>La matemática tiene sus problemas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5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5" action="ppaction://hlinkfile"/>
                        </a:rPr>
                        <a:t>Reflexiones y curiosidades matemáticas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6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6" action="ppaction://hlinkfile"/>
                        </a:rPr>
                        <a:t>La educación de los jóvenes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7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7" action="ppaction://hlinkfile"/>
                        </a:rPr>
                        <a:t>Hacer matemática.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8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8" action="ppaction://hlinkfile"/>
                        </a:rPr>
                        <a:t>Problemas y desafíos matemáticos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9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9" action="ppaction://hlinkfile"/>
                        </a:rPr>
                        <a:t>Los números de la matemática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0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0" action="ppaction://hlinkfile"/>
                        </a:rPr>
                        <a:t>La matemática es un juego (¿o no?)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1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1" action="ppaction://hlinkfile"/>
                        </a:rPr>
                        <a:t>Números y matemática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2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2" action="ppaction://hlinkfile"/>
                        </a:rPr>
                        <a:t>Juegos y matemática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33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204475"/>
              </p:ext>
            </p:extLst>
          </p:nvPr>
        </p:nvGraphicFramePr>
        <p:xfrm>
          <a:off x="9096" y="32255"/>
          <a:ext cx="9134903" cy="2100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34903"/>
              </a:tblGrid>
              <a:tr h="300086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" action="ppaction://hlinkfile"/>
                        </a:rPr>
                        <a:t>Los números cuentan lo suyo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00086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3" action="ppaction://hlinkfile"/>
                        </a:rPr>
                        <a:t> </a:t>
                      </a:r>
                      <a:r>
                        <a:rPr lang="es-EC" dirty="0" smtClean="0">
                          <a:hlinkClick r:id="rId3" action="ppaction://hlinkfile"/>
                        </a:rPr>
                        <a:t>Reflexiones y juegos matemágicos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00086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4" action="ppaction://hlinkfile"/>
                        </a:rPr>
                        <a:t> </a:t>
                      </a:r>
                      <a:r>
                        <a:rPr lang="es-EC" dirty="0" smtClean="0">
                          <a:hlinkClick r:id="rId4" action="ppaction://hlinkfile"/>
                        </a:rPr>
                        <a:t>Baúl de curiosidades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00086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5" action="ppaction://hlinkfile"/>
                        </a:rPr>
                        <a:t> </a:t>
                      </a:r>
                      <a:r>
                        <a:rPr lang="es-EC" dirty="0" smtClean="0">
                          <a:hlinkClick r:id="rId5" action="ppaction://hlinkfile"/>
                        </a:rPr>
                        <a:t> Estas Ahí Episodio 100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00086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6" action="ppaction://hlinkfile"/>
                        </a:rPr>
                        <a:t> </a:t>
                      </a:r>
                      <a:r>
                        <a:rPr lang="es-EC" dirty="0" smtClean="0">
                          <a:hlinkClick r:id="rId6" action="ppaction://hlinkfile"/>
                        </a:rPr>
                        <a:t>Estas ahí Episodio 314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00086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7" action="ppaction://hlinkfile"/>
                        </a:rPr>
                        <a:t> </a:t>
                      </a:r>
                      <a:r>
                        <a:rPr lang="es-EC" dirty="0" smtClean="0">
                          <a:hlinkClick r:id="rId7" action="ppaction://hlinkfile"/>
                        </a:rPr>
                        <a:t>Matemáticas estas ahí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00086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8" action="ppaction://hlinkfile"/>
                        </a:rPr>
                        <a:t> </a:t>
                      </a:r>
                      <a:r>
                        <a:rPr lang="es-EC" dirty="0" smtClean="0">
                          <a:hlinkClick r:id="rId8" action="ppaction://hlinkfile"/>
                        </a:rPr>
                        <a:t> Episodio 2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307836"/>
              </p:ext>
            </p:extLst>
          </p:nvPr>
        </p:nvGraphicFramePr>
        <p:xfrm>
          <a:off x="0" y="2132862"/>
          <a:ext cx="9144000" cy="4968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1500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9" action="ppaction://hlinkfile"/>
                        </a:rPr>
                        <a:t> </a:t>
                      </a:r>
                      <a:r>
                        <a:rPr lang="es-EC" dirty="0" smtClean="0">
                          <a:hlinkClick r:id="rId9" action="ppaction://hlinkfile"/>
                        </a:rPr>
                        <a:t>SOBRE LOS NÚMEROS REDONDOS Y NO REDONDOS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500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0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0" action="ppaction://hlinkfile"/>
                        </a:rPr>
                        <a:t>ORÍGENES DEL SISTEMA DECIMAL DE NUMERACIÓN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500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1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1" action="ppaction://hlinkfile"/>
                        </a:rPr>
                        <a:t>OTROS SISTEMAS DE NUMERACIÓN Y SUS ORÍGENES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500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2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2" action="ppaction://hlinkfile"/>
                        </a:rPr>
                        <a:t>SISTEMAS POSICIONALES Y NO POSICIONALES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500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3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3" action="ppaction://hlinkfile"/>
                        </a:rPr>
                        <a:t>OPERACIONES ARITMÉTICAS EN DISTINTOS SISTEMAS DE NUMERACIÓN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500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4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4" action="ppaction://hlinkfile"/>
                        </a:rPr>
                        <a:t>CONVERSIÓN DE LOS NÚMEROS DE UN SISTEMA A OTRO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500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5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5" action="ppaction://hlinkfile"/>
                        </a:rPr>
                        <a:t>SOBRE LOS CRITERIOS DE DIVISIBILIDAD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500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6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6" action="ppaction://hlinkfile"/>
                        </a:rPr>
                        <a:t>SISTEMA BINARIO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500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7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7" action="ppaction://hlinkfile"/>
                        </a:rPr>
                        <a:t>EL «</a:t>
                      </a:r>
                      <a:r>
                        <a:rPr lang="es-EC" dirty="0" err="1" smtClean="0">
                          <a:hlinkClick r:id="rId17" action="ppaction://hlinkfile"/>
                        </a:rPr>
                        <a:t>NIM</a:t>
                      </a:r>
                      <a:r>
                        <a:rPr lang="es-EC" dirty="0" smtClean="0">
                          <a:hlinkClick r:id="rId17" action="ppaction://hlinkfile"/>
                        </a:rPr>
                        <a:t>», JUEGO DE LOS TRES MONTONES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500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8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8" action="ppaction://hlinkfile"/>
                        </a:rPr>
                        <a:t>CÓDIGO BINARIO UN LA TELEGRAFÍA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500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9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9" action="ppaction://hlinkfile"/>
                        </a:rPr>
                        <a:t>EL SISTEMA BINARIO GUARDIÁN DE SECRETOS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500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0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0" action="ppaction://hlinkfile"/>
                        </a:rPr>
                        <a:t>UNAS PALABRAS SOBRE LAS COMPUTADORAS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5009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1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1" action="ppaction://hlinkfile"/>
                        </a:rPr>
                        <a:t>POR QUÉ «PREFIERE LA MÁQUINA ELECTRÓNICA EL SISTEMA BINARIO DE</a:t>
                      </a:r>
                      <a:endParaRPr lang="es-EC" dirty="0" smtClean="0"/>
                    </a:p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22" action="ppaction://hlinkfile"/>
                        </a:rPr>
                        <a:t>NUMERACIÓN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500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3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3" action="ppaction://hlinkfile"/>
                        </a:rPr>
                        <a:t>SOBRE UNA PROPIEDAD NOTABLE DEL SISTEMA TERNARIO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1500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4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4" action="ppaction://hlinkfile"/>
                        </a:rPr>
                        <a:t>SOBRE FRACCIONES INFINITAS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42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>
            <a:normAutofit/>
          </a:bodyPr>
          <a:lstStyle/>
          <a:p>
            <a:r>
              <a:rPr lang="es-EC" dirty="0" smtClean="0"/>
              <a:t>TRIÁNGULO DE PASCAL Y VARIOS LIBROS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0330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17209"/>
              </p:ext>
            </p:extLst>
          </p:nvPr>
        </p:nvGraphicFramePr>
        <p:xfrm>
          <a:off x="0" y="8"/>
          <a:ext cx="9144000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" action="ppaction://hlinkfile"/>
                        </a:rPr>
                        <a:t>PROBLEMA DE LA VIII OLIMPÍADA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3" action="ppaction://hlinkfile"/>
                        </a:rPr>
                        <a:t> </a:t>
                      </a:r>
                      <a:r>
                        <a:rPr lang="es-EC" dirty="0" smtClean="0">
                          <a:hlinkClick r:id="rId3" action="ppaction://hlinkfile"/>
                        </a:rPr>
                        <a:t>¿QUE SIGNIFICA RESOLVER EL PROBLEMA?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4" action="ppaction://hlinkfile"/>
                        </a:rPr>
                        <a:t> </a:t>
                      </a:r>
                      <a:r>
                        <a:rPr lang="es-EC" dirty="0" smtClean="0">
                          <a:hlinkClick r:id="rId4" action="ppaction://hlinkfile"/>
                        </a:rPr>
                        <a:t>TRIÁNGULO DE PASCAL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5" action="ppaction://hlinkfile"/>
                        </a:rPr>
                        <a:t> </a:t>
                      </a:r>
                      <a:r>
                        <a:rPr lang="es-EC" dirty="0" smtClean="0">
                          <a:hlinkClick r:id="rId5" action="ppaction://hlinkfile"/>
                        </a:rPr>
                        <a:t>OPERACIÓN DE PASCAL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6" action="ppaction://hlinkfile"/>
                        </a:rPr>
                        <a:t> </a:t>
                      </a:r>
                      <a:r>
                        <a:rPr lang="es-EC" dirty="0" smtClean="0">
                          <a:hlinkClick r:id="rId6" action="ppaction://hlinkfile"/>
                        </a:rPr>
                        <a:t>COEFICIENTES BINOMIALES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7" action="ppaction://hlinkfile"/>
                        </a:rPr>
                        <a:t> </a:t>
                      </a:r>
                      <a:r>
                        <a:rPr lang="es-EC" dirty="0" smtClean="0">
                          <a:hlinkClick r:id="rId7" action="ppaction://hlinkfile"/>
                        </a:rPr>
                        <a:t>NÚMERO DE PARTES DE UN CONJUNTO DADO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8" action="ppaction://hlinkfile"/>
                        </a:rPr>
                        <a:t> </a:t>
                      </a:r>
                      <a:r>
                        <a:rPr lang="es-EC" dirty="0" smtClean="0">
                          <a:hlinkClick r:id="rId8" action="ppaction://hlinkfile"/>
                        </a:rPr>
                        <a:t>VÍNCULO CON FACTORIALES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9" action="ppaction://hlinkfile"/>
                        </a:rPr>
                        <a:t> </a:t>
                      </a:r>
                      <a:r>
                        <a:rPr lang="es-EC" dirty="0" smtClean="0">
                          <a:hlinkClick r:id="rId9" action="ppaction://hlinkfile"/>
                        </a:rPr>
                        <a:t> El sistema métrico decimal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0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0" action="ppaction://hlinkfile"/>
                        </a:rPr>
                        <a:t>Algunos elementos de geometría plana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1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1" action="ppaction://hlinkfile"/>
                        </a:rPr>
                        <a:t>Algunos elementos de geometría del espacio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2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2" action="ppaction://hlinkfile"/>
                        </a:rPr>
                        <a:t>acceso-al-conocimiento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3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3" action="ppaction://hlinkfile"/>
                        </a:rPr>
                        <a:t>Algebra - Pre-Universitaria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4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4" action="ppaction://hlinkfile"/>
                        </a:rPr>
                        <a:t>Algebra </a:t>
                      </a:r>
                      <a:r>
                        <a:rPr lang="es-EC" dirty="0" err="1" smtClean="0">
                          <a:hlinkClick r:id="rId14" action="ppaction://hlinkfile"/>
                        </a:rPr>
                        <a:t>CONAMAT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5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5" action="ppaction://hlinkfile"/>
                        </a:rPr>
                        <a:t>Algebra de Baldor - Aurelio Baldor (Solucionario) (Madrid)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6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6" action="ppaction://hlinkfile"/>
                        </a:rPr>
                        <a:t>ALGEBRA LINEAL Y GEOMETRÍA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7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7" action="ppaction://hlinkfile"/>
                        </a:rPr>
                        <a:t>Algebra matricial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8" action="ppaction://hlinkfile"/>
                        </a:rPr>
                        <a:t> </a:t>
                      </a:r>
                      <a:r>
                        <a:rPr lang="it-IT" dirty="0" smtClean="0">
                          <a:hlinkClick r:id="rId18" action="ppaction://hlinkfile"/>
                        </a:rPr>
                        <a:t>Algebra y Trigonometria con geometria analitica, 12va Edicion, Swokowski &amp; Cole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9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9" action="ppaction://hlinkfile"/>
                        </a:rPr>
                        <a:t>Algebra y trigonometría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9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9" action="ppaction://hlinkfile"/>
                        </a:rPr>
                        <a:t>Algebra Y Trigonometria_Raymon Barnett_3 </a:t>
                      </a:r>
                      <a:r>
                        <a:rPr lang="es-EC" dirty="0" err="1" smtClean="0">
                          <a:hlinkClick r:id="rId19" action="ppaction://hlinkfile"/>
                        </a:rPr>
                        <a:t>Edicion_2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0" action="ppaction://hlinkfile"/>
                        </a:rPr>
                        <a:t> </a:t>
                      </a:r>
                      <a:r>
                        <a:rPr lang="es-EC" dirty="0" err="1" smtClean="0">
                          <a:hlinkClick r:id="rId20" action="ppaction://hlinkfile"/>
                        </a:rPr>
                        <a:t>Analisis</a:t>
                      </a:r>
                      <a:r>
                        <a:rPr lang="es-EC" dirty="0" smtClean="0">
                          <a:hlinkClick r:id="rId20" action="ppaction://hlinkfile"/>
                        </a:rPr>
                        <a:t> Vectorial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1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1" action="ppaction://hlinkfile"/>
                        </a:rPr>
                        <a:t>anatomía-</a:t>
                      </a:r>
                      <a:r>
                        <a:rPr lang="es-EC" dirty="0" err="1" smtClean="0">
                          <a:hlinkClick r:id="rId21" action="ppaction://hlinkfile"/>
                        </a:rPr>
                        <a:t>fisiologia</a:t>
                      </a:r>
                      <a:r>
                        <a:rPr lang="es-EC" dirty="0" smtClean="0">
                          <a:hlinkClick r:id="rId21" action="ppaction://hlinkfile"/>
                        </a:rPr>
                        <a:t>-humana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26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67435"/>
              </p:ext>
            </p:extLst>
          </p:nvPr>
        </p:nvGraphicFramePr>
        <p:xfrm>
          <a:off x="0" y="12"/>
          <a:ext cx="9144000" cy="196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13828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" action="ppaction://hlinkfile"/>
                        </a:rPr>
                        <a:t>Una odisea espacial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ctr"/>
                </a:tc>
              </a:tr>
              <a:tr h="13828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 action="ppaction://hlinkfile"/>
                        </a:rPr>
                        <a:t>Odisea dos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ctr"/>
                </a:tc>
              </a:tr>
              <a:tr h="13828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 action="ppaction://hlinkfile"/>
                        </a:rPr>
                        <a:t>Odisea tres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ctr"/>
                </a:tc>
              </a:tr>
              <a:tr h="13828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 action="ppaction://hlinkfile"/>
                        </a:rPr>
                        <a:t>Odisea final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ctr"/>
                </a:tc>
              </a:tr>
              <a:tr h="13828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 action="ppaction://hlinkfile"/>
                        </a:rPr>
                        <a:t>Cuentos del planeta tierra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ctr"/>
                </a:tc>
              </a:tr>
              <a:tr h="13828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 action="ppaction://hlinkfile"/>
                        </a:rPr>
                        <a:t>El viento del sol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ctr"/>
                </a:tc>
              </a:tr>
              <a:tr h="13828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 action="ppaction://hlinkfile"/>
                        </a:rPr>
                        <a:t>El mundo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 action="ppaction://hlinkfile"/>
                        </a:rPr>
                        <a:t>pérdido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ctr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095528"/>
              </p:ext>
            </p:extLst>
          </p:nvPr>
        </p:nvGraphicFramePr>
        <p:xfrm>
          <a:off x="0" y="1916840"/>
          <a:ext cx="9144000" cy="5181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El Sabueso de los Baskerville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El Signo de los cuatro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1" action="ppaction://hlinkfile"/>
                        </a:rPr>
                        <a:t>Espanto en Las Alturas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Estudio en la escarlata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3" action="ppaction://hlinkfile"/>
                        </a:rPr>
                        <a:t>Las Aventuras de Sherlok Holmes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Sherlok Holmes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5" action="ppaction://hlinkfile"/>
                        </a:rPr>
                        <a:t>sexo para uno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Muchas Vidas </a:t>
                      </a:r>
                      <a:r>
                        <a:rPr lang="es-EC" sz="1800" u="none" strike="noStrike" dirty="0" smtClean="0">
                          <a:effectLst/>
                          <a:hlinkClick r:id="rId16" action="ppaction://hlinkfile"/>
                        </a:rPr>
                        <a:t>Muchos </a:t>
                      </a: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Maestros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7" action="ppaction://hlinkfile"/>
                        </a:rPr>
                        <a:t>La Casa de </a:t>
                      </a:r>
                      <a:r>
                        <a:rPr lang="es-EC" sz="1800" u="none" strike="noStrike" dirty="0" smtClean="0">
                          <a:effectLst/>
                          <a:hlinkClick r:id="rId17" action="ppaction://hlinkfile"/>
                        </a:rPr>
                        <a:t> </a:t>
                      </a:r>
                      <a:r>
                        <a:rPr lang="es-EC" sz="1800" u="none" strike="noStrike" dirty="0" err="1" smtClean="0">
                          <a:effectLst/>
                          <a:hlinkClick r:id="rId17" action="ppaction://hlinkfile"/>
                        </a:rPr>
                        <a:t>Hsckers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8" action="ppaction://hlinkfile"/>
                        </a:rPr>
                        <a:t>Contacto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9" action="ppaction://hlinkfile"/>
                        </a:rPr>
                        <a:t>Cartero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0" action="ppaction://hlinkfile"/>
                        </a:rPr>
                        <a:t>La senda del perdedor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1" action="ppaction://hlinkfile"/>
                        </a:rPr>
                        <a:t>Cuento de Navidad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22" action="ppaction://hlinkfile"/>
                        </a:rPr>
                        <a:t>David  </a:t>
                      </a:r>
                      <a:r>
                        <a:rPr lang="es-EC" sz="1800" u="none" strike="noStrike" dirty="0" err="1">
                          <a:effectLst/>
                          <a:hlinkClick r:id="rId22" action="ppaction://hlinkfile"/>
                        </a:rPr>
                        <a:t>Copperfield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3" action="ppaction://hlinkfile"/>
                        </a:rPr>
                        <a:t>El Grillo del Hogar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4" action="ppaction://hlinkfile"/>
                        </a:rPr>
                        <a:t>El </a:t>
                      </a:r>
                      <a:r>
                        <a:rPr lang="es-EC" sz="1800" u="none" strike="noStrike" dirty="0" smtClean="0">
                          <a:effectLst/>
                          <a:hlinkClick r:id="rId24" action="ppaction://hlinkfile"/>
                        </a:rPr>
                        <a:t>Guardavía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5" action="ppaction://hlinkfile"/>
                        </a:rPr>
                        <a:t>Grandes Esperanzas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7845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6" action="ppaction://hlinkfile"/>
                        </a:rPr>
                        <a:t>Historia de dos ciudades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37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482629"/>
              </p:ext>
            </p:extLst>
          </p:nvPr>
        </p:nvGraphicFramePr>
        <p:xfrm>
          <a:off x="0" y="8"/>
          <a:ext cx="9144000" cy="6857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" action="ppaction://hlinkfile"/>
                        </a:rPr>
                        <a:t>aprendizaje-activo-101-estrategias-para-ensenar-1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/>
                        <a:t> </a:t>
                      </a:r>
                      <a:r>
                        <a:rPr lang="es-EC" dirty="0" smtClean="0">
                          <a:hlinkClick r:id="rId3" action="ppaction://hlinkfile"/>
                        </a:rPr>
                        <a:t>Aprender-y-ensenar-en-la-Cultura-Digital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4" action="ppaction://hlinkfile"/>
                        </a:rPr>
                        <a:t> </a:t>
                      </a:r>
                      <a:r>
                        <a:rPr lang="es-EC" dirty="0" smtClean="0">
                          <a:hlinkClick r:id="rId4" action="ppaction://hlinkfile"/>
                        </a:rPr>
                        <a:t>ARITMÉTICA – </a:t>
                      </a:r>
                      <a:r>
                        <a:rPr lang="es-EC" dirty="0" err="1" smtClean="0">
                          <a:hlinkClick r:id="rId4" action="ppaction://hlinkfile"/>
                        </a:rPr>
                        <a:t>LEXUS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5" action="ppaction://hlinkfile"/>
                        </a:rPr>
                        <a:t> </a:t>
                      </a:r>
                      <a:r>
                        <a:rPr lang="es-EC" dirty="0" smtClean="0">
                          <a:hlinkClick r:id="rId5" action="ppaction://hlinkfile"/>
                        </a:rPr>
                        <a:t>Aritmética elemental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6" action="ppaction://hlinkfile"/>
                        </a:rPr>
                        <a:t> </a:t>
                      </a:r>
                      <a:r>
                        <a:rPr lang="es-EC" dirty="0" smtClean="0">
                          <a:hlinkClick r:id="rId6" action="ppaction://hlinkfile"/>
                        </a:rPr>
                        <a:t>Aritmética y Algebra </a:t>
                      </a:r>
                      <a:r>
                        <a:rPr lang="es-EC" dirty="0" err="1" smtClean="0">
                          <a:hlinkClick r:id="rId6" action="ppaction://hlinkfile"/>
                        </a:rPr>
                        <a:t>CONAMAT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7" action="ppaction://hlinkfile"/>
                        </a:rPr>
                        <a:t> </a:t>
                      </a:r>
                      <a:r>
                        <a:rPr lang="es-EC" dirty="0" smtClean="0">
                          <a:hlinkClick r:id="rId7" action="ppaction://hlinkfile"/>
                        </a:rPr>
                        <a:t>Biología Geología</a:t>
                      </a:r>
                      <a:r>
                        <a:rPr lang="es-EC" baseline="0" dirty="0" smtClean="0">
                          <a:hlinkClick r:id="rId7" action="ppaction://hlinkfile"/>
                        </a:rPr>
                        <a:t> </a:t>
                      </a:r>
                      <a:r>
                        <a:rPr lang="es-EC" dirty="0" smtClean="0">
                          <a:hlinkClick r:id="rId7" action="ppaction://hlinkfile"/>
                        </a:rPr>
                        <a:t>3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8" action="ppaction://hlinkfile"/>
                        </a:rPr>
                        <a:t> </a:t>
                      </a:r>
                      <a:r>
                        <a:rPr lang="es-EC" dirty="0" smtClean="0">
                          <a:hlinkClick r:id="rId8" action="ppaction://hlinkfile"/>
                        </a:rPr>
                        <a:t>biología-2-1-a-1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9" action="ppaction://hlinkfile"/>
                        </a:rPr>
                        <a:t> </a:t>
                      </a:r>
                      <a:r>
                        <a:rPr lang="es-EC" dirty="0" smtClean="0">
                          <a:hlinkClick r:id="rId9" action="ppaction://hlinkfile"/>
                        </a:rPr>
                        <a:t>Calculo Aplicado, </a:t>
                      </a:r>
                      <a:r>
                        <a:rPr lang="es-EC" dirty="0" err="1" smtClean="0">
                          <a:hlinkClick r:id="rId9" action="ppaction://hlinkfile"/>
                        </a:rPr>
                        <a:t>2da</a:t>
                      </a:r>
                      <a:r>
                        <a:rPr lang="es-EC" dirty="0" smtClean="0">
                          <a:hlinkClick r:id="rId9" action="ppaction://hlinkfile"/>
                        </a:rPr>
                        <a:t>. </a:t>
                      </a:r>
                      <a:r>
                        <a:rPr lang="es-EC" dirty="0" err="1" smtClean="0">
                          <a:hlinkClick r:id="rId9" action="ppaction://hlinkfile"/>
                        </a:rPr>
                        <a:t>Edicion</a:t>
                      </a:r>
                      <a:r>
                        <a:rPr lang="es-EC" dirty="0" smtClean="0">
                          <a:hlinkClick r:id="rId9" action="ppaction://hlinkfile"/>
                        </a:rPr>
                        <a:t> - Hughes-</a:t>
                      </a:r>
                      <a:r>
                        <a:rPr lang="es-EC" dirty="0" err="1" smtClean="0">
                          <a:hlinkClick r:id="rId9" action="ppaction://hlinkfile"/>
                        </a:rPr>
                        <a:t>Hallett</a:t>
                      </a:r>
                      <a:r>
                        <a:rPr lang="es-EC" dirty="0" smtClean="0">
                          <a:hlinkClick r:id="rId9" action="ppaction://hlinkfile"/>
                        </a:rPr>
                        <a:t>, </a:t>
                      </a:r>
                      <a:r>
                        <a:rPr lang="es-EC" dirty="0" err="1" smtClean="0">
                          <a:hlinkClick r:id="rId9" action="ppaction://hlinkfile"/>
                        </a:rPr>
                        <a:t>Gleason</a:t>
                      </a:r>
                      <a:r>
                        <a:rPr lang="es-EC" dirty="0" smtClean="0">
                          <a:hlinkClick r:id="rId9" action="ppaction://hlinkfile"/>
                        </a:rPr>
                        <a:t>, </a:t>
                      </a:r>
                      <a:r>
                        <a:rPr lang="es-EC" dirty="0" err="1" smtClean="0">
                          <a:hlinkClick r:id="rId9" action="ppaction://hlinkfile"/>
                        </a:rPr>
                        <a:t>Lock</a:t>
                      </a:r>
                      <a:r>
                        <a:rPr lang="es-EC" dirty="0" smtClean="0">
                          <a:hlinkClick r:id="rId9" action="ppaction://hlinkfile"/>
                        </a:rPr>
                        <a:t>, </a:t>
                      </a:r>
                      <a:r>
                        <a:rPr lang="es-EC" dirty="0" err="1" smtClean="0">
                          <a:hlinkClick r:id="rId9" action="ppaction://hlinkfile"/>
                        </a:rPr>
                        <a:t>Flath</a:t>
                      </a:r>
                      <a:r>
                        <a:rPr lang="es-EC" dirty="0" smtClean="0">
                          <a:hlinkClick r:id="rId9" action="ppaction://hlinkfile"/>
                        </a:rPr>
                        <a:t>, et al – </a:t>
                      </a:r>
                      <a:r>
                        <a:rPr lang="es-EC" dirty="0" err="1" smtClean="0">
                          <a:hlinkClick r:id="rId9" action="ppaction://hlinkfile"/>
                        </a:rPr>
                        <a:t>FL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0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0" action="ppaction://hlinkfile"/>
                        </a:rPr>
                        <a:t>Cien preguntas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1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1" action="ppaction://hlinkfile"/>
                        </a:rPr>
                        <a:t>Ciencia de las emociones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2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2" action="ppaction://hlinkfile"/>
                        </a:rPr>
                        <a:t>Ciencia recreativa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3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3" action="ppaction://hlinkfile"/>
                        </a:rPr>
                        <a:t>Como superar el fracaso y obtener el éxito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4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4" action="ppaction://hlinkfile"/>
                        </a:rPr>
                        <a:t>Contabilidad, Costos y Presupuestos - </a:t>
                      </a:r>
                      <a:r>
                        <a:rPr lang="es-EC" dirty="0" err="1" smtClean="0">
                          <a:hlinkClick r:id="rId14" action="ppaction://hlinkfile"/>
                        </a:rPr>
                        <a:t>3Ed</a:t>
                      </a:r>
                      <a:r>
                        <a:rPr lang="es-EC" dirty="0" smtClean="0">
                          <a:hlinkClick r:id="rId14" action="ppaction://hlinkfile"/>
                        </a:rPr>
                        <a:t> - Gabriel Torres Salazar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5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5" action="ppaction://hlinkfile"/>
                        </a:rPr>
                        <a:t>COSTOS ABC </a:t>
                      </a:r>
                      <a:r>
                        <a:rPr lang="es-EC" dirty="0" err="1" smtClean="0">
                          <a:hlinkClick r:id="rId15" action="ppaction://hlinkfile"/>
                        </a:rPr>
                        <a:t>ABM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6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6" action="ppaction://hlinkfile"/>
                        </a:rPr>
                        <a:t>Curso Práctico de Pintura 1 Acuarela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7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7" action="ppaction://hlinkfile"/>
                        </a:rPr>
                        <a:t>Descubrir y realizar la razón de ser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8" action="ppaction://hlinkfile"/>
                        </a:rPr>
                        <a:t> </a:t>
                      </a:r>
                      <a:r>
                        <a:rPr lang="vi-VN" dirty="0" smtClean="0">
                          <a:hlinkClick r:id="rId18" action="ppaction://hlinkfile"/>
                        </a:rPr>
                        <a:t>DIDÁCTICA-DE-LAS-MATEMÁTICAS-PARA-MAESTROS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9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9" action="ppaction://hlinkfile"/>
                        </a:rPr>
                        <a:t>Didáctica-teatro-escolar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0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0" action="ppaction://hlinkfile"/>
                        </a:rPr>
                        <a:t>Diseño Curricular Basado en Competencias y Aseguramiento de la Calidad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1" action="ppaction://hlinkfile"/>
                        </a:rPr>
                        <a:t> </a:t>
                      </a:r>
                      <a:r>
                        <a:rPr lang="es-EC" dirty="0" err="1" smtClean="0">
                          <a:hlinkClick r:id="rId21" action="ppaction://hlinkfile"/>
                        </a:rPr>
                        <a:t>Edupunk</a:t>
                      </a:r>
                      <a:r>
                        <a:rPr lang="es-EC" dirty="0" smtClean="0">
                          <a:hlinkClick r:id="rId21" action="ppaction://hlinkfile"/>
                        </a:rPr>
                        <a:t>-aplicado-Aprender-para-Emprender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2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2" action="ppaction://hlinkfile"/>
                        </a:rPr>
                        <a:t>El Dominio de sí mismo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07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125373"/>
              </p:ext>
            </p:extLst>
          </p:nvPr>
        </p:nvGraphicFramePr>
        <p:xfrm>
          <a:off x="0" y="7"/>
          <a:ext cx="9144000" cy="6887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2" action="ppaction://hlinkfile"/>
                        </a:rPr>
                        <a:t> </a:t>
                      </a:r>
                      <a:r>
                        <a:rPr lang="es-EC" dirty="0" smtClean="0">
                          <a:hlinkClick r:id="rId2" action="ppaction://hlinkfile"/>
                        </a:rPr>
                        <a:t>El libro como desarrollar su atención y memoria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3" action="ppaction://hlinkfile"/>
                        </a:rPr>
                        <a:t> </a:t>
                      </a:r>
                      <a:r>
                        <a:rPr lang="es-EC" dirty="0" smtClean="0">
                          <a:hlinkClick r:id="rId3" action="ppaction://hlinkfile"/>
                        </a:rPr>
                        <a:t>El manuscrito de los 6 poderes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4" action="ppaction://hlinkfile"/>
                        </a:rPr>
                        <a:t> </a:t>
                      </a:r>
                      <a:r>
                        <a:rPr lang="es-EC" dirty="0" smtClean="0">
                          <a:hlinkClick r:id="rId4" action="ppaction://hlinkfile"/>
                        </a:rPr>
                        <a:t>El secreto de la Prosperidad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5" action="ppaction://hlinkfile"/>
                        </a:rPr>
                        <a:t> </a:t>
                      </a:r>
                      <a:r>
                        <a:rPr lang="es-EC" dirty="0" smtClean="0">
                          <a:hlinkClick r:id="rId5" action="ppaction://hlinkfile"/>
                        </a:rPr>
                        <a:t>el</a:t>
                      </a:r>
                      <a:r>
                        <a:rPr lang="es-EC" baseline="0" dirty="0" smtClean="0">
                          <a:hlinkClick r:id="rId5" action="ppaction://hlinkfile"/>
                        </a:rPr>
                        <a:t> </a:t>
                      </a:r>
                      <a:r>
                        <a:rPr lang="es-EC" dirty="0" smtClean="0">
                          <a:hlinkClick r:id="rId5" action="ppaction://hlinkfile"/>
                        </a:rPr>
                        <a:t>origen</a:t>
                      </a:r>
                      <a:r>
                        <a:rPr lang="es-EC" baseline="0" dirty="0" smtClean="0">
                          <a:hlinkClick r:id="rId5" action="ppaction://hlinkfile"/>
                        </a:rPr>
                        <a:t> </a:t>
                      </a:r>
                      <a:r>
                        <a:rPr lang="es-EC" dirty="0" smtClean="0">
                          <a:hlinkClick r:id="rId5" action="ppaction://hlinkfile"/>
                        </a:rPr>
                        <a:t>del</a:t>
                      </a:r>
                      <a:r>
                        <a:rPr lang="es-EC" baseline="0" dirty="0" smtClean="0">
                          <a:hlinkClick r:id="rId5" action="ppaction://hlinkfile"/>
                        </a:rPr>
                        <a:t> </a:t>
                      </a:r>
                      <a:r>
                        <a:rPr lang="es-EC" dirty="0" smtClean="0">
                          <a:hlinkClick r:id="rId5" action="ppaction://hlinkfile"/>
                        </a:rPr>
                        <a:t>hombre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6" action="ppaction://hlinkfile"/>
                        </a:rPr>
                        <a:t> </a:t>
                      </a:r>
                      <a:r>
                        <a:rPr lang="es-EC" dirty="0" smtClean="0">
                          <a:hlinkClick r:id="rId6" action="ppaction://hlinkfile"/>
                        </a:rPr>
                        <a:t>Estadística Matemática con Aplicaciones 2010 - </a:t>
                      </a:r>
                      <a:r>
                        <a:rPr lang="es-EC" dirty="0" err="1" smtClean="0">
                          <a:hlinkClick r:id="rId6" action="ppaction://hlinkfile"/>
                        </a:rPr>
                        <a:t>JPR504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55978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7" action="ppaction://hlinkfile"/>
                        </a:rPr>
                        <a:t> </a:t>
                      </a:r>
                      <a:r>
                        <a:rPr lang="pt-BR" dirty="0" smtClean="0">
                          <a:hlinkClick r:id="rId7" action="ppaction://hlinkfile"/>
                        </a:rPr>
                        <a:t>MATERIAL DE BIOLOGIA PARA </a:t>
                      </a:r>
                      <a:r>
                        <a:rPr lang="pt-BR" dirty="0" err="1" smtClean="0">
                          <a:hlinkClick r:id="rId7" action="ppaction://hlinkfile"/>
                        </a:rPr>
                        <a:t>MATURITA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171450" indent="-1714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8" action="ppaction://hlinkfile"/>
                        </a:rPr>
                        <a:t> </a:t>
                      </a:r>
                      <a:r>
                        <a:rPr lang="es-EC" dirty="0" smtClean="0">
                          <a:hlinkClick r:id="rId8" action="ppaction://hlinkfile"/>
                        </a:rPr>
                        <a:t>Una mina de diamantes bajo sus pies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9" action="ppaction://hlinkfile"/>
                        </a:rPr>
                        <a:t> </a:t>
                      </a:r>
                      <a:r>
                        <a:rPr lang="es-EC" dirty="0" err="1" smtClean="0">
                          <a:hlinkClick r:id="rId9" action="ppaction://hlinkfile"/>
                        </a:rPr>
                        <a:t>GI_19_Manual</a:t>
                      </a:r>
                      <a:r>
                        <a:rPr lang="es-EC" dirty="0" smtClean="0">
                          <a:hlinkClick r:id="rId9" action="ppaction://hlinkfile"/>
                        </a:rPr>
                        <a:t> profesores jefe </a:t>
                      </a:r>
                      <a:r>
                        <a:rPr lang="es-EC" dirty="0" err="1" smtClean="0">
                          <a:hlinkClick r:id="rId9" action="ppaction://hlinkfile"/>
                        </a:rPr>
                        <a:t>conchali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0" action="ppaction://hlinkfile"/>
                        </a:rPr>
                        <a:t> </a:t>
                      </a:r>
                      <a:r>
                        <a:rPr lang="es-EC" dirty="0" err="1" smtClean="0">
                          <a:hlinkClick r:id="rId10" action="ppaction://hlinkfile"/>
                        </a:rPr>
                        <a:t>Guía_formulación_proyectos_innovacion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1" action="ppaction://hlinkfile"/>
                        </a:rPr>
                        <a:t> </a:t>
                      </a:r>
                      <a:r>
                        <a:rPr lang="es-EC" dirty="0" err="1" smtClean="0">
                          <a:hlinkClick r:id="rId11" action="ppaction://hlinkfile"/>
                        </a:rPr>
                        <a:t>Introduccion</a:t>
                      </a:r>
                      <a:r>
                        <a:rPr lang="es-EC" dirty="0" smtClean="0">
                          <a:hlinkClick r:id="rId11" action="ppaction://hlinkfile"/>
                        </a:rPr>
                        <a:t>-a-la-</a:t>
                      </a:r>
                      <a:r>
                        <a:rPr lang="es-EC" dirty="0" err="1" smtClean="0">
                          <a:hlinkClick r:id="rId11" action="ppaction://hlinkfile"/>
                        </a:rPr>
                        <a:t>educacion</a:t>
                      </a:r>
                      <a:r>
                        <a:rPr lang="es-EC" dirty="0" smtClean="0">
                          <a:hlinkClick r:id="rId11" action="ppaction://hlinkfile"/>
                        </a:rPr>
                        <a:t>-interactiva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2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2" action="ppaction://hlinkfile"/>
                        </a:rPr>
                        <a:t>Las-</a:t>
                      </a:r>
                      <a:r>
                        <a:rPr lang="es-EC" dirty="0" err="1" smtClean="0">
                          <a:hlinkClick r:id="rId12" action="ppaction://hlinkfile"/>
                        </a:rPr>
                        <a:t>matematicas</a:t>
                      </a:r>
                      <a:r>
                        <a:rPr lang="es-EC" dirty="0" smtClean="0">
                          <a:hlinkClick r:id="rId12" action="ppaction://hlinkfile"/>
                        </a:rPr>
                        <a:t>-del-cubo-de-</a:t>
                      </a:r>
                      <a:r>
                        <a:rPr lang="es-EC" dirty="0" err="1" smtClean="0">
                          <a:hlinkClick r:id="rId12" action="ppaction://hlinkfile"/>
                        </a:rPr>
                        <a:t>Rubik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3" action="ppaction://hlinkfile"/>
                        </a:rPr>
                        <a:t> </a:t>
                      </a:r>
                      <a:r>
                        <a:rPr lang="es-EC" dirty="0" err="1" smtClean="0">
                          <a:hlinkClick r:id="rId13" action="ppaction://hlinkfile"/>
                        </a:rPr>
                        <a:t>libro_diseno_curricular</a:t>
                      </a:r>
                      <a:r>
                        <a:rPr lang="es-EC" dirty="0" smtClean="0">
                          <a:hlinkClick r:id="rId13" action="ppaction://hlinkfile"/>
                        </a:rPr>
                        <a:t>-por-</a:t>
                      </a:r>
                      <a:r>
                        <a:rPr lang="es-EC" dirty="0" err="1" smtClean="0">
                          <a:hlinkClick r:id="rId13" action="ppaction://hlinkfile"/>
                        </a:rPr>
                        <a:t>competencias_anfei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4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4" action="ppaction://hlinkfile"/>
                        </a:rPr>
                        <a:t>Mitos-y-errores-en-la-</a:t>
                      </a:r>
                      <a:r>
                        <a:rPr lang="es-EC" dirty="0" err="1" smtClean="0">
                          <a:hlinkClick r:id="rId14" action="ppaction://hlinkfile"/>
                        </a:rPr>
                        <a:t>elaboracion</a:t>
                      </a:r>
                      <a:r>
                        <a:rPr lang="es-EC" dirty="0" smtClean="0">
                          <a:hlinkClick r:id="rId14" action="ppaction://hlinkfile"/>
                        </a:rPr>
                        <a:t>-tesis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5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5" action="ppaction://hlinkfile"/>
                        </a:rPr>
                        <a:t>modelo-de-</a:t>
                      </a:r>
                      <a:r>
                        <a:rPr lang="es-EC" dirty="0" err="1" smtClean="0">
                          <a:hlinkClick r:id="rId15" action="ppaction://hlinkfile"/>
                        </a:rPr>
                        <a:t>proyectosdeinnovacion</a:t>
                      </a:r>
                      <a:r>
                        <a:rPr lang="es-EC" dirty="0" smtClean="0">
                          <a:hlinkClick r:id="rId15" action="ppaction://hlinkfile"/>
                        </a:rPr>
                        <a:t>-</a:t>
                      </a:r>
                      <a:r>
                        <a:rPr lang="es-EC" dirty="0" err="1" smtClean="0">
                          <a:hlinkClick r:id="rId15" action="ppaction://hlinkfile"/>
                        </a:rPr>
                        <a:t>pedagoica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6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6" action="ppaction://hlinkfile"/>
                        </a:rPr>
                        <a:t>Ortografía y gramática para </a:t>
                      </a:r>
                      <a:r>
                        <a:rPr lang="es-EC" dirty="0" err="1" smtClean="0">
                          <a:hlinkClick r:id="rId16" action="ppaction://hlinkfile"/>
                        </a:rPr>
                        <a:t>dummies</a:t>
                      </a:r>
                      <a:r>
                        <a:rPr lang="es-EC" dirty="0" smtClean="0">
                          <a:hlinkClick r:id="rId16" action="ppaction://hlinkfile"/>
                        </a:rPr>
                        <a:t> 2013 - </a:t>
                      </a:r>
                      <a:r>
                        <a:rPr lang="es-EC" dirty="0" err="1" smtClean="0">
                          <a:hlinkClick r:id="rId16" action="ppaction://hlinkfile"/>
                        </a:rPr>
                        <a:t>JPR504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>
                          <a:hlinkClick r:id="rId17" action="ppaction://hlinkfile"/>
                        </a:rPr>
                        <a:t> </a:t>
                      </a:r>
                      <a:r>
                        <a:rPr lang="es-EC" dirty="0" smtClean="0">
                          <a:hlinkClick r:id="rId17" action="ppaction://hlinkfile"/>
                        </a:rPr>
                        <a:t>permutaciones-y-grupo-</a:t>
                      </a:r>
                      <a:r>
                        <a:rPr lang="es-EC" dirty="0" err="1" smtClean="0">
                          <a:hlinkClick r:id="rId17" action="ppaction://hlinkfile"/>
                        </a:rPr>
                        <a:t>simetrico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/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30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715941"/>
              </p:ext>
            </p:extLst>
          </p:nvPr>
        </p:nvGraphicFramePr>
        <p:xfrm>
          <a:off x="35496" y="7"/>
          <a:ext cx="9108504" cy="7558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08504"/>
              </a:tblGrid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r>
                        <a:rPr lang="es-EC" dirty="0" smtClean="0"/>
                        <a:t>                                             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55978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r>
                        <a:rPr lang="es-EC" sz="3600" dirty="0" smtClean="0"/>
                        <a:t>                               </a:t>
                      </a:r>
                      <a:endParaRPr lang="es-EC" sz="36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s-EC" dirty="0" smtClean="0"/>
                        <a:t>                                                                  </a:t>
                      </a:r>
                      <a:r>
                        <a:rPr lang="es-EC" sz="32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EDUCACIÓN    FÍSICA</a:t>
                      </a:r>
                    </a:p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1424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r>
                        <a:rPr lang="es-EC" dirty="0" smtClean="0"/>
                        <a:t>                                                                       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s-EC" dirty="0" smtClean="0"/>
                        <a:t>                                                        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 smtClean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49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080382"/>
              </p:ext>
            </p:extLst>
          </p:nvPr>
        </p:nvGraphicFramePr>
        <p:xfrm>
          <a:off x="0" y="7"/>
          <a:ext cx="9144000" cy="6560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dirty="0" smtClean="0">
                          <a:hlinkClick r:id="rId2" action="ppaction://hlinkfile"/>
                        </a:rPr>
                        <a:t>Libros virtuales de educación física\15_EducaionFisica_web0.pdf</a:t>
                      </a:r>
                      <a:endParaRPr lang="es-EC" sz="1600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dirty="0" smtClean="0">
                          <a:hlinkClick r:id="rId3" action="ppaction://hlinkfile"/>
                        </a:rPr>
                        <a:t>Libros virtuales de educación física\1CICLO_UNIDAD_JUEGOS_MOTORES_DE_AYER_Y_HOY.pdf</a:t>
                      </a:r>
                      <a:endParaRPr lang="es-EC" sz="1600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dirty="0" smtClean="0">
                          <a:hlinkClick r:id="rId4" action="ppaction://hlinkfile"/>
                        </a:rPr>
                        <a:t>Libros virtuales de educación física\231340s.pdf</a:t>
                      </a:r>
                      <a:endParaRPr lang="es-EC" sz="1600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dirty="0" smtClean="0">
                          <a:hlinkClick r:id="rId5" action="ppaction://hlinkfile"/>
                        </a:rPr>
                        <a:t>Libros virtuales de educación física\345743464042.pdf</a:t>
                      </a:r>
                      <a:endParaRPr lang="es-EC" sz="1600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dirty="0" smtClean="0">
                          <a:hlinkClick r:id="rId6" action="ppaction://hlinkfile"/>
                        </a:rPr>
                        <a:t>Libros virtuales de educación física\CuestionariosdeEvaluacion.pdf</a:t>
                      </a:r>
                      <a:endParaRPr lang="es-EC" sz="1600" dirty="0"/>
                    </a:p>
                  </a:txBody>
                  <a:tcPr marL="9525" marR="9525" marT="9525" marB="0" anchor="ctr"/>
                </a:tc>
              </a:tr>
              <a:tr h="35597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dirty="0" smtClean="0">
                          <a:hlinkClick r:id="rId7" action="ppaction://hlinkfile"/>
                        </a:rPr>
                        <a:t>Libros virtuales de educación física\El cuerpo y los sentidos 1 ciclo.pdf</a:t>
                      </a:r>
                      <a:endParaRPr lang="es-EC" sz="1600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dirty="0" smtClean="0">
                          <a:hlinkClick r:id="rId8" action="ppaction://hlinkfile"/>
                        </a:rPr>
                        <a:t>Libros virtuales de educación física\Fichas Así somos, 1º Primaria.pdf</a:t>
                      </a:r>
                      <a:endParaRPr lang="es-EC" sz="1600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dirty="0" smtClean="0">
                          <a:hlinkClick r:id="rId9" action="ppaction://hlinkfile"/>
                        </a:rPr>
                        <a:t>Libros virtuales de educación física\Fichas Así somos, 2º Primaria.pdf</a:t>
                      </a:r>
                      <a:endParaRPr lang="es-EC" sz="1600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dirty="0" smtClean="0">
                          <a:hlinkClick r:id="rId10" action="ppaction://hlinkfile"/>
                        </a:rPr>
                        <a:t>Libros virtuales de educación física\Fichas EF 5pri.pdf</a:t>
                      </a:r>
                      <a:endParaRPr lang="es-EC" sz="1600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dirty="0" smtClean="0">
                          <a:hlinkClick r:id="rId11" action="ppaction://hlinkfile"/>
                        </a:rPr>
                        <a:t>Libros virtuales de educación física\Fichas EF 6pri.pdf</a:t>
                      </a:r>
                      <a:endParaRPr lang="es-EC" sz="1600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dirty="0" smtClean="0">
                          <a:hlinkClick r:id="rId12" action="ppaction://hlinkfile"/>
                        </a:rPr>
                        <a:t>Libros virtuales de educación física\Fichas Lateralidad Primer ciclo.pdf</a:t>
                      </a:r>
                      <a:endParaRPr lang="es-EC" sz="1600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dirty="0" smtClean="0">
                          <a:hlinkClick r:id="rId13" action="ppaction://hlinkfile"/>
                        </a:rPr>
                        <a:t>Libros virtuales de educación física\GraficosdePistasDeportivas.pdf</a:t>
                      </a:r>
                      <a:endParaRPr lang="es-EC" sz="1600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dirty="0" smtClean="0">
                          <a:hlinkClick r:id="rId14" action="ppaction://hlinkfile"/>
                        </a:rPr>
                        <a:t>Libros virtuales de educación física\MapaconceptualLAFLEXIBILIDAD.pdf</a:t>
                      </a:r>
                      <a:endParaRPr lang="es-EC" sz="1600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dirty="0" smtClean="0">
                          <a:hlinkClick r:id="rId15" action="ppaction://hlinkfile"/>
                        </a:rPr>
                        <a:t>Libros virtuales de educación física\MapaConceptualLAFUERZA.pdf</a:t>
                      </a:r>
                      <a:endParaRPr lang="es-EC" sz="1600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dirty="0" smtClean="0">
                          <a:hlinkClick r:id="rId16" action="ppaction://hlinkfile"/>
                        </a:rPr>
                        <a:t>Libros virtuales de educación física\MapaConceptualLARESISTENCIA.pdf</a:t>
                      </a:r>
                      <a:endParaRPr lang="es-EC" sz="1600" dirty="0" smtClean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dirty="0" smtClean="0">
                          <a:hlinkClick r:id="rId17" action="ppaction://hlinkfile"/>
                        </a:rPr>
                        <a:t>Libros virtuales de educación física\MuestradelLibrodelalumno-PRIMERCICLO.pdf</a:t>
                      </a:r>
                      <a:endParaRPr lang="es-EC" sz="1600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17" action="ppaction://hlinkfile"/>
                        </a:rPr>
                        <a:t>Libros virtuales de educación física\MuestradelLibrodelalumno-PRIMERCICLO.pdf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u="none" strike="noStrike" dirty="0">
                          <a:effectLst/>
                        </a:rPr>
                        <a:t> </a:t>
                      </a:r>
                      <a:r>
                        <a:rPr lang="es-EC" sz="1600" u="none" strike="noStrike" dirty="0" smtClean="0">
                          <a:effectLst/>
                          <a:hlinkClick r:id="rId18" action="ppaction://hlinkfile"/>
                        </a:rPr>
                        <a:t>Libros virtuales de educación física\MuestraLibroUnidadesDidacticas3ESOKipEdiciones.pdf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u="none" strike="noStrike" dirty="0">
                          <a:effectLst/>
                        </a:rPr>
                        <a:t> </a:t>
                      </a:r>
                      <a:r>
                        <a:rPr lang="es-EC" sz="1600" u="none" strike="noStrike" dirty="0" smtClean="0">
                          <a:effectLst/>
                          <a:hlinkClick r:id="rId19" action="ppaction://hlinkfile"/>
                        </a:rPr>
                        <a:t>Libros virtuales de educación física\PlanillaParaelaborarProgramadeFuerza.pdf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600" u="none" strike="noStrike" dirty="0">
                          <a:effectLst/>
                        </a:rPr>
                        <a:t> </a:t>
                      </a:r>
                      <a:r>
                        <a:rPr lang="es-EC" sz="1600" u="none" strike="noStrike" dirty="0" smtClean="0">
                          <a:effectLst/>
                          <a:hlinkClick r:id="rId20" action="ppaction://hlinkfile"/>
                        </a:rPr>
                        <a:t>Libros virtuales de educación física\reglamentodefutbol_7.pdf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38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299881"/>
              </p:ext>
            </p:extLst>
          </p:nvPr>
        </p:nvGraphicFramePr>
        <p:xfrm>
          <a:off x="-108520" y="7"/>
          <a:ext cx="9252520" cy="6887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52520"/>
              </a:tblGrid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2" action="ppaction://hlinkfile"/>
                        </a:rPr>
                        <a:t>Libros virtuales de educación física\ReglasFutbolRapido2014.pdf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3" action="ppaction://hlinkfile"/>
                        </a:rPr>
                        <a:t>Libros virtuales de educación física\Tema10-Valenciano1ESOKipEdiciones.pdf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4" action="ppaction://hlinkfile"/>
                        </a:rPr>
                        <a:t>Libros virtuales de educación física\Tema16-Gallego1ESOKipEdiciones.pdf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5" action="ppaction://hlinkfile"/>
                        </a:rPr>
                        <a:t>Libros virtuales de educación física\Tema3-Valenciano1ESOKipEdiciones.pdf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6" action="ppaction://hlinkfile"/>
                        </a:rPr>
                        <a:t>Libros virtuales de educación física\Tema4-Gallego1ESOKipEdiciones.pdf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5597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7" action="ppaction://hlinkfile"/>
                        </a:rPr>
                        <a:t>Libros virtuales de educación física\Tema5-Catalan1ESOKipEdiciones.pdf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dirty="0" smtClean="0">
                          <a:hlinkClick r:id="rId8" action="ppaction://hlinkfile"/>
                        </a:rPr>
                        <a:t>Libros virtuales de educación física\UnidadDidacticaLAFUERZA.pdf</a:t>
                      </a: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 smtClean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14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88616"/>
              </p:ext>
            </p:extLst>
          </p:nvPr>
        </p:nvGraphicFramePr>
        <p:xfrm>
          <a:off x="0" y="7"/>
          <a:ext cx="9144000" cy="6887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55978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 smtClean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75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88616"/>
              </p:ext>
            </p:extLst>
          </p:nvPr>
        </p:nvGraphicFramePr>
        <p:xfrm>
          <a:off x="0" y="7"/>
          <a:ext cx="9144000" cy="6887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55978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 smtClean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02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88616"/>
              </p:ext>
            </p:extLst>
          </p:nvPr>
        </p:nvGraphicFramePr>
        <p:xfrm>
          <a:off x="0" y="7"/>
          <a:ext cx="9144000" cy="6887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55978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 smtClean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01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88616"/>
              </p:ext>
            </p:extLst>
          </p:nvPr>
        </p:nvGraphicFramePr>
        <p:xfrm>
          <a:off x="0" y="7"/>
          <a:ext cx="9144000" cy="6887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55978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 smtClean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65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88616"/>
              </p:ext>
            </p:extLst>
          </p:nvPr>
        </p:nvGraphicFramePr>
        <p:xfrm>
          <a:off x="0" y="7"/>
          <a:ext cx="9144000" cy="6887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55978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 smtClean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44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226338"/>
              </p:ext>
            </p:extLst>
          </p:nvPr>
        </p:nvGraphicFramePr>
        <p:xfrm>
          <a:off x="0" y="5"/>
          <a:ext cx="9144000" cy="6235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" action="ppaction://hlinkfile"/>
                        </a:rPr>
                        <a:t>Historia de Fantasmas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Oliver Twist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4" action="ppaction://hlinkfile"/>
                        </a:rPr>
                        <a:t>Cuentos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5" action="ppaction://hlinkfile"/>
                        </a:rPr>
                        <a:t>Jane </a:t>
                      </a:r>
                      <a:r>
                        <a:rPr lang="es-EC" sz="1800" u="none" strike="noStrike" dirty="0" err="1">
                          <a:effectLst/>
                          <a:hlinkClick r:id="rId5" action="ppaction://hlinkfile"/>
                        </a:rPr>
                        <a:t>Eyre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Las amistades peligrosas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7" action="ppaction://hlinkfile"/>
                        </a:rPr>
                        <a:t>Los mundos </a:t>
                      </a:r>
                      <a:r>
                        <a:rPr lang="es-EC" sz="1800" u="none" strike="noStrike" dirty="0" smtClean="0">
                          <a:effectLst/>
                          <a:hlinkClick r:id="rId7" action="ppaction://hlinkfile"/>
                        </a:rPr>
                        <a:t>perdidos</a:t>
                      </a:r>
                      <a:endParaRPr lang="es-EC" sz="1800" u="none" strike="noStrike" dirty="0" smtClean="0">
                        <a:effectLst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 action="ppaction://hlinkfile"/>
                        </a:rPr>
                        <a:t>Robinson Crusoe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Divina Comedia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La Vida Nueva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1" action="ppaction://hlinkfile"/>
                        </a:rPr>
                        <a:t>Harén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La Araucana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3" action="ppaction://hlinkfile"/>
                        </a:rPr>
                        <a:t>Sueños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Tus Zonas </a:t>
                      </a: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Erróneas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5" action="ppaction://hlinkfile"/>
                        </a:rPr>
                        <a:t>El Escarabajo de Oro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La Carta Robada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7" action="ppaction://hlinkfile"/>
                        </a:rPr>
                        <a:t>Los </a:t>
                      </a:r>
                      <a:r>
                        <a:rPr lang="es-EC" sz="1800" u="none" strike="noStrike" dirty="0" smtClean="0">
                          <a:effectLst/>
                          <a:hlinkClick r:id="rId17" action="ppaction://hlinkfile"/>
                        </a:rPr>
                        <a:t>Crímenes </a:t>
                      </a:r>
                      <a:r>
                        <a:rPr lang="es-EC" sz="1800" u="none" strike="noStrike" dirty="0">
                          <a:effectLst/>
                          <a:hlinkClick r:id="rId17" action="ppaction://hlinkfile"/>
                        </a:rPr>
                        <a:t>de </a:t>
                      </a:r>
                      <a:r>
                        <a:rPr lang="es-EC" sz="1800" u="none" strike="noStrike" dirty="0" err="1">
                          <a:effectLst/>
                          <a:hlinkClick r:id="rId17" action="ppaction://hlinkfile"/>
                        </a:rPr>
                        <a:t>Rue</a:t>
                      </a:r>
                      <a:r>
                        <a:rPr lang="es-EC" sz="1800" u="none" strike="noStrike" dirty="0">
                          <a:effectLst/>
                          <a:hlinkClick r:id="rId17" action="ppaction://hlinkfile"/>
                        </a:rPr>
                        <a:t> Morgue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8" action="ppaction://hlinkfile"/>
                        </a:rPr>
                        <a:t>El </a:t>
                      </a:r>
                      <a:r>
                        <a:rPr lang="es-EC" sz="1800" u="none" strike="noStrike" dirty="0" smtClean="0">
                          <a:effectLst/>
                          <a:hlinkClick r:id="rId18" action="ppaction://hlinkfile"/>
                        </a:rPr>
                        <a:t>descenso</a:t>
                      </a:r>
                      <a:r>
                        <a:rPr lang="es-EC" sz="1800" u="none" strike="noStrike" baseline="0" dirty="0" smtClean="0">
                          <a:effectLst/>
                          <a:hlinkClick r:id="rId18" action="ppaction://hlinkfile"/>
                        </a:rPr>
                        <a:t> </a:t>
                      </a:r>
                      <a:r>
                        <a:rPr lang="es-EC" sz="1800" u="none" strike="noStrike" dirty="0" smtClean="0">
                          <a:effectLst/>
                          <a:hlinkClick r:id="rId18" action="ppaction://hlinkfile"/>
                        </a:rPr>
                        <a:t>al </a:t>
                      </a:r>
                      <a:r>
                        <a:rPr lang="es-EC" sz="1800" u="none" strike="noStrike" dirty="0" err="1">
                          <a:effectLst/>
                          <a:hlinkClick r:id="rId18" action="ppaction://hlinkfile"/>
                        </a:rPr>
                        <a:t>Maelstrom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9" action="ppaction://hlinkfile"/>
                        </a:rPr>
                        <a:t>William Wilson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0" action="ppaction://hlinkfile"/>
                        </a:rPr>
                        <a:t>Tarzan el señor de la Jungla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1" action="ppaction://hlinkfile"/>
                        </a:rPr>
                        <a:t>Seis sombreros para pensar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2" action="ppaction://hlinkfile"/>
                        </a:rPr>
                        <a:t>El Gran libro de las </a:t>
                      </a:r>
                      <a:r>
                        <a:rPr lang="es-EC" sz="1800" u="none" strike="noStrike" dirty="0" err="1" smtClean="0">
                          <a:effectLst/>
                          <a:hlinkClick r:id="rId22" action="ppaction://hlinkfile"/>
                        </a:rPr>
                        <a:t>chakras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3298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3" action="ppaction://hlinkfile"/>
                        </a:rPr>
                        <a:t>El </a:t>
                      </a:r>
                      <a:r>
                        <a:rPr lang="es-EC" sz="1800" u="none" strike="noStrike" dirty="0" smtClean="0">
                          <a:effectLst/>
                          <a:hlinkClick r:id="rId23" action="ppaction://hlinkfile"/>
                        </a:rPr>
                        <a:t>Libro </a:t>
                      </a:r>
                      <a:r>
                        <a:rPr lang="es-EC" sz="1800" u="none" strike="noStrike" dirty="0">
                          <a:effectLst/>
                          <a:hlinkClick r:id="rId23" action="ppaction://hlinkfile"/>
                        </a:rPr>
                        <a:t>del Feng Shui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028446"/>
              </p:ext>
            </p:extLst>
          </p:nvPr>
        </p:nvGraphicFramePr>
        <p:xfrm>
          <a:off x="0" y="6237312"/>
          <a:ext cx="9144000" cy="870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230899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4" action="ppaction://hlinkfile"/>
                        </a:rPr>
                        <a:t>Los tigres de la malasia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290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5" action="ppaction://hlinkfile"/>
                        </a:rPr>
                        <a:t>Sandokan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1320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6" action="ppaction://hlinkfile"/>
                        </a:rPr>
                        <a:t>Germinal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62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88616"/>
              </p:ext>
            </p:extLst>
          </p:nvPr>
        </p:nvGraphicFramePr>
        <p:xfrm>
          <a:off x="0" y="7"/>
          <a:ext cx="9144000" cy="6887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55978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 smtClean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45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88616"/>
              </p:ext>
            </p:extLst>
          </p:nvPr>
        </p:nvGraphicFramePr>
        <p:xfrm>
          <a:off x="0" y="7"/>
          <a:ext cx="9144000" cy="6887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55978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 smtClean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marL="0" indent="0" algn="l" fontAlgn="ctr">
                        <a:buFont typeface="Wingdings" pitchFamily="2" charset="2"/>
                        <a:buNone/>
                      </a:pPr>
                      <a:endParaRPr lang="es-EC" dirty="0"/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 </a:t>
                      </a:r>
                      <a:endParaRPr lang="es-EC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64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 smtClean="0"/>
              <a:t>EDUCACION</a:t>
            </a:r>
            <a:r>
              <a:rPr lang="es-EC" dirty="0" smtClean="0"/>
              <a:t> </a:t>
            </a:r>
            <a:r>
              <a:rPr lang="es-EC" dirty="0" err="1" smtClean="0"/>
              <a:t>FISICA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9621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551324"/>
              </p:ext>
            </p:extLst>
          </p:nvPr>
        </p:nvGraphicFramePr>
        <p:xfrm>
          <a:off x="0" y="5"/>
          <a:ext cx="9144000" cy="6857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" action="ppaction://hlinkfile"/>
                        </a:rPr>
                        <a:t>Yo </a:t>
                      </a:r>
                      <a:r>
                        <a:rPr lang="es-EC" sz="1800" u="none" strike="noStrike" dirty="0" smtClean="0">
                          <a:effectLst/>
                          <a:hlinkClick r:id="rId2" action="ppaction://hlinkfile"/>
                        </a:rPr>
                        <a:t>Acuso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Cumbres Borrascosas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Crítica de la razón pura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5" action="ppaction://hlinkfile"/>
                        </a:rPr>
                        <a:t>Teoría y </a:t>
                      </a:r>
                      <a:r>
                        <a:rPr lang="es-EC" sz="1800" u="none" strike="noStrike" dirty="0" smtClean="0">
                          <a:effectLst/>
                          <a:hlinkClick r:id="rId5" action="ppaction://hlinkfile"/>
                        </a:rPr>
                        <a:t>Praxis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El diario del Che en Bolivia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7" action="ppaction://hlinkfile"/>
                        </a:rPr>
                        <a:t>La </a:t>
                      </a:r>
                      <a:r>
                        <a:rPr lang="es-EC" sz="1800" u="none" strike="noStrike" dirty="0" smtClean="0">
                          <a:effectLst/>
                          <a:hlinkClick r:id="rId7" action="ppaction://hlinkfile"/>
                        </a:rPr>
                        <a:t>Guerra </a:t>
                      </a:r>
                      <a:r>
                        <a:rPr lang="es-EC" sz="1800" u="none" strike="noStrike" dirty="0">
                          <a:effectLst/>
                          <a:hlinkClick r:id="rId7" action="ppaction://hlinkfile"/>
                        </a:rPr>
                        <a:t>de </a:t>
                      </a:r>
                      <a:r>
                        <a:rPr lang="es-EC" sz="1800" u="none" strike="noStrike" dirty="0" smtClean="0">
                          <a:effectLst/>
                          <a:hlinkClick r:id="rId7" action="ppaction://hlinkfile"/>
                        </a:rPr>
                        <a:t>Guerrillas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El Túnel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Sobre Héroes y Tumbas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Bodas de Sangre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1" action="ppaction://hlinkfile"/>
                        </a:rPr>
                        <a:t>Libro de Poemas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12" action="ppaction://hlinkfile"/>
                        </a:rPr>
                        <a:t>Poemas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3" action="ppaction://hlinkfile"/>
                        </a:rPr>
                        <a:t>Romancero Gitano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Viaje a la </a:t>
                      </a:r>
                      <a:r>
                        <a:rPr lang="es-EC" sz="1800" u="none" strike="noStrike" dirty="0" smtClean="0">
                          <a:effectLst/>
                          <a:hlinkClick r:id="rId14" action="ppaction://hlinkfile"/>
                        </a:rPr>
                        <a:t>Luna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5" action="ppaction://hlinkfile"/>
                        </a:rPr>
                        <a:t>María Estuardo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Memorias del Subsuelo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7" action="ppaction://hlinkfile"/>
                        </a:rPr>
                        <a:t>El Adolecente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8" action="ppaction://hlinkfile"/>
                        </a:rPr>
                        <a:t>El Jugador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9" action="ppaction://hlinkfile"/>
                        </a:rPr>
                        <a:t>Crimen y Castigo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0" action="ppaction://hlinkfile"/>
                        </a:rPr>
                        <a:t>EL Sueño del </a:t>
                      </a:r>
                      <a:r>
                        <a:rPr lang="es-EC" sz="1800" u="none" strike="noStrike" dirty="0" smtClean="0">
                          <a:effectLst/>
                          <a:hlinkClick r:id="rId20" action="ppaction://hlinkfile"/>
                        </a:rPr>
                        <a:t>Príncipe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1" action="ppaction://hlinkfile"/>
                        </a:rPr>
                        <a:t>Los Hermanos </a:t>
                      </a:r>
                      <a:r>
                        <a:rPr lang="es-EC" sz="1800" u="none" strike="noStrike" dirty="0" err="1">
                          <a:effectLst/>
                          <a:hlinkClick r:id="rId21" action="ppaction://hlinkfile"/>
                        </a:rPr>
                        <a:t>Karamazow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2" action="ppaction://hlinkfile"/>
                        </a:rPr>
                        <a:t>Noches Blancas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1727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3" action="ppaction://hlinkfile"/>
                        </a:rPr>
                        <a:t>Fábulas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52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707930"/>
              </p:ext>
            </p:extLst>
          </p:nvPr>
        </p:nvGraphicFramePr>
        <p:xfrm>
          <a:off x="0" y="-13"/>
          <a:ext cx="9144000" cy="6858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0"/>
              </a:tblGrid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" action="ppaction://hlinkfile"/>
                        </a:rPr>
                        <a:t>La Celestina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3" action="ppaction://hlinkfile"/>
                        </a:rPr>
                        <a:t>Carta a su Padre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4" action="ppaction://hlinkfile"/>
                        </a:rPr>
                        <a:t>El Artista del Hambre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5" action="ppaction://hlinkfile"/>
                        </a:rPr>
                        <a:t>La Metamorfosis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6" action="ppaction://hlinkfile"/>
                        </a:rPr>
                        <a:t>De los Nombres de Cristo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7" action="ppaction://hlinkfile"/>
                        </a:rPr>
                        <a:t>Aforismos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8" action="ppaction://hlinkfile"/>
                        </a:rPr>
                        <a:t>De mi Vida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 smtClean="0">
                          <a:effectLst/>
                          <a:hlinkClick r:id="rId9" action="ppaction://hlinkfile"/>
                        </a:rPr>
                        <a:t>Así </a:t>
                      </a:r>
                      <a:r>
                        <a:rPr lang="es-EC" sz="1800" u="none" strike="noStrike" dirty="0">
                          <a:effectLst/>
                          <a:hlinkClick r:id="rId9" action="ppaction://hlinkfile"/>
                        </a:rPr>
                        <a:t>Habló </a:t>
                      </a:r>
                      <a:r>
                        <a:rPr lang="es-EC" sz="1800" u="none" strike="noStrike" dirty="0" err="1">
                          <a:effectLst/>
                          <a:hlinkClick r:id="rId9" action="ppaction://hlinkfile"/>
                        </a:rPr>
                        <a:t>Zaratustra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0" action="ppaction://hlinkfile"/>
                        </a:rPr>
                        <a:t>Cien Años de Soledad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1" action="ppaction://hlinkfile"/>
                        </a:rPr>
                        <a:t>Crónica de una muerte anunciada 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2" action="ppaction://hlinkfile"/>
                        </a:rPr>
                        <a:t>Doce Cuentos Peregrinos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3" action="ppaction://hlinkfile"/>
                        </a:rPr>
                        <a:t>El amor en los </a:t>
                      </a:r>
                      <a:r>
                        <a:rPr lang="es-EC" sz="1800" u="none" strike="noStrike" dirty="0" smtClean="0">
                          <a:effectLst/>
                          <a:hlinkClick r:id="rId13" action="ppaction://hlinkfile"/>
                        </a:rPr>
                        <a:t>tiempos</a:t>
                      </a:r>
                      <a:r>
                        <a:rPr lang="es-EC" sz="1800" u="none" strike="noStrike" baseline="0" dirty="0" smtClean="0">
                          <a:effectLst/>
                          <a:hlinkClick r:id="rId13" action="ppaction://hlinkfile"/>
                        </a:rPr>
                        <a:t> </a:t>
                      </a:r>
                      <a:r>
                        <a:rPr lang="es-EC" sz="1800" u="none" strike="noStrike" dirty="0" smtClean="0">
                          <a:effectLst/>
                          <a:hlinkClick r:id="rId13" action="ppaction://hlinkfile"/>
                        </a:rPr>
                        <a:t>del cólera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4" action="ppaction://hlinkfile"/>
                        </a:rPr>
                        <a:t>El Otoño de la Patriarca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5" action="ppaction://hlinkfile"/>
                        </a:rPr>
                        <a:t>El Coronel no tiene quien le escriba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6" action="ppaction://hlinkfile"/>
                        </a:rPr>
                        <a:t>Triste Historia de Cándida Eréndira y su abuela D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7" action="ppaction://hlinkfile"/>
                        </a:rPr>
                        <a:t>La mala Hora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8" action="ppaction://hlinkfile"/>
                        </a:rPr>
                        <a:t>Noticia de un secuestro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19" action="ppaction://hlinkfile"/>
                        </a:rPr>
                        <a:t>Ojos de Perro Azul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0" action="ppaction://hlinkfile"/>
                        </a:rPr>
                        <a:t>Relato de un Náufrago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1" action="ppaction://hlinkfile"/>
                        </a:rPr>
                        <a:t>Vivir para contarla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6572"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v"/>
                      </a:pPr>
                      <a:r>
                        <a:rPr lang="es-EC" sz="1800" u="none" strike="noStrike" dirty="0">
                          <a:effectLst/>
                          <a:hlinkClick r:id="rId22" action="ppaction://hlinkfile"/>
                        </a:rPr>
                        <a:t>El Fantasma de la ópera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39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3760</TotalTime>
  <Words>2490</Words>
  <Application>Microsoft Office PowerPoint</Application>
  <PresentationFormat>Presentación en pantalla (4:3)</PresentationFormat>
  <Paragraphs>1002</Paragraphs>
  <Slides>72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72</vt:i4>
      </vt:variant>
    </vt:vector>
  </HeadingPairs>
  <TitlesOfParts>
    <vt:vector size="73" baseType="lpstr">
      <vt:lpstr>Tema de Office</vt:lpstr>
      <vt:lpstr>BIBLIOTECA VIRTUAL INSTITUCIÓN EDUCATIVA «ANDRÉS F. CÓRDOVA»</vt:lpstr>
      <vt:lpstr>Presentación de PowerPoint</vt:lpstr>
      <vt:lpstr>LENGUA Y LITERATURA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ESTUDIOS SOCIALES </vt:lpstr>
      <vt:lpstr>Presentación de PowerPoint</vt:lpstr>
      <vt:lpstr>Presentación de PowerPoint</vt:lpstr>
      <vt:lpstr>Presentación de PowerPoint</vt:lpstr>
      <vt:lpstr>HISTORIA</vt:lpstr>
      <vt:lpstr>Presentación de PowerPoint</vt:lpstr>
      <vt:lpstr>QUÍMICA </vt:lpstr>
      <vt:lpstr>Presentación de PowerPoint</vt:lpstr>
      <vt:lpstr>BIOLOGÍA </vt:lpstr>
      <vt:lpstr>Presentación de PowerPoint</vt:lpstr>
      <vt:lpstr>COLECCIÓN </vt:lpstr>
      <vt:lpstr>Presentación de PowerPoint</vt:lpstr>
      <vt:lpstr>Presentación de PowerPoint</vt:lpstr>
      <vt:lpstr>FÍSICA </vt:lpstr>
      <vt:lpstr>Presentación de PowerPoint</vt:lpstr>
      <vt:lpstr>Presentación de PowerPoint</vt:lpstr>
      <vt:lpstr>Presentación de PowerPoint</vt:lpstr>
      <vt:lpstr>MECÁNICA</vt:lpstr>
      <vt:lpstr>Presentación de PowerPoint</vt:lpstr>
      <vt:lpstr>MATEMÁTICA</vt:lpstr>
      <vt:lpstr>ALGEBRA DE ARDURA Y MANCIL I &amp; II</vt:lpstr>
      <vt:lpstr>Presentación de PowerPoint</vt:lpstr>
      <vt:lpstr>Presentación de PowerPoint</vt:lpstr>
      <vt:lpstr>Presentación de PowerPoint</vt:lpstr>
      <vt:lpstr>ÁLGEBRA RECREATIVA</vt:lpstr>
      <vt:lpstr>Presentación de PowerPoint</vt:lpstr>
      <vt:lpstr>CIRCO MATEMÁTICO</vt:lpstr>
      <vt:lpstr>Presentación de PowerPoint</vt:lpstr>
      <vt:lpstr>GEOMETRÍA Y MATEMÁTICA DE YAKOV PERELMAN</vt:lpstr>
      <vt:lpstr>Presentación de PowerPoint</vt:lpstr>
      <vt:lpstr>MATEMÁTICAS COLECCIÓN LIFE-TIME Y COBEÑAS</vt:lpstr>
      <vt:lpstr>Presentación de PowerPoint</vt:lpstr>
      <vt:lpstr>MATEMÁTICA ESTÁS AHÍ- SISTEMAS DE NUMERACIÓN</vt:lpstr>
      <vt:lpstr>Presentación de PowerPoint</vt:lpstr>
      <vt:lpstr>Presentación de PowerPoint</vt:lpstr>
      <vt:lpstr>TRIÁNGULO DE PASCAL Y VARIOS LIBROS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EDUCACION FISICA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server</cp:lastModifiedBy>
  <cp:revision>145</cp:revision>
  <dcterms:created xsi:type="dcterms:W3CDTF">2018-01-02T23:05:59Z</dcterms:created>
  <dcterms:modified xsi:type="dcterms:W3CDTF">2018-04-22T16:06:38Z</dcterms:modified>
</cp:coreProperties>
</file>