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A402-9B00-42E7-9E62-2A2E2FA6D188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E982-0F2F-4631-B2E3-F06625259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1E982-0F2F-4631-B2E3-F06625259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1E982-0F2F-4631-B2E3-F06625259F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7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7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9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7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0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6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EF9E-2869-4579-8AC0-CB1BFEE8EEED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F9B6-4939-40A2-BCB5-2838ADDD9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4073" y="498764"/>
            <a:ext cx="11180618" cy="6012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43" y="2022764"/>
            <a:ext cx="3545895" cy="423949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521033" y="1888829"/>
            <a:ext cx="845128" cy="161637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827785" y="1251447"/>
            <a:ext cx="6343924" cy="8936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987634" y="2881747"/>
            <a:ext cx="1911928" cy="6234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527" y="1094654"/>
            <a:ext cx="6844145" cy="928110"/>
          </a:xfrm>
        </p:spPr>
        <p:txBody>
          <a:bodyPr>
            <a:normAutofit/>
          </a:bodyPr>
          <a:lstStyle/>
          <a:p>
            <a:r>
              <a:rPr lang="ro-RO" sz="3200" dirty="0" smtClean="0">
                <a:solidFill>
                  <a:srgbClr val="FFFF00"/>
                </a:solidFill>
              </a:rPr>
              <a:t>LEONIDAS</a:t>
            </a:r>
            <a:r>
              <a:rPr lang="ro-RO" sz="3200" dirty="0" smtClean="0"/>
              <a:t> </a:t>
            </a:r>
            <a:r>
              <a:rPr lang="ro-RO" sz="3200" dirty="0" smtClean="0">
                <a:solidFill>
                  <a:srgbClr val="FFFF00"/>
                </a:solidFill>
              </a:rPr>
              <a:t>VS</a:t>
            </a:r>
            <a:r>
              <a:rPr lang="ro-RO" sz="3200" dirty="0" smtClean="0"/>
              <a:t> </a:t>
            </a:r>
            <a:r>
              <a:rPr lang="ro-RO" sz="3200" dirty="0" smtClean="0">
                <a:solidFill>
                  <a:srgbClr val="FFFF00"/>
                </a:solidFill>
              </a:rPr>
              <a:t>SPICULUS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5871" y="2618510"/>
            <a:ext cx="5195455" cy="983672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ÎN ARENĂ</a:t>
            </a:r>
            <a:endParaRPr lang="en-GB" dirty="0"/>
          </a:p>
        </p:txBody>
      </p:sp>
      <p:pic>
        <p:nvPicPr>
          <p:cNvPr id="5126" name="Picture 6" descr="Imagini pentru leonidas ani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5" y="2320637"/>
            <a:ext cx="3121282" cy="38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484909"/>
            <a:ext cx="10314709" cy="620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484909"/>
            <a:ext cx="10051473" cy="17458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/>
          <a:lstStyle/>
          <a:p>
            <a:r>
              <a:rPr lang="ro-RO" dirty="0" smtClean="0"/>
              <a:t>În arenele Romei se desfașoară cea mai fabuloasă bătălie dintre regele spartanilor </a:t>
            </a:r>
            <a:r>
              <a:rPr lang="ro-RO" b="1" i="1" dirty="0" smtClean="0"/>
              <a:t>LEONIDAS</a:t>
            </a:r>
            <a:r>
              <a:rPr lang="ro-RO" dirty="0" smtClean="0"/>
              <a:t> și marele gladiator </a:t>
            </a:r>
            <a:r>
              <a:rPr lang="ro-RO" b="1" i="1" dirty="0" smtClean="0"/>
              <a:t>SPICULUS</a:t>
            </a:r>
            <a:r>
              <a:rPr lang="ro-RO" dirty="0" smtClean="0"/>
              <a:t>,pentru amuzamentul mulțimii și cu scopul de a cucerii mâna frumoasei prințese  ARIADNA.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4" y="2668299"/>
            <a:ext cx="2604655" cy="3810000"/>
          </a:xfrm>
          <a:prstGeom prst="rect">
            <a:avLst/>
          </a:prstGeom>
        </p:spPr>
      </p:pic>
      <p:pic>
        <p:nvPicPr>
          <p:cNvPr id="1028" name="Picture 4" descr="Imagini pentru lupta in arena rom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17" y="2745581"/>
            <a:ext cx="5237809" cy="36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Process 18"/>
          <p:cNvSpPr/>
          <p:nvPr/>
        </p:nvSpPr>
        <p:spPr>
          <a:xfrm>
            <a:off x="585788" y="414338"/>
            <a:ext cx="10687050" cy="60293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201 w 10000"/>
              <a:gd name="connsiteY3" fmla="*/ 9455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201 w 10000"/>
              <a:gd name="connsiteY3" fmla="*/ 9455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201 w 10000"/>
              <a:gd name="connsiteY3" fmla="*/ 9455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201" y="9455"/>
                </a:lnTo>
                <a:cubicBezTo>
                  <a:pt x="535" y="5877"/>
                  <a:pt x="67" y="3152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9" name="Flowchart: Process 8"/>
          <p:cNvSpPr/>
          <p:nvPr/>
        </p:nvSpPr>
        <p:spPr>
          <a:xfrm>
            <a:off x="9135675" y="7872413"/>
            <a:ext cx="11066316" cy="226932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928256" y="1510140"/>
            <a:ext cx="2008909" cy="13300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593" y="1842652"/>
            <a:ext cx="1406236" cy="831273"/>
          </a:xfrm>
        </p:spPr>
        <p:txBody>
          <a:bodyPr>
            <a:normAutofit lnSpcReduction="10000"/>
          </a:bodyPr>
          <a:lstStyle/>
          <a:p>
            <a:r>
              <a:rPr lang="ro-RO" dirty="0" smtClean="0"/>
              <a:t>Bătalia începe</a:t>
            </a:r>
            <a:endParaRPr lang="en-GB" dirty="0"/>
          </a:p>
        </p:txBody>
      </p:sp>
      <p:pic>
        <p:nvPicPr>
          <p:cNvPr id="2056" name="Picture 8" descr="Imagini pentru lupta in arena rom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3" y="1197402"/>
            <a:ext cx="7338263" cy="45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2343725" y="907332"/>
            <a:ext cx="1011381" cy="782779"/>
          </a:xfrm>
          <a:prstGeom prst="wedgeRectCallout">
            <a:avLst>
              <a:gd name="adj1" fmla="val 122270"/>
              <a:gd name="adj2" fmla="val 441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400" dirty="0" smtClean="0">
                <a:solidFill>
                  <a:schemeClr val="tx1"/>
                </a:solidFill>
              </a:rPr>
              <a:t>URA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115174" y="414338"/>
            <a:ext cx="1500189" cy="492994"/>
          </a:xfrm>
          <a:prstGeom prst="wedgeRoundRectCallout">
            <a:avLst>
              <a:gd name="adj1" fmla="val -37938"/>
              <a:gd name="adj2" fmla="val 1262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</a:rPr>
              <a:t>Omoara-l!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6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1565564" y="1330036"/>
            <a:ext cx="9725891" cy="49818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pic>
        <p:nvPicPr>
          <p:cNvPr id="4" name="Picture 12" descr="Imagini pentru lupta in arena rome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015345" y="1510145"/>
            <a:ext cx="1260764" cy="429492"/>
          </a:xfrm>
          <a:prstGeom prst="wedgeRoundRectCallout">
            <a:avLst>
              <a:gd name="adj1" fmla="val -25228"/>
              <a:gd name="adj2" fmla="val 1853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600" dirty="0" smtClean="0">
                <a:solidFill>
                  <a:schemeClr val="tx1"/>
                </a:solidFill>
              </a:rPr>
              <a:t>Al meu ești! </a:t>
            </a:r>
            <a:r>
              <a:rPr lang="ro-RO" sz="1600" dirty="0" smtClean="0"/>
              <a:t>lești</a:t>
            </a:r>
            <a:endParaRPr lang="en-GB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7220656" y="1304492"/>
            <a:ext cx="1842654" cy="623455"/>
          </a:xfrm>
          <a:prstGeom prst="wedgeRectCallout">
            <a:avLst>
              <a:gd name="adj1" fmla="val -27600"/>
              <a:gd name="adj2" fmla="val 1113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2400" dirty="0" smtClean="0">
                <a:solidFill>
                  <a:schemeClr val="tx1"/>
                </a:solidFill>
              </a:rPr>
              <a:t>Prințesa e a mea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8091053" y="4682836"/>
            <a:ext cx="3006437" cy="162906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3200" dirty="0" smtClean="0">
                <a:solidFill>
                  <a:schemeClr val="tx1"/>
                </a:solidFill>
              </a:rPr>
              <a:t>trosc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6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942110" y="983673"/>
            <a:ext cx="9892146" cy="5486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pic>
        <p:nvPicPr>
          <p:cNvPr id="3074" name="Picture 2" descr="Imagini pentru lupta in arena rom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1485466"/>
            <a:ext cx="7162799" cy="45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369127" y="3440148"/>
            <a:ext cx="1288473" cy="882470"/>
          </a:xfrm>
          <a:prstGeom prst="wedgeRoundRectCallout">
            <a:avLst>
              <a:gd name="adj1" fmla="val 125167"/>
              <a:gd name="adj2" fmla="val -139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Victoria e a mea.</a:t>
            </a:r>
            <a:r>
              <a:rPr lang="ro-RO" dirty="0" smtClean="0"/>
              <a:t>ria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205345" y="1485466"/>
            <a:ext cx="1122219" cy="468025"/>
          </a:xfrm>
          <a:prstGeom prst="wedgeRoundRectCallout">
            <a:avLst>
              <a:gd name="adj1" fmla="val 105093"/>
              <a:gd name="adj2" fmla="val 696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600" dirty="0" smtClean="0">
                <a:solidFill>
                  <a:schemeClr val="tx1"/>
                </a:solidFill>
              </a:rPr>
              <a:t>Trăiască regele !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5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371600" y="318655"/>
            <a:ext cx="8714509" cy="599901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pic>
        <p:nvPicPr>
          <p:cNvPr id="6148" name="Picture 4" descr="Imagini pentru ariadna din tezeu si minotaur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1772948"/>
            <a:ext cx="6442363" cy="36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144982" y="706149"/>
            <a:ext cx="1427018" cy="831272"/>
          </a:xfrm>
          <a:prstGeom prst="wedgeRectCallout">
            <a:avLst>
              <a:gd name="adj1" fmla="val 53924"/>
              <a:gd name="adj2" fmla="val 12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Vrei să fi soția mea?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622473" y="1163782"/>
            <a:ext cx="1080654" cy="609166"/>
          </a:xfrm>
          <a:prstGeom prst="wedgeRectCallout">
            <a:avLst>
              <a:gd name="adj1" fmla="val -45192"/>
              <a:gd name="adj2" fmla="val 1875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Nu mersi.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93273" y="193964"/>
            <a:ext cx="8908472" cy="601287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Vertical Scroll 4"/>
          <p:cNvSpPr/>
          <p:nvPr/>
        </p:nvSpPr>
        <p:spPr>
          <a:xfrm>
            <a:off x="3858491" y="949036"/>
            <a:ext cx="4378036" cy="450272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3200" dirty="0" smtClean="0">
                <a:solidFill>
                  <a:schemeClr val="tx1"/>
                </a:solidFill>
              </a:rPr>
              <a:t>Leonidas a plecat singur înapoi la plaltul său din Sparta.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0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sz="3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79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LEONIDAS VS SPICULUS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SOLDAT SPARTAN VS GLADIATOR</dc:title>
  <dc:creator>Maria</dc:creator>
  <cp:lastModifiedBy>Maria</cp:lastModifiedBy>
  <cp:revision>15</cp:revision>
  <dcterms:created xsi:type="dcterms:W3CDTF">2020-03-17T18:26:58Z</dcterms:created>
  <dcterms:modified xsi:type="dcterms:W3CDTF">2020-03-17T20:25:24Z</dcterms:modified>
</cp:coreProperties>
</file>