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8" r:id="rId1"/>
  </p:sldMasterIdLst>
  <p:sldIdLst>
    <p:sldId id="256" r:id="rId2"/>
    <p:sldId id="273" r:id="rId3"/>
    <p:sldId id="257" r:id="rId4"/>
    <p:sldId id="259" r:id="rId5"/>
    <p:sldId id="261" r:id="rId6"/>
    <p:sldId id="260" r:id="rId7"/>
    <p:sldId id="268" r:id="rId8"/>
    <p:sldId id="271" r:id="rId9"/>
    <p:sldId id="262" r:id="rId10"/>
    <p:sldId id="263" r:id="rId11"/>
    <p:sldId id="264" r:id="rId12"/>
    <p:sldId id="272" r:id="rId13"/>
    <p:sldId id="269" r:id="rId14"/>
    <p:sldId id="266" r:id="rId15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45" d="100"/>
          <a:sy n="45" d="100"/>
        </p:scale>
        <p:origin x="94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צורה חופשית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צורה חופשית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כותרת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כותרת משנה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30" name="מציין מיקום של תאריך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FC46-158E-45AF-AB6D-BC36A63FA41B}" type="datetimeFigureOut">
              <a:rPr lang="he-IL" smtClean="0"/>
              <a:t>י"ז/סיון/תשע"ז</a:t>
            </a:fld>
            <a:endParaRPr lang="he-IL"/>
          </a:p>
        </p:txBody>
      </p:sp>
      <p:sp>
        <p:nvSpPr>
          <p:cNvPr id="19" name="מציין מיקום של כותרת תחתונה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7" name="מציין מיקום של מספר שקופית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D7423-87E7-4741-9D63-B66C4E262EA8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FC46-158E-45AF-AB6D-BC36A63FA41B}" type="datetimeFigureOut">
              <a:rPr lang="he-IL" smtClean="0"/>
              <a:t>י"ז/סיון/תשע"ז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D7423-87E7-4741-9D63-B66C4E262EA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צורה חופשית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צורה חופשית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FC46-158E-45AF-AB6D-BC36A63FA41B}" type="datetimeFigureOut">
              <a:rPr lang="he-IL" smtClean="0"/>
              <a:t>י"ז/סיון/תשע"ז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D7423-87E7-4741-9D63-B66C4E262EA8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FC46-158E-45AF-AB6D-BC36A63FA41B}" type="datetimeFigureOut">
              <a:rPr lang="he-IL" smtClean="0"/>
              <a:t>י"ז/סיון/תשע"ז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D7423-87E7-4741-9D63-B66C4E262EA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FC46-158E-45AF-AB6D-BC36A63FA41B}" type="datetimeFigureOut">
              <a:rPr lang="he-IL" smtClean="0"/>
              <a:t>י"ז/סיון/תשע"ז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D7423-87E7-4741-9D63-B66C4E262EA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FC46-158E-45AF-AB6D-BC36A63FA41B}" type="datetimeFigureOut">
              <a:rPr lang="he-IL" smtClean="0"/>
              <a:t>י"ז/סיון/תשע"ז</a:t>
            </a:fld>
            <a:endParaRPr lang="he-IL"/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CD7423-87E7-4741-9D63-B66C4E262EA8}" type="slidenum">
              <a:rPr lang="he-IL" smtClean="0"/>
              <a:t>‹#›</a:t>
            </a:fld>
            <a:endParaRPr lang="he-IL"/>
          </a:p>
        </p:txBody>
      </p:sp>
      <p:sp>
        <p:nvSpPr>
          <p:cNvPr id="9" name="מציין מיקום של כותרת תחתונה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FC46-158E-45AF-AB6D-BC36A63FA41B}" type="datetimeFigureOut">
              <a:rPr lang="he-IL" smtClean="0"/>
              <a:t>י"ז/סיון/תשע"ז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D7423-87E7-4741-9D63-B66C4E262EA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FC46-158E-45AF-AB6D-BC36A63FA41B}" type="datetimeFigureOut">
              <a:rPr lang="he-IL" smtClean="0"/>
              <a:t>י"ז/סיון/תשע"ז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58CD7423-87E7-4741-9D63-B66C4E262EA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EDEFC46-158E-45AF-AB6D-BC36A63FA41B}" type="datetimeFigureOut">
              <a:rPr lang="he-IL" smtClean="0"/>
              <a:t>י"ז/סיון/תשע"ז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D7423-87E7-4741-9D63-B66C4E262EA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FC46-158E-45AF-AB6D-BC36A63FA41B}" type="datetimeFigureOut">
              <a:rPr lang="he-IL" smtClean="0"/>
              <a:t>י"ז/סיון/תשע"ז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D7423-87E7-4741-9D63-B66C4E262EA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FC46-158E-45AF-AB6D-BC36A63FA41B}" type="datetimeFigureOut">
              <a:rPr lang="he-IL" smtClean="0"/>
              <a:t>י"ז/סיון/תשע"ז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D7423-87E7-4741-9D63-B66C4E262EA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צורה חופשית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צורה חופשית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מציין מיקום של כותרת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מציין מיקום טקסט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0" name="מציין מיקום של תאריך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EDEFC46-158E-45AF-AB6D-BC36A63FA41B}" type="datetimeFigureOut">
              <a:rPr lang="he-IL" smtClean="0"/>
              <a:t>י"ז/סיון/תשע"ז</a:t>
            </a:fld>
            <a:endParaRPr lang="he-IL"/>
          </a:p>
        </p:txBody>
      </p:sp>
      <p:sp>
        <p:nvSpPr>
          <p:cNvPr id="22" name="מציין מיקום של כותרת תחתונה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18" name="מציין מיקום של מספר שקופית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8CD7423-87E7-4741-9D63-B66C4E262EA8}" type="slidenum">
              <a:rPr lang="he-IL" smtClean="0"/>
              <a:t>‹#›</a:t>
            </a:fld>
            <a:endParaRPr lang="he-I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1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r" rtl="1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r" rtl="1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r" rtl="1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r" rtl="1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r" rtl="1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8800" dirty="0" smtClean="0">
                <a:solidFill>
                  <a:srgbClr val="FF0000"/>
                </a:solidFill>
              </a:rPr>
              <a:t>מח</a:t>
            </a:r>
            <a:r>
              <a:rPr lang="he-IL" sz="8800" dirty="0" smtClean="0">
                <a:solidFill>
                  <a:schemeClr val="bg1"/>
                </a:solidFill>
              </a:rPr>
              <a:t>ו</a:t>
            </a:r>
            <a:r>
              <a:rPr lang="he-IL" sz="8800" dirty="0" smtClean="0">
                <a:solidFill>
                  <a:srgbClr val="FF0000"/>
                </a:solidFill>
              </a:rPr>
              <a:t>ר</a:t>
            </a:r>
            <a:r>
              <a:rPr lang="he-IL" sz="8800" dirty="0" smtClean="0">
                <a:solidFill>
                  <a:schemeClr val="bg1"/>
                </a:solidFill>
              </a:rPr>
              <a:t>בן</a:t>
            </a:r>
            <a:r>
              <a:rPr lang="he-IL" sz="8800" dirty="0" smtClean="0">
                <a:solidFill>
                  <a:srgbClr val="FF0000"/>
                </a:solidFill>
              </a:rPr>
              <a:t> </a:t>
            </a:r>
            <a:r>
              <a:rPr lang="he-IL" sz="8800" dirty="0" smtClean="0">
                <a:solidFill>
                  <a:srgbClr val="00B0F0"/>
                </a:solidFill>
              </a:rPr>
              <a:t>לבניין</a:t>
            </a:r>
            <a:endParaRPr lang="he-IL" sz="8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83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404664"/>
            <a:ext cx="7467600" cy="5721499"/>
          </a:xfrm>
        </p:spPr>
        <p:txBody>
          <a:bodyPr>
            <a:normAutofit lnSpcReduction="10000"/>
          </a:bodyPr>
          <a:lstStyle/>
          <a:p>
            <a:pPr marL="36576" indent="0">
              <a:buNone/>
            </a:pPr>
            <a:r>
              <a:rPr lang="he-IL" sz="36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 חודשי תמוז ואב</a:t>
            </a:r>
          </a:p>
          <a:p>
            <a:pPr marL="36576" indent="0">
              <a:buNone/>
            </a:pPr>
            <a:r>
              <a:rPr lang="he-IL" sz="36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נתפסים כחודשי החורבן,</a:t>
            </a:r>
          </a:p>
          <a:p>
            <a:pPr marL="36576" indent="0">
              <a:buNone/>
            </a:pPr>
            <a:r>
              <a:rPr lang="he-IL" sz="36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אך דווקא בזמנים אלו, יוצאות כנימות קטנטנות מעצי האלון מהן מייצרים את הצבע האדום (תולעת השני) לבגדי הכהונה והפרוכות.</a:t>
            </a:r>
          </a:p>
          <a:p>
            <a:pPr marL="36576" indent="0">
              <a:buNone/>
            </a:pPr>
            <a:r>
              <a:rPr lang="he-IL" sz="36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השנה </a:t>
            </a:r>
          </a:p>
          <a:p>
            <a:pPr marL="36576" indent="0">
              <a:buNone/>
            </a:pPr>
            <a:r>
              <a:rPr lang="he-IL" sz="3600" b="1" dirty="0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תוכלו גם אתם לקחת חלק בבניין...</a:t>
            </a:r>
            <a:endParaRPr lang="he-IL" sz="3600" b="1" dirty="0">
              <a:solidFill>
                <a:srgbClr val="00B0F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791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בגדי הכהן</a:t>
            </a:r>
            <a:endParaRPr lang="he-IL" dirty="0">
              <a:solidFill>
                <a:schemeClr val="bg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/>
          <a:lstStyle/>
          <a:p>
            <a:pPr marL="36576" indent="0" algn="ctr">
              <a:buNone/>
            </a:pPr>
            <a:r>
              <a:rPr lang="he-IL" dirty="0" smtClean="0">
                <a:solidFill>
                  <a:srgbClr val="FFFF00"/>
                </a:solidFill>
              </a:rPr>
              <a:t>הכהן לובש ארבעה בגדים:</a:t>
            </a:r>
          </a:p>
          <a:p>
            <a:pPr algn="ctr"/>
            <a:r>
              <a:rPr lang="he-IL" dirty="0" smtClean="0">
                <a:solidFill>
                  <a:srgbClr val="FFFF00"/>
                </a:solidFill>
              </a:rPr>
              <a:t>כתונת</a:t>
            </a:r>
          </a:p>
          <a:p>
            <a:pPr algn="ctr"/>
            <a:r>
              <a:rPr lang="he-IL" dirty="0" smtClean="0">
                <a:solidFill>
                  <a:srgbClr val="FFFF00"/>
                </a:solidFill>
              </a:rPr>
              <a:t>מכנסים</a:t>
            </a:r>
          </a:p>
          <a:p>
            <a:pPr algn="ctr"/>
            <a:r>
              <a:rPr lang="he-IL" dirty="0" smtClean="0">
                <a:solidFill>
                  <a:srgbClr val="FFFF00"/>
                </a:solidFill>
              </a:rPr>
              <a:t>מגבעת </a:t>
            </a:r>
          </a:p>
          <a:p>
            <a:pPr algn="ctr"/>
            <a:r>
              <a:rPr lang="he-IL" dirty="0" smtClean="0">
                <a:solidFill>
                  <a:srgbClr val="FFFF00"/>
                </a:solidFill>
              </a:rPr>
              <a:t>אבנט</a:t>
            </a:r>
            <a:endParaRPr lang="he-IL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user\Desktop\כהן הדיוט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6631"/>
            <a:ext cx="3240360" cy="655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224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843808" y="332656"/>
            <a:ext cx="7467600" cy="1143000"/>
          </a:xfrm>
        </p:spPr>
        <p:txBody>
          <a:bodyPr/>
          <a:lstStyle/>
          <a:p>
            <a:r>
              <a:rPr lang="he-IL" b="1" i="1" dirty="0" smtClean="0"/>
              <a:t>האבנט:</a:t>
            </a:r>
            <a:endParaRPr lang="he-IL" b="1" i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he-IL" dirty="0" smtClean="0"/>
              <a:t>עליו רקמה </a:t>
            </a:r>
            <a:r>
              <a:rPr lang="he-IL" dirty="0"/>
              <a:t>מ</a:t>
            </a:r>
            <a:r>
              <a:rPr lang="he-IL" dirty="0" smtClean="0"/>
              <a:t>חוטי צמר. הצבועים בצבעי:</a:t>
            </a:r>
          </a:p>
          <a:p>
            <a:r>
              <a:rPr lang="he-IL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תכלת</a:t>
            </a:r>
            <a:r>
              <a:rPr lang="he-IL" dirty="0" smtClean="0"/>
              <a:t>-מיוצר מחילזון כהה קוצים.</a:t>
            </a:r>
          </a:p>
          <a:p>
            <a:r>
              <a:rPr lang="he-IL" dirty="0" smtClean="0">
                <a:solidFill>
                  <a:srgbClr val="FFC000"/>
                </a:solidFill>
              </a:rPr>
              <a:t>ארגמן</a:t>
            </a:r>
            <a:r>
              <a:rPr lang="he-IL" dirty="0" smtClean="0"/>
              <a:t>-מיוצר מחלזון כהה קוצים.</a:t>
            </a:r>
          </a:p>
          <a:p>
            <a:r>
              <a:rPr lang="he-IL" dirty="0" smtClean="0">
                <a:solidFill>
                  <a:srgbClr val="FF0000"/>
                </a:solidFill>
              </a:rPr>
              <a:t>תולעת שני</a:t>
            </a:r>
            <a:r>
              <a:rPr lang="he-IL" dirty="0" smtClean="0"/>
              <a:t>-ממנה מייצרים את הצבע האדום 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39701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אבנטים: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אליפסה 3"/>
          <p:cNvSpPr/>
          <p:nvPr/>
        </p:nvSpPr>
        <p:spPr>
          <a:xfrm>
            <a:off x="7135010" y="1643650"/>
            <a:ext cx="1181406" cy="1209286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pic>
        <p:nvPicPr>
          <p:cNvPr id="2050" name="Picture 2" descr="C:\Users\user\Desktop\אבנט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5392"/>
            <a:ext cx="8711952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מחבר חץ ישר 6"/>
          <p:cNvCxnSpPr/>
          <p:nvPr/>
        </p:nvCxnSpPr>
        <p:spPr>
          <a:xfrm>
            <a:off x="7135010" y="1643650"/>
            <a:ext cx="317310" cy="1365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268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נזהה את התולעת?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solidFill>
                  <a:srgbClr val="FF0000"/>
                </a:solidFill>
              </a:rPr>
              <a:t>תולעת השני </a:t>
            </a:r>
            <a:r>
              <a:rPr lang="he-IL" dirty="0" smtClean="0"/>
              <a:t>היא בעצם כעין ביצה קטנה המצויה על עץ אלון מצוי,</a:t>
            </a:r>
          </a:p>
          <a:p>
            <a:r>
              <a:rPr lang="he-IL" dirty="0" smtClean="0">
                <a:solidFill>
                  <a:srgbClr val="92D050"/>
                </a:solidFill>
              </a:rPr>
              <a:t>ונמצאת עליו רק בין  תמוז לסוף אב...</a:t>
            </a:r>
            <a:endParaRPr lang="he-IL" dirty="0">
              <a:solidFill>
                <a:srgbClr val="92D050"/>
              </a:solidFill>
            </a:endParaRPr>
          </a:p>
        </p:txBody>
      </p:sp>
      <p:pic>
        <p:nvPicPr>
          <p:cNvPr id="1026" name="Picture 2" descr="C:\Users\user\Desktop\תולעת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068960"/>
            <a:ext cx="8131533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חץ שמאלה 10"/>
          <p:cNvSpPr/>
          <p:nvPr/>
        </p:nvSpPr>
        <p:spPr>
          <a:xfrm flipV="1">
            <a:off x="4707063" y="4628897"/>
            <a:ext cx="288032" cy="1800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9548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1026" name="Picture 2" descr="C:\Users\user\Desktop\תולעת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3850"/>
            <a:ext cx="8424935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67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0" name="Picture 2" descr="C:\Users\user\Desktop\תולעת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568952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חץ למטה 3"/>
          <p:cNvSpPr/>
          <p:nvPr/>
        </p:nvSpPr>
        <p:spPr>
          <a:xfrm>
            <a:off x="4788024" y="2528900"/>
            <a:ext cx="350328" cy="7560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7426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איך צובעים היום?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הצביעה נעשית היום במכון המקדש אחרי איסוף התולעים וכתישתם לאבקה.</a:t>
            </a:r>
            <a:endParaRPr lang="he-IL" dirty="0"/>
          </a:p>
        </p:txBody>
      </p:sp>
      <p:pic>
        <p:nvPicPr>
          <p:cNvPr id="1026" name="Picture 2" descr="C:\Users\user\Desktop\צילום תולעת השני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2492896"/>
            <a:ext cx="7741617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540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הכנת הצבע: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solidFill>
                  <a:srgbClr val="FFC000"/>
                </a:solidFill>
              </a:rPr>
              <a:t>מניחים אותם במים עם מלח אלום(שגורם לעמידות הצבע)</a:t>
            </a:r>
          </a:p>
          <a:p>
            <a:pPr marL="68580" indent="0">
              <a:buNone/>
            </a:pPr>
            <a:r>
              <a:rPr lang="he-IL" dirty="0" smtClean="0">
                <a:solidFill>
                  <a:srgbClr val="FFC000"/>
                </a:solidFill>
              </a:rPr>
              <a:t>ולתוך תמיסה זו מכניסים את הצמר הטווי</a:t>
            </a:r>
            <a:endParaRPr lang="he-IL" dirty="0">
              <a:solidFill>
                <a:srgbClr val="FFC000"/>
              </a:solidFill>
            </a:endParaRPr>
          </a:p>
        </p:txBody>
      </p:sp>
      <p:pic>
        <p:nvPicPr>
          <p:cNvPr id="1026" name="Picture 2" descr="C:\Users\user\Desktop\צמר צבוע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56912"/>
            <a:ext cx="7488832" cy="361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407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476672"/>
            <a:ext cx="7467600" cy="5649491"/>
          </a:xfrm>
        </p:spPr>
        <p:txBody>
          <a:bodyPr>
            <a:normAutofit/>
          </a:bodyPr>
          <a:lstStyle/>
          <a:p>
            <a:endParaRPr lang="he-IL" sz="48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he-IL" sz="4800" dirty="0" smtClean="0">
                <a:solidFill>
                  <a:srgbClr val="FFC000"/>
                </a:solidFill>
              </a:rPr>
              <a:t>את הצמר הטווי שוזרים לחוטי שש משזר(חוט הטווי מ-6 חוטים דקים)</a:t>
            </a:r>
          </a:p>
          <a:p>
            <a:pPr marL="0" indent="0">
              <a:buNone/>
            </a:pPr>
            <a:r>
              <a:rPr lang="he-IL" sz="4800" dirty="0" smtClean="0">
                <a:solidFill>
                  <a:srgbClr val="FFC000"/>
                </a:solidFill>
              </a:rPr>
              <a:t>ואת החוטים מגלגלים על גלילים , כדי להעבירם לרוקמות מומחיות.</a:t>
            </a:r>
            <a:endParaRPr lang="he-IL" sz="4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39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1" name="Picture 3" descr="C:\Users\user\Desktop\IMG_20140626_122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16631"/>
            <a:ext cx="8496943" cy="659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508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68580" lvl="0">
              <a:spcBef>
                <a:spcPct val="20000"/>
              </a:spcBef>
            </a:pPr>
            <a:r>
              <a:rPr lang="he-IL" sz="3000" dirty="0">
                <a:solidFill>
                  <a:srgbClr val="FFC000"/>
                </a:solidFill>
                <a:latin typeface="Arial"/>
                <a:ea typeface="+mn-ea"/>
                <a:cs typeface="Levenim MT"/>
              </a:rPr>
              <a:t>הרוקמות ירקמו בעזרת חוטים אלו את האבנטים</a:t>
            </a:r>
            <a:r>
              <a:rPr lang="he-IL" sz="3000" dirty="0" smtClean="0">
                <a:solidFill>
                  <a:srgbClr val="FFC000"/>
                </a:solidFill>
                <a:latin typeface="Arial"/>
                <a:ea typeface="+mn-ea"/>
                <a:cs typeface="Levenim MT"/>
              </a:rPr>
              <a:t>, שישמשו </a:t>
            </a:r>
            <a:r>
              <a:rPr lang="he-IL" sz="3000" dirty="0">
                <a:solidFill>
                  <a:srgbClr val="FFC000"/>
                </a:solidFill>
                <a:latin typeface="Arial"/>
                <a:ea typeface="+mn-ea"/>
                <a:cs typeface="Levenim MT"/>
              </a:rPr>
              <a:t>כוהנים בעבודתם, אי"ה בקרוב ממש.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3074" name="Picture 2" descr="C:\Users\user\Desktop\אבנט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748883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45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he-IL" dirty="0" smtClean="0">
                <a:solidFill>
                  <a:srgbClr val="FFC000"/>
                </a:solidFill>
              </a:rPr>
              <a:t>באיסוף תולעת השני אתם נוטלים חלק ממשי בקיום מצוות "ועשו לי מקדש ושכנתי בתוכם"</a:t>
            </a:r>
            <a:endParaRPr lang="he-IL" dirty="0">
              <a:solidFill>
                <a:srgbClr val="FFC000"/>
              </a:solidFill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2470944" y="3152001"/>
            <a:ext cx="415241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20624" lvl="0" indent="-384048">
              <a:spcBef>
                <a:spcPct val="20000"/>
              </a:spcBef>
              <a:buClr>
                <a:srgbClr val="002060"/>
              </a:buClr>
              <a:buSzPct val="80000"/>
              <a:buFont typeface="Wingdings 2"/>
              <a:buChar char=""/>
            </a:pPr>
            <a:r>
              <a:rPr lang="he-IL" sz="3000" b="1" dirty="0">
                <a:solidFill>
                  <a:schemeClr val="accent1">
                    <a:lumMod val="25000"/>
                    <a:lumOff val="75000"/>
                  </a:schemeClr>
                </a:solidFill>
                <a:latin typeface="Guttman Yad-Light" pitchFamily="2" charset="-79"/>
                <a:cs typeface="Guttman Yad-Light" pitchFamily="2" charset="-79"/>
              </a:rPr>
              <a:t>המקדש בידיים שלנו...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705998"/>
            <a:ext cx="5832648" cy="296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5461"/>
      </p:ext>
    </p:extLst>
  </p:cSld>
  <p:clrMapOvr>
    <a:masterClrMapping/>
  </p:clrMapOvr>
</p:sld>
</file>

<file path=ppt/theme/theme1.xml><?xml version="1.0" encoding="utf-8"?>
<a:theme xmlns:a="http://schemas.openxmlformats.org/drawingml/2006/main" name="טכני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טכני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טכני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131</TotalTime>
  <Words>200</Words>
  <Application>Microsoft Office PowerPoint</Application>
  <PresentationFormat>‫הצגה על המסך (4:3)</PresentationFormat>
  <Paragraphs>32</Paragraphs>
  <Slides>14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</vt:i4>
      </vt:variant>
    </vt:vector>
  </HeadingPairs>
  <TitlesOfParts>
    <vt:vector size="21" baseType="lpstr">
      <vt:lpstr>Arial</vt:lpstr>
      <vt:lpstr>Courier New</vt:lpstr>
      <vt:lpstr>Franklin Gothic Book</vt:lpstr>
      <vt:lpstr>Guttman Yad-Light</vt:lpstr>
      <vt:lpstr>Levenim MT</vt:lpstr>
      <vt:lpstr>Wingdings 2</vt:lpstr>
      <vt:lpstr>טכני</vt:lpstr>
      <vt:lpstr>מחורבן לבניין</vt:lpstr>
      <vt:lpstr>מצגת של PowerPoint</vt:lpstr>
      <vt:lpstr>בגדי הכהן</vt:lpstr>
      <vt:lpstr>האבנט:</vt:lpstr>
      <vt:lpstr>אבנטים:</vt:lpstr>
      <vt:lpstr>איך נזהה את התולעת?</vt:lpstr>
      <vt:lpstr>מצגת של PowerPoint</vt:lpstr>
      <vt:lpstr>מצגת של PowerPoint</vt:lpstr>
      <vt:lpstr>איך צובעים היום?</vt:lpstr>
      <vt:lpstr>הכנת הצבע:</vt:lpstr>
      <vt:lpstr>מצגת של PowerPoint</vt:lpstr>
      <vt:lpstr>מצגת של PowerPoint</vt:lpstr>
      <vt:lpstr>הרוקמות ירקמו בעזרת חוטים אלו את האבנטים, שישמשו כוהנים בעבודתם, אי"ה בקרוב ממש.</vt:lpstr>
      <vt:lpstr>מצגת של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מחורבן לבניין</dc:title>
  <dc:creator>user</dc:creator>
  <cp:lastModifiedBy>User</cp:lastModifiedBy>
  <cp:revision>18</cp:revision>
  <dcterms:created xsi:type="dcterms:W3CDTF">2015-06-15T16:27:41Z</dcterms:created>
  <dcterms:modified xsi:type="dcterms:W3CDTF">2017-06-11T09:41:54Z</dcterms:modified>
</cp:coreProperties>
</file>