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5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2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2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7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7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2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2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1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9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C8DB-7454-4DDD-968C-14B917E66EA8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FAB29-107F-4E71-96DE-73765C570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7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681644" y="2676699"/>
            <a:ext cx="1075666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مدخل إلى الفطريات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2"/>
            <a:ext cx="6858002" cy="12192002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729048" y="1030778"/>
            <a:ext cx="8379228" cy="46474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التبرعم:</a:t>
            </a:r>
          </a:p>
          <a:p>
            <a:pPr algn="ctr" rtl="1"/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تتكاثر خلايا الخمير </a:t>
            </a:r>
            <a:r>
              <a:rPr lang="ar-SA" sz="2400" dirty="0" err="1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لاجنسيًّا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بالتبرعم والتبرعم هو نمو خلايا جديدة حول خلية الام ومن ثم ينحسر الغشاء البلازمي لتنفصل الخلية الجديدة جزئيًا عن الأم .</a:t>
            </a:r>
          </a:p>
          <a:p>
            <a:pPr marL="342900" indent="-3429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التجزؤ:</a:t>
            </a:r>
          </a:p>
          <a:p>
            <a:pPr algn="ctr" rtl="1"/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شكل من أشكال التكاثر </a:t>
            </a:r>
            <a:r>
              <a:rPr lang="ar-SA" sz="2400" dirty="0" err="1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اللاجنسي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يظهر عندما ينقسم الغزل الفطري في الفطريات الى أجزاء ويتم ذلك بأشكال مختلفة .</a:t>
            </a:r>
          </a:p>
          <a:p>
            <a:pPr marL="342900" indent="-3429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الأبواغ:</a:t>
            </a:r>
          </a:p>
          <a:p>
            <a:pPr algn="ctr" rtl="1"/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تتضمن دورة حياة معظم الفطريات الجنسية </a:t>
            </a:r>
            <a:r>
              <a:rPr lang="ar-SA" sz="2400" dirty="0" err="1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واللاجنسية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إنتاج الأبواغ، </a:t>
            </a:r>
            <a:r>
              <a:rPr lang="ar-SA" sz="2400" i="1" dirty="0" err="1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البوغ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هو خلية أحادية العدد </a:t>
            </a:r>
            <a:r>
              <a:rPr lang="ar-SA" sz="2400" dirty="0" err="1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الكروموسومي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لها غلاف صلب تنمو فتصبح مخلوقًا جديدًا دون اندماج الأمشاج وتنتج الأبواغ خيوطًا فطرية جديدة تنمو فتصبح غزلًا فطريًا .</a:t>
            </a:r>
          </a:p>
          <a:p>
            <a:pPr algn="ctr" rtl="1"/>
            <a:endParaRPr lang="en-US" sz="32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7" y="-2667003"/>
            <a:ext cx="6858003" cy="1219200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061557" y="2460567"/>
            <a:ext cx="791371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عمل طالبات المجموعة 1</a:t>
            </a:r>
          </a:p>
          <a:p>
            <a:pPr algn="ctr"/>
            <a:r>
              <a:rPr lang="ar-SA" sz="54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إشراف المعلمة : أ. داليا الملحم</a:t>
            </a:r>
          </a:p>
        </p:txBody>
      </p:sp>
    </p:spTree>
    <p:extLst>
      <p:ext uri="{BB962C8B-B14F-4D97-AF65-F5344CB8AC3E}">
        <p14:creationId xmlns:p14="http://schemas.microsoft.com/office/powerpoint/2010/main" val="36670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2"/>
            <a:ext cx="6858002" cy="12192002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97775" y="2610198"/>
            <a:ext cx="1007502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أنواع الفطريات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6999"/>
            <a:ext cx="6858004" cy="1219200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3990109" y="1512916"/>
            <a:ext cx="6949441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914400" lvl="1" indent="-457200" algn="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الفطريات العديدة الخلايا :</a:t>
            </a:r>
          </a:p>
          <a:p>
            <a:pPr algn="r" rtl="1"/>
            <a:r>
              <a:rPr lang="ar-SA" sz="28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معظم الفطريات متعددة الخلايا ومنها المشروم بأنواعه، وربما تعتقد للوهلة الأولى ان الفطريات شبيهة بالنباتات على الرغم من عدم احتوائها على البلاستيدات</a:t>
            </a:r>
            <a:r>
              <a:rPr lang="ar-SA" sz="2800" dirty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ar-SA" sz="28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فقد صنفت الفطريات قديماً ضمن النباتات لوجود بعض الصفات المشتركة</a:t>
            </a:r>
            <a:r>
              <a:rPr lang="ar-SA" sz="28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ar-SA" sz="2800" dirty="0" smtClean="0">
              <a:solidFill>
                <a:schemeClr val="accent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763243"/>
            <a:ext cx="3021884" cy="44488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144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2" cy="12192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3142212" y="1762298"/>
            <a:ext cx="8163098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الفطريات الوحيدة الخلية:</a:t>
            </a:r>
          </a:p>
          <a:p>
            <a:pPr algn="r" rtl="1"/>
            <a:r>
              <a:rPr lang="ar-SA" sz="3200" dirty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وتسمى بالخميرة او الخمائر وتوجد الخميرة بالتربة وعلى النباتات وفي جسم الانسان</a:t>
            </a:r>
          </a:p>
          <a:p>
            <a:pPr algn="r" rtl="1"/>
            <a:r>
              <a:rPr lang="ar-SA" sz="3200" dirty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وهناك المئات من أنواع الخمائر المختلفة لكن اكثرها شيوعاً هي الخميرة التي تستخدم في صنع الخبز، وهناك خميرة تسمى </a:t>
            </a:r>
            <a:r>
              <a:rPr lang="ar-SA" sz="3200" i="1" dirty="0" err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الكاندايدا</a:t>
            </a:r>
            <a:r>
              <a:rPr lang="ar-SA" sz="3200" i="1" dirty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ar-SA" sz="3200" dirty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البيضاء التي تسبب عدوى للإنسان . </a:t>
            </a:r>
            <a:endParaRPr lang="en-US" sz="3200" dirty="0">
              <a:solidFill>
                <a:schemeClr val="accent1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90" y="1871747"/>
            <a:ext cx="2924347" cy="2924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187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7" y="-2667003"/>
            <a:ext cx="6858003" cy="1219200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529542" y="2477193"/>
            <a:ext cx="911074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72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تركيب الفطريات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8" y="-2667004"/>
            <a:ext cx="6858003" cy="1219200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144684" y="365760"/>
            <a:ext cx="7680960" cy="60016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الجدار الخلوي: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يختلف تركيب الجدار الخلوي في الفطريات عن النباتات فالجدار الخلوي للنباتات يتكون من السيليلوز وفي الفطريات يتكون من الكايتين .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ومادة </a:t>
            </a:r>
            <a:r>
              <a:rPr lang="ar-SA" sz="2400" i="1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الكايتين </a:t>
            </a:r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قوية مرنة عديدة التسكر وهي موجودة ايضاً في الهيكل الخارجي للحشرات والمفصليات .</a:t>
            </a:r>
          </a:p>
          <a:p>
            <a:pPr marL="457200" indent="-4572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الخيوط الفطرية: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يتكون جسم الفطر من سلاسل طويلة من الخلايا التي تظهر للعيان على شكل خيوط تسمى</a:t>
            </a:r>
            <a:r>
              <a:rPr lang="ar-SA" sz="2400" i="1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الخيوط الفطرية (</a:t>
            </a:r>
            <a:r>
              <a:rPr lang="ar-SA" sz="2400" i="1" dirty="0" err="1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الهيفات</a:t>
            </a:r>
            <a:r>
              <a:rPr lang="ar-SA" sz="2400" i="1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وهي وحدات البناء الأساسية في جسم الفطريات العديدة الخلايا، وتنمو قمم الخيوط الفطرية وتتفرع لتكون كتلة شبكية تسمى</a:t>
            </a:r>
            <a:r>
              <a:rPr lang="ar-SA" sz="2400" i="1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الغزل الفطري</a:t>
            </a:r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.</a:t>
            </a:r>
          </a:p>
          <a:p>
            <a:pPr marL="457200" indent="-4572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الحواجز: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تنقسم الخيوط الفطرية في العديد من الفطريات إلى خلايا بفعل حواجز وللحاجز ثقوب واسعة تسمح للغذاء والسيتوبلازم </a:t>
            </a:r>
            <a:r>
              <a:rPr lang="ar-SA" sz="2400" dirty="0" err="1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والعضيات</a:t>
            </a:r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والنوى أحيانًا بالمرور بين الخلايا.</a:t>
            </a:r>
          </a:p>
          <a:p>
            <a:pPr algn="ctr" rtl="1"/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8" y="-2667004"/>
            <a:ext cx="6858003" cy="1219200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496292" y="2759825"/>
            <a:ext cx="924375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72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التغذي في الفطريات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4"/>
            <a:ext cx="6858004" cy="12192002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246910" y="864525"/>
            <a:ext cx="9426633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الفطريات الرمّيّة: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الرمّيّ: مخلوق يتغذى على المخلوقات الميتة أو الفضلات العضوية، والفطريات الرمّيّة هي محللات تعيد تدوير الغذاء من المخلوقات الميتة الى الشبكات الغذائية في النظام البيئي .</a:t>
            </a:r>
          </a:p>
          <a:p>
            <a:pPr marL="457200" indent="-4572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الفطريات التطفلية: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تمتص الفطريات التطفلية الغذاء من خلايا حية لمخلوق آخر يسمى العائل ، وتنتج العديد من الفطريات التطفلية نوعًا خاصًا من الخيوط الفطرية تسمى</a:t>
            </a:r>
            <a:r>
              <a:rPr lang="ar-SA" sz="2400" i="1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ar-SA" sz="2400" i="1" dirty="0" err="1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الممصات</a:t>
            </a:r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وينمو </a:t>
            </a:r>
            <a:r>
              <a:rPr lang="ar-SA" sz="2400" dirty="0" err="1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الممص</a:t>
            </a:r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في أنسجة العائل ويمتص غذاءه .</a:t>
            </a:r>
          </a:p>
          <a:p>
            <a:pPr marL="457200" indent="-457200" algn="ctr" rtl="1">
              <a:buFont typeface="Wingdings" panose="05000000000000000000" pitchFamily="2" charset="2"/>
              <a:buChar char="Ø"/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فطريات تبادل المنفعة(</a:t>
            </a:r>
            <a:r>
              <a:rPr lang="ar-SA" sz="3200" dirty="0" err="1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التقايض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):</a:t>
            </a:r>
          </a:p>
          <a:p>
            <a:pPr algn="ctr" rtl="1"/>
            <a:r>
              <a:rPr lang="ar-SA" sz="2400" dirty="0" smtClean="0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بعض الفطريات تعتمد في بقائها على علاقات تبادل منفعة مع مخلوقات أخرى  منها النباتات والطحالب ، فمثلًا يغطي غزل فطري معين جذور نباتات جذور فول الصويا ويحصل منه على السكر كما يزيد الغزل الفطري من قدرة النبات على امتصاص الماء والمعادن .</a:t>
            </a:r>
          </a:p>
          <a:p>
            <a:pPr marL="457200" indent="-457200" algn="ctr" rtl="1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2" cy="12192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429790" y="2527068"/>
            <a:ext cx="924375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7200" dirty="0" smtClean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التكاثر في الفطريات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412</Words>
  <Application>Microsoft Office PowerPoint</Application>
  <PresentationFormat>ملء الشاشة</PresentationFormat>
  <Paragraphs>32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Microsoft Sans Serif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Jaffer Abdullah</dc:creator>
  <cp:lastModifiedBy>Jaffer Abdullah</cp:lastModifiedBy>
  <cp:revision>13</cp:revision>
  <dcterms:created xsi:type="dcterms:W3CDTF">2020-02-25T21:00:20Z</dcterms:created>
  <dcterms:modified xsi:type="dcterms:W3CDTF">2020-02-28T10:40:49Z</dcterms:modified>
</cp:coreProperties>
</file>