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63" r:id="rId6"/>
    <p:sldId id="266" r:id="rId7"/>
    <p:sldId id="258" r:id="rId8"/>
    <p:sldId id="262" r:id="rId9"/>
    <p:sldId id="270" r:id="rId10"/>
    <p:sldId id="259" r:id="rId11"/>
    <p:sldId id="268" r:id="rId12"/>
    <p:sldId id="267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Pugh" initials="BP" lastIdx="1" clrIdx="0">
    <p:extLst>
      <p:ext uri="{19B8F6BF-5375-455C-9EA6-DF929625EA0E}">
        <p15:presenceInfo xmlns:p15="http://schemas.microsoft.com/office/powerpoint/2012/main" userId="dea5e1a2502aab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>
        <p:scale>
          <a:sx n="58" d="100"/>
          <a:sy n="58" d="100"/>
        </p:scale>
        <p:origin x="378" y="9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Pugh" userId="dea5e1a2502aab0b" providerId="LiveId" clId="{B65D13AE-97B2-43D3-ADBB-B3F623B13D12}"/>
    <pc:docChg chg="undo custSel mod addSld delSld modSld">
      <pc:chgData name="Becky Pugh" userId="dea5e1a2502aab0b" providerId="LiveId" clId="{B65D13AE-97B2-43D3-ADBB-B3F623B13D12}" dt="2019-11-29T20:08:35.799" v="3951"/>
      <pc:docMkLst>
        <pc:docMk/>
      </pc:docMkLst>
      <pc:sldChg chg="modSp add">
        <pc:chgData name="Becky Pugh" userId="dea5e1a2502aab0b" providerId="LiveId" clId="{B65D13AE-97B2-43D3-ADBB-B3F623B13D12}" dt="2019-11-29T19:28:16.766" v="2070" actId="27636"/>
        <pc:sldMkLst>
          <pc:docMk/>
          <pc:sldMk cId="201569020" sldId="257"/>
        </pc:sldMkLst>
        <pc:spChg chg="mod">
          <ac:chgData name="Becky Pugh" userId="dea5e1a2502aab0b" providerId="LiveId" clId="{B65D13AE-97B2-43D3-ADBB-B3F623B13D12}" dt="2019-11-29T18:54:49.410" v="23" actId="20577"/>
          <ac:spMkLst>
            <pc:docMk/>
            <pc:sldMk cId="201569020" sldId="257"/>
            <ac:spMk id="2" creationId="{35617232-FEBF-474F-9517-02C03E69AF32}"/>
          </ac:spMkLst>
        </pc:spChg>
        <pc:spChg chg="mod">
          <ac:chgData name="Becky Pugh" userId="dea5e1a2502aab0b" providerId="LiveId" clId="{B65D13AE-97B2-43D3-ADBB-B3F623B13D12}" dt="2019-11-29T19:28:16.766" v="2070" actId="27636"/>
          <ac:spMkLst>
            <pc:docMk/>
            <pc:sldMk cId="201569020" sldId="257"/>
            <ac:spMk id="3" creationId="{47A9D0A6-0A09-4974-83CD-C590A53CD3B4}"/>
          </ac:spMkLst>
        </pc:spChg>
      </pc:sldChg>
      <pc:sldChg chg="modSp add">
        <pc:chgData name="Becky Pugh" userId="dea5e1a2502aab0b" providerId="LiveId" clId="{B65D13AE-97B2-43D3-ADBB-B3F623B13D12}" dt="2019-11-29T19:21:02.579" v="1728" actId="20577"/>
        <pc:sldMkLst>
          <pc:docMk/>
          <pc:sldMk cId="3950820354" sldId="258"/>
        </pc:sldMkLst>
        <pc:spChg chg="mod">
          <ac:chgData name="Becky Pugh" userId="dea5e1a2502aab0b" providerId="LiveId" clId="{B65D13AE-97B2-43D3-ADBB-B3F623B13D12}" dt="2019-11-29T18:59:41" v="322" actId="20577"/>
          <ac:spMkLst>
            <pc:docMk/>
            <pc:sldMk cId="3950820354" sldId="258"/>
            <ac:spMk id="2" creationId="{069A1523-F0E8-4DA3-B05E-218B31991167}"/>
          </ac:spMkLst>
        </pc:spChg>
        <pc:spChg chg="mod">
          <ac:chgData name="Becky Pugh" userId="dea5e1a2502aab0b" providerId="LiveId" clId="{B65D13AE-97B2-43D3-ADBB-B3F623B13D12}" dt="2019-11-29T19:21:02.579" v="1728" actId="20577"/>
          <ac:spMkLst>
            <pc:docMk/>
            <pc:sldMk cId="3950820354" sldId="258"/>
            <ac:spMk id="3" creationId="{3A77878F-735D-4CBB-A1A7-819FEB0B6577}"/>
          </ac:spMkLst>
        </pc:spChg>
      </pc:sldChg>
      <pc:sldChg chg="modSp add">
        <pc:chgData name="Becky Pugh" userId="dea5e1a2502aab0b" providerId="LiveId" clId="{B65D13AE-97B2-43D3-ADBB-B3F623B13D12}" dt="2019-11-29T19:40:00.310" v="2474" actId="20577"/>
        <pc:sldMkLst>
          <pc:docMk/>
          <pc:sldMk cId="569585870" sldId="259"/>
        </pc:sldMkLst>
        <pc:spChg chg="mod">
          <ac:chgData name="Becky Pugh" userId="dea5e1a2502aab0b" providerId="LiveId" clId="{B65D13AE-97B2-43D3-ADBB-B3F623B13D12}" dt="2019-11-29T19:09:59.497" v="1277" actId="20577"/>
          <ac:spMkLst>
            <pc:docMk/>
            <pc:sldMk cId="569585870" sldId="259"/>
            <ac:spMk id="2" creationId="{436B552D-C650-4794-BAAB-63814674C04A}"/>
          </ac:spMkLst>
        </pc:spChg>
        <pc:spChg chg="mod">
          <ac:chgData name="Becky Pugh" userId="dea5e1a2502aab0b" providerId="LiveId" clId="{B65D13AE-97B2-43D3-ADBB-B3F623B13D12}" dt="2019-11-29T19:40:00.310" v="2474" actId="20577"/>
          <ac:spMkLst>
            <pc:docMk/>
            <pc:sldMk cId="569585870" sldId="259"/>
            <ac:spMk id="3" creationId="{B149F335-7868-49F5-AC5A-DA54CB54AC38}"/>
          </ac:spMkLst>
        </pc:spChg>
      </pc:sldChg>
      <pc:sldChg chg="add">
        <pc:chgData name="Becky Pugh" userId="dea5e1a2502aab0b" providerId="LiveId" clId="{B65D13AE-97B2-43D3-ADBB-B3F623B13D12}" dt="2019-11-29T19:10:39.840" v="1297"/>
        <pc:sldMkLst>
          <pc:docMk/>
          <pc:sldMk cId="1040472001" sldId="260"/>
        </pc:sldMkLst>
      </pc:sldChg>
      <pc:sldChg chg="addSp delSp modSp add">
        <pc:chgData name="Becky Pugh" userId="dea5e1a2502aab0b" providerId="LiveId" clId="{B65D13AE-97B2-43D3-ADBB-B3F623B13D12}" dt="2019-11-29T19:16:01.407" v="1463" actId="27636"/>
        <pc:sldMkLst>
          <pc:docMk/>
          <pc:sldMk cId="2816634580" sldId="261"/>
        </pc:sldMkLst>
        <pc:spChg chg="mod">
          <ac:chgData name="Becky Pugh" userId="dea5e1a2502aab0b" providerId="LiveId" clId="{B65D13AE-97B2-43D3-ADBB-B3F623B13D12}" dt="2019-11-29T19:16:01.407" v="1463" actId="27636"/>
          <ac:spMkLst>
            <pc:docMk/>
            <pc:sldMk cId="2816634580" sldId="261"/>
            <ac:spMk id="2" creationId="{9F6A522F-6940-4F54-92A3-0352AEFFC74A}"/>
          </ac:spMkLst>
        </pc:spChg>
        <pc:spChg chg="del">
          <ac:chgData name="Becky Pugh" userId="dea5e1a2502aab0b" providerId="LiveId" clId="{B65D13AE-97B2-43D3-ADBB-B3F623B13D12}" dt="2019-11-29T19:11:27.137" v="1323"/>
          <ac:spMkLst>
            <pc:docMk/>
            <pc:sldMk cId="2816634580" sldId="261"/>
            <ac:spMk id="3" creationId="{BB90F88D-0729-4EB9-B4A1-6D9798CBE736}"/>
          </ac:spMkLst>
        </pc:spChg>
        <pc:spChg chg="add mod">
          <ac:chgData name="Becky Pugh" userId="dea5e1a2502aab0b" providerId="LiveId" clId="{B65D13AE-97B2-43D3-ADBB-B3F623B13D12}" dt="2019-11-29T19:14:48.893" v="1400" actId="20577"/>
          <ac:spMkLst>
            <pc:docMk/>
            <pc:sldMk cId="2816634580" sldId="261"/>
            <ac:spMk id="4" creationId="{26368556-9A72-49F0-AD8C-3C40ABC90765}"/>
          </ac:spMkLst>
        </pc:spChg>
        <pc:spChg chg="add mod">
          <ac:chgData name="Becky Pugh" userId="dea5e1a2502aab0b" providerId="LiveId" clId="{B65D13AE-97B2-43D3-ADBB-B3F623B13D12}" dt="2019-11-29T19:14:33.711" v="1385" actId="20577"/>
          <ac:spMkLst>
            <pc:docMk/>
            <pc:sldMk cId="2816634580" sldId="261"/>
            <ac:spMk id="5" creationId="{D68C9F1A-12A6-4607-95E9-B54BA3C312DE}"/>
          </ac:spMkLst>
        </pc:spChg>
        <pc:spChg chg="add mod">
          <ac:chgData name="Becky Pugh" userId="dea5e1a2502aab0b" providerId="LiveId" clId="{B65D13AE-97B2-43D3-ADBB-B3F623B13D12}" dt="2019-11-29T19:14:15.254" v="1368" actId="20577"/>
          <ac:spMkLst>
            <pc:docMk/>
            <pc:sldMk cId="2816634580" sldId="261"/>
            <ac:spMk id="6" creationId="{56E74F36-3305-4013-A025-E3A7C400077A}"/>
          </ac:spMkLst>
        </pc:spChg>
        <pc:spChg chg="add mod">
          <ac:chgData name="Becky Pugh" userId="dea5e1a2502aab0b" providerId="LiveId" clId="{B65D13AE-97B2-43D3-ADBB-B3F623B13D12}" dt="2019-11-29T19:15:27.939" v="1433" actId="20577"/>
          <ac:spMkLst>
            <pc:docMk/>
            <pc:sldMk cId="2816634580" sldId="261"/>
            <ac:spMk id="7" creationId="{F9EBACC9-CE20-4648-88EE-F836980B6827}"/>
          </ac:spMkLst>
        </pc:spChg>
        <pc:spChg chg="add mod">
          <ac:chgData name="Becky Pugh" userId="dea5e1a2502aab0b" providerId="LiveId" clId="{B65D13AE-97B2-43D3-ADBB-B3F623B13D12}" dt="2019-11-29T19:15:36.502" v="1458" actId="20577"/>
          <ac:spMkLst>
            <pc:docMk/>
            <pc:sldMk cId="2816634580" sldId="261"/>
            <ac:spMk id="8" creationId="{0D233C20-78C6-4FD2-897D-D4850B34B88E}"/>
          </ac:spMkLst>
        </pc:spChg>
        <pc:spChg chg="add mod">
          <ac:chgData name="Becky Pugh" userId="dea5e1a2502aab0b" providerId="LiveId" clId="{B65D13AE-97B2-43D3-ADBB-B3F623B13D12}" dt="2019-11-29T19:14:59.472" v="1409" actId="20577"/>
          <ac:spMkLst>
            <pc:docMk/>
            <pc:sldMk cId="2816634580" sldId="261"/>
            <ac:spMk id="9" creationId="{65ADD9DA-4F24-40C2-9AD0-637DE4546786}"/>
          </ac:spMkLst>
        </pc:spChg>
        <pc:spChg chg="add mod">
          <ac:chgData name="Becky Pugh" userId="dea5e1a2502aab0b" providerId="LiveId" clId="{B65D13AE-97B2-43D3-ADBB-B3F623B13D12}" dt="2019-11-29T19:15:05.706" v="1421" actId="20577"/>
          <ac:spMkLst>
            <pc:docMk/>
            <pc:sldMk cId="2816634580" sldId="261"/>
            <ac:spMk id="10" creationId="{EB740E73-5947-417C-92D0-4DB10CB2517E}"/>
          </ac:spMkLst>
        </pc:spChg>
        <pc:spChg chg="add del">
          <ac:chgData name="Becky Pugh" userId="dea5e1a2502aab0b" providerId="LiveId" clId="{B65D13AE-97B2-43D3-ADBB-B3F623B13D12}" dt="2019-11-29T19:15:21.937" v="1423"/>
          <ac:spMkLst>
            <pc:docMk/>
            <pc:sldMk cId="2816634580" sldId="261"/>
            <ac:spMk id="11" creationId="{995C63B3-F036-459F-8B93-061A163EE29C}"/>
          </ac:spMkLst>
        </pc:spChg>
      </pc:sldChg>
      <pc:sldChg chg="addSp delSp modSp add mod setBg">
        <pc:chgData name="Becky Pugh" userId="dea5e1a2502aab0b" providerId="LiveId" clId="{B65D13AE-97B2-43D3-ADBB-B3F623B13D12}" dt="2019-11-29T19:19:14.085" v="1601" actId="26606"/>
        <pc:sldMkLst>
          <pc:docMk/>
          <pc:sldMk cId="740888007" sldId="262"/>
        </pc:sldMkLst>
        <pc:spChg chg="add del">
          <ac:chgData name="Becky Pugh" userId="dea5e1a2502aab0b" providerId="LiveId" clId="{B65D13AE-97B2-43D3-ADBB-B3F623B13D12}" dt="2019-11-29T19:19:14.085" v="1601" actId="26606"/>
          <ac:spMkLst>
            <pc:docMk/>
            <pc:sldMk cId="740888007" sldId="262"/>
            <ac:spMk id="2" creationId="{177D56B9-FAE8-4F76-B0B2-0ED97F924769}"/>
          </ac:spMkLst>
        </pc:spChg>
        <pc:spChg chg="del">
          <ac:chgData name="Becky Pugh" userId="dea5e1a2502aab0b" providerId="LiveId" clId="{B65D13AE-97B2-43D3-ADBB-B3F623B13D12}" dt="2019-11-29T19:19:09.243" v="1596"/>
          <ac:spMkLst>
            <pc:docMk/>
            <pc:sldMk cId="740888007" sldId="262"/>
            <ac:spMk id="3" creationId="{5A70E8F4-5F73-4D63-994A-98E44356ED24}"/>
          </ac:spMkLst>
        </pc:spChg>
        <pc:picChg chg="add mod">
          <ac:chgData name="Becky Pugh" userId="dea5e1a2502aab0b" providerId="LiveId" clId="{B65D13AE-97B2-43D3-ADBB-B3F623B13D12}" dt="2019-11-29T19:19:14.085" v="1601" actId="26606"/>
          <ac:picMkLst>
            <pc:docMk/>
            <pc:sldMk cId="740888007" sldId="262"/>
            <ac:picMk id="5" creationId="{7A69E081-CFE7-425F-8AFB-441D2C054B7A}"/>
          </ac:picMkLst>
        </pc:picChg>
      </pc:sldChg>
      <pc:sldChg chg="addSp delSp modSp add mod setBg">
        <pc:chgData name="Becky Pugh" userId="dea5e1a2502aab0b" providerId="LiveId" clId="{B65D13AE-97B2-43D3-ADBB-B3F623B13D12}" dt="2019-11-29T19:23:36.184" v="1736" actId="27614"/>
        <pc:sldMkLst>
          <pc:docMk/>
          <pc:sldMk cId="4145538836" sldId="263"/>
        </pc:sldMkLst>
        <pc:spChg chg="add del">
          <ac:chgData name="Becky Pugh" userId="dea5e1a2502aab0b" providerId="LiveId" clId="{B65D13AE-97B2-43D3-ADBB-B3F623B13D12}" dt="2019-11-29T19:23:27.863" v="1735" actId="26606"/>
          <ac:spMkLst>
            <pc:docMk/>
            <pc:sldMk cId="4145538836" sldId="263"/>
            <ac:spMk id="2" creationId="{4028A7C0-C8FB-4FD0-9CA8-0E4AFADCA43E}"/>
          </ac:spMkLst>
        </pc:spChg>
        <pc:spChg chg="del">
          <ac:chgData name="Becky Pugh" userId="dea5e1a2502aab0b" providerId="LiveId" clId="{B65D13AE-97B2-43D3-ADBB-B3F623B13D12}" dt="2019-11-29T19:23:24.595" v="1730"/>
          <ac:spMkLst>
            <pc:docMk/>
            <pc:sldMk cId="4145538836" sldId="263"/>
            <ac:spMk id="3" creationId="{52560666-2ADA-4319-BF4E-5A89A6D38541}"/>
          </ac:spMkLst>
        </pc:spChg>
        <pc:spChg chg="add del">
          <ac:chgData name="Becky Pugh" userId="dea5e1a2502aab0b" providerId="LiveId" clId="{B65D13AE-97B2-43D3-ADBB-B3F623B13D12}" dt="2019-11-29T19:23:27.861" v="1734" actId="26606"/>
          <ac:spMkLst>
            <pc:docMk/>
            <pc:sldMk cId="4145538836" sldId="263"/>
            <ac:spMk id="10" creationId="{01D0AF59-99C3-4251-AB9A-C966C6AD4400}"/>
          </ac:spMkLst>
        </pc:spChg>
        <pc:spChg chg="add del">
          <ac:chgData name="Becky Pugh" userId="dea5e1a2502aab0b" providerId="LiveId" clId="{B65D13AE-97B2-43D3-ADBB-B3F623B13D12}" dt="2019-11-29T19:23:27.861" v="1734" actId="26606"/>
          <ac:spMkLst>
            <pc:docMk/>
            <pc:sldMk cId="4145538836" sldId="263"/>
            <ac:spMk id="12" creationId="{1855405F-37A2-4869-9154-F8BE3BECE6C3}"/>
          </ac:spMkLst>
        </pc:spChg>
        <pc:picChg chg="add mod">
          <ac:chgData name="Becky Pugh" userId="dea5e1a2502aab0b" providerId="LiveId" clId="{B65D13AE-97B2-43D3-ADBB-B3F623B13D12}" dt="2019-11-29T19:23:36.184" v="1736" actId="27614"/>
          <ac:picMkLst>
            <pc:docMk/>
            <pc:sldMk cId="4145538836" sldId="263"/>
            <ac:picMk id="5" creationId="{93182ABA-CBA6-4685-9A87-42D94A9F136D}"/>
          </ac:picMkLst>
        </pc:picChg>
      </pc:sldChg>
      <pc:sldChg chg="modSp add">
        <pc:chgData name="Becky Pugh" userId="dea5e1a2502aab0b" providerId="LiveId" clId="{B65D13AE-97B2-43D3-ADBB-B3F623B13D12}" dt="2019-11-29T19:59:26.109" v="3653" actId="20577"/>
        <pc:sldMkLst>
          <pc:docMk/>
          <pc:sldMk cId="1376175414" sldId="264"/>
        </pc:sldMkLst>
        <pc:spChg chg="mod">
          <ac:chgData name="Becky Pugh" userId="dea5e1a2502aab0b" providerId="LiveId" clId="{B65D13AE-97B2-43D3-ADBB-B3F623B13D12}" dt="2019-11-29T19:24:10.406" v="1816" actId="20577"/>
          <ac:spMkLst>
            <pc:docMk/>
            <pc:sldMk cId="1376175414" sldId="264"/>
            <ac:spMk id="2" creationId="{386F162C-38CE-48A6-BFB5-CFA6C317BA00}"/>
          </ac:spMkLst>
        </pc:spChg>
        <pc:spChg chg="mod">
          <ac:chgData name="Becky Pugh" userId="dea5e1a2502aab0b" providerId="LiveId" clId="{B65D13AE-97B2-43D3-ADBB-B3F623B13D12}" dt="2019-11-29T19:59:26.109" v="3653" actId="20577"/>
          <ac:spMkLst>
            <pc:docMk/>
            <pc:sldMk cId="1376175414" sldId="264"/>
            <ac:spMk id="3" creationId="{4C903060-E23E-4E61-BD40-7A013C04CA4E}"/>
          </ac:spMkLst>
        </pc:spChg>
      </pc:sldChg>
      <pc:sldChg chg="addSp delSp modSp add">
        <pc:chgData name="Becky Pugh" userId="dea5e1a2502aab0b" providerId="LiveId" clId="{B65D13AE-97B2-43D3-ADBB-B3F623B13D12}" dt="2019-11-29T19:40:53.973" v="2476"/>
        <pc:sldMkLst>
          <pc:docMk/>
          <pc:sldMk cId="1324786058" sldId="265"/>
        </pc:sldMkLst>
        <pc:spChg chg="mod">
          <ac:chgData name="Becky Pugh" userId="dea5e1a2502aab0b" providerId="LiveId" clId="{B65D13AE-97B2-43D3-ADBB-B3F623B13D12}" dt="2019-11-29T19:35:03.376" v="2163" actId="20577"/>
          <ac:spMkLst>
            <pc:docMk/>
            <pc:sldMk cId="1324786058" sldId="265"/>
            <ac:spMk id="2" creationId="{B6A13720-376B-46DC-8B7E-030C57BDFE0F}"/>
          </ac:spMkLst>
        </pc:spChg>
        <pc:spChg chg="del">
          <ac:chgData name="Becky Pugh" userId="dea5e1a2502aab0b" providerId="LiveId" clId="{B65D13AE-97B2-43D3-ADBB-B3F623B13D12}" dt="2019-11-29T19:33:30.255" v="2072"/>
          <ac:spMkLst>
            <pc:docMk/>
            <pc:sldMk cId="1324786058" sldId="265"/>
            <ac:spMk id="3" creationId="{5C53F587-B89F-42D7-8D62-97BEF2D06618}"/>
          </ac:spMkLst>
        </pc:spChg>
        <pc:spChg chg="add mod">
          <ac:chgData name="Becky Pugh" userId="dea5e1a2502aab0b" providerId="LiveId" clId="{B65D13AE-97B2-43D3-ADBB-B3F623B13D12}" dt="2019-11-29T19:37:41.384" v="2317" actId="20577"/>
          <ac:spMkLst>
            <pc:docMk/>
            <pc:sldMk cId="1324786058" sldId="265"/>
            <ac:spMk id="7" creationId="{AD1B366B-B48D-4C3F-AD4D-0F65CF41DD0F}"/>
          </ac:spMkLst>
        </pc:spChg>
        <pc:spChg chg="add mod">
          <ac:chgData name="Becky Pugh" userId="dea5e1a2502aab0b" providerId="LiveId" clId="{B65D13AE-97B2-43D3-ADBB-B3F623B13D12}" dt="2019-11-29T19:35:50.669" v="2188" actId="20577"/>
          <ac:spMkLst>
            <pc:docMk/>
            <pc:sldMk cId="1324786058" sldId="265"/>
            <ac:spMk id="8" creationId="{FE00057B-94EE-483A-BE63-773C38D602D3}"/>
          </ac:spMkLst>
        </pc:spChg>
        <pc:spChg chg="add mod">
          <ac:chgData name="Becky Pugh" userId="dea5e1a2502aab0b" providerId="LiveId" clId="{B65D13AE-97B2-43D3-ADBB-B3F623B13D12}" dt="2019-11-29T19:36:01.357" v="2198" actId="20577"/>
          <ac:spMkLst>
            <pc:docMk/>
            <pc:sldMk cId="1324786058" sldId="265"/>
            <ac:spMk id="9" creationId="{C2EF3BB1-4114-4B86-B898-D151CFC81140}"/>
          </ac:spMkLst>
        </pc:spChg>
        <pc:spChg chg="add mod">
          <ac:chgData name="Becky Pugh" userId="dea5e1a2502aab0b" providerId="LiveId" clId="{B65D13AE-97B2-43D3-ADBB-B3F623B13D12}" dt="2019-11-29T19:36:11.691" v="2213" actId="20577"/>
          <ac:spMkLst>
            <pc:docMk/>
            <pc:sldMk cId="1324786058" sldId="265"/>
            <ac:spMk id="10" creationId="{DDBB6B8F-31C1-472D-9C84-D1A6FCDDCB2A}"/>
          </ac:spMkLst>
        </pc:spChg>
        <pc:spChg chg="add mod">
          <ac:chgData name="Becky Pugh" userId="dea5e1a2502aab0b" providerId="LiveId" clId="{B65D13AE-97B2-43D3-ADBB-B3F623B13D12}" dt="2019-11-29T19:36:28.297" v="2227" actId="20577"/>
          <ac:spMkLst>
            <pc:docMk/>
            <pc:sldMk cId="1324786058" sldId="265"/>
            <ac:spMk id="11" creationId="{8C517631-E1F2-45CC-8854-14311674DFB8}"/>
          </ac:spMkLst>
        </pc:spChg>
        <pc:spChg chg="add mod">
          <ac:chgData name="Becky Pugh" userId="dea5e1a2502aab0b" providerId="LiveId" clId="{B65D13AE-97B2-43D3-ADBB-B3F623B13D12}" dt="2019-11-29T19:36:45.337" v="2265" actId="20577"/>
          <ac:spMkLst>
            <pc:docMk/>
            <pc:sldMk cId="1324786058" sldId="265"/>
            <ac:spMk id="12" creationId="{588AF2B1-E3C9-4B09-BE8E-A43A77B59B18}"/>
          </ac:spMkLst>
        </pc:spChg>
        <pc:spChg chg="add mod">
          <ac:chgData name="Becky Pugh" userId="dea5e1a2502aab0b" providerId="LiveId" clId="{B65D13AE-97B2-43D3-ADBB-B3F623B13D12}" dt="2019-11-29T19:37:00.529" v="2275" actId="20577"/>
          <ac:spMkLst>
            <pc:docMk/>
            <pc:sldMk cId="1324786058" sldId="265"/>
            <ac:spMk id="13" creationId="{91012D33-E345-4344-8C87-C2AEB699B125}"/>
          </ac:spMkLst>
        </pc:spChg>
        <pc:spChg chg="add mod">
          <ac:chgData name="Becky Pugh" userId="dea5e1a2502aab0b" providerId="LiveId" clId="{B65D13AE-97B2-43D3-ADBB-B3F623B13D12}" dt="2019-11-29T19:37:15.438" v="2284" actId="20577"/>
          <ac:spMkLst>
            <pc:docMk/>
            <pc:sldMk cId="1324786058" sldId="265"/>
            <ac:spMk id="14" creationId="{D0E2F757-F772-4C13-A092-4AF59BB3E3C8}"/>
          </ac:spMkLst>
        </pc:spChg>
        <pc:spChg chg="add">
          <ac:chgData name="Becky Pugh" userId="dea5e1a2502aab0b" providerId="LiveId" clId="{B65D13AE-97B2-43D3-ADBB-B3F623B13D12}" dt="2019-11-29T19:37:27.043" v="2285"/>
          <ac:spMkLst>
            <pc:docMk/>
            <pc:sldMk cId="1324786058" sldId="265"/>
            <ac:spMk id="15" creationId="{EA1EC99D-1C1B-44D2-A34A-F3974CADA164}"/>
          </ac:spMkLst>
        </pc:spChg>
        <pc:spChg chg="add mod">
          <ac:chgData name="Becky Pugh" userId="dea5e1a2502aab0b" providerId="LiveId" clId="{B65D13AE-97B2-43D3-ADBB-B3F623B13D12}" dt="2019-11-29T19:37:56.610" v="2323" actId="20577"/>
          <ac:spMkLst>
            <pc:docMk/>
            <pc:sldMk cId="1324786058" sldId="265"/>
            <ac:spMk id="16" creationId="{2A4486AC-0CDE-4920-B896-1966559F23D6}"/>
          </ac:spMkLst>
        </pc:spChg>
        <pc:spChg chg="add mod">
          <ac:chgData name="Becky Pugh" userId="dea5e1a2502aab0b" providerId="LiveId" clId="{B65D13AE-97B2-43D3-ADBB-B3F623B13D12}" dt="2019-11-29T19:38:13.219" v="2354" actId="20577"/>
          <ac:spMkLst>
            <pc:docMk/>
            <pc:sldMk cId="1324786058" sldId="265"/>
            <ac:spMk id="17" creationId="{7FB57FC2-41A7-43B8-8172-6055B1F25A89}"/>
          </ac:spMkLst>
        </pc:spChg>
        <pc:spChg chg="add mod">
          <ac:chgData name="Becky Pugh" userId="dea5e1a2502aab0b" providerId="LiveId" clId="{B65D13AE-97B2-43D3-ADBB-B3F623B13D12}" dt="2019-11-29T19:38:31.439" v="2370" actId="20577"/>
          <ac:spMkLst>
            <pc:docMk/>
            <pc:sldMk cId="1324786058" sldId="265"/>
            <ac:spMk id="18" creationId="{06D3AE63-CDF5-4AF6-B3ED-CB4B4F222DEC}"/>
          </ac:spMkLst>
        </pc:spChg>
        <pc:spChg chg="add mod">
          <ac:chgData name="Becky Pugh" userId="dea5e1a2502aab0b" providerId="LiveId" clId="{B65D13AE-97B2-43D3-ADBB-B3F623B13D12}" dt="2019-11-29T19:38:43.773" v="2379" actId="20577"/>
          <ac:spMkLst>
            <pc:docMk/>
            <pc:sldMk cId="1324786058" sldId="265"/>
            <ac:spMk id="19" creationId="{38FD8893-52A5-4F5C-8FC7-274C714B37E9}"/>
          </ac:spMkLst>
        </pc:spChg>
        <pc:spChg chg="add mod">
          <ac:chgData name="Becky Pugh" userId="dea5e1a2502aab0b" providerId="LiveId" clId="{B65D13AE-97B2-43D3-ADBB-B3F623B13D12}" dt="2019-11-29T19:38:58.649" v="2400" actId="20577"/>
          <ac:spMkLst>
            <pc:docMk/>
            <pc:sldMk cId="1324786058" sldId="265"/>
            <ac:spMk id="20" creationId="{21BF558F-8138-4034-9C95-EEECADEDBBF2}"/>
          </ac:spMkLst>
        </pc:spChg>
        <pc:spChg chg="add del mod">
          <ac:chgData name="Becky Pugh" userId="dea5e1a2502aab0b" providerId="LiveId" clId="{B65D13AE-97B2-43D3-ADBB-B3F623B13D12}" dt="2019-11-29T19:40:53.973" v="2476"/>
          <ac:spMkLst>
            <pc:docMk/>
            <pc:sldMk cId="1324786058" sldId="265"/>
            <ac:spMk id="21" creationId="{D9D7C672-8FC6-4603-9E72-1D8D1BB22BFF}"/>
          </ac:spMkLst>
        </pc:spChg>
        <pc:cxnChg chg="add mod">
          <ac:chgData name="Becky Pugh" userId="dea5e1a2502aab0b" providerId="LiveId" clId="{B65D13AE-97B2-43D3-ADBB-B3F623B13D12}" dt="2019-11-29T19:35:09.561" v="2164" actId="1076"/>
          <ac:cxnSpMkLst>
            <pc:docMk/>
            <pc:sldMk cId="1324786058" sldId="265"/>
            <ac:cxnSpMk id="5" creationId="{2F7BB74B-8530-40C4-BD73-261010976C0C}"/>
          </ac:cxnSpMkLst>
        </pc:cxnChg>
      </pc:sldChg>
      <pc:sldChg chg="modSp add">
        <pc:chgData name="Becky Pugh" userId="dea5e1a2502aab0b" providerId="LiveId" clId="{B65D13AE-97B2-43D3-ADBB-B3F623B13D12}" dt="2019-11-29T19:55:24.161" v="3465" actId="20577"/>
        <pc:sldMkLst>
          <pc:docMk/>
          <pc:sldMk cId="452123431" sldId="266"/>
        </pc:sldMkLst>
        <pc:spChg chg="mod">
          <ac:chgData name="Becky Pugh" userId="dea5e1a2502aab0b" providerId="LiveId" clId="{B65D13AE-97B2-43D3-ADBB-B3F623B13D12}" dt="2019-11-29T19:55:24.161" v="3465" actId="20577"/>
          <ac:spMkLst>
            <pc:docMk/>
            <pc:sldMk cId="452123431" sldId="266"/>
            <ac:spMk id="2" creationId="{B83845DC-FF41-4039-8F36-7F1A1ECED0E3}"/>
          </ac:spMkLst>
        </pc:spChg>
        <pc:spChg chg="mod">
          <ac:chgData name="Becky Pugh" userId="dea5e1a2502aab0b" providerId="LiveId" clId="{B65D13AE-97B2-43D3-ADBB-B3F623B13D12}" dt="2019-11-29T19:55:15.563" v="3457" actId="20577"/>
          <ac:spMkLst>
            <pc:docMk/>
            <pc:sldMk cId="452123431" sldId="266"/>
            <ac:spMk id="3" creationId="{0FF8A12E-4798-4DC4-B67D-379E667069F9}"/>
          </ac:spMkLst>
        </pc:spChg>
      </pc:sldChg>
      <pc:sldChg chg="addSp delSp modSp add">
        <pc:chgData name="Becky Pugh" userId="dea5e1a2502aab0b" providerId="LiveId" clId="{B65D13AE-97B2-43D3-ADBB-B3F623B13D12}" dt="2019-11-29T20:08:35.799" v="3951"/>
        <pc:sldMkLst>
          <pc:docMk/>
          <pc:sldMk cId="240076569" sldId="267"/>
        </pc:sldMkLst>
        <pc:spChg chg="del mod">
          <ac:chgData name="Becky Pugh" userId="dea5e1a2502aab0b" providerId="LiveId" clId="{B65D13AE-97B2-43D3-ADBB-B3F623B13D12}" dt="2019-11-29T20:08:35.799" v="3951"/>
          <ac:spMkLst>
            <pc:docMk/>
            <pc:sldMk cId="240076569" sldId="267"/>
            <ac:spMk id="2" creationId="{C50D7CB0-DBA0-4DCE-B076-CD8F3568B22A}"/>
          </ac:spMkLst>
        </pc:spChg>
        <pc:spChg chg="del mod">
          <ac:chgData name="Becky Pugh" userId="dea5e1a2502aab0b" providerId="LiveId" clId="{B65D13AE-97B2-43D3-ADBB-B3F623B13D12}" dt="2019-11-29T20:08:30.723" v="3950"/>
          <ac:spMkLst>
            <pc:docMk/>
            <pc:sldMk cId="240076569" sldId="267"/>
            <ac:spMk id="3" creationId="{7A03D031-3211-40B6-BF1C-EB3AFEA1FA19}"/>
          </ac:spMkLst>
        </pc:spChg>
        <pc:spChg chg="add mod">
          <ac:chgData name="Becky Pugh" userId="dea5e1a2502aab0b" providerId="LiveId" clId="{B65D13AE-97B2-43D3-ADBB-B3F623B13D12}" dt="2019-11-29T20:08:35.799" v="3951"/>
          <ac:spMkLst>
            <pc:docMk/>
            <pc:sldMk cId="240076569" sldId="267"/>
            <ac:spMk id="4" creationId="{6639D4E6-4EF2-457D-AB09-A6E160B48738}"/>
          </ac:spMkLst>
        </pc:spChg>
      </pc:sldChg>
      <pc:sldChg chg="modSp add">
        <pc:chgData name="Becky Pugh" userId="dea5e1a2502aab0b" providerId="LiveId" clId="{B65D13AE-97B2-43D3-ADBB-B3F623B13D12}" dt="2019-11-29T19:53:57.386" v="3416" actId="20577"/>
        <pc:sldMkLst>
          <pc:docMk/>
          <pc:sldMk cId="3062390461" sldId="268"/>
        </pc:sldMkLst>
        <pc:spChg chg="mod">
          <ac:chgData name="Becky Pugh" userId="dea5e1a2502aab0b" providerId="LiveId" clId="{B65D13AE-97B2-43D3-ADBB-B3F623B13D12}" dt="2019-11-29T19:53:57.386" v="3416" actId="20577"/>
          <ac:spMkLst>
            <pc:docMk/>
            <pc:sldMk cId="3062390461" sldId="268"/>
            <ac:spMk id="2" creationId="{6D7FB8CE-1C4B-48C0-A7BE-70D1E24B6790}"/>
          </ac:spMkLst>
        </pc:spChg>
        <pc:spChg chg="mod">
          <ac:chgData name="Becky Pugh" userId="dea5e1a2502aab0b" providerId="LiveId" clId="{B65D13AE-97B2-43D3-ADBB-B3F623B13D12}" dt="2019-11-29T19:53:41.670" v="3397" actId="20577"/>
          <ac:spMkLst>
            <pc:docMk/>
            <pc:sldMk cId="3062390461" sldId="268"/>
            <ac:spMk id="3" creationId="{346F950B-7122-4E57-95B2-7D8983535A1B}"/>
          </ac:spMkLst>
        </pc:spChg>
      </pc:sldChg>
      <pc:sldChg chg="delSp modSp add del">
        <pc:chgData name="Becky Pugh" userId="dea5e1a2502aab0b" providerId="LiveId" clId="{B65D13AE-97B2-43D3-ADBB-B3F623B13D12}" dt="2019-11-29T19:58:26.093" v="3574" actId="2696"/>
        <pc:sldMkLst>
          <pc:docMk/>
          <pc:sldMk cId="2413264751" sldId="269"/>
        </pc:sldMkLst>
        <pc:spChg chg="mod">
          <ac:chgData name="Becky Pugh" userId="dea5e1a2502aab0b" providerId="LiveId" clId="{B65D13AE-97B2-43D3-ADBB-B3F623B13D12}" dt="2019-11-29T19:58:19.033" v="3573" actId="27636"/>
          <ac:spMkLst>
            <pc:docMk/>
            <pc:sldMk cId="2413264751" sldId="269"/>
            <ac:spMk id="2" creationId="{D88B613A-44F3-48A3-8ED7-00942F0222AA}"/>
          </ac:spMkLst>
        </pc:spChg>
        <pc:spChg chg="del">
          <ac:chgData name="Becky Pugh" userId="dea5e1a2502aab0b" providerId="LiveId" clId="{B65D13AE-97B2-43D3-ADBB-B3F623B13D12}" dt="2019-11-29T19:57:26.987" v="3566"/>
          <ac:spMkLst>
            <pc:docMk/>
            <pc:sldMk cId="2413264751" sldId="269"/>
            <ac:spMk id="3" creationId="{35C68F78-3F87-48E4-8E00-3BBCAA1AE2AA}"/>
          </ac:spMkLst>
        </pc:spChg>
      </pc:sldChg>
      <pc:sldChg chg="addSp delSp modSp add">
        <pc:chgData name="Becky Pugh" userId="dea5e1a2502aab0b" providerId="LiveId" clId="{B65D13AE-97B2-43D3-ADBB-B3F623B13D12}" dt="2019-11-29T20:07:56.689" v="3948" actId="115"/>
        <pc:sldMkLst>
          <pc:docMk/>
          <pc:sldMk cId="3544500310" sldId="269"/>
        </pc:sldMkLst>
        <pc:spChg chg="mod">
          <ac:chgData name="Becky Pugh" userId="dea5e1a2502aab0b" providerId="LiveId" clId="{B65D13AE-97B2-43D3-ADBB-B3F623B13D12}" dt="2019-11-29T19:58:59.629" v="3643" actId="20577"/>
          <ac:spMkLst>
            <pc:docMk/>
            <pc:sldMk cId="3544500310" sldId="269"/>
            <ac:spMk id="2" creationId="{09C05B84-54FC-4B0F-843C-0BFE3E6B3F9E}"/>
          </ac:spMkLst>
        </pc:spChg>
        <pc:spChg chg="mod">
          <ac:chgData name="Becky Pugh" userId="dea5e1a2502aab0b" providerId="LiveId" clId="{B65D13AE-97B2-43D3-ADBB-B3F623B13D12}" dt="2019-11-29T20:06:14.786" v="3926" actId="1076"/>
          <ac:spMkLst>
            <pc:docMk/>
            <pc:sldMk cId="3544500310" sldId="269"/>
            <ac:spMk id="3" creationId="{AB504512-FEB4-4BBF-84FA-F8ABB25911F4}"/>
          </ac:spMkLst>
        </pc:spChg>
        <pc:graphicFrameChg chg="add del mod">
          <ac:chgData name="Becky Pugh" userId="dea5e1a2502aab0b" providerId="LiveId" clId="{B65D13AE-97B2-43D3-ADBB-B3F623B13D12}" dt="2019-11-29T20:02:27.046" v="3905" actId="1032"/>
          <ac:graphicFrameMkLst>
            <pc:docMk/>
            <pc:sldMk cId="3544500310" sldId="269"/>
            <ac:graphicFrameMk id="4" creationId="{CF970AB0-EE4B-439F-9B92-22877BCA071E}"/>
          </ac:graphicFrameMkLst>
        </pc:graphicFrameChg>
        <pc:graphicFrameChg chg="add del mod">
          <ac:chgData name="Becky Pugh" userId="dea5e1a2502aab0b" providerId="LiveId" clId="{B65D13AE-97B2-43D3-ADBB-B3F623B13D12}" dt="2019-11-29T20:07:56.689" v="3948" actId="115"/>
          <ac:graphicFrameMkLst>
            <pc:docMk/>
            <pc:sldMk cId="3544500310" sldId="269"/>
            <ac:graphicFrameMk id="7" creationId="{32B75FFE-5ADA-41CC-A074-0953284F012C}"/>
          </ac:graphicFrameMkLst>
        </pc:graphicFrameChg>
      </pc:sldChg>
    </pc:docChg>
  </pc:docChgLst>
  <pc:docChgLst>
    <pc:chgData name="Becky Pugh" userId="dea5e1a2502aab0b" providerId="LiveId" clId="{F8FE292A-BF92-4CB0-BD31-F64DC4BBA6F8}"/>
    <pc:docChg chg="undo custSel mod modSld">
      <pc:chgData name="Becky Pugh" userId="dea5e1a2502aab0b" providerId="LiveId" clId="{F8FE292A-BF92-4CB0-BD31-F64DC4BBA6F8}" dt="2020-02-09T22:10:51.034" v="76"/>
      <pc:docMkLst>
        <pc:docMk/>
      </pc:docMkLst>
      <pc:sldChg chg="addSp delSp modSp delDesignElem addCm delCm">
        <pc:chgData name="Becky Pugh" userId="dea5e1a2502aab0b" providerId="LiveId" clId="{F8FE292A-BF92-4CB0-BD31-F64DC4BBA6F8}" dt="2020-02-09T22:10:51.034" v="76"/>
        <pc:sldMkLst>
          <pc:docMk/>
          <pc:sldMk cId="201569020" sldId="257"/>
        </pc:sldMkLst>
        <pc:spChg chg="add del">
          <ac:chgData name="Becky Pugh" userId="dea5e1a2502aab0b" providerId="LiveId" clId="{F8FE292A-BF92-4CB0-BD31-F64DC4BBA6F8}" dt="2020-02-09T22:10:37.554" v="75" actId="26606"/>
          <ac:spMkLst>
            <pc:docMk/>
            <pc:sldMk cId="201569020" sldId="257"/>
            <ac:spMk id="10" creationId="{46C2E80F-49A6-4372-B103-219D417A55ED}"/>
          </ac:spMkLst>
        </pc:spChg>
        <pc:spChg chg="add">
          <ac:chgData name="Becky Pugh" userId="dea5e1a2502aab0b" providerId="LiveId" clId="{F8FE292A-BF92-4CB0-BD31-F64DC4BBA6F8}" dt="2020-02-09T22:10:37.554" v="75" actId="26606"/>
          <ac:spMkLst>
            <pc:docMk/>
            <pc:sldMk cId="201569020" sldId="257"/>
            <ac:spMk id="21" creationId="{46C2E80F-49A6-4372-B103-219D417A55ED}"/>
          </ac:spMkLst>
        </pc:spChg>
        <pc:graphicFrameChg chg="mod modGraphic">
          <ac:chgData name="Becky Pugh" userId="dea5e1a2502aab0b" providerId="LiveId" clId="{F8FE292A-BF92-4CB0-BD31-F64DC4BBA6F8}" dt="2020-02-09T22:10:51.034" v="76"/>
          <ac:graphicFrameMkLst>
            <pc:docMk/>
            <pc:sldMk cId="201569020" sldId="257"/>
            <ac:graphicFrameMk id="16" creationId="{0DEAB7BD-2F69-4FAD-B6D6-8CCECC1F5FD9}"/>
          </ac:graphicFrameMkLst>
        </pc:graphicFrame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3950820354" sldId="258"/>
        </pc:sldMkLst>
        <pc:spChg chg="add del">
          <ac:chgData name="Becky Pugh" userId="dea5e1a2502aab0b" providerId="LiveId" clId="{F8FE292A-BF92-4CB0-BD31-F64DC4BBA6F8}" dt="2020-02-09T22:10:21.874" v="74"/>
          <ac:spMkLst>
            <pc:docMk/>
            <pc:sldMk cId="3950820354" sldId="258"/>
            <ac:spMk id="14" creationId="{59A309A7-1751-4ABE-A3C1-EEC40366AD89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3950820354" sldId="258"/>
            <ac:spMk id="15" creationId="{967D8EB6-EAE1-4F9C-B398-83321E287204}"/>
          </ac:spMkLst>
        </pc:spChg>
      </pc:sldChg>
      <pc:sldChg chg="addSp delSp modSp delDesignElem">
        <pc:chgData name="Becky Pugh" userId="dea5e1a2502aab0b" providerId="LiveId" clId="{F8FE292A-BF92-4CB0-BD31-F64DC4BBA6F8}" dt="2020-02-09T22:10:21.874" v="74"/>
        <pc:sldMkLst>
          <pc:docMk/>
          <pc:sldMk cId="569585870" sldId="259"/>
        </pc:sldMkLst>
        <pc:spChg chg="mod">
          <ac:chgData name="Becky Pugh" userId="dea5e1a2502aab0b" providerId="LiveId" clId="{F8FE292A-BF92-4CB0-BD31-F64DC4BBA6F8}" dt="2020-02-09T22:08:56.304" v="53" actId="20577"/>
          <ac:spMkLst>
            <pc:docMk/>
            <pc:sldMk cId="569585870" sldId="259"/>
            <ac:spMk id="3" creationId="{B149F335-7868-49F5-AC5A-DA54CB54AC38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569585870" sldId="259"/>
            <ac:spMk id="8" creationId="{3B854194-185D-494D-905C-7C7CB2E30F6E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569585870" sldId="259"/>
            <ac:spMk id="10" creationId="{B4F5FA0D-0104-4987-8241-EFF7C85B88DE}"/>
          </ac:spMkLst>
        </pc:spChg>
        <pc:picChg chg="add del">
          <ac:chgData name="Becky Pugh" userId="dea5e1a2502aab0b" providerId="LiveId" clId="{F8FE292A-BF92-4CB0-BD31-F64DC4BBA6F8}" dt="2020-02-09T22:10:21.874" v="74"/>
          <ac:picMkLst>
            <pc:docMk/>
            <pc:sldMk cId="569585870" sldId="259"/>
            <ac:picMk id="12" creationId="{2897127E-6CEF-446C-BE87-93B7C46E49D1}"/>
          </ac:picMkLst>
        </pc:pic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1040472001" sldId="260"/>
        </pc:sldMkLst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040472001" sldId="260"/>
            <ac:spMk id="18" creationId="{70B66945-4967-4040-926D-DCA44313CDAB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040472001" sldId="260"/>
            <ac:spMk id="19" creationId="{C0B27210-D0CA-4654-B3E3-9ABB4F178EA1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040472001" sldId="260"/>
            <ac:spMk id="20" creationId="{1DB7C82F-AB7E-4F0C-B829-FA1B9C415180}"/>
          </ac:spMkLst>
        </pc:sp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1376175414" sldId="264"/>
        </pc:sldMkLst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376175414" sldId="264"/>
            <ac:spMk id="36" creationId="{92468898-5A6E-4D55-85EC-308E785EE06C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376175414" sldId="264"/>
            <ac:spMk id="37" creationId="{3E23A947-2D45-4208-AE2B-64948C87A3EB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1376175414" sldId="264"/>
            <ac:spMk id="38" creationId="{E5BBB0F9-6A59-4D02-A9C7-A2D6516684CE}"/>
          </ac:spMkLst>
        </pc:spChg>
      </pc:sldChg>
      <pc:sldChg chg="addSp delSp modSp delDesignElem">
        <pc:chgData name="Becky Pugh" userId="dea5e1a2502aab0b" providerId="LiveId" clId="{F8FE292A-BF92-4CB0-BD31-F64DC4BBA6F8}" dt="2020-02-09T22:10:21.874" v="74"/>
        <pc:sldMkLst>
          <pc:docMk/>
          <pc:sldMk cId="452123431" sldId="266"/>
        </pc:sldMkLst>
        <pc:spChg chg="mod">
          <ac:chgData name="Becky Pugh" userId="dea5e1a2502aab0b" providerId="LiveId" clId="{F8FE292A-BF92-4CB0-BD31-F64DC4BBA6F8}" dt="2020-02-09T22:08:40.306" v="50" actId="20577"/>
          <ac:spMkLst>
            <pc:docMk/>
            <pc:sldMk cId="452123431" sldId="266"/>
            <ac:spMk id="9" creationId="{9D417846-AFB2-4272-8D6C-3DAA5788E415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452123431" sldId="266"/>
            <ac:spMk id="14" creationId="{42A5316D-ED2F-4F89-B4B4-8D9240B1A348}"/>
          </ac:spMkLst>
        </pc:sp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240076569" sldId="267"/>
        </pc:sldMkLst>
        <pc:cxnChg chg="add del">
          <ac:chgData name="Becky Pugh" userId="dea5e1a2502aab0b" providerId="LiveId" clId="{F8FE292A-BF92-4CB0-BD31-F64DC4BBA6F8}" dt="2020-02-09T22:10:21.874" v="74"/>
          <ac:cxnSpMkLst>
            <pc:docMk/>
            <pc:sldMk cId="240076569" sldId="267"/>
            <ac:cxnSpMk id="15" creationId="{E4A809D5-3600-46D4-A466-67F2349A54FB}"/>
          </ac:cxnSpMkLst>
        </pc:cxn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3062390461" sldId="268"/>
        </pc:sldMkLst>
        <pc:spChg chg="add del">
          <ac:chgData name="Becky Pugh" userId="dea5e1a2502aab0b" providerId="LiveId" clId="{F8FE292A-BF92-4CB0-BD31-F64DC4BBA6F8}" dt="2020-02-09T22:10:21.874" v="74"/>
          <ac:spMkLst>
            <pc:docMk/>
            <pc:sldMk cId="3062390461" sldId="268"/>
            <ac:spMk id="9" creationId="{F56F5174-31D9-4DBB-AAB7-A1FD7BDB1352}"/>
          </ac:spMkLst>
        </pc:spChg>
        <pc:spChg chg="add del">
          <ac:chgData name="Becky Pugh" userId="dea5e1a2502aab0b" providerId="LiveId" clId="{F8FE292A-BF92-4CB0-BD31-F64DC4BBA6F8}" dt="2020-02-09T22:10:21.874" v="74"/>
          <ac:spMkLst>
            <pc:docMk/>
            <pc:sldMk cId="3062390461" sldId="268"/>
            <ac:spMk id="13" creationId="{F9A95BEE-6BB1-4A28-A8E6-A34B2E42EF87}"/>
          </ac:spMkLst>
        </pc:spChg>
        <pc:picChg chg="add del">
          <ac:chgData name="Becky Pugh" userId="dea5e1a2502aab0b" providerId="LiveId" clId="{F8FE292A-BF92-4CB0-BD31-F64DC4BBA6F8}" dt="2020-02-09T22:10:21.874" v="74"/>
          <ac:picMkLst>
            <pc:docMk/>
            <pc:sldMk cId="3062390461" sldId="268"/>
            <ac:picMk id="11" creationId="{AE113210-7872-481A-ADE6-3A05CCAF5EB2}"/>
          </ac:picMkLst>
        </pc:picChg>
      </pc:sldChg>
      <pc:sldChg chg="modSp">
        <pc:chgData name="Becky Pugh" userId="dea5e1a2502aab0b" providerId="LiveId" clId="{F8FE292A-BF92-4CB0-BD31-F64DC4BBA6F8}" dt="2020-02-09T22:08:31.147" v="49" actId="27636"/>
        <pc:sldMkLst>
          <pc:docMk/>
          <pc:sldMk cId="3544500310" sldId="269"/>
        </pc:sldMkLst>
        <pc:spChg chg="mod">
          <ac:chgData name="Becky Pugh" userId="dea5e1a2502aab0b" providerId="LiveId" clId="{F8FE292A-BF92-4CB0-BD31-F64DC4BBA6F8}" dt="2020-02-09T22:08:31.147" v="49" actId="27636"/>
          <ac:spMkLst>
            <pc:docMk/>
            <pc:sldMk cId="3544500310" sldId="269"/>
            <ac:spMk id="3" creationId="{AB504512-FEB4-4BBF-84FA-F8ABB25911F4}"/>
          </ac:spMkLst>
        </pc:spChg>
      </pc:sldChg>
      <pc:sldChg chg="addSp delSp delDesignElem">
        <pc:chgData name="Becky Pugh" userId="dea5e1a2502aab0b" providerId="LiveId" clId="{F8FE292A-BF92-4CB0-BD31-F64DC4BBA6F8}" dt="2020-02-09T22:10:21.874" v="74"/>
        <pc:sldMkLst>
          <pc:docMk/>
          <pc:sldMk cId="2495722712" sldId="270"/>
        </pc:sldMkLst>
        <pc:spChg chg="add del">
          <ac:chgData name="Becky Pugh" userId="dea5e1a2502aab0b" providerId="LiveId" clId="{F8FE292A-BF92-4CB0-BD31-F64DC4BBA6F8}" dt="2020-02-09T22:10:21.874" v="74"/>
          <ac:spMkLst>
            <pc:docMk/>
            <pc:sldMk cId="2495722712" sldId="270"/>
            <ac:spMk id="11" creationId="{A4AC5506-6312-4701-8D3C-40187889A947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50888-C31D-4C18-9117-AA4B151335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95FC57-6961-403C-9659-22EFD2961741}">
      <dgm:prSet/>
      <dgm:spPr/>
      <dgm:t>
        <a:bodyPr/>
        <a:lstStyle/>
        <a:p>
          <a:r>
            <a:rPr lang="en-GB"/>
            <a:t>Communication is the process of sending and receiving messages through verbal or non verbal means</a:t>
          </a:r>
          <a:endParaRPr lang="en-US"/>
        </a:p>
      </dgm:t>
    </dgm:pt>
    <dgm:pt modelId="{A267DFE3-B954-48AE-AE10-2A0D97E18360}" type="parTrans" cxnId="{9C2F01D5-6E43-494B-AA52-AE0AFB7C9A6C}">
      <dgm:prSet/>
      <dgm:spPr/>
      <dgm:t>
        <a:bodyPr/>
        <a:lstStyle/>
        <a:p>
          <a:endParaRPr lang="en-US"/>
        </a:p>
      </dgm:t>
    </dgm:pt>
    <dgm:pt modelId="{31539F60-089D-402A-A40E-84B3EEF41A09}" type="sibTrans" cxnId="{9C2F01D5-6E43-494B-AA52-AE0AFB7C9A6C}">
      <dgm:prSet/>
      <dgm:spPr/>
      <dgm:t>
        <a:bodyPr/>
        <a:lstStyle/>
        <a:p>
          <a:endParaRPr lang="en-US"/>
        </a:p>
      </dgm:t>
    </dgm:pt>
    <dgm:pt modelId="{D1D47E71-8828-4BB1-AECB-9729C18EB200}">
      <dgm:prSet/>
      <dgm:spPr/>
      <dgm:t>
        <a:bodyPr/>
        <a:lstStyle/>
        <a:p>
          <a:r>
            <a:rPr lang="en-GB" dirty="0"/>
            <a:t>Communication can be formal or informal</a:t>
          </a:r>
          <a:endParaRPr lang="en-US" dirty="0"/>
        </a:p>
      </dgm:t>
    </dgm:pt>
    <dgm:pt modelId="{D21E307F-9D6F-4C91-87ED-5EB8E1743A45}" type="parTrans" cxnId="{283E6F7A-7198-41A2-8D40-85AC0599099F}">
      <dgm:prSet/>
      <dgm:spPr/>
      <dgm:t>
        <a:bodyPr/>
        <a:lstStyle/>
        <a:p>
          <a:endParaRPr lang="en-US"/>
        </a:p>
      </dgm:t>
    </dgm:pt>
    <dgm:pt modelId="{A13EE901-ABC8-46D9-A962-2B77056864EE}" type="sibTrans" cxnId="{283E6F7A-7198-41A2-8D40-85AC0599099F}">
      <dgm:prSet/>
      <dgm:spPr/>
      <dgm:t>
        <a:bodyPr/>
        <a:lstStyle/>
        <a:p>
          <a:endParaRPr lang="en-US"/>
        </a:p>
      </dgm:t>
    </dgm:pt>
    <dgm:pt modelId="{D28B9D9B-F6B3-4CCC-B617-9C4A26B75607}" type="pres">
      <dgm:prSet presAssocID="{60650888-C31D-4C18-9117-AA4B15133546}" presName="linear" presStyleCnt="0">
        <dgm:presLayoutVars>
          <dgm:animLvl val="lvl"/>
          <dgm:resizeHandles val="exact"/>
        </dgm:presLayoutVars>
      </dgm:prSet>
      <dgm:spPr/>
    </dgm:pt>
    <dgm:pt modelId="{53C18796-FA64-4B71-AE2A-CBA0F71AC41A}" type="pres">
      <dgm:prSet presAssocID="{0495FC57-6961-403C-9659-22EFD29617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8B62D0-CE19-45FC-BE10-71C7B71B59A4}" type="pres">
      <dgm:prSet presAssocID="{31539F60-089D-402A-A40E-84B3EEF41A09}" presName="spacer" presStyleCnt="0"/>
      <dgm:spPr/>
    </dgm:pt>
    <dgm:pt modelId="{69D2295B-5B67-4689-87A3-26A4415C1871}" type="pres">
      <dgm:prSet presAssocID="{D1D47E71-8828-4BB1-AECB-9729C18EB2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58FA917-D45F-4A37-BDC6-2C09FBCD24BF}" type="presOf" srcId="{60650888-C31D-4C18-9117-AA4B15133546}" destId="{D28B9D9B-F6B3-4CCC-B617-9C4A26B75607}" srcOrd="0" destOrd="0" presId="urn:microsoft.com/office/officeart/2005/8/layout/vList2"/>
    <dgm:cxn modelId="{283E6F7A-7198-41A2-8D40-85AC0599099F}" srcId="{60650888-C31D-4C18-9117-AA4B15133546}" destId="{D1D47E71-8828-4BB1-AECB-9729C18EB200}" srcOrd="1" destOrd="0" parTransId="{D21E307F-9D6F-4C91-87ED-5EB8E1743A45}" sibTransId="{A13EE901-ABC8-46D9-A962-2B77056864EE}"/>
    <dgm:cxn modelId="{C71D1FA1-724B-4C10-9030-7D425F7EA88E}" type="presOf" srcId="{0495FC57-6961-403C-9659-22EFD2961741}" destId="{53C18796-FA64-4B71-AE2A-CBA0F71AC41A}" srcOrd="0" destOrd="0" presId="urn:microsoft.com/office/officeart/2005/8/layout/vList2"/>
    <dgm:cxn modelId="{939212AF-42A5-4D89-B263-AF6F5EFA336F}" type="presOf" srcId="{D1D47E71-8828-4BB1-AECB-9729C18EB200}" destId="{69D2295B-5B67-4689-87A3-26A4415C1871}" srcOrd="0" destOrd="0" presId="urn:microsoft.com/office/officeart/2005/8/layout/vList2"/>
    <dgm:cxn modelId="{9C2F01D5-6E43-494B-AA52-AE0AFB7C9A6C}" srcId="{60650888-C31D-4C18-9117-AA4B15133546}" destId="{0495FC57-6961-403C-9659-22EFD2961741}" srcOrd="0" destOrd="0" parTransId="{A267DFE3-B954-48AE-AE10-2A0D97E18360}" sibTransId="{31539F60-089D-402A-A40E-84B3EEF41A09}"/>
    <dgm:cxn modelId="{8C177CF0-6207-4BDC-85BC-A7CD3B99AB4D}" type="presParOf" srcId="{D28B9D9B-F6B3-4CCC-B617-9C4A26B75607}" destId="{53C18796-FA64-4B71-AE2A-CBA0F71AC41A}" srcOrd="0" destOrd="0" presId="urn:microsoft.com/office/officeart/2005/8/layout/vList2"/>
    <dgm:cxn modelId="{E24540D6-C7F3-4835-A01F-7ED0AEA4EE83}" type="presParOf" srcId="{D28B9D9B-F6B3-4CCC-B617-9C4A26B75607}" destId="{3F8B62D0-CE19-45FC-BE10-71C7B71B59A4}" srcOrd="1" destOrd="0" presId="urn:microsoft.com/office/officeart/2005/8/layout/vList2"/>
    <dgm:cxn modelId="{8E906D6A-5FF4-4C39-90C0-A8AF78D816A4}" type="presParOf" srcId="{D28B9D9B-F6B3-4CCC-B617-9C4A26B75607}" destId="{69D2295B-5B67-4689-87A3-26A4415C18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FBFC9-74EC-4354-9D2A-CD8E8B41F60D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09513C-9CEC-4C3F-9551-A645A97CBF10}">
      <dgm:prSet/>
      <dgm:spPr/>
      <dgm:t>
        <a:bodyPr/>
        <a:lstStyle/>
        <a:p>
          <a:r>
            <a:rPr lang="en-GB" b="1" dirty="0"/>
            <a:t>Verbal</a:t>
          </a:r>
          <a:r>
            <a:rPr lang="en-GB" dirty="0"/>
            <a:t> – Oral (spoken), Written</a:t>
          </a:r>
          <a:endParaRPr lang="en-US" dirty="0"/>
        </a:p>
      </dgm:t>
    </dgm:pt>
    <dgm:pt modelId="{4E313B84-9725-42FE-AFA6-ED4941766472}" type="parTrans" cxnId="{4A0ECB88-F31A-4243-94F5-58DEA34F5D5E}">
      <dgm:prSet/>
      <dgm:spPr/>
      <dgm:t>
        <a:bodyPr/>
        <a:lstStyle/>
        <a:p>
          <a:endParaRPr lang="en-US"/>
        </a:p>
      </dgm:t>
    </dgm:pt>
    <dgm:pt modelId="{455D4BE3-361D-4E21-A935-6EF20F33967F}" type="sibTrans" cxnId="{4A0ECB88-F31A-4243-94F5-58DEA34F5D5E}">
      <dgm:prSet/>
      <dgm:spPr/>
      <dgm:t>
        <a:bodyPr/>
        <a:lstStyle/>
        <a:p>
          <a:endParaRPr lang="en-US"/>
        </a:p>
      </dgm:t>
    </dgm:pt>
    <dgm:pt modelId="{2F968A47-D0AF-41F2-9770-060B4269CBC2}">
      <dgm:prSet/>
      <dgm:spPr/>
      <dgm:t>
        <a:bodyPr/>
        <a:lstStyle/>
        <a:p>
          <a:r>
            <a:rPr lang="en-GB" b="1"/>
            <a:t>Non verbal </a:t>
          </a:r>
          <a:r>
            <a:rPr lang="en-GB"/>
            <a:t>– sign, braille, body language, facial expressions, posture, images, maps, tone.</a:t>
          </a:r>
          <a:endParaRPr lang="en-US"/>
        </a:p>
      </dgm:t>
    </dgm:pt>
    <dgm:pt modelId="{2CC661CC-1B65-426F-96DE-43F53A4F3D7D}" type="parTrans" cxnId="{49B09841-FC00-4DB9-A72B-546771089B1B}">
      <dgm:prSet/>
      <dgm:spPr/>
      <dgm:t>
        <a:bodyPr/>
        <a:lstStyle/>
        <a:p>
          <a:endParaRPr lang="en-US"/>
        </a:p>
      </dgm:t>
    </dgm:pt>
    <dgm:pt modelId="{55021708-56F1-4FD0-8610-2151E7E9A1C9}" type="sibTrans" cxnId="{49B09841-FC00-4DB9-A72B-546771089B1B}">
      <dgm:prSet/>
      <dgm:spPr/>
      <dgm:t>
        <a:bodyPr/>
        <a:lstStyle/>
        <a:p>
          <a:endParaRPr lang="en-US"/>
        </a:p>
      </dgm:t>
    </dgm:pt>
    <dgm:pt modelId="{97EE2C21-10E5-408F-A5CD-051B70EEFB96}" type="pres">
      <dgm:prSet presAssocID="{625FBFC9-74EC-4354-9D2A-CD8E8B41F60D}" presName="diagram" presStyleCnt="0">
        <dgm:presLayoutVars>
          <dgm:dir/>
          <dgm:resizeHandles val="exact"/>
        </dgm:presLayoutVars>
      </dgm:prSet>
      <dgm:spPr/>
    </dgm:pt>
    <dgm:pt modelId="{F05BC038-E048-4CC0-95E1-C30AC79A7203}" type="pres">
      <dgm:prSet presAssocID="{2509513C-9CEC-4C3F-9551-A645A97CBF10}" presName="node" presStyleLbl="node1" presStyleIdx="0" presStyleCnt="2" custLinFactNeighborX="474" custLinFactNeighborY="-1180">
        <dgm:presLayoutVars>
          <dgm:bulletEnabled val="1"/>
        </dgm:presLayoutVars>
      </dgm:prSet>
      <dgm:spPr/>
    </dgm:pt>
    <dgm:pt modelId="{79CA73E1-21E9-475A-AF0F-3F28FBA88EF6}" type="pres">
      <dgm:prSet presAssocID="{455D4BE3-361D-4E21-A935-6EF20F33967F}" presName="sibTrans" presStyleCnt="0"/>
      <dgm:spPr/>
    </dgm:pt>
    <dgm:pt modelId="{FF567B6B-F758-4995-9D8D-F2AB0DDF3EE1}" type="pres">
      <dgm:prSet presAssocID="{2F968A47-D0AF-41F2-9770-060B4269CBC2}" presName="node" presStyleLbl="node1" presStyleIdx="1" presStyleCnt="2">
        <dgm:presLayoutVars>
          <dgm:bulletEnabled val="1"/>
        </dgm:presLayoutVars>
      </dgm:prSet>
      <dgm:spPr/>
    </dgm:pt>
  </dgm:ptLst>
  <dgm:cxnLst>
    <dgm:cxn modelId="{94B9C934-2CD2-4855-B7CE-EF18E55703CE}" type="presOf" srcId="{625FBFC9-74EC-4354-9D2A-CD8E8B41F60D}" destId="{97EE2C21-10E5-408F-A5CD-051B70EEFB96}" srcOrd="0" destOrd="0" presId="urn:microsoft.com/office/officeart/2005/8/layout/default"/>
    <dgm:cxn modelId="{49B09841-FC00-4DB9-A72B-546771089B1B}" srcId="{625FBFC9-74EC-4354-9D2A-CD8E8B41F60D}" destId="{2F968A47-D0AF-41F2-9770-060B4269CBC2}" srcOrd="1" destOrd="0" parTransId="{2CC661CC-1B65-426F-96DE-43F53A4F3D7D}" sibTransId="{55021708-56F1-4FD0-8610-2151E7E9A1C9}"/>
    <dgm:cxn modelId="{4A0ECB88-F31A-4243-94F5-58DEA34F5D5E}" srcId="{625FBFC9-74EC-4354-9D2A-CD8E8B41F60D}" destId="{2509513C-9CEC-4C3F-9551-A645A97CBF10}" srcOrd="0" destOrd="0" parTransId="{4E313B84-9725-42FE-AFA6-ED4941766472}" sibTransId="{455D4BE3-361D-4E21-A935-6EF20F33967F}"/>
    <dgm:cxn modelId="{AD2F02D5-A35B-4522-8270-803A2B3F246F}" type="presOf" srcId="{2509513C-9CEC-4C3F-9551-A645A97CBF10}" destId="{F05BC038-E048-4CC0-95E1-C30AC79A7203}" srcOrd="0" destOrd="0" presId="urn:microsoft.com/office/officeart/2005/8/layout/default"/>
    <dgm:cxn modelId="{8C5EE9E5-E745-4613-8B7B-54D1C2F574F6}" type="presOf" srcId="{2F968A47-D0AF-41F2-9770-060B4269CBC2}" destId="{FF567B6B-F758-4995-9D8D-F2AB0DDF3EE1}" srcOrd="0" destOrd="0" presId="urn:microsoft.com/office/officeart/2005/8/layout/default"/>
    <dgm:cxn modelId="{847C6948-F7DE-467C-8A9A-166981CABDA8}" type="presParOf" srcId="{97EE2C21-10E5-408F-A5CD-051B70EEFB96}" destId="{F05BC038-E048-4CC0-95E1-C30AC79A7203}" srcOrd="0" destOrd="0" presId="urn:microsoft.com/office/officeart/2005/8/layout/default"/>
    <dgm:cxn modelId="{7BEEAF54-B8DF-486B-BF1C-1F38042DE86B}" type="presParOf" srcId="{97EE2C21-10E5-408F-A5CD-051B70EEFB96}" destId="{79CA73E1-21E9-475A-AF0F-3F28FBA88EF6}" srcOrd="1" destOrd="0" presId="urn:microsoft.com/office/officeart/2005/8/layout/default"/>
    <dgm:cxn modelId="{EA739565-80EE-4D6B-B9BB-A4DCE421F581}" type="presParOf" srcId="{97EE2C21-10E5-408F-A5CD-051B70EEFB96}" destId="{FF567B6B-F758-4995-9D8D-F2AB0DDF3EE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5E190-DF9D-4A6E-8BAE-177F46C4C5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0F14FF-48F3-4B6D-8751-CAB8893A79BC}">
      <dgm:prSet phldrT="[Text]" custT="1"/>
      <dgm:spPr/>
      <dgm:t>
        <a:bodyPr/>
        <a:lstStyle/>
        <a:p>
          <a:r>
            <a:rPr lang="en-GB" sz="2400" u="sng" dirty="0"/>
            <a:t>Formal </a:t>
          </a:r>
          <a:r>
            <a:rPr lang="en-GB" sz="2400" dirty="0"/>
            <a:t>– more of an official style – used in professional settings. No slang, should use correct </a:t>
          </a:r>
          <a:r>
            <a:rPr lang="en-GB" sz="2400" dirty="0" err="1"/>
            <a:t>pronounciation</a:t>
          </a:r>
          <a:r>
            <a:rPr lang="en-GB" sz="2400" dirty="0"/>
            <a:t>.</a:t>
          </a:r>
        </a:p>
      </dgm:t>
    </dgm:pt>
    <dgm:pt modelId="{3DE6B5B0-497B-4FD2-A2E9-35757ABE304E}" type="parTrans" cxnId="{FC0A767D-C08E-4A86-8494-603A79F510B3}">
      <dgm:prSet/>
      <dgm:spPr/>
      <dgm:t>
        <a:bodyPr/>
        <a:lstStyle/>
        <a:p>
          <a:endParaRPr lang="en-GB"/>
        </a:p>
      </dgm:t>
    </dgm:pt>
    <dgm:pt modelId="{70CA57BF-F032-461D-B07B-C9508CBC4D8B}" type="sibTrans" cxnId="{FC0A767D-C08E-4A86-8494-603A79F510B3}">
      <dgm:prSet/>
      <dgm:spPr/>
      <dgm:t>
        <a:bodyPr/>
        <a:lstStyle/>
        <a:p>
          <a:endParaRPr lang="en-GB"/>
        </a:p>
      </dgm:t>
    </dgm:pt>
    <dgm:pt modelId="{2328385A-2499-4576-B3C9-4D5251E42A12}">
      <dgm:prSet phldrT="[Text]" custT="1"/>
      <dgm:spPr/>
      <dgm:t>
        <a:bodyPr/>
        <a:lstStyle/>
        <a:p>
          <a:r>
            <a:rPr lang="en-GB" sz="3200" u="sng" dirty="0"/>
            <a:t>Informal </a:t>
          </a:r>
          <a:r>
            <a:rPr lang="en-GB" sz="3200" dirty="0"/>
            <a:t>– casual, use daily with friends and family. Often involves slang. </a:t>
          </a:r>
        </a:p>
      </dgm:t>
    </dgm:pt>
    <dgm:pt modelId="{E993C7CA-F8F3-4CC3-8F7C-4C1AFD3972E8}" type="parTrans" cxnId="{03127505-D1FD-4944-8926-B80D5FC9B3D3}">
      <dgm:prSet/>
      <dgm:spPr/>
      <dgm:t>
        <a:bodyPr/>
        <a:lstStyle/>
        <a:p>
          <a:endParaRPr lang="en-GB"/>
        </a:p>
      </dgm:t>
    </dgm:pt>
    <dgm:pt modelId="{557FF560-1F99-4FDA-8494-3510441DA6DA}" type="sibTrans" cxnId="{03127505-D1FD-4944-8926-B80D5FC9B3D3}">
      <dgm:prSet/>
      <dgm:spPr/>
      <dgm:t>
        <a:bodyPr/>
        <a:lstStyle/>
        <a:p>
          <a:endParaRPr lang="en-GB"/>
        </a:p>
      </dgm:t>
    </dgm:pt>
    <dgm:pt modelId="{745AD778-E031-49B5-9433-1917B776BA1F}" type="pres">
      <dgm:prSet presAssocID="{85B5E190-DF9D-4A6E-8BAE-177F46C4C543}" presName="diagram" presStyleCnt="0">
        <dgm:presLayoutVars>
          <dgm:dir/>
        </dgm:presLayoutVars>
      </dgm:prSet>
      <dgm:spPr/>
    </dgm:pt>
    <dgm:pt modelId="{0B799AE5-D984-4808-9B5B-77885AAF1CE7}" type="pres">
      <dgm:prSet presAssocID="{B60F14FF-48F3-4B6D-8751-CAB8893A79BC}" presName="composite" presStyleCnt="0"/>
      <dgm:spPr/>
    </dgm:pt>
    <dgm:pt modelId="{9A50D14E-D2EF-4798-BD29-5B89809738E1}" type="pres">
      <dgm:prSet presAssocID="{B60F14FF-48F3-4B6D-8751-CAB8893A79BC}" presName="Image" presStyleLbl="bgShp" presStyleIdx="0" presStyleCnt="2" custLinFactNeighborX="4586" custLinFactNeighborY="4044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B5825AB0-F9E4-41D7-A2D1-02E272CA54C5}" type="pres">
      <dgm:prSet presAssocID="{B60F14FF-48F3-4B6D-8751-CAB8893A79BC}" presName="Parent" presStyleLbl="node0" presStyleIdx="0" presStyleCnt="2" custScaleX="109454" custScaleY="259608" custLinFactNeighborX="-11468" custLinFactNeighborY="29302">
        <dgm:presLayoutVars>
          <dgm:bulletEnabled val="1"/>
        </dgm:presLayoutVars>
      </dgm:prSet>
      <dgm:spPr/>
    </dgm:pt>
    <dgm:pt modelId="{A0E2A602-9F49-4009-8D50-79A33B9B6C41}" type="pres">
      <dgm:prSet presAssocID="{70CA57BF-F032-461D-B07B-C9508CBC4D8B}" presName="sibTrans" presStyleCnt="0"/>
      <dgm:spPr/>
    </dgm:pt>
    <dgm:pt modelId="{C0293DC2-6A28-44AF-8961-E14EFB20C98C}" type="pres">
      <dgm:prSet presAssocID="{2328385A-2499-4576-B3C9-4D5251E42A12}" presName="composite" presStyleCnt="0"/>
      <dgm:spPr/>
    </dgm:pt>
    <dgm:pt modelId="{13C789AE-DD86-49C3-A148-39FE38E01B89}" type="pres">
      <dgm:prSet presAssocID="{2328385A-2499-4576-B3C9-4D5251E42A12}" presName="Image" presStyleLbl="bgShp" presStyleIdx="1" presStyleCnt="2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C5AC8226-C06E-4831-B175-F00D5733365F}" type="pres">
      <dgm:prSet presAssocID="{2328385A-2499-4576-B3C9-4D5251E42A12}" presName="Parent" presStyleLbl="node0" presStyleIdx="1" presStyleCnt="2" custScaleX="111079" custScaleY="249988" custLinFactNeighborX="-8073" custLinFactNeighborY="16957">
        <dgm:presLayoutVars>
          <dgm:bulletEnabled val="1"/>
        </dgm:presLayoutVars>
      </dgm:prSet>
      <dgm:spPr/>
    </dgm:pt>
  </dgm:ptLst>
  <dgm:cxnLst>
    <dgm:cxn modelId="{03127505-D1FD-4944-8926-B80D5FC9B3D3}" srcId="{85B5E190-DF9D-4A6E-8BAE-177F46C4C543}" destId="{2328385A-2499-4576-B3C9-4D5251E42A12}" srcOrd="1" destOrd="0" parTransId="{E993C7CA-F8F3-4CC3-8F7C-4C1AFD3972E8}" sibTransId="{557FF560-1F99-4FDA-8494-3510441DA6DA}"/>
    <dgm:cxn modelId="{FC0A767D-C08E-4A86-8494-603A79F510B3}" srcId="{85B5E190-DF9D-4A6E-8BAE-177F46C4C543}" destId="{B60F14FF-48F3-4B6D-8751-CAB8893A79BC}" srcOrd="0" destOrd="0" parTransId="{3DE6B5B0-497B-4FD2-A2E9-35757ABE304E}" sibTransId="{70CA57BF-F032-461D-B07B-C9508CBC4D8B}"/>
    <dgm:cxn modelId="{F8701C8F-AC84-4958-BC14-FD7DD7BAEE13}" type="presOf" srcId="{85B5E190-DF9D-4A6E-8BAE-177F46C4C543}" destId="{745AD778-E031-49B5-9433-1917B776BA1F}" srcOrd="0" destOrd="0" presId="urn:microsoft.com/office/officeart/2008/layout/BendingPictureCaption"/>
    <dgm:cxn modelId="{155D1DAF-591C-4F74-9537-67A44C0FD986}" type="presOf" srcId="{B60F14FF-48F3-4B6D-8751-CAB8893A79BC}" destId="{B5825AB0-F9E4-41D7-A2D1-02E272CA54C5}" srcOrd="0" destOrd="0" presId="urn:microsoft.com/office/officeart/2008/layout/BendingPictureCaption"/>
    <dgm:cxn modelId="{C3E9F8C3-BA51-43BF-A1ED-EC5577401974}" type="presOf" srcId="{2328385A-2499-4576-B3C9-4D5251E42A12}" destId="{C5AC8226-C06E-4831-B175-F00D5733365F}" srcOrd="0" destOrd="0" presId="urn:microsoft.com/office/officeart/2008/layout/BendingPictureCaption"/>
    <dgm:cxn modelId="{D201173B-DE51-412C-A0F1-813239BB2146}" type="presParOf" srcId="{745AD778-E031-49B5-9433-1917B776BA1F}" destId="{0B799AE5-D984-4808-9B5B-77885AAF1CE7}" srcOrd="0" destOrd="0" presId="urn:microsoft.com/office/officeart/2008/layout/BendingPictureCaption"/>
    <dgm:cxn modelId="{D46D7C6F-4882-431B-942D-3BCF5451F503}" type="presParOf" srcId="{0B799AE5-D984-4808-9B5B-77885AAF1CE7}" destId="{9A50D14E-D2EF-4798-BD29-5B89809738E1}" srcOrd="0" destOrd="0" presId="urn:microsoft.com/office/officeart/2008/layout/BendingPictureCaption"/>
    <dgm:cxn modelId="{4CB5EAAA-481C-4A7F-B192-135555C7C86D}" type="presParOf" srcId="{0B799AE5-D984-4808-9B5B-77885AAF1CE7}" destId="{B5825AB0-F9E4-41D7-A2D1-02E272CA54C5}" srcOrd="1" destOrd="0" presId="urn:microsoft.com/office/officeart/2008/layout/BendingPictureCaption"/>
    <dgm:cxn modelId="{CC9DC2F6-2BF6-493C-94D7-13AA8FB35454}" type="presParOf" srcId="{745AD778-E031-49B5-9433-1917B776BA1F}" destId="{A0E2A602-9F49-4009-8D50-79A33B9B6C41}" srcOrd="1" destOrd="0" presId="urn:microsoft.com/office/officeart/2008/layout/BendingPictureCaption"/>
    <dgm:cxn modelId="{FE76A06C-0132-475E-951B-C743717D9CAF}" type="presParOf" srcId="{745AD778-E031-49B5-9433-1917B776BA1F}" destId="{C0293DC2-6A28-44AF-8961-E14EFB20C98C}" srcOrd="2" destOrd="0" presId="urn:microsoft.com/office/officeart/2008/layout/BendingPictureCaption"/>
    <dgm:cxn modelId="{E9B1E0ED-217C-412E-8351-D5DB7104596F}" type="presParOf" srcId="{C0293DC2-6A28-44AF-8961-E14EFB20C98C}" destId="{13C789AE-DD86-49C3-A148-39FE38E01B89}" srcOrd="0" destOrd="0" presId="urn:microsoft.com/office/officeart/2008/layout/BendingPictureCaption"/>
    <dgm:cxn modelId="{A8DD278D-39D0-4B48-AA20-1C3F48C6D210}" type="presParOf" srcId="{C0293DC2-6A28-44AF-8961-E14EFB20C98C}" destId="{C5AC8226-C06E-4831-B175-F00D5733365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18796-FA64-4B71-AE2A-CBA0F71AC41A}">
      <dsp:nvSpPr>
        <dsp:cNvPr id="0" name=""/>
        <dsp:cNvSpPr/>
      </dsp:nvSpPr>
      <dsp:spPr>
        <a:xfrm>
          <a:off x="0" y="30312"/>
          <a:ext cx="6513603" cy="285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Communication is the process of sending and receiving messages through verbal or non verbal means</a:t>
          </a:r>
          <a:endParaRPr lang="en-US" sz="4000" kern="1200"/>
        </a:p>
      </dsp:txBody>
      <dsp:txXfrm>
        <a:off x="139360" y="169672"/>
        <a:ext cx="6234883" cy="2576080"/>
      </dsp:txXfrm>
    </dsp:sp>
    <dsp:sp modelId="{69D2295B-5B67-4689-87A3-26A4415C1871}">
      <dsp:nvSpPr>
        <dsp:cNvPr id="0" name=""/>
        <dsp:cNvSpPr/>
      </dsp:nvSpPr>
      <dsp:spPr>
        <a:xfrm>
          <a:off x="0" y="3000313"/>
          <a:ext cx="6513603" cy="2854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Communication can be formal or informal</a:t>
          </a:r>
          <a:endParaRPr lang="en-US" sz="4000" kern="1200" dirty="0"/>
        </a:p>
      </dsp:txBody>
      <dsp:txXfrm>
        <a:off x="139360" y="3139673"/>
        <a:ext cx="6234883" cy="2576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C038-E048-4CC0-95E1-C30AC79A7203}">
      <dsp:nvSpPr>
        <dsp:cNvPr id="0" name=""/>
        <dsp:cNvSpPr/>
      </dsp:nvSpPr>
      <dsp:spPr>
        <a:xfrm>
          <a:off x="221015" y="0"/>
          <a:ext cx="4041517" cy="24249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Verbal</a:t>
          </a:r>
          <a:r>
            <a:rPr lang="en-GB" sz="3100" kern="1200" dirty="0"/>
            <a:t> – Oral (spoken), Written</a:t>
          </a:r>
          <a:endParaRPr lang="en-US" sz="3100" kern="1200" dirty="0"/>
        </a:p>
      </dsp:txBody>
      <dsp:txXfrm>
        <a:off x="221015" y="0"/>
        <a:ext cx="4041517" cy="2424910"/>
      </dsp:txXfrm>
    </dsp:sp>
    <dsp:sp modelId="{FF567B6B-F758-4995-9D8D-F2AB0DDF3EE1}">
      <dsp:nvSpPr>
        <dsp:cNvPr id="0" name=""/>
        <dsp:cNvSpPr/>
      </dsp:nvSpPr>
      <dsp:spPr>
        <a:xfrm>
          <a:off x="201858" y="2830914"/>
          <a:ext cx="4041517" cy="24249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/>
            <a:t>Non verbal </a:t>
          </a:r>
          <a:r>
            <a:rPr lang="en-GB" sz="3100" kern="1200"/>
            <a:t>– sign, braille, body language, facial expressions, posture, images, maps, tone.</a:t>
          </a:r>
          <a:endParaRPr lang="en-US" sz="3100" kern="1200"/>
        </a:p>
      </dsp:txBody>
      <dsp:txXfrm>
        <a:off x="201858" y="2830914"/>
        <a:ext cx="4041517" cy="2424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D14E-D2EF-4798-BD29-5B89809738E1}">
      <dsp:nvSpPr>
        <dsp:cNvPr id="0" name=""/>
        <dsp:cNvSpPr/>
      </dsp:nvSpPr>
      <dsp:spPr>
        <a:xfrm>
          <a:off x="195947" y="456736"/>
          <a:ext cx="4151948" cy="306827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25AB0-F9E4-41D7-A2D1-02E272CA54C5}">
      <dsp:nvSpPr>
        <dsp:cNvPr id="0" name=""/>
        <dsp:cNvSpPr/>
      </dsp:nvSpPr>
      <dsp:spPr>
        <a:xfrm>
          <a:off x="265347" y="2410383"/>
          <a:ext cx="3915982" cy="2232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2400" u="sng" kern="1200" dirty="0"/>
            <a:t>Formal </a:t>
          </a:r>
          <a:r>
            <a:rPr lang="en-GB" sz="2400" kern="1200" dirty="0"/>
            <a:t>– more of an official style – used in professional settings. No slang, should use correct </a:t>
          </a:r>
          <a:r>
            <a:rPr lang="en-GB" sz="2400" kern="1200" dirty="0" err="1"/>
            <a:t>pronounciation</a:t>
          </a:r>
          <a:r>
            <a:rPr lang="en-GB" sz="2400" kern="1200" dirty="0"/>
            <a:t>.</a:t>
          </a:r>
        </a:p>
      </dsp:txBody>
      <dsp:txXfrm>
        <a:off x="265347" y="2410383"/>
        <a:ext cx="3915982" cy="2232086"/>
      </dsp:txXfrm>
    </dsp:sp>
    <dsp:sp modelId="{13C789AE-DD86-49C3-A148-39FE38E01B89}">
      <dsp:nvSpPr>
        <dsp:cNvPr id="0" name=""/>
        <dsp:cNvSpPr/>
      </dsp:nvSpPr>
      <dsp:spPr>
        <a:xfrm>
          <a:off x="5299818" y="353333"/>
          <a:ext cx="4151948" cy="306827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C8226-C06E-4831-B175-F00D5733365F}">
      <dsp:nvSpPr>
        <dsp:cNvPr id="0" name=""/>
        <dsp:cNvSpPr/>
      </dsp:nvSpPr>
      <dsp:spPr>
        <a:xfrm>
          <a:off x="5652022" y="2366275"/>
          <a:ext cx="3974121" cy="214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3200" u="sng" kern="1200" dirty="0"/>
            <a:t>Informal </a:t>
          </a:r>
          <a:r>
            <a:rPr lang="en-GB" sz="3200" kern="1200" dirty="0"/>
            <a:t>– casual, use daily with friends and family. Often involves slang. </a:t>
          </a:r>
        </a:p>
      </dsp:txBody>
      <dsp:txXfrm>
        <a:off x="5652022" y="2366275"/>
        <a:ext cx="3974121" cy="2149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1A3F-F8AE-4BB6-8A4D-4785F120C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67567-7A70-4F99-95BB-4BDCFA115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B59F-E633-4049-8466-0B950A7D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4DE26-863D-4126-BFB2-C8F37B3E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CB61-8CDF-4129-921B-DCE7B295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3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C68E-2D53-4E41-B34C-CEAD44EC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6ED47-B9EF-4612-A984-2DD86292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E5BF-38AF-4C8B-BEB1-E5021187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838D3-2BB3-41BD-BD51-F774ED27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56D2-A126-4008-B001-F314428C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6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D8931-1B40-4DFD-818B-C9A1B70F1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E7DA4-BE03-4CB5-96B7-51F87BE77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E1DB-25B2-4785-8BF6-31EFAF19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7506-BF6C-4516-96BE-4A9E6458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B1B0-507B-4570-8F85-38D54EFC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8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97D8-6DAC-4E2A-A78B-014AA6B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C42F-3706-4846-82F5-3A45A7F9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495D-D420-482A-8E74-BA4994F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3109-CE43-4788-A0EB-6B1B6CD8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FD18A-7559-499C-937C-F225EA2B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D343-BF2A-4A71-8672-73D9F543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A14B-07C7-49E6-8CE0-E49D8600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B817-9E0E-4258-8B34-02EB9766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2AF1C-3FC7-4ACB-8B49-1E01921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DCD31-9B0E-4F1A-9356-061C6F76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F17B-B8AE-49E0-AFAF-D20B432C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5965-E2F1-43D5-8C8F-C09D8EDC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DB4AE-1A2E-48FB-B38E-4F8F5D544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35A9D-B578-413D-AA0A-DCCEEAFC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3C8C7-6326-4B94-98AE-43DA94D1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E6696-62AC-42BB-8C3E-874A2E2F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3574-E162-4D4F-8217-1EC5E83B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6E253-A978-4B27-97BD-078CD106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5D4D4-3A0D-455E-B67D-439D9F194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4B2E6-A957-4B57-96C0-37A74F8AD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8F82A-AA5B-4EF6-9FC8-9264875A5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EC62B-60BD-4908-BFB7-F0020FC0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9CFC8-1F6A-4822-BAE8-F4313B20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364C2-7570-49A7-BBB4-F4D2C547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7B4F-BFA1-43B9-A7D8-EB225E0F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06BE5-57E8-453E-82AC-A99B070B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4EE09-58A8-4EA4-9D1A-FABF9C0A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0F267-7460-4BD3-8FB9-BFECB18D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3DF9B-2F1D-485B-A3AB-D1275AD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EE4F5-A355-46D7-990D-C35FDED4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1850-1417-4B4E-8B8E-A6E22FAB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5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A153-0FBF-48BD-92FA-9E2485B9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57D5-2276-41FE-9383-85F63945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DF08C-5526-4289-8562-C842FEA0C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2AC1E-FA2D-4297-B1AE-32DE90B3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BA53C-AB97-43BA-997A-559EC7CD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C96F-BCF1-4B5A-862A-033B92B1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6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985B-D801-4407-AB18-0CF764C6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D5A0-7928-4AEF-9C24-903419874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D869C-F572-4CF1-8EAD-76508BB44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5062C-D84B-46C1-B323-E8660BB7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D2062-68D0-4DC3-9BE9-B46423A8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6B4DA-F33B-41D5-94EA-B9B89B25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7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B409C-FC4C-4EEF-93E1-492344DF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77A13-C44F-465C-A33D-3C39AB55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66F0-7103-4B7A-9DBB-72E98021F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DAAA-3EC8-4E77-B4E6-68E6E5138E88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0E67D-18BC-459D-B28D-12F1856B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DEFF-3252-437D-A86E-78181A52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A62E-4D0C-4A0B-8DA1-4967C4EE7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lloons-rectangle-communication-87483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gracesyllables.com/2017/06/12/sayings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84CA-F4CE-42F5-ACD0-9D282A105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4840513"/>
            <a:ext cx="7757886" cy="9046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A049F-D63B-40D9-B991-39CAF3B6A423}"/>
              </a:ext>
            </a:extLst>
          </p:cNvPr>
          <p:cNvSpPr txBox="1"/>
          <p:nvPr/>
        </p:nvSpPr>
        <p:spPr>
          <a:xfrm>
            <a:off x="5399315" y="5745162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Becky Pugh</a:t>
            </a:r>
          </a:p>
        </p:txBody>
      </p:sp>
    </p:spTree>
    <p:extLst>
      <p:ext uri="{BB962C8B-B14F-4D97-AF65-F5344CB8AC3E}">
        <p14:creationId xmlns:p14="http://schemas.microsoft.com/office/powerpoint/2010/main" val="309035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B552D-C650-4794-BAAB-63814674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rgbClr val="FFFFFF"/>
                </a:solidFill>
              </a:rPr>
              <a:t>Examples of Communication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9F335-7868-49F5-AC5A-DA54CB54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3" y="188686"/>
            <a:ext cx="6219371" cy="6763657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 Language barriers –  speak different languages or use of different terminology</a:t>
            </a:r>
          </a:p>
          <a:p>
            <a:r>
              <a:rPr lang="en-GB" dirty="0">
                <a:solidFill>
                  <a:srgbClr val="000000"/>
                </a:solidFill>
              </a:rPr>
              <a:t>Technology – technology fails, misunderstanding tone.</a:t>
            </a:r>
          </a:p>
          <a:p>
            <a:r>
              <a:rPr lang="en-GB" dirty="0">
                <a:solidFill>
                  <a:srgbClr val="000000"/>
                </a:solidFill>
              </a:rPr>
              <a:t>Attitude/emotions</a:t>
            </a:r>
          </a:p>
          <a:p>
            <a:r>
              <a:rPr lang="en-GB" dirty="0">
                <a:solidFill>
                  <a:srgbClr val="000000"/>
                </a:solidFill>
              </a:rPr>
              <a:t>Environment – too noisy, too dark.</a:t>
            </a:r>
          </a:p>
          <a:p>
            <a:r>
              <a:rPr lang="en-GB" dirty="0">
                <a:solidFill>
                  <a:srgbClr val="000000"/>
                </a:solidFill>
              </a:rPr>
              <a:t>Information overload</a:t>
            </a:r>
          </a:p>
          <a:p>
            <a:r>
              <a:rPr lang="en-GB" dirty="0">
                <a:solidFill>
                  <a:srgbClr val="000000"/>
                </a:solidFill>
              </a:rPr>
              <a:t>Time pressure</a:t>
            </a:r>
          </a:p>
          <a:p>
            <a:r>
              <a:rPr lang="en-GB" dirty="0">
                <a:solidFill>
                  <a:srgbClr val="000000"/>
                </a:solidFill>
              </a:rPr>
              <a:t>Lack of trust</a:t>
            </a:r>
          </a:p>
          <a:p>
            <a:r>
              <a:rPr lang="en-GB" dirty="0">
                <a:solidFill>
                  <a:srgbClr val="000000"/>
                </a:solidFill>
              </a:rPr>
              <a:t>Inappropriate communication method</a:t>
            </a:r>
          </a:p>
          <a:p>
            <a:r>
              <a:rPr lang="en-GB" dirty="0">
                <a:solidFill>
                  <a:srgbClr val="000000"/>
                </a:solidFill>
              </a:rPr>
              <a:t>Lack of knowledge</a:t>
            </a:r>
          </a:p>
          <a:p>
            <a:pPr marL="0" indent="0">
              <a:buNone/>
            </a:pPr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8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FB8CE-1C4B-48C0-A7BE-70D1E24B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33" y="-300165"/>
            <a:ext cx="4977976" cy="1454051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000000"/>
                </a:solidFill>
              </a:rPr>
              <a:t>Overcoming barriers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EE399-39A3-4CFB-8088-76E7EE8C5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415" r="-3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950B-7122-4E57-95B2-7D898353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687" y="1153886"/>
            <a:ext cx="6066970" cy="6190343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 find a form of communication that everyone involves understands</a:t>
            </a:r>
          </a:p>
          <a:p>
            <a:r>
              <a:rPr lang="en-GB" sz="3200" dirty="0">
                <a:solidFill>
                  <a:srgbClr val="000000"/>
                </a:solidFill>
              </a:rPr>
              <a:t>Find a suitable environment</a:t>
            </a:r>
          </a:p>
          <a:p>
            <a:r>
              <a:rPr lang="en-GB" sz="3200" dirty="0">
                <a:solidFill>
                  <a:srgbClr val="000000"/>
                </a:solidFill>
              </a:rPr>
              <a:t>Remain focused</a:t>
            </a:r>
          </a:p>
          <a:p>
            <a:r>
              <a:rPr lang="en-GB" sz="3200" dirty="0">
                <a:solidFill>
                  <a:srgbClr val="000000"/>
                </a:solidFill>
              </a:rPr>
              <a:t>Send clear messages</a:t>
            </a:r>
          </a:p>
          <a:p>
            <a:r>
              <a:rPr lang="en-GB" sz="3200" dirty="0">
                <a:solidFill>
                  <a:srgbClr val="000000"/>
                </a:solidFill>
              </a:rPr>
              <a:t>Listen !!!</a:t>
            </a:r>
          </a:p>
          <a:p>
            <a:r>
              <a:rPr lang="en-GB" sz="3200" dirty="0">
                <a:solidFill>
                  <a:srgbClr val="000000"/>
                </a:solidFill>
              </a:rPr>
              <a:t>Set aside appropriate time</a:t>
            </a:r>
          </a:p>
          <a:p>
            <a:r>
              <a:rPr lang="en-GB" sz="3200" dirty="0">
                <a:solidFill>
                  <a:srgbClr val="000000"/>
                </a:solidFill>
              </a:rPr>
              <a:t>Be aware of your emotions</a:t>
            </a:r>
          </a:p>
          <a:p>
            <a:r>
              <a:rPr lang="en-GB" sz="3200" dirty="0">
                <a:solidFill>
                  <a:srgbClr val="000000"/>
                </a:solidFill>
              </a:rPr>
              <a:t>Be polite</a:t>
            </a:r>
          </a:p>
          <a:p>
            <a:r>
              <a:rPr lang="en-GB" sz="3200" dirty="0">
                <a:solidFill>
                  <a:srgbClr val="000000"/>
                </a:solidFill>
              </a:rPr>
              <a:t>Get feedback</a:t>
            </a:r>
          </a:p>
          <a:p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9D4E6-4EF2-457D-AB09-A6E160B4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Examples of Communication in Practice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C46F2D0-25E5-4822-91C5-3DAD30F9C6C7}"/>
              </a:ext>
            </a:extLst>
          </p:cNvPr>
          <p:cNvSpPr txBox="1"/>
          <p:nvPr/>
        </p:nvSpPr>
        <p:spPr>
          <a:xfrm>
            <a:off x="655321" y="2575033"/>
            <a:ext cx="5335281" cy="3979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Handovers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patients needs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Speak to patients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Paperwork </a:t>
            </a:r>
            <a:r>
              <a:rPr lang="en-US" sz="2400" dirty="0" err="1"/>
              <a:t>eg</a:t>
            </a:r>
            <a:r>
              <a:rPr lang="en-US" sz="2400" dirty="0"/>
              <a:t>: PRF’S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incidents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Communicate with other services, such as police and fire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Contact control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Speaking to or comforting family an friends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10A56C2-DB08-4D11-A6F8-36AE5F440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2360" r="22559"/>
          <a:stretch/>
        </p:blipFill>
        <p:spPr>
          <a:xfrm>
            <a:off x="6634164" y="0"/>
            <a:ext cx="5557836" cy="669606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07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B9F4C-DA93-4606-A70A-6E01F4CF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watching</a:t>
            </a: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3095E1CE-3BE9-4C74-9BFB-24ECC9EAD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7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17232-FEBF-474F-9517-02C03E69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What is communication?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DEAB7BD-2F69-4FAD-B6D6-8CCECC1F5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545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6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F162C-38CE-48A6-BFB5-CFA6C317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16269"/>
            <a:ext cx="11201400" cy="1106424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Types of communication</a:t>
            </a:r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5C3DFF-673C-494E-A08C-E7EC1EACC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902" b="11558"/>
          <a:stretch/>
        </p:blipFill>
        <p:spPr>
          <a:xfrm>
            <a:off x="0" y="1901004"/>
            <a:ext cx="7908103" cy="3875573"/>
          </a:xfrm>
          <a:prstGeom prst="rect">
            <a:avLst/>
          </a:prstGeom>
        </p:spPr>
      </p:pic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1216BC-F0A0-45AA-B6FC-AED1D7E62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267958"/>
              </p:ext>
            </p:extLst>
          </p:nvPr>
        </p:nvGraphicFramePr>
        <p:xfrm>
          <a:off x="7430399" y="1353363"/>
          <a:ext cx="4445235" cy="525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61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5B84-54FC-4B0F-843C-0BFE3E6B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Styles of communication based on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4512-FEB4-4BBF-84FA-F8ABB259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6161314"/>
            <a:ext cx="10254342" cy="783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B75FFE-5ADA-41CC-A074-0953284F0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656406"/>
              </p:ext>
            </p:extLst>
          </p:nvPr>
        </p:nvGraphicFramePr>
        <p:xfrm>
          <a:off x="1240971" y="1438124"/>
          <a:ext cx="9920514" cy="47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50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182ABA-CBA6-4685-9A87-42D94A9F1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45DC-FF41-4039-8F36-7F1A1ECE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Johari window</a:t>
            </a:r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0762C16F-09D7-45E8-B84B-860D9895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79827"/>
            <a:ext cx="4350657" cy="400123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417846-AFB2-4272-8D6C-3DAA5788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4" y="4368800"/>
            <a:ext cx="9470572" cy="248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1:  Information known about the person known by themselves and others</a:t>
            </a:r>
          </a:p>
          <a:p>
            <a:pPr marL="0" indent="0">
              <a:buNone/>
            </a:pPr>
            <a:r>
              <a:rPr lang="en-US" sz="1800" dirty="0"/>
              <a:t>2: information known about the person by others, but not known by the individual</a:t>
            </a:r>
          </a:p>
          <a:p>
            <a:pPr marL="0" indent="0">
              <a:buNone/>
            </a:pPr>
            <a:r>
              <a:rPr lang="en-US" sz="1800" dirty="0"/>
              <a:t>3: Known to ourselves/the </a:t>
            </a:r>
            <a:r>
              <a:rPr lang="en-US" sz="1800" dirty="0" err="1"/>
              <a:t>indivdual</a:t>
            </a:r>
            <a:r>
              <a:rPr lang="en-US" sz="1800" dirty="0"/>
              <a:t> but hidden from others</a:t>
            </a:r>
          </a:p>
          <a:p>
            <a:pPr marL="0" indent="0">
              <a:buNone/>
            </a:pPr>
            <a:r>
              <a:rPr lang="en-US" sz="1800" dirty="0"/>
              <a:t>4: information unknown to the individual and others – these may become known in the future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212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1523-F0E8-4DA3-B05E-218B3199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90" y="223910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Effective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878F-735D-4CBB-A1A7-819FEB0B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9" y="1890995"/>
            <a:ext cx="7778971" cy="5069978"/>
          </a:xfrm>
        </p:spPr>
        <p:txBody>
          <a:bodyPr anchor="ctr">
            <a:normAutofit/>
          </a:bodyPr>
          <a:lstStyle/>
          <a:p>
            <a:r>
              <a:rPr lang="en-GB" sz="2400" dirty="0"/>
              <a:t> Effective communication is when the correct message is delivered, received and understood.</a:t>
            </a:r>
          </a:p>
          <a:p>
            <a:endParaRPr lang="en-GB" sz="2400" dirty="0"/>
          </a:p>
          <a:p>
            <a:r>
              <a:rPr lang="en-GB" sz="2400" dirty="0"/>
              <a:t>Effectively communicate a message by communicating clearly, repeating or emphasising important points, maintain eye contact, relevant body language. Be confident. Ensure the environment is quiet and suitable before starting.</a:t>
            </a:r>
          </a:p>
          <a:p>
            <a:endParaRPr lang="en-GB" sz="2400" dirty="0"/>
          </a:p>
          <a:p>
            <a:r>
              <a:rPr lang="en-GB" sz="2400" dirty="0"/>
              <a:t>Effectively receive a message by having appropriate body language, listening and being patient with the person communicating to you. Repeat key point to show you have understood.</a:t>
            </a: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Board Room">
            <a:extLst>
              <a:ext uri="{FF2B5EF4-FFF2-40B4-BE49-F238E27FC236}">
                <a16:creationId xmlns:a16="http://schemas.microsoft.com/office/drawing/2014/main" id="{F0A60098-1B44-455F-A5D8-93A1897C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2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69E081-CFE7-425F-8AFB-441D2C054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1" y="643466"/>
            <a:ext cx="730631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EFD3F-E853-4039-A5A6-ECF780889E52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 c’s of effective 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39E30-3722-4C30-ABC9-32E504421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2" r="2159" b="30780"/>
          <a:stretch/>
        </p:blipFill>
        <p:spPr>
          <a:xfrm>
            <a:off x="1172173" y="1794869"/>
            <a:ext cx="9847654" cy="49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Communication</vt:lpstr>
      <vt:lpstr>What is communication?</vt:lpstr>
      <vt:lpstr>Types of communication</vt:lpstr>
      <vt:lpstr>Styles of communication based on purpose</vt:lpstr>
      <vt:lpstr>PowerPoint Presentation</vt:lpstr>
      <vt:lpstr>Johari window</vt:lpstr>
      <vt:lpstr>Effective communication</vt:lpstr>
      <vt:lpstr>PowerPoint Presentation</vt:lpstr>
      <vt:lpstr>PowerPoint Presentation</vt:lpstr>
      <vt:lpstr>Examples of Communication Barriers</vt:lpstr>
      <vt:lpstr>Overcoming barriers</vt:lpstr>
      <vt:lpstr>Examples of Communication in Practice 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Becky Pugh</dc:creator>
  <cp:lastModifiedBy>Becky Pugh</cp:lastModifiedBy>
  <cp:revision>1</cp:revision>
  <dcterms:created xsi:type="dcterms:W3CDTF">2020-02-09T22:10:37Z</dcterms:created>
  <dcterms:modified xsi:type="dcterms:W3CDTF">2020-02-09T22:10:53Z</dcterms:modified>
</cp:coreProperties>
</file>