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918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87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35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2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31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00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3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75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6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26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73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19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72E2-0EEC-4A9D-B307-F6864445243C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D5DEC-3046-4F4B-A3DF-929E09C6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57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minobr.su/activities/republican-parental-counci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1" t="2905" r="3704" b="68583"/>
          <a:stretch/>
        </p:blipFill>
        <p:spPr bwMode="auto">
          <a:xfrm>
            <a:off x="-1" y="1"/>
            <a:ext cx="9144001" cy="119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/>
          <p:nvPr/>
        </p:nvPicPr>
        <p:blipFill rotWithShape="1">
          <a:blip r:embed="rId3"/>
          <a:srcRect l="43242" t="29412" r="44550" b="37119"/>
          <a:stretch/>
        </p:blipFill>
        <p:spPr bwMode="auto">
          <a:xfrm>
            <a:off x="3253351" y="2237534"/>
            <a:ext cx="2088232" cy="38884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1451499" y="386383"/>
            <a:ext cx="5616623" cy="866775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cs typeface="Arial" pitchFamily="34" charset="0"/>
              </a:rPr>
              <a:t>Министерство образования и науки Луганской Народной Республики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cs typeface="Arial" pitchFamily="34" charset="0"/>
              </a:rPr>
              <a:t>Республиканский родительский совет Луганской Народной Республики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3387" y="1248458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II </a:t>
            </a:r>
            <a:r>
              <a:rPr lang="ru-RU" b="1" dirty="0" smtClean="0">
                <a:solidFill>
                  <a:schemeClr val="tx2"/>
                </a:solidFill>
              </a:rPr>
              <a:t>Республиканский </a:t>
            </a:r>
            <a:r>
              <a:rPr lang="ru-RU" b="1" dirty="0">
                <a:solidFill>
                  <a:schemeClr val="tx2"/>
                </a:solidFill>
              </a:rPr>
              <a:t>родительский форум 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Луганской </a:t>
            </a:r>
            <a:r>
              <a:rPr lang="ru-RU" b="1" dirty="0">
                <a:solidFill>
                  <a:schemeClr val="tx2"/>
                </a:solidFill>
              </a:rPr>
              <a:t>Народной Республики</a:t>
            </a:r>
            <a:endParaRPr lang="ru-RU" dirty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«Счастье детей – в руках родителей</a:t>
            </a:r>
            <a:r>
              <a:rPr lang="ru-RU" b="1" dirty="0" smtClean="0">
                <a:solidFill>
                  <a:schemeClr val="tx2"/>
                </a:solidFill>
              </a:rPr>
              <a:t>!» в онлайн формате</a:t>
            </a:r>
            <a:endParaRPr lang="en-US" b="1" dirty="0" smtClean="0">
              <a:solidFill>
                <a:schemeClr val="tx2"/>
              </a:solidFill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19 </a:t>
            </a:r>
            <a:r>
              <a:rPr lang="ru-RU" b="1" dirty="0" smtClean="0">
                <a:solidFill>
                  <a:schemeClr val="tx2"/>
                </a:solidFill>
              </a:rPr>
              <a:t>декабря</a:t>
            </a:r>
            <a:r>
              <a:rPr lang="en-US" b="1" dirty="0" smtClean="0">
                <a:solidFill>
                  <a:schemeClr val="tx2"/>
                </a:solidFill>
              </a:rPr>
              <a:t> 2020 </a:t>
            </a:r>
            <a:r>
              <a:rPr lang="ru-RU" b="1" dirty="0" smtClean="0">
                <a:solidFill>
                  <a:schemeClr val="tx2"/>
                </a:solidFill>
              </a:rPr>
              <a:t>года, 10:00-14:00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450" y="2165526"/>
            <a:ext cx="417269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10.00 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Презентационная </a:t>
            </a:r>
            <a:r>
              <a:rPr lang="ru-RU" sz="1400" dirty="0">
                <a:solidFill>
                  <a:schemeClr val="tx2"/>
                </a:solidFill>
              </a:rPr>
              <a:t>часть (</a:t>
            </a:r>
            <a:r>
              <a:rPr lang="ru-RU" sz="1400" dirty="0" err="1">
                <a:solidFill>
                  <a:schemeClr val="tx2"/>
                </a:solidFill>
              </a:rPr>
              <a:t>вебинары</a:t>
            </a:r>
            <a:r>
              <a:rPr lang="ru-RU" sz="1400" dirty="0">
                <a:solidFill>
                  <a:schemeClr val="tx2"/>
                </a:solidFill>
              </a:rPr>
              <a:t>, мастер-классы</a:t>
            </a:r>
            <a:r>
              <a:rPr lang="ru-RU" sz="1400" dirty="0" smtClean="0">
                <a:solidFill>
                  <a:schemeClr val="tx2"/>
                </a:solidFill>
              </a:rPr>
              <a:t>).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10.00-12.00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Деловая </a:t>
            </a:r>
            <a:r>
              <a:rPr lang="ru-RU" sz="1400" dirty="0">
                <a:solidFill>
                  <a:schemeClr val="tx2"/>
                </a:solidFill>
              </a:rPr>
              <a:t>часть (пленарное заседание</a:t>
            </a:r>
            <a:r>
              <a:rPr lang="ru-RU" sz="1400" dirty="0" smtClean="0">
                <a:solidFill>
                  <a:schemeClr val="tx2"/>
                </a:solidFill>
              </a:rPr>
              <a:t>).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10.00 </a:t>
            </a:r>
            <a:r>
              <a:rPr lang="ru-RU" sz="1400" b="1" dirty="0">
                <a:solidFill>
                  <a:srgbClr val="FF0000"/>
                </a:solidFill>
              </a:rPr>
              <a:t>– </a:t>
            </a:r>
            <a:r>
              <a:rPr lang="ru-RU" sz="1400" b="1" dirty="0" smtClean="0">
                <a:solidFill>
                  <a:srgbClr val="FF0000"/>
                </a:solidFill>
              </a:rPr>
              <a:t>14.00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Практическая </a:t>
            </a:r>
            <a:r>
              <a:rPr lang="ru-RU" sz="1400" dirty="0">
                <a:solidFill>
                  <a:schemeClr val="tx2"/>
                </a:solidFill>
              </a:rPr>
              <a:t>часть (консультативные </a:t>
            </a:r>
            <a:r>
              <a:rPr lang="ru-RU" sz="1400" dirty="0" smtClean="0">
                <a:solidFill>
                  <a:schemeClr val="tx2"/>
                </a:solidFill>
              </a:rPr>
              <a:t>и </a:t>
            </a:r>
            <a:br>
              <a:rPr lang="ru-RU" sz="1400" dirty="0" smtClean="0">
                <a:solidFill>
                  <a:schemeClr val="tx2"/>
                </a:solidFill>
              </a:rPr>
            </a:br>
            <a:r>
              <a:rPr lang="ru-RU" sz="1400" dirty="0" smtClean="0">
                <a:solidFill>
                  <a:schemeClr val="tx2"/>
                </a:solidFill>
              </a:rPr>
              <a:t>диалоговые онлайн площадки).</a:t>
            </a:r>
          </a:p>
          <a:p>
            <a:endParaRPr lang="ru-RU" sz="1500" dirty="0">
              <a:solidFill>
                <a:schemeClr val="tx2"/>
              </a:solidFill>
            </a:endParaRPr>
          </a:p>
          <a:p>
            <a:r>
              <a:rPr lang="ru-RU" sz="1400" dirty="0"/>
              <a:t>Содержательная часть Форума будет транслироваться посредством </a:t>
            </a:r>
            <a:r>
              <a:rPr lang="en-US" sz="1400" dirty="0" err="1"/>
              <a:t>youtube</a:t>
            </a:r>
            <a:r>
              <a:rPr lang="ru-RU" sz="1400" dirty="0"/>
              <a:t>-каналов.</a:t>
            </a:r>
          </a:p>
          <a:p>
            <a:endParaRPr lang="ru-RU" sz="1400" dirty="0" smtClean="0"/>
          </a:p>
          <a:p>
            <a:r>
              <a:rPr lang="ru-RU" sz="1400" dirty="0" smtClean="0"/>
              <a:t>Ссылки на </a:t>
            </a:r>
            <a:r>
              <a:rPr lang="en-US" sz="1400" dirty="0" err="1" smtClean="0"/>
              <a:t>youtube</a:t>
            </a:r>
            <a:r>
              <a:rPr lang="ru-RU" sz="1400" dirty="0" smtClean="0"/>
              <a:t>-каналы, программа Форума будут размещены  в закладке «Республиканский родительский совет» сайта</a:t>
            </a:r>
            <a:br>
              <a:rPr lang="ru-RU" sz="1400" dirty="0" smtClean="0"/>
            </a:br>
            <a:r>
              <a:rPr lang="ru-RU" sz="1400" dirty="0" smtClean="0"/>
              <a:t> Министерства образования и науки </a:t>
            </a:r>
            <a:br>
              <a:rPr lang="ru-RU" sz="1400" dirty="0" smtClean="0"/>
            </a:br>
            <a:r>
              <a:rPr lang="ru-RU" sz="1400" dirty="0" smtClean="0"/>
              <a:t>Луганской Народной Республики :  </a:t>
            </a:r>
            <a:r>
              <a:rPr lang="ru-RU" sz="1200" u="sng" dirty="0" smtClean="0">
                <a:hlinkClick r:id="rId4"/>
              </a:rPr>
              <a:t>https://minobr.su/activities/republican-parental-council/</a:t>
            </a:r>
            <a:r>
              <a:rPr lang="ru-RU" sz="1200" dirty="0" smtClean="0"/>
              <a:t> </a:t>
            </a:r>
          </a:p>
          <a:p>
            <a:endParaRPr lang="ru-RU" sz="1400" u="sng" dirty="0" smtClean="0"/>
          </a:p>
          <a:p>
            <a:r>
              <a:rPr lang="ru-RU" sz="1400" u="sng" dirty="0" smtClean="0"/>
              <a:t>Дополнительная информация по телефону </a:t>
            </a: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>34-50-87 (Алексеева Л.А.)</a:t>
            </a:r>
          </a:p>
          <a:p>
            <a:endParaRPr lang="ru-RU" sz="1400" dirty="0" smtClean="0"/>
          </a:p>
          <a:p>
            <a:endParaRPr lang="ru-RU" sz="1500" dirty="0">
              <a:solidFill>
                <a:schemeClr val="tx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52259" y="2237534"/>
            <a:ext cx="3995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10.00-12.00</a:t>
            </a:r>
          </a:p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Консультационные онлайн площадки: 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1. МОН ЛНР и  </a:t>
            </a:r>
            <a:r>
              <a:rPr lang="ru-RU" sz="1400" dirty="0">
                <a:solidFill>
                  <a:schemeClr val="tx2"/>
                </a:solidFill>
              </a:rPr>
              <a:t>юридической помощи.</a:t>
            </a:r>
          </a:p>
          <a:p>
            <a:r>
              <a:rPr lang="ru-RU" sz="1400" dirty="0" smtClean="0">
                <a:solidFill>
                  <a:schemeClr val="tx2"/>
                </a:solidFill>
              </a:rPr>
              <a:t>2. ПМПК-сопровождение и МЗ ЛНР.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12.00-14.00  </a:t>
            </a:r>
          </a:p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Диалоговые </a:t>
            </a:r>
            <a:r>
              <a:rPr lang="ru-RU" sz="1400" dirty="0">
                <a:solidFill>
                  <a:schemeClr val="tx2"/>
                </a:solidFill>
              </a:rPr>
              <a:t>онлайн </a:t>
            </a:r>
            <a:r>
              <a:rPr lang="ru-RU" sz="1400" dirty="0" smtClean="0">
                <a:solidFill>
                  <a:schemeClr val="tx2"/>
                </a:solidFill>
              </a:rPr>
              <a:t>площадки: </a:t>
            </a:r>
            <a:endParaRPr lang="ru-RU" sz="1400" dirty="0">
              <a:solidFill>
                <a:schemeClr val="tx2"/>
              </a:solidFill>
            </a:endParaRPr>
          </a:p>
          <a:p>
            <a:r>
              <a:rPr lang="ru-RU" sz="1400" dirty="0" smtClean="0">
                <a:solidFill>
                  <a:schemeClr val="tx2"/>
                </a:solidFill>
              </a:rPr>
              <a:t>1. Вопрос </a:t>
            </a:r>
            <a:r>
              <a:rPr lang="ru-RU" sz="1400" dirty="0">
                <a:solidFill>
                  <a:schemeClr val="tx2"/>
                </a:solidFill>
              </a:rPr>
              <a:t>Министру образования и науки Луганской Народной </a:t>
            </a:r>
            <a:r>
              <a:rPr lang="ru-RU" sz="1400" dirty="0" smtClean="0">
                <a:solidFill>
                  <a:schemeClr val="tx2"/>
                </a:solidFill>
              </a:rPr>
              <a:t>Республики.</a:t>
            </a:r>
            <a:endParaRPr lang="ru-RU" sz="1400" dirty="0">
              <a:solidFill>
                <a:schemeClr val="tx2"/>
              </a:solidFill>
            </a:endParaRPr>
          </a:p>
          <a:p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smtClean="0">
                <a:solidFill>
                  <a:schemeClr val="tx2"/>
                </a:solidFill>
              </a:rPr>
              <a:t>2. Вопрос </a:t>
            </a:r>
            <a:r>
              <a:rPr lang="ru-RU" sz="1400" dirty="0">
                <a:solidFill>
                  <a:schemeClr val="tx2"/>
                </a:solidFill>
              </a:rPr>
              <a:t>Уполномоченному по права ребенка Луганской Народной </a:t>
            </a:r>
            <a:r>
              <a:rPr lang="ru-RU" sz="1400" dirty="0" smtClean="0">
                <a:solidFill>
                  <a:schemeClr val="tx2"/>
                </a:solidFill>
              </a:rPr>
              <a:t>Республики.</a:t>
            </a:r>
            <a:endParaRPr lang="ru-RU" sz="1400" dirty="0">
              <a:solidFill>
                <a:schemeClr val="tx2"/>
              </a:solidFill>
            </a:endParaRPr>
          </a:p>
        </p:txBody>
      </p:sp>
      <p:pic>
        <p:nvPicPr>
          <p:cNvPr id="15" name="Рисунок 2" descr="https://sun9-66.userapi.com/impg/cBKDH5Rjxg-cqHUwhNsZMuxwuHpYcWokzH94Lw/Gy6zSKn8Xqo.jpg?size=201x201&amp;quality=96&amp;proxy=1&amp;sign=8487c8684ba3a05c697ff605a40ef6b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87" y="130250"/>
            <a:ext cx="1144588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3" descr="https://sun9-16.userapi.com/impg/Gry8pm3HzZT_VrEg7qaPpLzWI4krUnZULQ323w/6WBaYsctXQA.jpg?size=200x200&amp;quality=96&amp;proxy=1&amp;sign=3789692c55775556315fa828a5728546&amp;type=albu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957" y="243062"/>
            <a:ext cx="1149727" cy="10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108800" y="4545520"/>
            <a:ext cx="39753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Вопросы Министру образования и науки Луганской Народной Республики, Уполномоченному по правам ребенка Луганской Народной Республики, консультантам площадок можно  задать в режиме реального времени посредством </a:t>
            </a:r>
            <a:r>
              <a:rPr lang="en-US" sz="1400" dirty="0" err="1"/>
              <a:t>youtube</a:t>
            </a:r>
            <a:r>
              <a:rPr lang="ru-RU" sz="1400" dirty="0" smtClean="0"/>
              <a:t>-каналов (необходимо иметь </a:t>
            </a:r>
            <a:r>
              <a:rPr lang="en-US" sz="1400" dirty="0" smtClean="0"/>
              <a:t>google account)</a:t>
            </a:r>
            <a:r>
              <a:rPr lang="ru-RU" sz="1400" dirty="0" smtClean="0"/>
              <a:t> 19.12.2020 либо </a:t>
            </a:r>
            <a:r>
              <a:rPr lang="ru-RU" sz="1400" dirty="0"/>
              <a:t>направить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/>
              <a:t>16</a:t>
            </a:r>
            <a:r>
              <a:rPr lang="en-US" sz="1400" dirty="0" smtClean="0"/>
              <a:t>-17</a:t>
            </a:r>
            <a:r>
              <a:rPr lang="ru-RU" sz="1400" dirty="0" smtClean="0"/>
              <a:t>.12.2020 </a:t>
            </a:r>
            <a:r>
              <a:rPr lang="ru-RU" sz="1400" dirty="0"/>
              <a:t>с 09.00 до 17.00   по телефонам</a:t>
            </a:r>
            <a:r>
              <a:rPr lang="ru-RU" sz="1400" dirty="0" smtClean="0"/>
              <a:t>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/>
              <a:t>34-50-87</a:t>
            </a:r>
            <a:r>
              <a:rPr lang="ru-RU" sz="1400" dirty="0"/>
              <a:t>, 34-50-86 или </a:t>
            </a:r>
            <a:r>
              <a:rPr lang="ru-RU" sz="1400" dirty="0" smtClean="0"/>
              <a:t>на </a:t>
            </a:r>
            <a:r>
              <a:rPr lang="en-US" sz="1400" dirty="0"/>
              <a:t>e</a:t>
            </a:r>
            <a:r>
              <a:rPr lang="ru-RU" sz="1400" dirty="0"/>
              <a:t>-</a:t>
            </a:r>
            <a:r>
              <a:rPr lang="en-US" sz="1400" dirty="0" smtClean="0"/>
              <a:t>mail</a:t>
            </a:r>
            <a:r>
              <a:rPr lang="ru-RU" sz="1400" dirty="0" smtClean="0"/>
              <a:t> </a:t>
            </a:r>
            <a:r>
              <a:rPr lang="en-US" sz="1400" dirty="0" smtClean="0">
                <a:solidFill>
                  <a:srgbClr val="0070C0"/>
                </a:solidFill>
              </a:rPr>
              <a:t>otdel209@yandex.ru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5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145</Words>
  <Application>Microsoft Office PowerPoint</Application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Gigabyte</dc:creator>
  <cp:lastModifiedBy>Людмила</cp:lastModifiedBy>
  <cp:revision>6</cp:revision>
  <cp:lastPrinted>2020-12-08T09:35:32Z</cp:lastPrinted>
  <dcterms:created xsi:type="dcterms:W3CDTF">2020-12-08T08:43:10Z</dcterms:created>
  <dcterms:modified xsi:type="dcterms:W3CDTF">2020-12-09T05:26:40Z</dcterms:modified>
</cp:coreProperties>
</file>