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6135" l="6237" r="1163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/>
          <p:nvPr/>
        </p:nvSpPr>
        <p:spPr>
          <a:xfrm>
            <a:off x="524786" y="187194"/>
            <a:ext cx="11667214" cy="6412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270510" lvl="0" marL="1803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1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ПОГОДЖЕНО                                                                                                                                                      ЗАТВЕРДЖЕНО                                                                                                                                                         Заступник директора                                                                                                                                     Директор школи</a:t>
            </a:r>
            <a:endParaRPr b="0" i="1" sz="16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8034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1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з  навчально-виховної роботи                                                                                                                     ________________О.П.Кузьмич</a:t>
            </a:r>
            <a:endParaRPr b="0" i="1" sz="16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8034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1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_________________В.М.Борсук                                                                                                                                    «_____»_______________ 2019 р.</a:t>
            </a:r>
            <a:r>
              <a:rPr b="0" i="1" lang="ru-RU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</a:t>
            </a:r>
            <a:r>
              <a:rPr b="1" i="1" lang="ru-RU" sz="1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«____» _______________2019 р.</a:t>
            </a:r>
            <a:endParaRPr/>
          </a:p>
          <a:p>
            <a:pPr indent="27051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2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     </a:t>
            </a:r>
            <a:r>
              <a:rPr b="1" i="1" lang="ru-RU" sz="3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Календарно-тематичне планування</a:t>
            </a:r>
            <a:endParaRPr b="1" i="1" sz="36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3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роботи групи подовженого дня</a:t>
            </a:r>
            <a:endParaRPr b="0" i="0" sz="2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2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</a:t>
            </a:r>
            <a:r>
              <a:rPr b="1" i="1" lang="ru-RU" sz="3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2 – А,Б,В класів</a:t>
            </a:r>
            <a:endParaRPr b="1" i="1" sz="36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3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на I семестр</a:t>
            </a:r>
            <a:endParaRPr b="0" i="0" sz="2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3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2019 – 2020 н.р.</a:t>
            </a:r>
            <a:endParaRPr b="0" i="0" sz="2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br>
              <a:rPr b="0" i="0" lang="ru-RU" sz="1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br>
              <a:rPr b="0" i="0" lang="ru-RU" sz="1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0" i="0" lang="ru-RU" sz="12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endParaRPr b="0" i="0" sz="12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                                             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Вихователь: Т.М.Зубач</a:t>
            </a:r>
            <a:br>
              <a:rPr b="0" i="0" lang="ru-RU" sz="1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b="0" i="0" sz="12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/>
          <p:nvPr/>
        </p:nvPicPr>
        <p:blipFill rotWithShape="1">
          <a:blip r:embed="rId3">
            <a:alphaModFix/>
          </a:blip>
          <a:srcRect b="0" l="11847" r="0" t="0"/>
          <a:stretch/>
        </p:blipFill>
        <p:spPr>
          <a:xfrm>
            <a:off x="-76200" y="0"/>
            <a:ext cx="12192001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4"/>
          <p:cNvPicPr preferRelativeResize="0"/>
          <p:nvPr/>
        </p:nvPicPr>
        <p:blipFill rotWithShape="1">
          <a:blip r:embed="rId3">
            <a:alphaModFix/>
          </a:blip>
          <a:srcRect b="0" l="18270" r="57406" t="0"/>
          <a:stretch/>
        </p:blipFill>
        <p:spPr>
          <a:xfrm flipH="1">
            <a:off x="9228667" y="-25400"/>
            <a:ext cx="2963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/>
          <p:cNvSpPr/>
          <p:nvPr/>
        </p:nvSpPr>
        <p:spPr>
          <a:xfrm>
            <a:off x="423333" y="-203200"/>
            <a:ext cx="12192000" cy="65146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270510" lvl="0" marL="1803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6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270510" lvl="0" marL="18034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1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ПОГОДЖЕНО                                                                                                                                             ЗАТВЕРДЖЕНО                                                                                                                                                         Заступник директора                                                                                                                             Директор школи</a:t>
            </a:r>
            <a:endParaRPr b="0" i="1" sz="16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8034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1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з  навчально-виховної роботи                                                                                                              ________________О.П.Кузьмич</a:t>
            </a:r>
            <a:endParaRPr b="0" i="1" sz="16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8034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1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________________________В.М.Борсук                                                                                                                «_____»_______________ 2019 р.</a:t>
            </a:r>
            <a:r>
              <a:rPr b="0" i="1" lang="ru-RU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                       </a:t>
            </a:r>
            <a:r>
              <a:rPr b="1" i="1" lang="ru-RU" sz="1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«____» _______________2019 р.</a:t>
            </a:r>
            <a:endParaRPr/>
          </a:p>
          <a:p>
            <a:pPr indent="27051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2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     </a:t>
            </a:r>
            <a:r>
              <a:rPr b="1" i="1" lang="ru-RU" sz="3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Календарно-тематичне планування</a:t>
            </a:r>
            <a:endParaRPr b="1" i="1" sz="36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3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роботи групи подовженого дня</a:t>
            </a:r>
            <a:endParaRPr b="0" i="0" sz="2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</a:t>
            </a:r>
            <a:r>
              <a:rPr b="1" i="1" lang="ru-RU" sz="3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 – А,Б,В класів</a:t>
            </a:r>
            <a:endParaRPr b="1" i="1" sz="36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3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 I семестр</a:t>
            </a:r>
            <a:endParaRPr b="0" i="0" sz="2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ru-RU" sz="3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2019 – 2020 н.р.</a:t>
            </a:r>
            <a:endParaRPr b="0" i="0" sz="2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                   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                                                                                                                                            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Вихователь: Т.М.Зубач</a:t>
            </a:r>
            <a:br>
              <a:rPr b="0" i="0" lang="ru-RU" sz="1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b="0" i="0" sz="12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