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4" r:id="rId6"/>
    <p:sldId id="260" r:id="rId7"/>
    <p:sldId id="261" r:id="rId8"/>
    <p:sldId id="262" r:id="rId9"/>
    <p:sldId id="265" r:id="rId10"/>
    <p:sldId id="263" r:id="rId11"/>
    <p:sldId id="266" r:id="rId12"/>
    <p:sldId id="269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533A-36A6-4D13-B1A6-52D8300978ED}" type="datetimeFigureOut">
              <a:rPr lang="es-MX" smtClean="0"/>
              <a:t>02/10/2020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2A76023-C0D3-49A9-A904-4515489844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291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533A-36A6-4D13-B1A6-52D8300978ED}" type="datetimeFigureOut">
              <a:rPr lang="es-MX" smtClean="0"/>
              <a:t>02/10/2020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A76023-C0D3-49A9-A904-4515489844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155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533A-36A6-4D13-B1A6-52D8300978ED}" type="datetimeFigureOut">
              <a:rPr lang="es-MX" smtClean="0"/>
              <a:t>02/10/2020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A76023-C0D3-49A9-A904-4515489844D6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7578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533A-36A6-4D13-B1A6-52D8300978ED}" type="datetimeFigureOut">
              <a:rPr lang="es-MX" smtClean="0"/>
              <a:t>02/10/2020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A76023-C0D3-49A9-A904-4515489844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7485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533A-36A6-4D13-B1A6-52D8300978ED}" type="datetimeFigureOut">
              <a:rPr lang="es-MX" smtClean="0"/>
              <a:t>02/10/2020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A76023-C0D3-49A9-A904-4515489844D6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4621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533A-36A6-4D13-B1A6-52D8300978ED}" type="datetimeFigureOut">
              <a:rPr lang="es-MX" smtClean="0"/>
              <a:t>02/10/2020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A76023-C0D3-49A9-A904-4515489844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6746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533A-36A6-4D13-B1A6-52D8300978ED}" type="datetimeFigureOut">
              <a:rPr lang="es-MX" smtClean="0"/>
              <a:t>02/10/2020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6023-C0D3-49A9-A904-4515489844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5571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533A-36A6-4D13-B1A6-52D8300978ED}" type="datetimeFigureOut">
              <a:rPr lang="es-MX" smtClean="0"/>
              <a:t>02/10/2020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6023-C0D3-49A9-A904-4515489844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171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533A-36A6-4D13-B1A6-52D8300978ED}" type="datetimeFigureOut">
              <a:rPr lang="es-MX" smtClean="0"/>
              <a:t>02/10/2020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6023-C0D3-49A9-A904-4515489844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143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533A-36A6-4D13-B1A6-52D8300978ED}" type="datetimeFigureOut">
              <a:rPr lang="es-MX" smtClean="0"/>
              <a:t>02/10/2020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A76023-C0D3-49A9-A904-4515489844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980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533A-36A6-4D13-B1A6-52D8300978ED}" type="datetimeFigureOut">
              <a:rPr lang="es-MX" smtClean="0"/>
              <a:t>02/10/2020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A76023-C0D3-49A9-A904-4515489844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70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533A-36A6-4D13-B1A6-52D8300978ED}" type="datetimeFigureOut">
              <a:rPr lang="es-MX" smtClean="0"/>
              <a:t>02/10/2020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A76023-C0D3-49A9-A904-4515489844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28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533A-36A6-4D13-B1A6-52D8300978ED}" type="datetimeFigureOut">
              <a:rPr lang="es-MX" smtClean="0"/>
              <a:t>02/10/2020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6023-C0D3-49A9-A904-4515489844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253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533A-36A6-4D13-B1A6-52D8300978ED}" type="datetimeFigureOut">
              <a:rPr lang="es-MX" smtClean="0"/>
              <a:t>02/10/2020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6023-C0D3-49A9-A904-4515489844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276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533A-36A6-4D13-B1A6-52D8300978ED}" type="datetimeFigureOut">
              <a:rPr lang="es-MX" smtClean="0"/>
              <a:t>02/10/2020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6023-C0D3-49A9-A904-4515489844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232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533A-36A6-4D13-B1A6-52D8300978ED}" type="datetimeFigureOut">
              <a:rPr lang="es-MX" smtClean="0"/>
              <a:t>02/10/2020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A76023-C0D3-49A9-A904-4515489844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95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E533A-36A6-4D13-B1A6-52D8300978ED}" type="datetimeFigureOut">
              <a:rPr lang="es-MX" smtClean="0"/>
              <a:t>02/10/2020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A76023-C0D3-49A9-A904-4515489844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779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55118" y="647164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s-MX" dirty="0"/>
              <a:t>MANEJO DE ENFERMERIA EN CUIDADOS PALIATIVOS EN TIEMPOS DE COVID-19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2011" y="4327301"/>
            <a:ext cx="4893972" cy="1378040"/>
          </a:xfrm>
        </p:spPr>
        <p:txBody>
          <a:bodyPr>
            <a:normAutofit/>
          </a:bodyPr>
          <a:lstStyle/>
          <a:p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Por: Licda. Rita Ortiz - HRDRRE</a:t>
            </a:r>
          </a:p>
          <a:p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369" y="3602038"/>
            <a:ext cx="3318456" cy="248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37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1" y="1271833"/>
            <a:ext cx="3263503" cy="435133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16" y="811369"/>
            <a:ext cx="4584880" cy="52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12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10" y="656823"/>
            <a:ext cx="5310389" cy="5385204"/>
          </a:xfrm>
          <a:prstGeom prst="rect">
            <a:avLst/>
          </a:prstGeom>
        </p:spPr>
      </p:pic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54" y="1542289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029575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0" y="1696836"/>
            <a:ext cx="5009881" cy="4351338"/>
          </a:xfrm>
        </p:spPr>
      </p:pic>
    </p:spTree>
    <p:extLst>
      <p:ext uri="{BB962C8B-B14F-4D97-AF65-F5344CB8AC3E}">
        <p14:creationId xmlns:p14="http://schemas.microsoft.com/office/powerpoint/2010/main" val="3613872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5" y="1043189"/>
            <a:ext cx="5885645" cy="5017864"/>
          </a:xfrm>
        </p:spPr>
      </p:pic>
    </p:spTree>
    <p:extLst>
      <p:ext uri="{BB962C8B-B14F-4D97-AF65-F5344CB8AC3E}">
        <p14:creationId xmlns:p14="http://schemas.microsoft.com/office/powerpoint/2010/main" val="789313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86" y="1690688"/>
            <a:ext cx="3494788" cy="435133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279" y="682580"/>
            <a:ext cx="4906851" cy="535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5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MANEJO DE ENFERMERIA EN CUIDADOS PALIATIVOS EN TIEMPOS DE COVID-19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programa cuidados paliativos Hospital Regional </a:t>
            </a:r>
            <a:r>
              <a:rPr lang="es-MX" dirty="0" err="1"/>
              <a:t>Dr.Rafael</a:t>
            </a:r>
            <a:r>
              <a:rPr lang="es-MX" dirty="0"/>
              <a:t> Estévez – Aguadulce cuenta con un </a:t>
            </a:r>
            <a:r>
              <a:rPr lang="es-MX" dirty="0" smtClean="0"/>
              <a:t>total  133 pacientes.</a:t>
            </a:r>
            <a:endParaRPr lang="es-MX" dirty="0"/>
          </a:p>
          <a:p>
            <a:r>
              <a:rPr lang="es-MX" dirty="0" smtClean="0"/>
              <a:t>Comunidades aledañas.</a:t>
            </a:r>
          </a:p>
          <a:p>
            <a:r>
              <a:rPr lang="es-MX" dirty="0" smtClean="0"/>
              <a:t>Plan de contingencia a Dirección Medica HRDRRE.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73" y="2781836"/>
            <a:ext cx="2820473" cy="353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06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Plan de Contingencia para cuidados paliativos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Durante el inicio de la pandemia los meses de Abril y mayo se programaron visitas domiciliarias dos veces a la semana y a partir del mes de Junio se aumentó a 3 días,  realizándose los días lunes, miércoles y viernes de cada semana. Las mismas se realizan bajo protocolos de bioseguridad.</a:t>
            </a:r>
          </a:p>
          <a:p>
            <a:r>
              <a:rPr lang="es-MX" dirty="0"/>
              <a:t>Los días martes y jueves se brinda atención en la consulta externa e</a:t>
            </a:r>
            <a:r>
              <a:rPr lang="es-MX" dirty="0" smtClean="0"/>
              <a:t>  </a:t>
            </a:r>
            <a:r>
              <a:rPr lang="es-MX" dirty="0"/>
              <a:t>interconsultas.</a:t>
            </a:r>
          </a:p>
          <a:p>
            <a:r>
              <a:rPr lang="es-MX" dirty="0"/>
              <a:t>A partir de mediados del mes de septiembre se trabaja con pacientes </a:t>
            </a:r>
            <a:r>
              <a:rPr lang="es-MX" dirty="0" err="1"/>
              <a:t>agendados</a:t>
            </a:r>
            <a:r>
              <a:rPr lang="es-MX" dirty="0"/>
              <a:t> para visitas domiciliarias  y los días de consulta.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1289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VISITAS DOMICILIARIAS EN TIEMPOS COVID-19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266515"/>
              </p:ext>
            </p:extLst>
          </p:nvPr>
        </p:nvGraphicFramePr>
        <p:xfrm>
          <a:off x="1687131" y="1854555"/>
          <a:ext cx="8397028" cy="3917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8590"/>
                <a:gridCol w="2825978"/>
                <a:gridCol w="1613348"/>
                <a:gridCol w="2349112"/>
              </a:tblGrid>
              <a:tr h="1322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</a:t>
                      </a: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VISITAS DOMICILIARIAS PROGRAMADAS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</a:t>
                      </a: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VISITAS DOMICILIARIAS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REALIZADAS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7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Abril 2020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7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7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7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Julio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81,7%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56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7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Septiembre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s-MX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710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321" y="506794"/>
            <a:ext cx="5950039" cy="582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9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PROBLEMAS DETECTADOS DURANTE LA ATENCIÓN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S</a:t>
            </a:r>
            <a:r>
              <a:rPr lang="es-MX" dirty="0" smtClean="0"/>
              <a:t>e </a:t>
            </a:r>
            <a:r>
              <a:rPr lang="es-MX" dirty="0"/>
              <a:t>identificaron diferentes situaciones:</a:t>
            </a:r>
          </a:p>
          <a:p>
            <a:pPr lvl="0"/>
            <a:r>
              <a:rPr lang="es-MX" dirty="0"/>
              <a:t>Fallas en seguimiento de tratamientos para manejo de síntomas</a:t>
            </a:r>
          </a:p>
          <a:p>
            <a:pPr lvl="0"/>
            <a:r>
              <a:rPr lang="es-MX" dirty="0"/>
              <a:t>Agotamiento familiar</a:t>
            </a:r>
          </a:p>
          <a:p>
            <a:pPr lvl="0"/>
            <a:r>
              <a:rPr lang="es-MX" dirty="0"/>
              <a:t>Falta de organización familiar</a:t>
            </a:r>
          </a:p>
          <a:p>
            <a:pPr lvl="0"/>
            <a:r>
              <a:rPr lang="es-MX" dirty="0"/>
              <a:t>Deterioro en la integridad cutánea,</a:t>
            </a:r>
          </a:p>
          <a:p>
            <a:pPr lvl="0"/>
            <a:r>
              <a:rPr lang="es-MX" dirty="0"/>
              <a:t>Deshidratación</a:t>
            </a:r>
          </a:p>
          <a:p>
            <a:pPr lvl="0"/>
            <a:r>
              <a:rPr lang="es-MX" dirty="0"/>
              <a:t>Deficiencia en la red de apoyo familiar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3897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INTERVENCIÓN DE ENFERMERÍA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MX" dirty="0"/>
              <a:t>Sesión familiar</a:t>
            </a:r>
          </a:p>
          <a:p>
            <a:pPr lvl="0"/>
            <a:r>
              <a:rPr lang="es-MX" dirty="0"/>
              <a:t>Orientación de pacientes encamados</a:t>
            </a:r>
          </a:p>
          <a:p>
            <a:pPr lvl="0"/>
            <a:r>
              <a:rPr lang="es-MX" dirty="0"/>
              <a:t>Taller de vía subcutánea</a:t>
            </a:r>
          </a:p>
          <a:p>
            <a:pPr lvl="0"/>
            <a:r>
              <a:rPr lang="es-MX" dirty="0"/>
              <a:t>Taller de oxigenoterapia y nebulizaciones</a:t>
            </a:r>
          </a:p>
          <a:p>
            <a:pPr lvl="0"/>
            <a:r>
              <a:rPr lang="es-MX" dirty="0"/>
              <a:t>Canalizaciones</a:t>
            </a:r>
          </a:p>
          <a:p>
            <a:pPr lvl="0"/>
            <a:r>
              <a:rPr lang="es-MX" dirty="0"/>
              <a:t>Colocación de catéter subcutáneo</a:t>
            </a:r>
          </a:p>
          <a:p>
            <a:pPr lvl="0"/>
            <a:r>
              <a:rPr lang="es-MX" dirty="0" err="1"/>
              <a:t>Hipodermoclisis</a:t>
            </a:r>
            <a:endParaRPr lang="es-MX" dirty="0"/>
          </a:p>
          <a:p>
            <a:pPr lvl="0"/>
            <a:r>
              <a:rPr lang="es-MX" dirty="0"/>
              <a:t>Administración medicamentos SC, IV,IM</a:t>
            </a:r>
          </a:p>
          <a:p>
            <a:r>
              <a:rPr lang="es-MX" dirty="0"/>
              <a:t>Administración Opioides</a:t>
            </a:r>
          </a:p>
        </p:txBody>
      </p:sp>
    </p:spTree>
    <p:extLst>
      <p:ext uri="{BB962C8B-B14F-4D97-AF65-F5344CB8AC3E}">
        <p14:creationId xmlns:p14="http://schemas.microsoft.com/office/powerpoint/2010/main" val="4210353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INTERVENCIÓN DE ENFERMERÍA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 dirty="0"/>
              <a:t>Retiro aguja </a:t>
            </a:r>
            <a:r>
              <a:rPr lang="es-MX" dirty="0" err="1"/>
              <a:t>Gripper</a:t>
            </a:r>
            <a:endParaRPr lang="es-MX" dirty="0"/>
          </a:p>
          <a:p>
            <a:pPr lvl="0"/>
            <a:r>
              <a:rPr lang="es-MX" dirty="0"/>
              <a:t>Asistir cambio sonda siliconada 3 </a:t>
            </a:r>
            <a:r>
              <a:rPr lang="es-MX" dirty="0" smtClean="0"/>
              <a:t>vías</a:t>
            </a:r>
          </a:p>
          <a:p>
            <a:pPr lvl="0"/>
            <a:r>
              <a:rPr lang="es-MX" smtClean="0"/>
              <a:t>O</a:t>
            </a:r>
            <a:r>
              <a:rPr lang="es-MX" smtClean="0"/>
              <a:t>rientación </a:t>
            </a:r>
            <a:r>
              <a:rPr lang="es-MX" dirty="0" smtClean="0"/>
              <a:t>y colocación de </a:t>
            </a:r>
            <a:r>
              <a:rPr lang="es-MX" dirty="0" err="1"/>
              <a:t>cistoclisis</a:t>
            </a:r>
            <a:endParaRPr lang="es-MX" dirty="0"/>
          </a:p>
          <a:p>
            <a:pPr lvl="0"/>
            <a:r>
              <a:rPr lang="es-MX" dirty="0"/>
              <a:t>Asistir en </a:t>
            </a:r>
            <a:r>
              <a:rPr lang="es-MX" dirty="0" err="1" smtClean="0"/>
              <a:t>debridamiento</a:t>
            </a:r>
            <a:r>
              <a:rPr lang="es-MX" dirty="0" smtClean="0"/>
              <a:t> y curación de </a:t>
            </a:r>
            <a:r>
              <a:rPr lang="es-MX" dirty="0"/>
              <a:t>ulceras</a:t>
            </a:r>
          </a:p>
          <a:p>
            <a:pPr lvl="0"/>
            <a:r>
              <a:rPr lang="es-MX" dirty="0"/>
              <a:t>Orientación sobre cuidados de gastrostomía y </a:t>
            </a:r>
            <a:r>
              <a:rPr lang="es-MX" dirty="0" err="1" smtClean="0"/>
              <a:t>traqueostomía</a:t>
            </a:r>
            <a:endParaRPr lang="es-MX" dirty="0"/>
          </a:p>
          <a:p>
            <a:pPr lvl="0"/>
            <a:r>
              <a:rPr lang="es-MX" dirty="0"/>
              <a:t>Paracentesis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30529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714" y="1864262"/>
            <a:ext cx="3263503" cy="435133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278" y="1052893"/>
            <a:ext cx="5318975" cy="480699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944710" y="721217"/>
            <a:ext cx="3554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+mj-lt"/>
              </a:rPr>
              <a:t>Experiencias durante la atención de pacientes</a:t>
            </a:r>
            <a:r>
              <a:rPr lang="es-MX" b="1" dirty="0">
                <a:latin typeface="+mj-lt"/>
              </a:rPr>
              <a:t> </a:t>
            </a:r>
            <a:r>
              <a:rPr lang="es-MX" b="1" dirty="0" smtClean="0">
                <a:latin typeface="+mj-lt"/>
              </a:rPr>
              <a:t>en tiempos COVID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7193565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</TotalTime>
  <Words>313</Words>
  <Application>Microsoft Office PowerPoint</Application>
  <PresentationFormat>Panorámica</PresentationFormat>
  <Paragraphs>81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Espiral</vt:lpstr>
      <vt:lpstr>MANEJO DE ENFERMERIA EN CUIDADOS PALIATIVOS EN TIEMPOS DE COVID-19</vt:lpstr>
      <vt:lpstr>MANEJO DE ENFERMERIA EN CUIDADOS PALIATIVOS EN TIEMPOS DE COVID-19</vt:lpstr>
      <vt:lpstr>Plan de Contingencia para cuidados paliativos</vt:lpstr>
      <vt:lpstr>VISITAS DOMICILIARIAS EN TIEMPOS COVID-19</vt:lpstr>
      <vt:lpstr>Presentación de PowerPoint</vt:lpstr>
      <vt:lpstr>PROBLEMAS DETECTADOS DURANTE LA ATENCIÓN </vt:lpstr>
      <vt:lpstr>INTERVENCIÓN DE ENFERMERÍA</vt:lpstr>
      <vt:lpstr>INTERVENCIÓN DE ENFERMERÍA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MANEJO DE ENFERMERIA EN CUIDADOS PALIATIVOS EN TIEMPOS DE COVID-19</dc:title>
  <dc:creator>GENESIS</dc:creator>
  <cp:lastModifiedBy>GENESIS</cp:lastModifiedBy>
  <cp:revision>20</cp:revision>
  <dcterms:created xsi:type="dcterms:W3CDTF">2020-10-02T12:13:00Z</dcterms:created>
  <dcterms:modified xsi:type="dcterms:W3CDTF">2020-10-02T16:38:42Z</dcterms:modified>
</cp:coreProperties>
</file>