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l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http://www.mce-fimem.it/wp-content/uploads/2014/12/logoceleste-1-720x340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L’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analemma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di Parma 2018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3768" y="3886200"/>
            <a:ext cx="4752528" cy="694928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A cura di Elisa De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Sanctis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0"/>
            <a:ext cx="624121" cy="52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Risultati immagini per pedagogia del cielo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092280" y="188640"/>
            <a:ext cx="1093758" cy="51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logo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941168"/>
            <a:ext cx="1525078" cy="27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5229200"/>
            <a:ext cx="903976" cy="80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 descr="fam_pr-okweb3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5229200"/>
            <a:ext cx="57606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7780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1 incontro 14 aprile</a:t>
            </a:r>
            <a:endParaRPr lang="it-IT" dirty="0"/>
          </a:p>
        </p:txBody>
      </p:sp>
      <p:pic>
        <p:nvPicPr>
          <p:cNvPr id="1026" name="Picture 2" descr="C:\Users\crazyGV\Desktop\analemma di parma\incontri analemma di Parma 2018\foto 14 aprile\IMG_15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1055158" y="1600200"/>
            <a:ext cx="2918884" cy="2189163"/>
          </a:xfrm>
          <a:prstGeom prst="rect">
            <a:avLst/>
          </a:prstGeom>
          <a:noFill/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995936" y="3356992"/>
            <a:ext cx="425881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 primo giro per presentarsi e sapere</a:t>
            </a:r>
            <a:r>
              <a:rPr kumimoji="0" lang="it-IT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 aspettative di tutte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3851920" y="1916832"/>
            <a:ext cx="425881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Siamo qui ora </a:t>
            </a:r>
            <a:r>
              <a:rPr kumimoji="0" lang="it-I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perchè</a:t>
            </a:r>
            <a:r>
              <a:rPr kumimoji="0" lang="it-IT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339752" y="1052736"/>
            <a:ext cx="425881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Sono venuta</a:t>
            </a:r>
            <a:r>
              <a:rPr kumimoji="0" lang="it-IT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 quella </a:t>
            </a:r>
            <a:r>
              <a:rPr kumimoji="0" lang="it-IT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direzione…</a:t>
            </a:r>
            <a:endParaRPr kumimoji="0" lang="it-IT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it-IT" sz="4400" dirty="0" smtClean="0"/>
              <a:t>gioco </a:t>
            </a:r>
            <a:r>
              <a:rPr lang="it-IT" sz="4400" dirty="0" smtClean="0"/>
              <a:t>sulle direzioni </a:t>
            </a:r>
            <a:endParaRPr lang="it-IT" sz="4400" dirty="0" smtClean="0"/>
          </a:p>
          <a:p>
            <a:pPr lvl="0" algn="ctr">
              <a:spcBef>
                <a:spcPct val="0"/>
              </a:spcBef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Ripercorri la direzione da cui sei venuta..</a:t>
            </a:r>
          </a:p>
          <a:p>
            <a:pPr lvl="0" algn="ctr">
              <a:spcBef>
                <a:spcPct val="0"/>
              </a:spcBef>
            </a:pPr>
            <a:r>
              <a:rPr lang="it-IT" sz="4400" dirty="0" smtClean="0">
                <a:latin typeface="+mj-lt"/>
                <a:ea typeface="+mj-ea"/>
                <a:cs typeface="+mj-cs"/>
              </a:rPr>
              <a:t>10 passi torni indietro e poi rientri nel cerchio </a:t>
            </a:r>
          </a:p>
          <a:p>
            <a:pPr lvl="0" algn="ctr">
              <a:spcBef>
                <a:spcPct val="0"/>
              </a:spcBef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it-IT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diverse velocità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1763688" y="2852936"/>
            <a:ext cx="425881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Gioco sulle direzioni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62</Words>
  <Application>Microsoft Office PowerPoint</Application>
  <PresentationFormat>Presentazione su schermo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L’analemma di Parma 2018</vt:lpstr>
      <vt:lpstr>1 incontro 14 aprile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L’analemma di Parma 2018</dc:title>
  <dc:creator>crazyGV</dc:creator>
  <cp:lastModifiedBy>crazyGV</cp:lastModifiedBy>
  <cp:revision>4</cp:revision>
  <dcterms:created xsi:type="dcterms:W3CDTF">2018-04-05T20:59:39Z</dcterms:created>
  <dcterms:modified xsi:type="dcterms:W3CDTF">2018-04-15T20:27:50Z</dcterms:modified>
</cp:coreProperties>
</file>