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300" r:id="rId7"/>
    <p:sldId id="301" r:id="rId8"/>
    <p:sldId id="302" r:id="rId9"/>
    <p:sldId id="264" r:id="rId10"/>
    <p:sldId id="267" r:id="rId11"/>
    <p:sldId id="276" r:id="rId12"/>
    <p:sldId id="278" r:id="rId13"/>
    <p:sldId id="303" r:id="rId14"/>
    <p:sldId id="304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1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F2DA-1706-4877-93BA-669BAAA8AA9A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6573-EEE6-4ABB-95A6-557CC941B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02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F2DA-1706-4877-93BA-669BAAA8AA9A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6573-EEE6-4ABB-95A6-557CC941B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32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F2DA-1706-4877-93BA-669BAAA8AA9A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6573-EEE6-4ABB-95A6-557CC941B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70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F2DA-1706-4877-93BA-669BAAA8AA9A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6573-EEE6-4ABB-95A6-557CC941B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1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F2DA-1706-4877-93BA-669BAAA8AA9A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6573-EEE6-4ABB-95A6-557CC941B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F2DA-1706-4877-93BA-669BAAA8AA9A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6573-EEE6-4ABB-95A6-557CC941B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83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F2DA-1706-4877-93BA-669BAAA8AA9A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6573-EEE6-4ABB-95A6-557CC941B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42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F2DA-1706-4877-93BA-669BAAA8AA9A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6573-EEE6-4ABB-95A6-557CC941B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5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F2DA-1706-4877-93BA-669BAAA8AA9A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6573-EEE6-4ABB-95A6-557CC941B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08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F2DA-1706-4877-93BA-669BAAA8AA9A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6573-EEE6-4ABB-95A6-557CC941B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7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F2DA-1706-4877-93BA-669BAAA8AA9A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6573-EEE6-4ABB-95A6-557CC941B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11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CF2DA-1706-4877-93BA-669BAAA8AA9A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B6573-EEE6-4ABB-95A6-557CC941B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1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Айаал Федоров\Desktop\EOTA2014.PNG">
            <a:extLst>
              <a:ext uri="{FF2B5EF4-FFF2-40B4-BE49-F238E27FC236}">
                <a16:creationId xmlns:a16="http://schemas.microsoft.com/office/drawing/2014/main" id="{37C2230F-4EF3-455F-BA4E-F3003851C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95" y="-2171032"/>
            <a:ext cx="8450505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йаал Федоров\Desktop\birds_PNG101.png">
            <a:extLst>
              <a:ext uri="{FF2B5EF4-FFF2-40B4-BE49-F238E27FC236}">
                <a16:creationId xmlns:a16="http://schemas.microsoft.com/office/drawing/2014/main" id="{CF8AE119-98DA-4326-A8AF-EF19DEB5E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42" y="788803"/>
            <a:ext cx="2489458" cy="11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Айаал Федоров\Desktop\EOTA2014.PNG">
            <a:extLst>
              <a:ext uri="{FF2B5EF4-FFF2-40B4-BE49-F238E27FC236}">
                <a16:creationId xmlns:a16="http://schemas.microsoft.com/office/drawing/2014/main" id="{B3D8C5D4-1BD7-489A-A4E7-ED725CEF7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075" y="3224308"/>
            <a:ext cx="7853925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881306-DD5C-49B8-A9CB-D09D09490E7F}"/>
              </a:ext>
            </a:extLst>
          </p:cNvPr>
          <p:cNvSpPr/>
          <p:nvPr/>
        </p:nvSpPr>
        <p:spPr>
          <a:xfrm>
            <a:off x="480001" y="2555381"/>
            <a:ext cx="81839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«Школа будущего»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8C2E63-0E6D-4135-A478-944851C5C9F0}"/>
              </a:ext>
            </a:extLst>
          </p:cNvPr>
          <p:cNvSpPr txBox="1"/>
          <p:nvPr/>
        </p:nvSpPr>
        <p:spPr>
          <a:xfrm>
            <a:off x="4538664" y="5919823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подгруппа 311 группы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8B6848-5A77-4E8D-9E36-5715880B834A}"/>
              </a:ext>
            </a:extLst>
          </p:cNvPr>
          <p:cNvSpPr txBox="1"/>
          <p:nvPr/>
        </p:nvSpPr>
        <p:spPr>
          <a:xfrm>
            <a:off x="0" y="231005"/>
            <a:ext cx="9120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обзразования и науки РС(Я)</a:t>
            </a:r>
          </a:p>
          <a:p>
            <a:pPr algn="ctr"/>
            <a:r>
              <a:rPr lang="sah-RU" sz="2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</a:t>
            </a:r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«Вилюйский профессионально-педагогический колледж </a:t>
            </a:r>
          </a:p>
          <a:p>
            <a:pPr algn="ctr"/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Н.Г. Чернышевского»</a:t>
            </a:r>
          </a:p>
          <a:p>
            <a:pPr algn="ctr"/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подготовки учителей начальных классов</a:t>
            </a:r>
          </a:p>
        </p:txBody>
      </p:sp>
      <p:pic>
        <p:nvPicPr>
          <p:cNvPr id="10" name="Picture 6" descr="C:\Users\Айаал Федоров\Desktop\TVFX9834.PNG">
            <a:extLst>
              <a:ext uri="{FF2B5EF4-FFF2-40B4-BE49-F238E27FC236}">
                <a16:creationId xmlns:a16="http://schemas.microsoft.com/office/drawing/2014/main" id="{C6A45F75-2ADC-408A-91FA-7BAB3A035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3" y="4967570"/>
            <a:ext cx="2016224" cy="17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0591D2-D8C5-4E84-851A-0F67C71366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359" y="3867387"/>
            <a:ext cx="2808609" cy="67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34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017" y="845969"/>
            <a:ext cx="8610245" cy="1204415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Выделена площадь для спокойного отдыха на переменах  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тихая зона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отдыха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место, где можно поиграть на перемене, громко говорить, размяться в перерыве между уроками. </a:t>
            </a:r>
          </a:p>
        </p:txBody>
      </p:sp>
      <p:pic>
        <p:nvPicPr>
          <p:cNvPr id="20483" name="Picture 4" descr="G:\ДОКУМЕНТЫ МАРИНЫ\презентации  МХК (3)\11473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7" y="2286000"/>
            <a:ext cx="8221025" cy="407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337B4F-D216-48EE-AD03-5D4915797CD7}"/>
              </a:ext>
            </a:extLst>
          </p:cNvPr>
          <p:cNvSpPr/>
          <p:nvPr/>
        </p:nvSpPr>
        <p:spPr>
          <a:xfrm>
            <a:off x="1650530" y="188912"/>
            <a:ext cx="5908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комнаты и коридоры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810"/>
    </mc:Choice>
    <mc:Fallback>
      <p:transition spd="slow" advClick="0" advTm="2081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 для интеллектуальных игр.</a:t>
            </a:r>
          </a:p>
        </p:txBody>
      </p:sp>
      <p:pic>
        <p:nvPicPr>
          <p:cNvPr id="21507" name="Picture 2" descr="G:\ДОКУМЕНТЫ МАРИНЫ\презентации  МХК (3)\1300787789_6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93" y="3429000"/>
            <a:ext cx="4596903" cy="3132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Картинки по запросу &quot;комната для интеллектуальных игр&quot;">
            <a:extLst>
              <a:ext uri="{FF2B5EF4-FFF2-40B4-BE49-F238E27FC236}">
                <a16:creationId xmlns:a16="http://schemas.microsoft.com/office/drawing/2014/main" id="{56A8A723-8190-4E72-A893-B3182B535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23" y="1301679"/>
            <a:ext cx="5407357" cy="3599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йаал Федоров\Desktop\Для презентации\VTDS6209.PNG">
            <a:extLst>
              <a:ext uri="{FF2B5EF4-FFF2-40B4-BE49-F238E27FC236}">
                <a16:creationId xmlns:a16="http://schemas.microsoft.com/office/drawing/2014/main" id="{1A22F737-A0F6-4FEA-A17A-516707572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359" y="4937373"/>
            <a:ext cx="3786823" cy="192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273"/>
    </mc:Choice>
    <mc:Fallback>
      <p:transition spd="slow" advClick="0" advTm="527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йаал Федоров\Desktop\Для презентации\VTDS6209.PNG">
            <a:extLst>
              <a:ext uri="{FF2B5EF4-FFF2-40B4-BE49-F238E27FC236}">
                <a16:creationId xmlns:a16="http://schemas.microsoft.com/office/drawing/2014/main" id="{FBE92684-A134-49FC-9536-9150A9707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359" y="4937373"/>
            <a:ext cx="3786823" cy="192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4" descr="Картинка 18 из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1" y="3690352"/>
            <a:ext cx="4633415" cy="3025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186933" y="208081"/>
            <a:ext cx="8770132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микрорайона </a:t>
            </a:r>
            <a:r>
              <a:rPr lang="ru-RU" alt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«Школы будущего» расположены:</a:t>
            </a:r>
            <a:endParaRPr lang="ru-RU" altLang="ru-RU" sz="240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спортивная площадка с футбольным, баскетбольным, теннисным и хоккейными полями, с открытым катком для фигурного катанья, с различными беговыми дорожками и оборудованием для занятий спортом на открытом воздухе,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 контактный зоопарк с прудом, где будут водиться различные водоплавающие птицы,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перед зданием подготовительной школы располагается игровая площадка, оборудованная различными комплексами для игры детей младшего возраста на свежем воздухе,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на главном входе расположена парковая зона с дорожками, разнообразными деревьями, газонами и скамейками.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712"/>
    </mc:Choice>
    <mc:Fallback>
      <p:transition spd="slow" advClick="0" advTm="471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28650" y="-182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учебных кабинетов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179388" y="1198123"/>
            <a:ext cx="380575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Учебные кабинеты «Школы будущего» должны быть не только удобными, просторными и светлыми, но и многофункциональными. В будущем ученикам не нужно ходить по разным кабинетам на разные предметы. Мы разработала дизайн «умного кабинета», где стены являются интерактивными экранами, на которых наглядный материал меняется в соответствии с каждым предметом. Такой способ позволяет менять настроение и ощущения учеников, находящихся в кабинете, переносить их из одного воображаемого пространства в другое. </a:t>
            </a:r>
            <a:endParaRPr lang="ru-RU" altLang="ru-RU" dirty="0"/>
          </a:p>
        </p:txBody>
      </p:sp>
      <p:pic>
        <p:nvPicPr>
          <p:cNvPr id="23556" name="Picture 2" descr="ÐÐ°ÑÑÐ¸Ð½ÐºÐ¸ Ð¿Ð¾ Ð·Ð°Ð¿ÑÐ¾ÑÑ ÑÐ¾Ð²ÑÐµÐ¼ÐµÐ½Ð½ÑÐµ ÑÐºÐ¾Ð»ÑÐ½ÑÐµ ÐºÐ»Ð°ÑÑ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942" y="1646559"/>
            <a:ext cx="4729670" cy="3122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Айаал Федоров\Desktop\Для презентации\VTDS6209.PNG">
            <a:extLst>
              <a:ext uri="{FF2B5EF4-FFF2-40B4-BE49-F238E27FC236}">
                <a16:creationId xmlns:a16="http://schemas.microsoft.com/office/drawing/2014/main" id="{F7576BD9-8BA2-43DE-9186-06E1E5AC1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77" y="4937373"/>
            <a:ext cx="3786823" cy="192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431006" y="4064000"/>
            <a:ext cx="828198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уверенны, что  в хорошо оснащённой  и комфортной  «Школе будущего»  будут созданы все необходимые условия для развития и раскрытия всех способностей и талантов ребят, которые пригодятся им в современной взрослой жизни.</a:t>
            </a:r>
            <a:endParaRPr lang="ru-RU" alt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7952" r="1096" b="9240"/>
          <a:stretch/>
        </p:blipFill>
        <p:spPr bwMode="auto">
          <a:xfrm>
            <a:off x="1787922" y="846477"/>
            <a:ext cx="5568156" cy="312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2F7D47-EEAC-41DA-B64D-F954DAAA39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208" y="62712"/>
            <a:ext cx="2859596" cy="68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2C32CA-DA72-4AA5-B3EE-34F3A6E5F426}"/>
              </a:ext>
            </a:extLst>
          </p:cNvPr>
          <p:cNvSpPr/>
          <p:nvPr/>
        </p:nvSpPr>
        <p:spPr>
          <a:xfrm>
            <a:off x="1466887" y="2598003"/>
            <a:ext cx="62102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48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A50F0E-1C87-453C-AAD9-D8B8D25132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695" y="3613387"/>
            <a:ext cx="2808609" cy="67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42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йаал Федоров\Desktop\ICRM7776.PNG">
            <a:extLst>
              <a:ext uri="{FF2B5EF4-FFF2-40B4-BE49-F238E27FC236}">
                <a16:creationId xmlns:a16="http://schemas.microsoft.com/office/drawing/2014/main" id="{2D069F38-6A7E-4697-BA12-9D3C82374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721" y="-345800"/>
            <a:ext cx="5780557" cy="1867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4FA3CDA-F860-4E18-8EC3-27489C78A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47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</p:txBody>
      </p:sp>
      <p:pic>
        <p:nvPicPr>
          <p:cNvPr id="6" name="Picture 10" descr="C:\Users\Айаал Федоров\Desktop\JLVR2076.PNG">
            <a:extLst>
              <a:ext uri="{FF2B5EF4-FFF2-40B4-BE49-F238E27FC236}">
                <a16:creationId xmlns:a16="http://schemas.microsoft.com/office/drawing/2014/main" id="{94EE50D3-88B2-49F4-9EB6-366CB45F0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1" y="5279843"/>
            <a:ext cx="1462100" cy="150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йаал Федоров\Desktop\birds_PNG101.png">
            <a:extLst>
              <a:ext uri="{FF2B5EF4-FFF2-40B4-BE49-F238E27FC236}">
                <a16:creationId xmlns:a16="http://schemas.microsoft.com/office/drawing/2014/main" id="{DDDD17E3-2BB5-4908-8B1B-E82384442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542" y="4327"/>
            <a:ext cx="2489458" cy="11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2D01147-46B2-406D-99B5-3AC63A600226}"/>
              </a:ext>
            </a:extLst>
          </p:cNvPr>
          <p:cNvSpPr/>
          <p:nvPr/>
        </p:nvSpPr>
        <p:spPr>
          <a:xfrm>
            <a:off x="533323" y="1711503"/>
            <a:ext cx="807735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идей и дизайна «идеальной школы»,  в которой будет комфортно и ученикам, и учителям, и родителям.</a:t>
            </a:r>
          </a:p>
          <a:p>
            <a:pPr marL="342900" indent="-342900" algn="just">
              <a:buFontTx/>
              <a:buAutoNum type="arabicPeriod"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условий для применения новых технологий в обучении, создание модели общественно-активной школы.</a:t>
            </a:r>
          </a:p>
        </p:txBody>
      </p:sp>
    </p:spTree>
    <p:extLst>
      <p:ext uri="{BB962C8B-B14F-4D97-AF65-F5344CB8AC3E}">
        <p14:creationId xmlns:p14="http://schemas.microsoft.com/office/powerpoint/2010/main" val="2806731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йаал Федоров\Desktop\ICRM7776.PNG">
            <a:extLst>
              <a:ext uri="{FF2B5EF4-FFF2-40B4-BE49-F238E27FC236}">
                <a16:creationId xmlns:a16="http://schemas.microsoft.com/office/drawing/2014/main" id="{67671DE3-5A69-455A-91A2-A3F99B837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23" y="-290225"/>
            <a:ext cx="4260705" cy="169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789238-B6F6-41F7-A0A5-D6227513DBE6}"/>
              </a:ext>
            </a:extLst>
          </p:cNvPr>
          <p:cNvSpPr/>
          <p:nvPr/>
        </p:nvSpPr>
        <p:spPr>
          <a:xfrm>
            <a:off x="833229" y="1465812"/>
            <a:ext cx="7696276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информацию по данной теме;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Придумать свою идею школы;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и представить свой проект.</a:t>
            </a:r>
          </a:p>
        </p:txBody>
      </p:sp>
      <p:pic>
        <p:nvPicPr>
          <p:cNvPr id="6" name="Picture 10" descr="C:\Users\Айаал Федоров\Desktop\JLVR2076.PNG">
            <a:extLst>
              <a:ext uri="{FF2B5EF4-FFF2-40B4-BE49-F238E27FC236}">
                <a16:creationId xmlns:a16="http://schemas.microsoft.com/office/drawing/2014/main" id="{31452EDA-464B-4EF3-99DD-53B77A43D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66" y="5145206"/>
            <a:ext cx="1595664" cy="164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75C1B10-BD43-44D4-B491-B8AA46F0C3A9}"/>
              </a:ext>
            </a:extLst>
          </p:cNvPr>
          <p:cNvSpPr/>
          <p:nvPr/>
        </p:nvSpPr>
        <p:spPr>
          <a:xfrm>
            <a:off x="3131840" y="419359"/>
            <a:ext cx="3099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b="1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практики:</a:t>
            </a:r>
          </a:p>
        </p:txBody>
      </p:sp>
      <p:pic>
        <p:nvPicPr>
          <p:cNvPr id="8" name="Picture 2" descr="C:\Users\Айаал Федоров\Desktop\birds_PNG101.png">
            <a:extLst>
              <a:ext uri="{FF2B5EF4-FFF2-40B4-BE49-F238E27FC236}">
                <a16:creationId xmlns:a16="http://schemas.microsoft.com/office/drawing/2014/main" id="{2EB1D47B-388A-450D-A511-E4297B598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542" y="4327"/>
            <a:ext cx="2489458" cy="11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24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йаал Федоров\Desktop\ICRM7776.PNG">
            <a:extLst>
              <a:ext uri="{FF2B5EF4-FFF2-40B4-BE49-F238E27FC236}">
                <a16:creationId xmlns:a16="http://schemas.microsoft.com/office/drawing/2014/main" id="{66F497FE-5D64-4E63-9193-BABE26BC1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171400"/>
            <a:ext cx="4268811" cy="1378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9ACDE00-9116-42F0-A5C0-EF11AF10F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80" y="-182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подгруппы: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FC4205B-04DC-4C24-B3CC-72E219A74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81" y="191683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buFont typeface="+mj-lt"/>
              <a:buAutoNum type="arabicPeriod"/>
            </a:pPr>
            <a:r>
              <a:rPr lang="ru-RU" i="1" dirty="0" err="1">
                <a:latin typeface="Times New Roman"/>
                <a:ea typeface="Calibri"/>
                <a:cs typeface="Mangal"/>
              </a:rPr>
              <a:t>Слепцова</a:t>
            </a:r>
            <a:r>
              <a:rPr lang="ru-RU" i="1" dirty="0">
                <a:latin typeface="Times New Roman"/>
                <a:ea typeface="Calibri"/>
                <a:cs typeface="Mangal"/>
              </a:rPr>
              <a:t> Айталина </a:t>
            </a:r>
            <a:r>
              <a:rPr lang="ru-RU" i="1" dirty="0" err="1">
                <a:latin typeface="Times New Roman"/>
                <a:ea typeface="Calibri"/>
                <a:cs typeface="Mangal"/>
              </a:rPr>
              <a:t>Гаврильевна</a:t>
            </a:r>
            <a:r>
              <a:rPr lang="ru-RU" i="1" dirty="0">
                <a:latin typeface="Times New Roman"/>
                <a:ea typeface="Calibri"/>
                <a:cs typeface="Mangal"/>
              </a:rPr>
              <a:t> – </a:t>
            </a:r>
            <a:r>
              <a:rPr lang="ru-RU" b="1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/>
                <a:ea typeface="Calibri"/>
                <a:cs typeface="Mangal"/>
              </a:rPr>
              <a:t>староста </a:t>
            </a:r>
            <a:endParaRPr lang="ru-RU" sz="2800" b="1" i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a typeface="Calibri"/>
              <a:cs typeface="Mangal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i="1" dirty="0">
                <a:latin typeface="Times New Roman"/>
                <a:ea typeface="Calibri"/>
                <a:cs typeface="Mangal"/>
              </a:rPr>
              <a:t>Спиридонова </a:t>
            </a:r>
            <a:r>
              <a:rPr lang="ru-RU" i="1" dirty="0" err="1">
                <a:latin typeface="Times New Roman"/>
                <a:ea typeface="Calibri"/>
                <a:cs typeface="Mangal"/>
              </a:rPr>
              <a:t>Сааскылаана</a:t>
            </a:r>
            <a:r>
              <a:rPr lang="ru-RU" i="1" dirty="0">
                <a:latin typeface="Times New Roman"/>
                <a:ea typeface="Calibri"/>
                <a:cs typeface="Mangal"/>
              </a:rPr>
              <a:t> Николаевна</a:t>
            </a:r>
            <a:endParaRPr lang="ru-RU" sz="2800" i="1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i="1" dirty="0">
                <a:latin typeface="Times New Roman"/>
                <a:ea typeface="Calibri"/>
                <a:cs typeface="Mangal"/>
              </a:rPr>
              <a:t>Степанова Ангелина Семеновна</a:t>
            </a:r>
            <a:endParaRPr lang="ru-RU" sz="2800" i="1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i="1" dirty="0">
                <a:latin typeface="Times New Roman"/>
                <a:ea typeface="Calibri"/>
                <a:cs typeface="Mangal"/>
              </a:rPr>
              <a:t>Толстякова Анна </a:t>
            </a:r>
            <a:r>
              <a:rPr lang="ru-RU" i="1" dirty="0" err="1">
                <a:latin typeface="Times New Roman"/>
                <a:ea typeface="Calibri"/>
                <a:cs typeface="Mangal"/>
              </a:rPr>
              <a:t>Егоронвна</a:t>
            </a:r>
            <a:r>
              <a:rPr lang="ru-RU" i="1" dirty="0">
                <a:latin typeface="Times New Roman"/>
                <a:ea typeface="Calibri"/>
                <a:cs typeface="Mangal"/>
              </a:rPr>
              <a:t> 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i="1" dirty="0">
                <a:latin typeface="Times New Roman"/>
                <a:ea typeface="Calibri"/>
                <a:cs typeface="Mangal"/>
              </a:rPr>
              <a:t>Федоров Айаал Айаанович</a:t>
            </a:r>
            <a:endParaRPr lang="ru-RU" sz="2800" i="1" dirty="0">
              <a:ea typeface="Calibri"/>
              <a:cs typeface="Mangal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i="1" dirty="0">
                <a:latin typeface="Times New Roman"/>
                <a:ea typeface="Calibri"/>
                <a:cs typeface="Mangal"/>
              </a:rPr>
              <a:t>Филатова Дайаана Николаевна</a:t>
            </a:r>
            <a:endParaRPr lang="ru-RU" sz="2800" i="1" dirty="0">
              <a:ea typeface="Calibri"/>
              <a:cs typeface="Mang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9C47FBE-BCD7-4594-8F18-245B2ED4F22C}"/>
              </a:ext>
            </a:extLst>
          </p:cNvPr>
          <p:cNvSpPr/>
          <p:nvPr/>
        </p:nvSpPr>
        <p:spPr>
          <a:xfrm>
            <a:off x="1115615" y="1289291"/>
            <a:ext cx="6866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/>
                <a:ea typeface="Calibri"/>
                <a:cs typeface="Mangal"/>
              </a:rPr>
              <a:t>Методист – </a:t>
            </a:r>
            <a:r>
              <a:rPr lang="ru-RU" sz="2800" i="1" dirty="0" err="1">
                <a:latin typeface="Times New Roman"/>
                <a:ea typeface="Calibri"/>
                <a:cs typeface="Mangal"/>
              </a:rPr>
              <a:t>Шамаева</a:t>
            </a:r>
            <a:r>
              <a:rPr lang="ru-RU" sz="2800" i="1" dirty="0">
                <a:latin typeface="Times New Roman"/>
                <a:ea typeface="Calibri"/>
                <a:cs typeface="Mangal"/>
              </a:rPr>
              <a:t> Альбина Викторовна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97187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51520" y="1102060"/>
            <a:ext cx="8640960" cy="2084694"/>
          </a:xfrm>
        </p:spPr>
        <p:txBody>
          <a:bodyPr>
            <a:noAutofit/>
          </a:bodyPr>
          <a:lstStyle/>
          <a:p>
            <a:pPr algn="ctr"/>
            <a:br>
              <a:rPr lang="ru-RU" alt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план микрорайона «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будущего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включает в себя:</a:t>
            </a:r>
            <a:b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 </a:t>
            </a:r>
            <a:r>
              <a:rPr lang="ru-RU" alt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</a:t>
            </a:r>
            <a:r>
              <a:rPr lang="sah-RU" alt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alt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корпус: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начальная школа (1-4 классы);</a:t>
            </a:r>
            <a:b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2" descr="G:\ДОКУМЕНТЫ МАРИНЫ\презентации  МХК (3)\Hyatt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69" y="3003370"/>
            <a:ext cx="6255423" cy="333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Айаал Федоров\Desktop\ICRM7776.PNG">
            <a:extLst>
              <a:ext uri="{FF2B5EF4-FFF2-40B4-BE49-F238E27FC236}">
                <a16:creationId xmlns:a16="http://schemas.microsoft.com/office/drawing/2014/main" id="{33AE8DDB-2E02-4696-9E22-6F567A925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171400"/>
            <a:ext cx="4268811" cy="1378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9833A7B-AFB1-4E8E-83D3-5EA12A154083}"/>
              </a:ext>
            </a:extLst>
          </p:cNvPr>
          <p:cNvSpPr txBox="1">
            <a:spLocks/>
          </p:cNvSpPr>
          <p:nvPr/>
        </p:nvSpPr>
        <p:spPr>
          <a:xfrm>
            <a:off x="66288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Архитектура школы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1154"/>
    </mc:Choice>
    <mc:Fallback>
      <p:transition spd="slow" advClick="0" advTm="4115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313650" y="202289"/>
            <a:ext cx="85167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 Центральное здание,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связанное с учебными корпусами прозрачными галереями, где расположены: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 кафе и столовая,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 конференц-зал,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 административные офисы для завучей и учителей, чтобы учителя могли в удобной обстановке в тишине кабинетов заниматься подготовкой к урокам и проверкой тетрадей,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 зона ожидания для родителей, где родители смогут воспользоваться интернетом, перекусить в кафе, просмотреть успехи и достижения своих детей в электронном каталоге школы,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   Здание спортивного центра 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с аквапарком.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54" y="3680164"/>
            <a:ext cx="4504010" cy="2906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5A4334-87E2-46EE-93C8-B6B69D55A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0" y="5797848"/>
            <a:ext cx="1963404" cy="47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DF3934-8AE5-45E3-959D-7F69A571BA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05" y="5797848"/>
            <a:ext cx="1963404" cy="47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531482" y="249024"/>
            <a:ext cx="84214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4.    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Здание дополнительного образования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где расположены: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      - художественная школа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      - хореографическая школа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      - музыкальная школа плюс концертный зал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      - театральная школа + театральный зал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      - языковая школа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      - научно-познавательная школа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      - Интернет – зона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      - библиотека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5.    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Здание детской поликлиники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и оздоровительный центр для учеников и работников школы.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57" y="3725899"/>
            <a:ext cx="4389085" cy="2883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CB5075-E32A-41C6-A592-0E2EFEAE5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0" y="5797848"/>
            <a:ext cx="1963404" cy="47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631C84-BAA9-4D02-A89C-9E7E8EA618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05" y="5797848"/>
            <a:ext cx="1963404" cy="47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889895" y="2069056"/>
            <a:ext cx="6562205" cy="46166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Удобная </a:t>
            </a:r>
            <a:br>
              <a:rPr lang="ru-RU" alt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раздевалка </a:t>
            </a:r>
          </a:p>
        </p:txBody>
      </p:sp>
      <p:pic>
        <p:nvPicPr>
          <p:cNvPr id="18435" name="Picture 2" descr="G:\ДОКУМЕНТЫ МАРИНЫ\презентации  МХК (3)\8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79" y="1593771"/>
            <a:ext cx="4882268" cy="4882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Айаал Федоров\Desktop\ICRM7776.PNG">
            <a:extLst>
              <a:ext uri="{FF2B5EF4-FFF2-40B4-BE49-F238E27FC236}">
                <a16:creationId xmlns:a16="http://schemas.microsoft.com/office/drawing/2014/main" id="{D531E7D5-7D13-4BB9-A7A2-40A6E6783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-238771"/>
            <a:ext cx="7886700" cy="1378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FD3866-F27A-4E6F-A396-0E56BC6B76E4}"/>
              </a:ext>
            </a:extLst>
          </p:cNvPr>
          <p:cNvSpPr/>
          <p:nvPr/>
        </p:nvSpPr>
        <p:spPr>
          <a:xfrm>
            <a:off x="1614066" y="309182"/>
            <a:ext cx="6260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наброски дизайнов помещений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C:\Users\Айаал Федоров\Desktop\Для презентации\VTDS6209.PNG">
            <a:extLst>
              <a:ext uri="{FF2B5EF4-FFF2-40B4-BE49-F238E27FC236}">
                <a16:creationId xmlns:a16="http://schemas.microsoft.com/office/drawing/2014/main" id="{55A78478-7B68-4553-BF74-E9E9AB3D1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359" y="4937373"/>
            <a:ext cx="3786823" cy="192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736"/>
    </mc:Choice>
    <mc:Fallback>
      <p:transition spd="slow" advClick="0" advTm="873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356" y="259118"/>
            <a:ext cx="8064974" cy="15857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Столовая.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будет столовая с несколькими видами питания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(т.к. у многих детей аллергии, заболевания желудка и т.д.).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2" descr="G:\ДОКУМЕНТЫ МАРИНЫ\презентации  МХК (3)\583118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80" y="1656654"/>
            <a:ext cx="6373125" cy="4781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Картинки по запросу &quot;дети повара&quot;">
            <a:extLst>
              <a:ext uri="{FF2B5EF4-FFF2-40B4-BE49-F238E27FC236}">
                <a16:creationId xmlns:a16="http://schemas.microsoft.com/office/drawing/2014/main" id="{DD6DB3CE-0182-4C30-8DEF-78721E985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" b="50000"/>
          <a:stretch/>
        </p:blipFill>
        <p:spPr bwMode="auto">
          <a:xfrm>
            <a:off x="4941112" y="1656654"/>
            <a:ext cx="2947293" cy="1585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68"/>
    </mc:Choice>
    <mc:Fallback>
      <p:transition spd="slow" advClick="0" advTm="16068"/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283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Mangal</vt:lpstr>
      <vt:lpstr>Times New Roman</vt:lpstr>
      <vt:lpstr>Wingdings</vt:lpstr>
      <vt:lpstr>Тема Office</vt:lpstr>
      <vt:lpstr>Презентация PowerPoint</vt:lpstr>
      <vt:lpstr>Цель проекта:</vt:lpstr>
      <vt:lpstr>Презентация PowerPoint</vt:lpstr>
      <vt:lpstr>Список подгруппы:</vt:lpstr>
      <vt:lpstr>   Наш план микрорайона «Школа будущего» включает в себя:  1.  учебный корпус: - начальная школа (1-4 классы);    </vt:lpstr>
      <vt:lpstr>Презентация PowerPoint</vt:lpstr>
      <vt:lpstr>Презентация PowerPoint</vt:lpstr>
      <vt:lpstr>  Удобная  раздевалка </vt:lpstr>
      <vt:lpstr>Столовая.  В школе будет столовая с несколькими видами питания (т.к. у многих детей аллергии, заболевания желудка и т.д.).  </vt:lpstr>
      <vt:lpstr>Выделена площадь для спокойного отдыха на переменах  - тихая зона. И активного отдыха – место, где можно поиграть на перемене, громко говорить, размяться в перерыве между уроками. </vt:lpstr>
      <vt:lpstr>Комната для интеллектуальных игр.</vt:lpstr>
      <vt:lpstr>Презентация PowerPoint</vt:lpstr>
      <vt:lpstr>Обустройство учебных кабинетов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Айаал Федоров</dc:creator>
  <cp:lastModifiedBy>Айаал Федоров</cp:lastModifiedBy>
  <cp:revision>6</cp:revision>
  <dcterms:created xsi:type="dcterms:W3CDTF">2021-02-12T12:51:35Z</dcterms:created>
  <dcterms:modified xsi:type="dcterms:W3CDTF">2021-02-12T14:12:31Z</dcterms:modified>
</cp:coreProperties>
</file>