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65" r:id="rId2"/>
    <p:sldId id="466" r:id="rId3"/>
    <p:sldId id="467" r:id="rId4"/>
    <p:sldId id="468" r:id="rId5"/>
    <p:sldId id="469" r:id="rId6"/>
    <p:sldId id="470" r:id="rId7"/>
    <p:sldId id="471" r:id="rId8"/>
    <p:sldId id="472" r:id="rId9"/>
    <p:sldId id="473" r:id="rId10"/>
    <p:sldId id="474" r:id="rId11"/>
    <p:sldId id="475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9933FF"/>
    <a:srgbClr val="5F9127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9509" autoAdjust="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102"/>
    </p:cViewPr>
  </p:sorterViewPr>
  <p:notesViewPr>
    <p:cSldViewPr>
      <p:cViewPr varScale="1">
        <p:scale>
          <a:sx n="100" d="100"/>
          <a:sy n="100" d="100"/>
        </p:scale>
        <p:origin x="-225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46CED30-2679-4F74-95F7-B5B4C0F39872}" type="datetimeFigureOut">
              <a:rPr lang="en-US"/>
              <a:pPr>
                <a:defRPr/>
              </a:pPr>
              <a:t>4/7/2019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9CA96CA-F880-424A-A25B-888A9E065F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47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321589D-356F-4EB0-AEF4-04307F8CC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5122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437C42-F943-4C1F-BD8F-36A64A393981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8" descr="bottom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97188" y="6559550"/>
            <a:ext cx="3351212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man Old Style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man Old Style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man Old Style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man Old Style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/>
        </p:nvSpPr>
        <p:spPr bwMode="auto">
          <a:xfrm>
            <a:off x="1981200" y="4343400"/>
            <a:ext cx="4953000" cy="609600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b="1" dirty="0" smtClean="0"/>
              <a:t>Dr. Mazhar Al </a:t>
            </a:r>
            <a:r>
              <a:rPr lang="en-US" sz="3200" b="1" dirty="0" err="1" smtClean="0"/>
              <a:t>Zoubi</a:t>
            </a:r>
            <a:endParaRPr lang="en-US" sz="2800" dirty="0"/>
          </a:p>
        </p:txBody>
      </p:sp>
      <p:sp>
        <p:nvSpPr>
          <p:cNvPr id="13316" name="Line 6"/>
          <p:cNvSpPr>
            <a:spLocks noChangeShapeType="1"/>
          </p:cNvSpPr>
          <p:nvPr/>
        </p:nvSpPr>
        <p:spPr bwMode="auto">
          <a:xfrm>
            <a:off x="652463" y="762000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Line 7"/>
          <p:cNvSpPr>
            <a:spLocks noChangeShapeType="1"/>
          </p:cNvSpPr>
          <p:nvPr/>
        </p:nvSpPr>
        <p:spPr bwMode="auto">
          <a:xfrm>
            <a:off x="652463" y="3886200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3318" name="Picture 2" descr="C:\Users\yu\Pictures\yu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0"/>
            <a:ext cx="1447800" cy="157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52400" y="1648361"/>
            <a:ext cx="8915400" cy="156966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 smtClean="0"/>
              <a:t>Mendelian Inheritance in Humans</a:t>
            </a:r>
            <a:endParaRPr lang="en-US" sz="4800" b="1" dirty="0"/>
          </a:p>
        </p:txBody>
      </p:sp>
      <p:sp>
        <p:nvSpPr>
          <p:cNvPr id="11" name="Rectangle 3"/>
          <p:cNvSpPr>
            <a:spLocks noGrp="1" noChangeArrowheads="1"/>
          </p:cNvSpPr>
          <p:nvPr/>
        </p:nvSpPr>
        <p:spPr bwMode="auto">
          <a:xfrm>
            <a:off x="6629400" y="5943600"/>
            <a:ext cx="2286000" cy="609600"/>
          </a:xfrm>
          <a:prstGeom prst="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b="1" dirty="0" smtClean="0"/>
              <a:t>UGS </a:t>
            </a:r>
            <a:r>
              <a:rPr lang="en-US" sz="3200" b="1" dirty="0" smtClean="0"/>
              <a:t>2019</a:t>
            </a:r>
            <a:endParaRPr lang="en-US" sz="2800" dirty="0"/>
          </a:p>
        </p:txBody>
      </p:sp>
      <p:pic>
        <p:nvPicPr>
          <p:cNvPr id="24578" name="Picture 2" descr="http://www.alanbatnews.net/upload/2ba98457b9766ffffc031a813e1366cb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162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0"/>
            <a:ext cx="4953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57400"/>
            <a:ext cx="4191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1219200"/>
            <a:ext cx="4572000" cy="1384995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n-US" sz="2800" b="1" dirty="0" smtClean="0"/>
              <a:t>Mitochondrial mutations may have</a:t>
            </a:r>
          </a:p>
          <a:p>
            <a:pPr algn="ctr"/>
            <a:r>
              <a:rPr lang="en-US" sz="2800" b="1" dirty="0" smtClean="0"/>
              <a:t>an impact on aging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8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34973"/>
            <a:ext cx="8001000" cy="632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76200"/>
            <a:ext cx="7010400" cy="5971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6019800"/>
            <a:ext cx="49339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3088" y="238125"/>
            <a:ext cx="5457825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"/>
            <a:ext cx="5486400" cy="5272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5562600"/>
            <a:ext cx="49053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609600"/>
            <a:ext cx="6781800" cy="1077218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Non-Mendelian Inheritance of Mitochondria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2057400"/>
            <a:ext cx="7315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LHON: </a:t>
            </a:r>
            <a:r>
              <a:rPr lang="en-US" sz="2400" dirty="0" err="1" smtClean="0"/>
              <a:t>Leber’s</a:t>
            </a:r>
            <a:r>
              <a:rPr lang="en-US" sz="2400" dirty="0" smtClean="0"/>
              <a:t> hereditary optic neuropathy</a:t>
            </a:r>
          </a:p>
          <a:p>
            <a:endParaRPr lang="en-US" sz="2400" dirty="0" smtClean="0"/>
          </a:p>
          <a:p>
            <a:r>
              <a:rPr lang="en-US" sz="2400" dirty="0" smtClean="0"/>
              <a:t>A maternally inherited neurodegenerative disease in humans </a:t>
            </a:r>
            <a:endParaRPr lang="en-U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529719"/>
            <a:ext cx="5502298" cy="2947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62200"/>
            <a:ext cx="91440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28600"/>
            <a:ext cx="8229600" cy="584775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b="1" dirty="0" err="1" smtClean="0"/>
              <a:t>mtDNA</a:t>
            </a:r>
            <a:r>
              <a:rPr lang="en-US" sz="3200" b="1" dirty="0" smtClean="0"/>
              <a:t> Mutations and Human Health 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838200" y="1295400"/>
            <a:ext cx="8153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MERRF has a cluster of symptoms related to mutations in </a:t>
            </a:r>
            <a:r>
              <a:rPr lang="en-US" b="1" dirty="0" err="1" smtClean="0"/>
              <a:t>mtDNA</a:t>
            </a:r>
            <a:r>
              <a:rPr lang="en-US" b="1" dirty="0" smtClean="0"/>
              <a:t>.</a:t>
            </a:r>
          </a:p>
          <a:p>
            <a:endParaRPr lang="en-US" b="1" dirty="0" smtClean="0"/>
          </a:p>
          <a:p>
            <a:r>
              <a:rPr lang="en-US" dirty="0" err="1" smtClean="0"/>
              <a:t>Myoclonic</a:t>
            </a:r>
            <a:r>
              <a:rPr lang="en-US" dirty="0" smtClean="0"/>
              <a:t> epilepsy and ragged red fiber disease (MERRF)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355272"/>
            <a:ext cx="4067175" cy="4331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1" y="2362200"/>
            <a:ext cx="48006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1817</TotalTime>
  <Words>64</Words>
  <Application>Microsoft Office PowerPoint</Application>
  <PresentationFormat>On-screen Show (4:3)</PresentationFormat>
  <Paragraphs>14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Allison Lab</dc:creator>
  <cp:lastModifiedBy>YU</cp:lastModifiedBy>
  <cp:revision>516</cp:revision>
  <dcterms:created xsi:type="dcterms:W3CDTF">2007-07-17T16:13:04Z</dcterms:created>
  <dcterms:modified xsi:type="dcterms:W3CDTF">2019-04-07T05:26:14Z</dcterms:modified>
</cp:coreProperties>
</file>