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22"/>
  </p:notesMasterIdLst>
  <p:sldIdLst>
    <p:sldId id="256" r:id="rId2"/>
    <p:sldId id="257" r:id="rId3"/>
    <p:sldId id="258" r:id="rId4"/>
    <p:sldId id="259" r:id="rId5"/>
    <p:sldId id="260" r:id="rId6"/>
    <p:sldId id="261" r:id="rId7"/>
    <p:sldId id="262" r:id="rId8"/>
    <p:sldId id="263" r:id="rId9"/>
    <p:sldId id="266" r:id="rId10"/>
    <p:sldId id="264" r:id="rId11"/>
    <p:sldId id="265"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9" roundtripDataSignature="AMtx7mihifnZtHyFnI7ZrV93TesjFf4m7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96" y="6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72"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slide" Target="slides/slide18.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69"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8496ba718f_0_18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g8496ba718f_0_18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8496ba718f_0_2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2" name="Google Shape;212;g8496ba718f_0_2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8496ba718f_0_23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8" name="Google Shape;218;g8496ba718f_0_2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8496ba718f_0_24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g8496ba718f_0_2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8496ba718f_0_25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 name="Google Shape;236;g8496ba718f_0_2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8496ba718f_0_25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g8496ba718f_0_2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8496ba718f_0_26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g8496ba718f_0_26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8496ba718f_0_26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5" name="Google Shape;255;g8496ba718f_0_2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8496ba718f_0_27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3" name="Google Shape;263;g8496ba718f_0_27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8496ba718f_0_27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0" name="Google Shape;270;g8496ba718f_0_27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8496ba718f_0_28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6" name="Google Shape;276;g8496ba718f_0_28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8496ba718f_0_19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7" name="Google Shape;167;g8496ba718f_0_19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8496ba718f_0_28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1" name="Google Shape;281;g8496ba718f_0_28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8496ba718f_0_19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 name="Google Shape;173;g8496ba718f_0_19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8496ba718f_0_20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 name="Google Shape;180;g8496ba718f_0_20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8496ba718f_0_20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g8496ba718f_0_20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8496ba718f_0_2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3" name="Google Shape;193;g8496ba718f_0_2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8496ba718f_0_2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9" name="Google Shape;199;g8496ba718f_0_2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8496ba718f_0_2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5" name="Google Shape;205;g8496ba718f_0_2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8496ba718f_0_24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g8496ba718f_0_2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0"/>
        <p:cNvGrpSpPr/>
        <p:nvPr/>
      </p:nvGrpSpPr>
      <p:grpSpPr>
        <a:xfrm>
          <a:off x="0" y="0"/>
          <a:ext cx="0" cy="0"/>
          <a:chOff x="0" y="0"/>
          <a:chExt cx="0" cy="0"/>
        </a:xfrm>
      </p:grpSpPr>
      <p:sp>
        <p:nvSpPr>
          <p:cNvPr id="91" name="Google Shape;91;g8496ba718f_0_299"/>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2" name="Google Shape;92;g8496ba718f_0_299"/>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rtl="0">
              <a:spcBef>
                <a:spcPts val="640"/>
              </a:spcBef>
              <a:spcAft>
                <a:spcPts val="0"/>
              </a:spcAft>
              <a:buClr>
                <a:srgbClr val="888888"/>
              </a:buClr>
              <a:buSzPts val="3200"/>
              <a:buNone/>
              <a:defRPr>
                <a:solidFill>
                  <a:srgbClr val="888888"/>
                </a:solidFill>
              </a:defRPr>
            </a:lvl1pPr>
            <a:lvl2pPr lvl="1" algn="ctr" rtl="0">
              <a:spcBef>
                <a:spcPts val="560"/>
              </a:spcBef>
              <a:spcAft>
                <a:spcPts val="0"/>
              </a:spcAft>
              <a:buClr>
                <a:srgbClr val="888888"/>
              </a:buClr>
              <a:buSzPts val="2800"/>
              <a:buNone/>
              <a:defRPr>
                <a:solidFill>
                  <a:srgbClr val="888888"/>
                </a:solidFill>
              </a:defRPr>
            </a:lvl2pPr>
            <a:lvl3pPr lvl="2" algn="ctr" rtl="0">
              <a:spcBef>
                <a:spcPts val="480"/>
              </a:spcBef>
              <a:spcAft>
                <a:spcPts val="0"/>
              </a:spcAft>
              <a:buClr>
                <a:srgbClr val="888888"/>
              </a:buClr>
              <a:buSzPts val="2400"/>
              <a:buNone/>
              <a:defRPr>
                <a:solidFill>
                  <a:srgbClr val="888888"/>
                </a:solidFill>
              </a:defRPr>
            </a:lvl3pPr>
            <a:lvl4pPr lvl="3" algn="ctr" rtl="0">
              <a:spcBef>
                <a:spcPts val="400"/>
              </a:spcBef>
              <a:spcAft>
                <a:spcPts val="0"/>
              </a:spcAft>
              <a:buClr>
                <a:srgbClr val="888888"/>
              </a:buClr>
              <a:buSzPts val="2000"/>
              <a:buNone/>
              <a:defRPr>
                <a:solidFill>
                  <a:srgbClr val="888888"/>
                </a:solidFill>
              </a:defRPr>
            </a:lvl4pPr>
            <a:lvl5pPr lvl="4" algn="ctr" rtl="0">
              <a:spcBef>
                <a:spcPts val="400"/>
              </a:spcBef>
              <a:spcAft>
                <a:spcPts val="0"/>
              </a:spcAft>
              <a:buClr>
                <a:srgbClr val="888888"/>
              </a:buClr>
              <a:buSzPts val="2000"/>
              <a:buNone/>
              <a:defRPr>
                <a:solidFill>
                  <a:srgbClr val="888888"/>
                </a:solidFill>
              </a:defRPr>
            </a:lvl5pPr>
            <a:lvl6pPr lvl="5" algn="ctr" rtl="0">
              <a:spcBef>
                <a:spcPts val="400"/>
              </a:spcBef>
              <a:spcAft>
                <a:spcPts val="0"/>
              </a:spcAft>
              <a:buClr>
                <a:srgbClr val="888888"/>
              </a:buClr>
              <a:buSzPts val="2000"/>
              <a:buNone/>
              <a:defRPr>
                <a:solidFill>
                  <a:srgbClr val="888888"/>
                </a:solidFill>
              </a:defRPr>
            </a:lvl6pPr>
            <a:lvl7pPr lvl="6" algn="ctr" rtl="0">
              <a:spcBef>
                <a:spcPts val="400"/>
              </a:spcBef>
              <a:spcAft>
                <a:spcPts val="0"/>
              </a:spcAft>
              <a:buClr>
                <a:srgbClr val="888888"/>
              </a:buClr>
              <a:buSzPts val="2000"/>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endParaRPr/>
          </a:p>
        </p:txBody>
      </p:sp>
      <p:sp>
        <p:nvSpPr>
          <p:cNvPr id="93" name="Google Shape;93;g8496ba718f_0_299"/>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4" name="Google Shape;94;g8496ba718f_0_299"/>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5" name="Google Shape;95;g8496ba718f_0_299"/>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g8496ba718f_0_35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9" name="Google Shape;149;g8496ba718f_0_356"/>
          <p:cNvSpPr txBox="1">
            <a:spLocks noGrp="1"/>
          </p:cNvSpPr>
          <p:nvPr>
            <p:ph type="body" idx="1"/>
          </p:nvPr>
        </p:nvSpPr>
        <p:spPr>
          <a:xfrm rot="5400000">
            <a:off x="2308950" y="-251550"/>
            <a:ext cx="4526100" cy="8229600"/>
          </a:xfrm>
          <a:prstGeom prst="rect">
            <a:avLst/>
          </a:prstGeom>
          <a:noFill/>
          <a:ln>
            <a:noFill/>
          </a:ln>
        </p:spPr>
        <p:txBody>
          <a:bodyPr spcFirstLastPara="1" wrap="square" lIns="91425" tIns="45700" rIns="91425" bIns="45700" anchor="t" anchorCtr="0">
            <a:no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50" name="Google Shape;150;g8496ba718f_0_356"/>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1" name="Google Shape;151;g8496ba718f_0_356"/>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2" name="Google Shape;152;g8496ba718f_0_356"/>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3"/>
        <p:cNvGrpSpPr/>
        <p:nvPr/>
      </p:nvGrpSpPr>
      <p:grpSpPr>
        <a:xfrm>
          <a:off x="0" y="0"/>
          <a:ext cx="0" cy="0"/>
          <a:chOff x="0" y="0"/>
          <a:chExt cx="0" cy="0"/>
        </a:xfrm>
      </p:grpSpPr>
      <p:sp>
        <p:nvSpPr>
          <p:cNvPr id="154" name="Google Shape;154;g8496ba718f_0_362"/>
          <p:cNvSpPr txBox="1">
            <a:spLocks noGrp="1"/>
          </p:cNvSpPr>
          <p:nvPr>
            <p:ph type="title"/>
          </p:nvPr>
        </p:nvSpPr>
        <p:spPr>
          <a:xfrm rot="5400000">
            <a:off x="4732350" y="2171688"/>
            <a:ext cx="5851500" cy="20574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5" name="Google Shape;155;g8496ba718f_0_362"/>
          <p:cNvSpPr txBox="1">
            <a:spLocks noGrp="1"/>
          </p:cNvSpPr>
          <p:nvPr>
            <p:ph type="body" idx="1"/>
          </p:nvPr>
        </p:nvSpPr>
        <p:spPr>
          <a:xfrm rot="5400000">
            <a:off x="541350" y="190488"/>
            <a:ext cx="5851500" cy="6019800"/>
          </a:xfrm>
          <a:prstGeom prst="rect">
            <a:avLst/>
          </a:prstGeom>
          <a:noFill/>
          <a:ln>
            <a:noFill/>
          </a:ln>
        </p:spPr>
        <p:txBody>
          <a:bodyPr spcFirstLastPara="1" wrap="square" lIns="91425" tIns="45700" rIns="91425" bIns="45700" anchor="t" anchorCtr="0">
            <a:no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56" name="Google Shape;156;g8496ba718f_0_362"/>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7" name="Google Shape;157;g8496ba718f_0_362"/>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8" name="Google Shape;158;g8496ba718f_0_36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6"/>
        <p:cNvGrpSpPr/>
        <p:nvPr/>
      </p:nvGrpSpPr>
      <p:grpSpPr>
        <a:xfrm>
          <a:off x="0" y="0"/>
          <a:ext cx="0" cy="0"/>
          <a:chOff x="0" y="0"/>
          <a:chExt cx="0" cy="0"/>
        </a:xfrm>
      </p:grpSpPr>
      <p:sp>
        <p:nvSpPr>
          <p:cNvPr id="97" name="Google Shape;97;g8496ba718f_0_30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8" name="Google Shape;98;g8496ba718f_0_305"/>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99" name="Google Shape;99;g8496ba718f_0_305"/>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0" name="Google Shape;100;g8496ba718f_0_305"/>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1" name="Google Shape;101;g8496ba718f_0_305"/>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2"/>
        <p:cNvGrpSpPr/>
        <p:nvPr/>
      </p:nvGrpSpPr>
      <p:grpSpPr>
        <a:xfrm>
          <a:off x="0" y="0"/>
          <a:ext cx="0" cy="0"/>
          <a:chOff x="0" y="0"/>
          <a:chExt cx="0" cy="0"/>
        </a:xfrm>
      </p:grpSpPr>
      <p:sp>
        <p:nvSpPr>
          <p:cNvPr id="103" name="Google Shape;103;g8496ba718f_0_311"/>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Clr>
                <a:schemeClr val="dk1"/>
              </a:buClr>
              <a:buSzPts val="4000"/>
              <a:buFont typeface="Calibri"/>
              <a:buNone/>
              <a:defRPr sz="4000" b="1"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4" name="Google Shape;104;g8496ba718f_0_311"/>
          <p:cNvSpPr txBox="1">
            <a:spLocks noGrp="1"/>
          </p:cNvSpPr>
          <p:nvPr>
            <p:ph type="body" idx="1"/>
          </p:nvPr>
        </p:nvSpPr>
        <p:spPr>
          <a:xfrm>
            <a:off x="722313" y="2906713"/>
            <a:ext cx="7772400" cy="1500300"/>
          </a:xfrm>
          <a:prstGeom prst="rect">
            <a:avLst/>
          </a:prstGeom>
          <a:noFill/>
          <a:ln>
            <a:noFill/>
          </a:ln>
        </p:spPr>
        <p:txBody>
          <a:bodyPr spcFirstLastPara="1" wrap="square" lIns="91425" tIns="45700" rIns="91425" bIns="45700" anchor="b" anchorCtr="0">
            <a:noAutofit/>
          </a:bodyPr>
          <a:lstStyle>
            <a:lvl1pPr marL="457200" lvl="0" indent="-228600" algn="l" rtl="0">
              <a:spcBef>
                <a:spcPts val="400"/>
              </a:spcBef>
              <a:spcAft>
                <a:spcPts val="0"/>
              </a:spcAft>
              <a:buClr>
                <a:srgbClr val="888888"/>
              </a:buClr>
              <a:buSzPts val="2000"/>
              <a:buNone/>
              <a:defRPr sz="2000">
                <a:solidFill>
                  <a:srgbClr val="888888"/>
                </a:solidFill>
              </a:defRPr>
            </a:lvl1pPr>
            <a:lvl2pPr marL="914400" lvl="1" indent="-228600" algn="l" rtl="0">
              <a:spcBef>
                <a:spcPts val="360"/>
              </a:spcBef>
              <a:spcAft>
                <a:spcPts val="0"/>
              </a:spcAft>
              <a:buClr>
                <a:srgbClr val="888888"/>
              </a:buClr>
              <a:buSzPts val="1800"/>
              <a:buNone/>
              <a:defRPr sz="1800">
                <a:solidFill>
                  <a:srgbClr val="888888"/>
                </a:solidFill>
              </a:defRPr>
            </a:lvl2pPr>
            <a:lvl3pPr marL="1371600" lvl="2" indent="-228600" algn="l" rtl="0">
              <a:spcBef>
                <a:spcPts val="320"/>
              </a:spcBef>
              <a:spcAft>
                <a:spcPts val="0"/>
              </a:spcAft>
              <a:buClr>
                <a:srgbClr val="888888"/>
              </a:buClr>
              <a:buSzPts val="1600"/>
              <a:buNone/>
              <a:defRPr sz="1600">
                <a:solidFill>
                  <a:srgbClr val="888888"/>
                </a:solidFill>
              </a:defRPr>
            </a:lvl3pPr>
            <a:lvl4pPr marL="1828800" lvl="3" indent="-228600" algn="l" rtl="0">
              <a:spcBef>
                <a:spcPts val="280"/>
              </a:spcBef>
              <a:spcAft>
                <a:spcPts val="0"/>
              </a:spcAft>
              <a:buClr>
                <a:srgbClr val="888888"/>
              </a:buClr>
              <a:buSzPts val="1400"/>
              <a:buNone/>
              <a:defRPr sz="1400">
                <a:solidFill>
                  <a:srgbClr val="888888"/>
                </a:solidFill>
              </a:defRPr>
            </a:lvl4pPr>
            <a:lvl5pPr marL="2286000" lvl="4" indent="-228600" algn="l" rtl="0">
              <a:spcBef>
                <a:spcPts val="280"/>
              </a:spcBef>
              <a:spcAft>
                <a:spcPts val="0"/>
              </a:spcAft>
              <a:buClr>
                <a:srgbClr val="888888"/>
              </a:buClr>
              <a:buSzPts val="1400"/>
              <a:buNone/>
              <a:defRPr sz="1400">
                <a:solidFill>
                  <a:srgbClr val="888888"/>
                </a:solidFill>
              </a:defRPr>
            </a:lvl5pPr>
            <a:lvl6pPr marL="2743200" lvl="5" indent="-228600" algn="l" rtl="0">
              <a:spcBef>
                <a:spcPts val="280"/>
              </a:spcBef>
              <a:spcAft>
                <a:spcPts val="0"/>
              </a:spcAft>
              <a:buClr>
                <a:srgbClr val="888888"/>
              </a:buClr>
              <a:buSzPts val="1400"/>
              <a:buNone/>
              <a:defRPr sz="1400">
                <a:solidFill>
                  <a:srgbClr val="888888"/>
                </a:solidFill>
              </a:defRPr>
            </a:lvl6pPr>
            <a:lvl7pPr marL="3200400" lvl="6" indent="-228600" algn="l" rtl="0">
              <a:spcBef>
                <a:spcPts val="280"/>
              </a:spcBef>
              <a:spcAft>
                <a:spcPts val="0"/>
              </a:spcAft>
              <a:buClr>
                <a:srgbClr val="888888"/>
              </a:buClr>
              <a:buSzPts val="1400"/>
              <a:buNone/>
              <a:defRPr sz="1400">
                <a:solidFill>
                  <a:srgbClr val="888888"/>
                </a:solidFill>
              </a:defRPr>
            </a:lvl7pPr>
            <a:lvl8pPr marL="3657600" lvl="7" indent="-228600" algn="l" rtl="0">
              <a:spcBef>
                <a:spcPts val="280"/>
              </a:spcBef>
              <a:spcAft>
                <a:spcPts val="0"/>
              </a:spcAft>
              <a:buClr>
                <a:srgbClr val="888888"/>
              </a:buClr>
              <a:buSzPts val="1400"/>
              <a:buNone/>
              <a:defRPr sz="1400">
                <a:solidFill>
                  <a:srgbClr val="888888"/>
                </a:solidFill>
              </a:defRPr>
            </a:lvl8pPr>
            <a:lvl9pPr marL="4114800" lvl="8" indent="-228600" algn="l" rtl="0">
              <a:spcBef>
                <a:spcPts val="280"/>
              </a:spcBef>
              <a:spcAft>
                <a:spcPts val="0"/>
              </a:spcAft>
              <a:buClr>
                <a:srgbClr val="888888"/>
              </a:buClr>
              <a:buSzPts val="1400"/>
              <a:buNone/>
              <a:defRPr sz="1400">
                <a:solidFill>
                  <a:srgbClr val="888888"/>
                </a:solidFill>
              </a:defRPr>
            </a:lvl9pPr>
          </a:lstStyle>
          <a:p>
            <a:endParaRPr/>
          </a:p>
        </p:txBody>
      </p:sp>
      <p:sp>
        <p:nvSpPr>
          <p:cNvPr id="105" name="Google Shape;105;g8496ba718f_0_311"/>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6" name="Google Shape;106;g8496ba718f_0_311"/>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7" name="Google Shape;107;g8496ba718f_0_31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8"/>
        <p:cNvGrpSpPr/>
        <p:nvPr/>
      </p:nvGrpSpPr>
      <p:grpSpPr>
        <a:xfrm>
          <a:off x="0" y="0"/>
          <a:ext cx="0" cy="0"/>
          <a:chOff x="0" y="0"/>
          <a:chExt cx="0" cy="0"/>
        </a:xfrm>
      </p:grpSpPr>
      <p:sp>
        <p:nvSpPr>
          <p:cNvPr id="109" name="Google Shape;109;g8496ba718f_0_3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0" name="Google Shape;110;g8496ba718f_0_317"/>
          <p:cNvSpPr txBox="1">
            <a:spLocks noGrp="1"/>
          </p:cNvSpPr>
          <p:nvPr>
            <p:ph type="body" idx="1"/>
          </p:nvPr>
        </p:nvSpPr>
        <p:spPr>
          <a:xfrm>
            <a:off x="457200" y="1600200"/>
            <a:ext cx="4038600" cy="4526100"/>
          </a:xfrm>
          <a:prstGeom prst="rect">
            <a:avLst/>
          </a:prstGeom>
          <a:noFill/>
          <a:ln>
            <a:noFill/>
          </a:ln>
        </p:spPr>
        <p:txBody>
          <a:bodyPr spcFirstLastPara="1" wrap="square" lIns="91425" tIns="45700" rIns="91425" bIns="45700" anchor="t" anchorCtr="0">
            <a:noAutofit/>
          </a:bodyPr>
          <a:lstStyle>
            <a:lvl1pPr marL="457200" lvl="0" indent="-406400" algn="l" rtl="0">
              <a:spcBef>
                <a:spcPts val="560"/>
              </a:spcBef>
              <a:spcAft>
                <a:spcPts val="0"/>
              </a:spcAft>
              <a:buClr>
                <a:schemeClr val="dk1"/>
              </a:buClr>
              <a:buSzPts val="2800"/>
              <a:buChar char="•"/>
              <a:defRPr sz="2800"/>
            </a:lvl1pPr>
            <a:lvl2pPr marL="914400" lvl="1" indent="-381000" algn="l" rtl="0">
              <a:spcBef>
                <a:spcPts val="480"/>
              </a:spcBef>
              <a:spcAft>
                <a:spcPts val="0"/>
              </a:spcAft>
              <a:buClr>
                <a:schemeClr val="dk1"/>
              </a:buClr>
              <a:buSzPts val="2400"/>
              <a:buChar char="–"/>
              <a:defRPr sz="2400"/>
            </a:lvl2pPr>
            <a:lvl3pPr marL="1371600" lvl="2" indent="-355600" algn="l" rtl="0">
              <a:spcBef>
                <a:spcPts val="400"/>
              </a:spcBef>
              <a:spcAft>
                <a:spcPts val="0"/>
              </a:spcAft>
              <a:buClr>
                <a:schemeClr val="dk1"/>
              </a:buClr>
              <a:buSzPts val="2000"/>
              <a:buChar char="•"/>
              <a:defRPr sz="2000"/>
            </a:lvl3pPr>
            <a:lvl4pPr marL="1828800" lvl="3" indent="-342900" algn="l" rtl="0">
              <a:spcBef>
                <a:spcPts val="360"/>
              </a:spcBef>
              <a:spcAft>
                <a:spcPts val="0"/>
              </a:spcAft>
              <a:buClr>
                <a:schemeClr val="dk1"/>
              </a:buClr>
              <a:buSzPts val="1800"/>
              <a:buChar char="–"/>
              <a:defRPr sz="1800"/>
            </a:lvl4pPr>
            <a:lvl5pPr marL="2286000" lvl="4" indent="-342900" algn="l" rtl="0">
              <a:spcBef>
                <a:spcPts val="360"/>
              </a:spcBef>
              <a:spcAft>
                <a:spcPts val="0"/>
              </a:spcAft>
              <a:buClr>
                <a:schemeClr val="dk1"/>
              </a:buClr>
              <a:buSzPts val="1800"/>
              <a:buChar char="»"/>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111" name="Google Shape;111;g8496ba718f_0_317"/>
          <p:cNvSpPr txBox="1">
            <a:spLocks noGrp="1"/>
          </p:cNvSpPr>
          <p:nvPr>
            <p:ph type="body" idx="2"/>
          </p:nvPr>
        </p:nvSpPr>
        <p:spPr>
          <a:xfrm>
            <a:off x="4648200" y="1600200"/>
            <a:ext cx="4038600" cy="4526100"/>
          </a:xfrm>
          <a:prstGeom prst="rect">
            <a:avLst/>
          </a:prstGeom>
          <a:noFill/>
          <a:ln>
            <a:noFill/>
          </a:ln>
        </p:spPr>
        <p:txBody>
          <a:bodyPr spcFirstLastPara="1" wrap="square" lIns="91425" tIns="45700" rIns="91425" bIns="45700" anchor="t" anchorCtr="0">
            <a:noAutofit/>
          </a:bodyPr>
          <a:lstStyle>
            <a:lvl1pPr marL="457200" lvl="0" indent="-406400" algn="l" rtl="0">
              <a:spcBef>
                <a:spcPts val="560"/>
              </a:spcBef>
              <a:spcAft>
                <a:spcPts val="0"/>
              </a:spcAft>
              <a:buClr>
                <a:schemeClr val="dk1"/>
              </a:buClr>
              <a:buSzPts val="2800"/>
              <a:buChar char="•"/>
              <a:defRPr sz="2800"/>
            </a:lvl1pPr>
            <a:lvl2pPr marL="914400" lvl="1" indent="-381000" algn="l" rtl="0">
              <a:spcBef>
                <a:spcPts val="480"/>
              </a:spcBef>
              <a:spcAft>
                <a:spcPts val="0"/>
              </a:spcAft>
              <a:buClr>
                <a:schemeClr val="dk1"/>
              </a:buClr>
              <a:buSzPts val="2400"/>
              <a:buChar char="–"/>
              <a:defRPr sz="2400"/>
            </a:lvl2pPr>
            <a:lvl3pPr marL="1371600" lvl="2" indent="-355600" algn="l" rtl="0">
              <a:spcBef>
                <a:spcPts val="400"/>
              </a:spcBef>
              <a:spcAft>
                <a:spcPts val="0"/>
              </a:spcAft>
              <a:buClr>
                <a:schemeClr val="dk1"/>
              </a:buClr>
              <a:buSzPts val="2000"/>
              <a:buChar char="•"/>
              <a:defRPr sz="2000"/>
            </a:lvl3pPr>
            <a:lvl4pPr marL="1828800" lvl="3" indent="-342900" algn="l" rtl="0">
              <a:spcBef>
                <a:spcPts val="360"/>
              </a:spcBef>
              <a:spcAft>
                <a:spcPts val="0"/>
              </a:spcAft>
              <a:buClr>
                <a:schemeClr val="dk1"/>
              </a:buClr>
              <a:buSzPts val="1800"/>
              <a:buChar char="–"/>
              <a:defRPr sz="1800"/>
            </a:lvl4pPr>
            <a:lvl5pPr marL="2286000" lvl="4" indent="-342900" algn="l" rtl="0">
              <a:spcBef>
                <a:spcPts val="360"/>
              </a:spcBef>
              <a:spcAft>
                <a:spcPts val="0"/>
              </a:spcAft>
              <a:buClr>
                <a:schemeClr val="dk1"/>
              </a:buClr>
              <a:buSzPts val="1800"/>
              <a:buChar char="»"/>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112" name="Google Shape;112;g8496ba718f_0_317"/>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3" name="Google Shape;113;g8496ba718f_0_317"/>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4" name="Google Shape;114;g8496ba718f_0_317"/>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5"/>
        <p:cNvGrpSpPr/>
        <p:nvPr/>
      </p:nvGrpSpPr>
      <p:grpSpPr>
        <a:xfrm>
          <a:off x="0" y="0"/>
          <a:ext cx="0" cy="0"/>
          <a:chOff x="0" y="0"/>
          <a:chExt cx="0" cy="0"/>
        </a:xfrm>
      </p:grpSpPr>
      <p:sp>
        <p:nvSpPr>
          <p:cNvPr id="116" name="Google Shape;116;g8496ba718f_0_3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1"/>
              </a:buClr>
              <a:buSzPts val="44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7" name="Google Shape;117;g8496ba718f_0_324"/>
          <p:cNvSpPr txBox="1">
            <a:spLocks noGrp="1"/>
          </p:cNvSpPr>
          <p:nvPr>
            <p:ph type="body" idx="1"/>
          </p:nvPr>
        </p:nvSpPr>
        <p:spPr>
          <a:xfrm>
            <a:off x="457200" y="1535113"/>
            <a:ext cx="4040100" cy="639900"/>
          </a:xfrm>
          <a:prstGeom prst="rect">
            <a:avLst/>
          </a:prstGeom>
          <a:noFill/>
          <a:ln>
            <a:noFill/>
          </a:ln>
        </p:spPr>
        <p:txBody>
          <a:bodyPr spcFirstLastPara="1" wrap="square" lIns="91425" tIns="45700" rIns="91425" bIns="45700" anchor="b" anchorCtr="0">
            <a:noAutofit/>
          </a:bodyPr>
          <a:lstStyle>
            <a:lvl1pPr marL="457200" lvl="0" indent="-228600" algn="l" rtl="0">
              <a:spcBef>
                <a:spcPts val="480"/>
              </a:spcBef>
              <a:spcAft>
                <a:spcPts val="0"/>
              </a:spcAft>
              <a:buClr>
                <a:schemeClr val="dk1"/>
              </a:buClr>
              <a:buSzPts val="2400"/>
              <a:buNone/>
              <a:defRPr sz="2400" b="1"/>
            </a:lvl1pPr>
            <a:lvl2pPr marL="914400" lvl="1" indent="-228600" algn="l" rtl="0">
              <a:spcBef>
                <a:spcPts val="400"/>
              </a:spcBef>
              <a:spcAft>
                <a:spcPts val="0"/>
              </a:spcAft>
              <a:buClr>
                <a:schemeClr val="dk1"/>
              </a:buClr>
              <a:buSzPts val="2000"/>
              <a:buNone/>
              <a:defRPr sz="2000" b="1"/>
            </a:lvl2pPr>
            <a:lvl3pPr marL="1371600" lvl="2" indent="-228600" algn="l" rtl="0">
              <a:spcBef>
                <a:spcPts val="360"/>
              </a:spcBef>
              <a:spcAft>
                <a:spcPts val="0"/>
              </a:spcAft>
              <a:buClr>
                <a:schemeClr val="dk1"/>
              </a:buClr>
              <a:buSzPts val="1800"/>
              <a:buNone/>
              <a:defRPr sz="1800" b="1"/>
            </a:lvl3pPr>
            <a:lvl4pPr marL="1828800" lvl="3" indent="-228600" algn="l" rtl="0">
              <a:spcBef>
                <a:spcPts val="320"/>
              </a:spcBef>
              <a:spcAft>
                <a:spcPts val="0"/>
              </a:spcAft>
              <a:buClr>
                <a:schemeClr val="dk1"/>
              </a:buClr>
              <a:buSzPts val="1600"/>
              <a:buNone/>
              <a:defRPr sz="1600" b="1"/>
            </a:lvl4pPr>
            <a:lvl5pPr marL="2286000" lvl="4" indent="-228600" algn="l" rtl="0">
              <a:spcBef>
                <a:spcPts val="320"/>
              </a:spcBef>
              <a:spcAft>
                <a:spcPts val="0"/>
              </a:spcAft>
              <a:buClr>
                <a:schemeClr val="dk1"/>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118" name="Google Shape;118;g8496ba718f_0_324"/>
          <p:cNvSpPr txBox="1">
            <a:spLocks noGrp="1"/>
          </p:cNvSpPr>
          <p:nvPr>
            <p:ph type="body" idx="2"/>
          </p:nvPr>
        </p:nvSpPr>
        <p:spPr>
          <a:xfrm>
            <a:off x="457200" y="2174875"/>
            <a:ext cx="4040100" cy="3951300"/>
          </a:xfrm>
          <a:prstGeom prst="rect">
            <a:avLst/>
          </a:prstGeom>
          <a:noFill/>
          <a:ln>
            <a:noFill/>
          </a:ln>
        </p:spPr>
        <p:txBody>
          <a:bodyPr spcFirstLastPara="1" wrap="square" lIns="91425" tIns="45700" rIns="91425" bIns="45700" anchor="t" anchorCtr="0">
            <a:noAutofit/>
          </a:bodyPr>
          <a:lstStyle>
            <a:lvl1pPr marL="457200" lvl="0" indent="-381000" algn="l" rtl="0">
              <a:spcBef>
                <a:spcPts val="480"/>
              </a:spcBef>
              <a:spcAft>
                <a:spcPts val="0"/>
              </a:spcAft>
              <a:buClr>
                <a:schemeClr val="dk1"/>
              </a:buClr>
              <a:buSzPts val="2400"/>
              <a:buChar char="•"/>
              <a:defRPr sz="2400"/>
            </a:lvl1pPr>
            <a:lvl2pPr marL="914400" lvl="1" indent="-355600" algn="l" rtl="0">
              <a:spcBef>
                <a:spcPts val="400"/>
              </a:spcBef>
              <a:spcAft>
                <a:spcPts val="0"/>
              </a:spcAft>
              <a:buClr>
                <a:schemeClr val="dk1"/>
              </a:buClr>
              <a:buSzPts val="2000"/>
              <a:buChar char="–"/>
              <a:defRPr sz="2000"/>
            </a:lvl2pPr>
            <a:lvl3pPr marL="1371600" lvl="2" indent="-342900" algn="l" rtl="0">
              <a:spcBef>
                <a:spcPts val="360"/>
              </a:spcBef>
              <a:spcAft>
                <a:spcPts val="0"/>
              </a:spcAft>
              <a:buClr>
                <a:schemeClr val="dk1"/>
              </a:buClr>
              <a:buSzPts val="1800"/>
              <a:buChar char="•"/>
              <a:defRPr sz="1800"/>
            </a:lvl3pPr>
            <a:lvl4pPr marL="1828800" lvl="3" indent="-330200" algn="l" rtl="0">
              <a:spcBef>
                <a:spcPts val="320"/>
              </a:spcBef>
              <a:spcAft>
                <a:spcPts val="0"/>
              </a:spcAft>
              <a:buClr>
                <a:schemeClr val="dk1"/>
              </a:buClr>
              <a:buSzPts val="1600"/>
              <a:buChar char="–"/>
              <a:defRPr sz="1600"/>
            </a:lvl4pPr>
            <a:lvl5pPr marL="2286000" lvl="4" indent="-330200" algn="l" rtl="0">
              <a:spcBef>
                <a:spcPts val="320"/>
              </a:spcBef>
              <a:spcAft>
                <a:spcPts val="0"/>
              </a:spcAft>
              <a:buClr>
                <a:schemeClr val="dk1"/>
              </a:buClr>
              <a:buSzPts val="1600"/>
              <a:buChar char="»"/>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
        <p:nvSpPr>
          <p:cNvPr id="119" name="Google Shape;119;g8496ba718f_0_324"/>
          <p:cNvSpPr txBox="1">
            <a:spLocks noGrp="1"/>
          </p:cNvSpPr>
          <p:nvPr>
            <p:ph type="body" idx="3"/>
          </p:nvPr>
        </p:nvSpPr>
        <p:spPr>
          <a:xfrm>
            <a:off x="4645025" y="1535113"/>
            <a:ext cx="4041900" cy="639900"/>
          </a:xfrm>
          <a:prstGeom prst="rect">
            <a:avLst/>
          </a:prstGeom>
          <a:noFill/>
          <a:ln>
            <a:noFill/>
          </a:ln>
        </p:spPr>
        <p:txBody>
          <a:bodyPr spcFirstLastPara="1" wrap="square" lIns="91425" tIns="45700" rIns="91425" bIns="45700" anchor="b" anchorCtr="0">
            <a:noAutofit/>
          </a:bodyPr>
          <a:lstStyle>
            <a:lvl1pPr marL="457200" lvl="0" indent="-228600" algn="l" rtl="0">
              <a:spcBef>
                <a:spcPts val="480"/>
              </a:spcBef>
              <a:spcAft>
                <a:spcPts val="0"/>
              </a:spcAft>
              <a:buClr>
                <a:schemeClr val="dk1"/>
              </a:buClr>
              <a:buSzPts val="2400"/>
              <a:buNone/>
              <a:defRPr sz="2400" b="1"/>
            </a:lvl1pPr>
            <a:lvl2pPr marL="914400" lvl="1" indent="-228600" algn="l" rtl="0">
              <a:spcBef>
                <a:spcPts val="400"/>
              </a:spcBef>
              <a:spcAft>
                <a:spcPts val="0"/>
              </a:spcAft>
              <a:buClr>
                <a:schemeClr val="dk1"/>
              </a:buClr>
              <a:buSzPts val="2000"/>
              <a:buNone/>
              <a:defRPr sz="2000" b="1"/>
            </a:lvl2pPr>
            <a:lvl3pPr marL="1371600" lvl="2" indent="-228600" algn="l" rtl="0">
              <a:spcBef>
                <a:spcPts val="360"/>
              </a:spcBef>
              <a:spcAft>
                <a:spcPts val="0"/>
              </a:spcAft>
              <a:buClr>
                <a:schemeClr val="dk1"/>
              </a:buClr>
              <a:buSzPts val="1800"/>
              <a:buNone/>
              <a:defRPr sz="1800" b="1"/>
            </a:lvl3pPr>
            <a:lvl4pPr marL="1828800" lvl="3" indent="-228600" algn="l" rtl="0">
              <a:spcBef>
                <a:spcPts val="320"/>
              </a:spcBef>
              <a:spcAft>
                <a:spcPts val="0"/>
              </a:spcAft>
              <a:buClr>
                <a:schemeClr val="dk1"/>
              </a:buClr>
              <a:buSzPts val="1600"/>
              <a:buNone/>
              <a:defRPr sz="1600" b="1"/>
            </a:lvl4pPr>
            <a:lvl5pPr marL="2286000" lvl="4" indent="-228600" algn="l" rtl="0">
              <a:spcBef>
                <a:spcPts val="320"/>
              </a:spcBef>
              <a:spcAft>
                <a:spcPts val="0"/>
              </a:spcAft>
              <a:buClr>
                <a:schemeClr val="dk1"/>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120" name="Google Shape;120;g8496ba718f_0_324"/>
          <p:cNvSpPr txBox="1">
            <a:spLocks noGrp="1"/>
          </p:cNvSpPr>
          <p:nvPr>
            <p:ph type="body" idx="4"/>
          </p:nvPr>
        </p:nvSpPr>
        <p:spPr>
          <a:xfrm>
            <a:off x="4645025" y="2174875"/>
            <a:ext cx="4041900" cy="3951300"/>
          </a:xfrm>
          <a:prstGeom prst="rect">
            <a:avLst/>
          </a:prstGeom>
          <a:noFill/>
          <a:ln>
            <a:noFill/>
          </a:ln>
        </p:spPr>
        <p:txBody>
          <a:bodyPr spcFirstLastPara="1" wrap="square" lIns="91425" tIns="45700" rIns="91425" bIns="45700" anchor="t" anchorCtr="0">
            <a:noAutofit/>
          </a:bodyPr>
          <a:lstStyle>
            <a:lvl1pPr marL="457200" lvl="0" indent="-381000" algn="l" rtl="0">
              <a:spcBef>
                <a:spcPts val="480"/>
              </a:spcBef>
              <a:spcAft>
                <a:spcPts val="0"/>
              </a:spcAft>
              <a:buClr>
                <a:schemeClr val="dk1"/>
              </a:buClr>
              <a:buSzPts val="2400"/>
              <a:buChar char="•"/>
              <a:defRPr sz="2400"/>
            </a:lvl1pPr>
            <a:lvl2pPr marL="914400" lvl="1" indent="-355600" algn="l" rtl="0">
              <a:spcBef>
                <a:spcPts val="400"/>
              </a:spcBef>
              <a:spcAft>
                <a:spcPts val="0"/>
              </a:spcAft>
              <a:buClr>
                <a:schemeClr val="dk1"/>
              </a:buClr>
              <a:buSzPts val="2000"/>
              <a:buChar char="–"/>
              <a:defRPr sz="2000"/>
            </a:lvl2pPr>
            <a:lvl3pPr marL="1371600" lvl="2" indent="-342900" algn="l" rtl="0">
              <a:spcBef>
                <a:spcPts val="360"/>
              </a:spcBef>
              <a:spcAft>
                <a:spcPts val="0"/>
              </a:spcAft>
              <a:buClr>
                <a:schemeClr val="dk1"/>
              </a:buClr>
              <a:buSzPts val="1800"/>
              <a:buChar char="•"/>
              <a:defRPr sz="1800"/>
            </a:lvl3pPr>
            <a:lvl4pPr marL="1828800" lvl="3" indent="-330200" algn="l" rtl="0">
              <a:spcBef>
                <a:spcPts val="320"/>
              </a:spcBef>
              <a:spcAft>
                <a:spcPts val="0"/>
              </a:spcAft>
              <a:buClr>
                <a:schemeClr val="dk1"/>
              </a:buClr>
              <a:buSzPts val="1600"/>
              <a:buChar char="–"/>
              <a:defRPr sz="1600"/>
            </a:lvl4pPr>
            <a:lvl5pPr marL="2286000" lvl="4" indent="-330200" algn="l" rtl="0">
              <a:spcBef>
                <a:spcPts val="320"/>
              </a:spcBef>
              <a:spcAft>
                <a:spcPts val="0"/>
              </a:spcAft>
              <a:buClr>
                <a:schemeClr val="dk1"/>
              </a:buClr>
              <a:buSzPts val="1600"/>
              <a:buChar char="»"/>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
        <p:nvSpPr>
          <p:cNvPr id="121" name="Google Shape;121;g8496ba718f_0_324"/>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2" name="Google Shape;122;g8496ba718f_0_324"/>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3" name="Google Shape;123;g8496ba718f_0_32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sp>
        <p:nvSpPr>
          <p:cNvPr id="125" name="Google Shape;125;g8496ba718f_0_3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6" name="Google Shape;126;g8496ba718f_0_333"/>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7" name="Google Shape;127;g8496ba718f_0_333"/>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8" name="Google Shape;128;g8496ba718f_0_33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9"/>
        <p:cNvGrpSpPr/>
        <p:nvPr/>
      </p:nvGrpSpPr>
      <p:grpSpPr>
        <a:xfrm>
          <a:off x="0" y="0"/>
          <a:ext cx="0" cy="0"/>
          <a:chOff x="0" y="0"/>
          <a:chExt cx="0" cy="0"/>
        </a:xfrm>
      </p:grpSpPr>
      <p:sp>
        <p:nvSpPr>
          <p:cNvPr id="130" name="Google Shape;130;g8496ba718f_0_338"/>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1" name="Google Shape;131;g8496ba718f_0_338"/>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2" name="Google Shape;132;g8496ba718f_0_33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g8496ba718f_0_342"/>
          <p:cNvSpPr txBox="1">
            <a:spLocks noGrp="1"/>
          </p:cNvSpPr>
          <p:nvPr>
            <p:ph type="title"/>
          </p:nvPr>
        </p:nvSpPr>
        <p:spPr>
          <a:xfrm>
            <a:off x="457200" y="273050"/>
            <a:ext cx="3008400" cy="11619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Clr>
                <a:schemeClr val="dk1"/>
              </a:buClr>
              <a:buSzPts val="2000"/>
              <a:buFont typeface="Calibri"/>
              <a:buNone/>
              <a:defRPr sz="2000"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5" name="Google Shape;135;g8496ba718f_0_342"/>
          <p:cNvSpPr txBox="1">
            <a:spLocks noGrp="1"/>
          </p:cNvSpPr>
          <p:nvPr>
            <p:ph type="body" idx="1"/>
          </p:nvPr>
        </p:nvSpPr>
        <p:spPr>
          <a:xfrm>
            <a:off x="3575050" y="273050"/>
            <a:ext cx="5111700" cy="5853000"/>
          </a:xfrm>
          <a:prstGeom prst="rect">
            <a:avLst/>
          </a:prstGeom>
          <a:noFill/>
          <a:ln>
            <a:noFill/>
          </a:ln>
        </p:spPr>
        <p:txBody>
          <a:bodyPr spcFirstLastPara="1" wrap="square" lIns="91425" tIns="45700" rIns="91425" bIns="45700" anchor="t" anchorCtr="0">
            <a:noAutofit/>
          </a:bodyPr>
          <a:lstStyle>
            <a:lvl1pPr marL="457200" lvl="0" indent="-431800" algn="l" rtl="0">
              <a:spcBef>
                <a:spcPts val="640"/>
              </a:spcBef>
              <a:spcAft>
                <a:spcPts val="0"/>
              </a:spcAft>
              <a:buClr>
                <a:schemeClr val="dk1"/>
              </a:buClr>
              <a:buSzPts val="3200"/>
              <a:buChar char="•"/>
              <a:defRPr sz="3200"/>
            </a:lvl1pPr>
            <a:lvl2pPr marL="914400" lvl="1" indent="-406400" algn="l" rtl="0">
              <a:spcBef>
                <a:spcPts val="560"/>
              </a:spcBef>
              <a:spcAft>
                <a:spcPts val="0"/>
              </a:spcAft>
              <a:buClr>
                <a:schemeClr val="dk1"/>
              </a:buClr>
              <a:buSzPts val="2800"/>
              <a:buChar char="–"/>
              <a:defRPr sz="2800"/>
            </a:lvl2pPr>
            <a:lvl3pPr marL="1371600" lvl="2" indent="-381000" algn="l" rtl="0">
              <a:spcBef>
                <a:spcPts val="480"/>
              </a:spcBef>
              <a:spcAft>
                <a:spcPts val="0"/>
              </a:spcAft>
              <a:buClr>
                <a:schemeClr val="dk1"/>
              </a:buClr>
              <a:buSzPts val="2400"/>
              <a:buChar char="•"/>
              <a:defRPr sz="2400"/>
            </a:lvl3pPr>
            <a:lvl4pPr marL="1828800" lvl="3" indent="-355600" algn="l" rtl="0">
              <a:spcBef>
                <a:spcPts val="400"/>
              </a:spcBef>
              <a:spcAft>
                <a:spcPts val="0"/>
              </a:spcAft>
              <a:buClr>
                <a:schemeClr val="dk1"/>
              </a:buClr>
              <a:buSzPts val="2000"/>
              <a:buChar char="–"/>
              <a:defRPr sz="2000"/>
            </a:lvl4pPr>
            <a:lvl5pPr marL="2286000" lvl="4" indent="-355600" algn="l" rtl="0">
              <a:spcBef>
                <a:spcPts val="400"/>
              </a:spcBef>
              <a:spcAft>
                <a:spcPts val="0"/>
              </a:spcAft>
              <a:buClr>
                <a:schemeClr val="dk1"/>
              </a:buClr>
              <a:buSzPts val="2000"/>
              <a:buChar char="»"/>
              <a:defRPr sz="2000"/>
            </a:lvl5pPr>
            <a:lvl6pPr marL="2743200" lvl="5" indent="-355600" algn="l" rtl="0">
              <a:spcBef>
                <a:spcPts val="400"/>
              </a:spcBef>
              <a:spcAft>
                <a:spcPts val="0"/>
              </a:spcAft>
              <a:buClr>
                <a:schemeClr val="dk1"/>
              </a:buClr>
              <a:buSzPts val="2000"/>
              <a:buChar char="•"/>
              <a:defRPr sz="2000"/>
            </a:lvl6pPr>
            <a:lvl7pPr marL="3200400" lvl="6" indent="-355600" algn="l" rtl="0">
              <a:spcBef>
                <a:spcPts val="400"/>
              </a:spcBef>
              <a:spcAft>
                <a:spcPts val="0"/>
              </a:spcAft>
              <a:buClr>
                <a:schemeClr val="dk1"/>
              </a:buClr>
              <a:buSzPts val="2000"/>
              <a:buChar char="•"/>
              <a:defRPr sz="2000"/>
            </a:lvl7pPr>
            <a:lvl8pPr marL="3657600" lvl="7" indent="-355600" algn="l" rtl="0">
              <a:spcBef>
                <a:spcPts val="400"/>
              </a:spcBef>
              <a:spcAft>
                <a:spcPts val="0"/>
              </a:spcAft>
              <a:buClr>
                <a:schemeClr val="dk1"/>
              </a:buClr>
              <a:buSzPts val="2000"/>
              <a:buChar char="•"/>
              <a:defRPr sz="2000"/>
            </a:lvl8pPr>
            <a:lvl9pPr marL="4114800" lvl="8" indent="-355600" algn="l" rtl="0">
              <a:spcBef>
                <a:spcPts val="400"/>
              </a:spcBef>
              <a:spcAft>
                <a:spcPts val="0"/>
              </a:spcAft>
              <a:buClr>
                <a:schemeClr val="dk1"/>
              </a:buClr>
              <a:buSzPts val="2000"/>
              <a:buChar char="•"/>
              <a:defRPr sz="2000"/>
            </a:lvl9pPr>
          </a:lstStyle>
          <a:p>
            <a:endParaRPr/>
          </a:p>
        </p:txBody>
      </p:sp>
      <p:sp>
        <p:nvSpPr>
          <p:cNvPr id="136" name="Google Shape;136;g8496ba718f_0_342"/>
          <p:cNvSpPr txBox="1">
            <a:spLocks noGrp="1"/>
          </p:cNvSpPr>
          <p:nvPr>
            <p:ph type="body" idx="2"/>
          </p:nvPr>
        </p:nvSpPr>
        <p:spPr>
          <a:xfrm>
            <a:off x="457200" y="1435100"/>
            <a:ext cx="3008400" cy="4691100"/>
          </a:xfrm>
          <a:prstGeom prst="rect">
            <a:avLst/>
          </a:prstGeom>
          <a:noFill/>
          <a:ln>
            <a:noFill/>
          </a:ln>
        </p:spPr>
        <p:txBody>
          <a:bodyPr spcFirstLastPara="1" wrap="square" lIns="91425" tIns="45700" rIns="91425" bIns="45700" anchor="t" anchorCtr="0">
            <a:noAutofit/>
          </a:bodyPr>
          <a:lstStyle>
            <a:lvl1pPr marL="457200" lvl="0" indent="-228600" algn="l" rtl="0">
              <a:spcBef>
                <a:spcPts val="280"/>
              </a:spcBef>
              <a:spcAft>
                <a:spcPts val="0"/>
              </a:spcAft>
              <a:buClr>
                <a:schemeClr val="dk1"/>
              </a:buClr>
              <a:buSzPts val="1400"/>
              <a:buNone/>
              <a:defRPr sz="1400"/>
            </a:lvl1pPr>
            <a:lvl2pPr marL="914400" lvl="1" indent="-228600" algn="l" rtl="0">
              <a:spcBef>
                <a:spcPts val="240"/>
              </a:spcBef>
              <a:spcAft>
                <a:spcPts val="0"/>
              </a:spcAft>
              <a:buClr>
                <a:schemeClr val="dk1"/>
              </a:buClr>
              <a:buSzPts val="1200"/>
              <a:buNone/>
              <a:defRPr sz="1200"/>
            </a:lvl2pPr>
            <a:lvl3pPr marL="1371600" lvl="2" indent="-228600" algn="l" rtl="0">
              <a:spcBef>
                <a:spcPts val="200"/>
              </a:spcBef>
              <a:spcAft>
                <a:spcPts val="0"/>
              </a:spcAft>
              <a:buClr>
                <a:schemeClr val="dk1"/>
              </a:buClr>
              <a:buSzPts val="1000"/>
              <a:buNone/>
              <a:defRPr sz="1000"/>
            </a:lvl3pPr>
            <a:lvl4pPr marL="1828800" lvl="3" indent="-228600" algn="l" rtl="0">
              <a:spcBef>
                <a:spcPts val="180"/>
              </a:spcBef>
              <a:spcAft>
                <a:spcPts val="0"/>
              </a:spcAft>
              <a:buClr>
                <a:schemeClr val="dk1"/>
              </a:buClr>
              <a:buSzPts val="900"/>
              <a:buNone/>
              <a:defRPr sz="900"/>
            </a:lvl4pPr>
            <a:lvl5pPr marL="2286000" lvl="4" indent="-228600" algn="l" rtl="0">
              <a:spcBef>
                <a:spcPts val="180"/>
              </a:spcBef>
              <a:spcAft>
                <a:spcPts val="0"/>
              </a:spcAft>
              <a:buClr>
                <a:schemeClr val="dk1"/>
              </a:buClr>
              <a:buSzPts val="900"/>
              <a:buNone/>
              <a:defRPr sz="900"/>
            </a:lvl5pPr>
            <a:lvl6pPr marL="2743200" lvl="5" indent="-228600" algn="l" rtl="0">
              <a:spcBef>
                <a:spcPts val="180"/>
              </a:spcBef>
              <a:spcAft>
                <a:spcPts val="0"/>
              </a:spcAft>
              <a:buClr>
                <a:schemeClr val="dk1"/>
              </a:buClr>
              <a:buSzPts val="900"/>
              <a:buNone/>
              <a:defRPr sz="900"/>
            </a:lvl6pPr>
            <a:lvl7pPr marL="3200400" lvl="6" indent="-228600" algn="l" rtl="0">
              <a:spcBef>
                <a:spcPts val="180"/>
              </a:spcBef>
              <a:spcAft>
                <a:spcPts val="0"/>
              </a:spcAft>
              <a:buClr>
                <a:schemeClr val="dk1"/>
              </a:buClr>
              <a:buSzPts val="900"/>
              <a:buNone/>
              <a:defRPr sz="900"/>
            </a:lvl7pPr>
            <a:lvl8pPr marL="3657600" lvl="7" indent="-228600" algn="l" rtl="0">
              <a:spcBef>
                <a:spcPts val="180"/>
              </a:spcBef>
              <a:spcAft>
                <a:spcPts val="0"/>
              </a:spcAft>
              <a:buClr>
                <a:schemeClr val="dk1"/>
              </a:buClr>
              <a:buSzPts val="900"/>
              <a:buNone/>
              <a:defRPr sz="900"/>
            </a:lvl8pPr>
            <a:lvl9pPr marL="4114800" lvl="8" indent="-228600" algn="l" rtl="0">
              <a:spcBef>
                <a:spcPts val="180"/>
              </a:spcBef>
              <a:spcAft>
                <a:spcPts val="0"/>
              </a:spcAft>
              <a:buClr>
                <a:schemeClr val="dk1"/>
              </a:buClr>
              <a:buSzPts val="900"/>
              <a:buNone/>
              <a:defRPr sz="900"/>
            </a:lvl9pPr>
          </a:lstStyle>
          <a:p>
            <a:endParaRPr/>
          </a:p>
        </p:txBody>
      </p:sp>
      <p:sp>
        <p:nvSpPr>
          <p:cNvPr id="137" name="Google Shape;137;g8496ba718f_0_342"/>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8" name="Google Shape;138;g8496ba718f_0_342"/>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9" name="Google Shape;139;g8496ba718f_0_34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g8496ba718f_0_349"/>
          <p:cNvSpPr txBox="1">
            <a:spLocks noGrp="1"/>
          </p:cNvSpPr>
          <p:nvPr>
            <p:ph type="title"/>
          </p:nvPr>
        </p:nvSpPr>
        <p:spPr>
          <a:xfrm>
            <a:off x="1792288" y="4800600"/>
            <a:ext cx="5486400" cy="5667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Clr>
                <a:schemeClr val="dk1"/>
              </a:buClr>
              <a:buSzPts val="2000"/>
              <a:buFont typeface="Calibri"/>
              <a:buNone/>
              <a:defRPr sz="2000"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2" name="Google Shape;142;g8496ba718f_0_349"/>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43" name="Google Shape;143;g8496ba718f_0_349"/>
          <p:cNvSpPr txBox="1">
            <a:spLocks noGrp="1"/>
          </p:cNvSpPr>
          <p:nvPr>
            <p:ph type="body" idx="1"/>
          </p:nvPr>
        </p:nvSpPr>
        <p:spPr>
          <a:xfrm>
            <a:off x="1792288" y="5367338"/>
            <a:ext cx="5486400" cy="804900"/>
          </a:xfrm>
          <a:prstGeom prst="rect">
            <a:avLst/>
          </a:prstGeom>
          <a:noFill/>
          <a:ln>
            <a:noFill/>
          </a:ln>
        </p:spPr>
        <p:txBody>
          <a:bodyPr spcFirstLastPara="1" wrap="square" lIns="91425" tIns="45700" rIns="91425" bIns="45700" anchor="t" anchorCtr="0">
            <a:noAutofit/>
          </a:bodyPr>
          <a:lstStyle>
            <a:lvl1pPr marL="457200" lvl="0" indent="-228600" algn="l" rtl="0">
              <a:spcBef>
                <a:spcPts val="280"/>
              </a:spcBef>
              <a:spcAft>
                <a:spcPts val="0"/>
              </a:spcAft>
              <a:buClr>
                <a:schemeClr val="dk1"/>
              </a:buClr>
              <a:buSzPts val="1400"/>
              <a:buNone/>
              <a:defRPr sz="1400"/>
            </a:lvl1pPr>
            <a:lvl2pPr marL="914400" lvl="1" indent="-228600" algn="l" rtl="0">
              <a:spcBef>
                <a:spcPts val="240"/>
              </a:spcBef>
              <a:spcAft>
                <a:spcPts val="0"/>
              </a:spcAft>
              <a:buClr>
                <a:schemeClr val="dk1"/>
              </a:buClr>
              <a:buSzPts val="1200"/>
              <a:buNone/>
              <a:defRPr sz="1200"/>
            </a:lvl2pPr>
            <a:lvl3pPr marL="1371600" lvl="2" indent="-228600" algn="l" rtl="0">
              <a:spcBef>
                <a:spcPts val="200"/>
              </a:spcBef>
              <a:spcAft>
                <a:spcPts val="0"/>
              </a:spcAft>
              <a:buClr>
                <a:schemeClr val="dk1"/>
              </a:buClr>
              <a:buSzPts val="1000"/>
              <a:buNone/>
              <a:defRPr sz="1000"/>
            </a:lvl3pPr>
            <a:lvl4pPr marL="1828800" lvl="3" indent="-228600" algn="l" rtl="0">
              <a:spcBef>
                <a:spcPts val="180"/>
              </a:spcBef>
              <a:spcAft>
                <a:spcPts val="0"/>
              </a:spcAft>
              <a:buClr>
                <a:schemeClr val="dk1"/>
              </a:buClr>
              <a:buSzPts val="900"/>
              <a:buNone/>
              <a:defRPr sz="900"/>
            </a:lvl4pPr>
            <a:lvl5pPr marL="2286000" lvl="4" indent="-228600" algn="l" rtl="0">
              <a:spcBef>
                <a:spcPts val="180"/>
              </a:spcBef>
              <a:spcAft>
                <a:spcPts val="0"/>
              </a:spcAft>
              <a:buClr>
                <a:schemeClr val="dk1"/>
              </a:buClr>
              <a:buSzPts val="900"/>
              <a:buNone/>
              <a:defRPr sz="900"/>
            </a:lvl5pPr>
            <a:lvl6pPr marL="2743200" lvl="5" indent="-228600" algn="l" rtl="0">
              <a:spcBef>
                <a:spcPts val="180"/>
              </a:spcBef>
              <a:spcAft>
                <a:spcPts val="0"/>
              </a:spcAft>
              <a:buClr>
                <a:schemeClr val="dk1"/>
              </a:buClr>
              <a:buSzPts val="900"/>
              <a:buNone/>
              <a:defRPr sz="900"/>
            </a:lvl6pPr>
            <a:lvl7pPr marL="3200400" lvl="6" indent="-228600" algn="l" rtl="0">
              <a:spcBef>
                <a:spcPts val="180"/>
              </a:spcBef>
              <a:spcAft>
                <a:spcPts val="0"/>
              </a:spcAft>
              <a:buClr>
                <a:schemeClr val="dk1"/>
              </a:buClr>
              <a:buSzPts val="900"/>
              <a:buNone/>
              <a:defRPr sz="900"/>
            </a:lvl7pPr>
            <a:lvl8pPr marL="3657600" lvl="7" indent="-228600" algn="l" rtl="0">
              <a:spcBef>
                <a:spcPts val="180"/>
              </a:spcBef>
              <a:spcAft>
                <a:spcPts val="0"/>
              </a:spcAft>
              <a:buClr>
                <a:schemeClr val="dk1"/>
              </a:buClr>
              <a:buSzPts val="900"/>
              <a:buNone/>
              <a:defRPr sz="900"/>
            </a:lvl8pPr>
            <a:lvl9pPr marL="4114800" lvl="8" indent="-228600" algn="l" rtl="0">
              <a:spcBef>
                <a:spcPts val="180"/>
              </a:spcBef>
              <a:spcAft>
                <a:spcPts val="0"/>
              </a:spcAft>
              <a:buClr>
                <a:schemeClr val="dk1"/>
              </a:buClr>
              <a:buSzPts val="900"/>
              <a:buNone/>
              <a:defRPr sz="900"/>
            </a:lvl9pPr>
          </a:lstStyle>
          <a:p>
            <a:endParaRPr/>
          </a:p>
        </p:txBody>
      </p:sp>
      <p:sp>
        <p:nvSpPr>
          <p:cNvPr id="144" name="Google Shape;144;g8496ba718f_0_349"/>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5" name="Google Shape;145;g8496ba718f_0_349"/>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6" name="Google Shape;146;g8496ba718f_0_349"/>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g8496ba718f_0_29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86" name="Google Shape;86;g8496ba718f_0_293"/>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7" name="Google Shape;87;g8496ba718f_0_293"/>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8" name="Google Shape;88;g8496ba718f_0_293"/>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g8496ba718f_0_29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g8496ba718f_0_187"/>
          <p:cNvSpPr txBox="1">
            <a:spLocks noGrp="1"/>
          </p:cNvSpPr>
          <p:nvPr>
            <p:ph type="ctrTitle"/>
          </p:nvPr>
        </p:nvSpPr>
        <p:spPr>
          <a:xfrm>
            <a:off x="685800" y="2130424"/>
            <a:ext cx="7772400" cy="1808529"/>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US" dirty="0">
                <a:solidFill>
                  <a:schemeClr val="dk1"/>
                </a:solidFill>
                <a:latin typeface="Calibri"/>
                <a:ea typeface="Calibri"/>
                <a:cs typeface="Calibri"/>
                <a:sym typeface="Calibri"/>
              </a:rPr>
              <a:t>Information Technology</a:t>
            </a:r>
            <a:endParaRPr dirty="0"/>
          </a:p>
        </p:txBody>
      </p:sp>
      <p:sp>
        <p:nvSpPr>
          <p:cNvPr id="164" name="Google Shape;164;g8496ba718f_0_187"/>
          <p:cNvSpPr txBox="1">
            <a:spLocks noGrp="1"/>
          </p:cNvSpPr>
          <p:nvPr>
            <p:ph type="subTitle" idx="1"/>
          </p:nvPr>
        </p:nvSpPr>
        <p:spPr>
          <a:xfrm>
            <a:off x="1371600" y="5158154"/>
            <a:ext cx="6400800" cy="861646"/>
          </a:xfrm>
          <a:prstGeom prst="rect">
            <a:avLst/>
          </a:prstGeom>
          <a:noFill/>
          <a:ln>
            <a:noFill/>
          </a:ln>
        </p:spPr>
        <p:txBody>
          <a:bodyPr spcFirstLastPara="1" wrap="square" lIns="91425" tIns="45700" rIns="91425" bIns="45700" anchor="t" anchorCtr="0">
            <a:noAutofit/>
          </a:bodyPr>
          <a:lstStyle/>
          <a:p>
            <a:pPr marL="0" lvl="0" indent="0" algn="ctr" rtl="0">
              <a:lnSpc>
                <a:spcPct val="80000"/>
              </a:lnSpc>
              <a:spcBef>
                <a:spcPts val="496"/>
              </a:spcBef>
              <a:spcAft>
                <a:spcPts val="0"/>
              </a:spcAft>
              <a:buClr>
                <a:srgbClr val="888888"/>
              </a:buClr>
              <a:buSzPts val="2480"/>
              <a:buNone/>
            </a:pPr>
            <a:r>
              <a:rPr lang="en-US" sz="2480" dirty="0" smtClean="0"/>
              <a:t>Med 311</a:t>
            </a:r>
          </a:p>
          <a:p>
            <a:pPr marL="0" lvl="0" indent="0" algn="ctr" rtl="0">
              <a:lnSpc>
                <a:spcPct val="80000"/>
              </a:lnSpc>
              <a:spcBef>
                <a:spcPts val="496"/>
              </a:spcBef>
              <a:spcAft>
                <a:spcPts val="0"/>
              </a:spcAft>
              <a:buClr>
                <a:srgbClr val="888888"/>
              </a:buClr>
              <a:buSzPts val="2480"/>
              <a:buNone/>
            </a:pPr>
            <a:r>
              <a:rPr lang="en-US" sz="2480" dirty="0" smtClean="0"/>
              <a:t>Dr</a:t>
            </a:r>
            <a:r>
              <a:rPr lang="en-US" sz="2480" dirty="0"/>
              <a:t>. Ola </a:t>
            </a:r>
            <a:r>
              <a:rPr lang="en-US" sz="2480" dirty="0" err="1"/>
              <a:t>Soudah</a:t>
            </a:r>
            <a:endParaRPr sz="2480" dirty="0"/>
          </a:p>
          <a:p>
            <a:pPr marL="0" lvl="0" indent="0" algn="ctr" rtl="0">
              <a:lnSpc>
                <a:spcPct val="80000"/>
              </a:lnSpc>
              <a:spcBef>
                <a:spcPts val="496"/>
              </a:spcBef>
              <a:spcAft>
                <a:spcPts val="0"/>
              </a:spcAft>
              <a:buClr>
                <a:srgbClr val="888888"/>
              </a:buClr>
              <a:buSzPts val="2480"/>
              <a:buNone/>
            </a:pPr>
            <a:endParaRPr sz="248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g8496ba718f_0_2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7030A0"/>
              </a:buClr>
              <a:buSzPts val="4000"/>
              <a:buFont typeface="Calibri"/>
              <a:buNone/>
            </a:pPr>
            <a:r>
              <a:rPr lang="en-US" sz="4000" b="1">
                <a:solidFill>
                  <a:srgbClr val="7030A0"/>
                </a:solidFill>
              </a:rPr>
              <a:t>From EMR to EHR</a:t>
            </a:r>
            <a:endParaRPr sz="4000">
              <a:solidFill>
                <a:srgbClr val="7030A0"/>
              </a:solidFill>
            </a:endParaRPr>
          </a:p>
        </p:txBody>
      </p:sp>
      <p:sp>
        <p:nvSpPr>
          <p:cNvPr id="215" name="Google Shape;215;g8496ba718f_0_230"/>
          <p:cNvSpPr txBox="1">
            <a:spLocks noGrp="1"/>
          </p:cNvSpPr>
          <p:nvPr>
            <p:ph type="body" idx="1"/>
          </p:nvPr>
        </p:nvSpPr>
        <p:spPr>
          <a:xfrm>
            <a:off x="457200" y="1600200"/>
            <a:ext cx="8229600" cy="49530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rgbClr val="0070C0"/>
              </a:buClr>
              <a:buSzPts val="2800"/>
              <a:buChar char="•"/>
            </a:pPr>
            <a:r>
              <a:rPr lang="en-US" sz="2800" b="1" dirty="0">
                <a:solidFill>
                  <a:srgbClr val="0070C0"/>
                </a:solidFill>
              </a:rPr>
              <a:t>Electronic Health Records (EHRs) </a:t>
            </a:r>
            <a:r>
              <a:rPr lang="en-US" sz="2800" dirty="0"/>
              <a:t>Data collection with a </a:t>
            </a:r>
            <a:r>
              <a:rPr lang="en-US" sz="2800" b="1" dirty="0"/>
              <a:t>focus on the total health of the patient which goes beyond standard clinical data </a:t>
            </a:r>
            <a:r>
              <a:rPr lang="en-US" sz="2800" dirty="0"/>
              <a:t>collected in the provider’s office and includes a broader view of a patient’s care.</a:t>
            </a:r>
            <a:endParaRPr dirty="0"/>
          </a:p>
          <a:p>
            <a:pPr marL="342900" lvl="0" indent="-165100" algn="l" rtl="0">
              <a:lnSpc>
                <a:spcPct val="90000"/>
              </a:lnSpc>
              <a:spcBef>
                <a:spcPts val="560"/>
              </a:spcBef>
              <a:spcAft>
                <a:spcPts val="0"/>
              </a:spcAft>
              <a:buClr>
                <a:schemeClr val="dk1"/>
              </a:buClr>
              <a:buSzPts val="2800"/>
              <a:buNone/>
            </a:pPr>
            <a:endParaRPr sz="2800" dirty="0"/>
          </a:p>
          <a:p>
            <a:pPr marL="342900" lvl="0" indent="-342900" algn="l" rtl="0">
              <a:lnSpc>
                <a:spcPct val="90000"/>
              </a:lnSpc>
              <a:spcBef>
                <a:spcPts val="560"/>
              </a:spcBef>
              <a:spcAft>
                <a:spcPts val="0"/>
              </a:spcAft>
              <a:buClr>
                <a:srgbClr val="0070C0"/>
              </a:buClr>
              <a:buSzPts val="2800"/>
              <a:buChar char="•"/>
            </a:pPr>
            <a:r>
              <a:rPr lang="en-US" sz="2800" b="1" dirty="0">
                <a:solidFill>
                  <a:srgbClr val="0070C0"/>
                </a:solidFill>
              </a:rPr>
              <a:t>EHR VS EMR</a:t>
            </a:r>
            <a:endParaRPr sz="2800" b="1" dirty="0">
              <a:solidFill>
                <a:srgbClr val="0070C0"/>
              </a:solidFill>
            </a:endParaRPr>
          </a:p>
          <a:p>
            <a:pPr marL="742950" lvl="1" indent="-285750" algn="l" rtl="0">
              <a:lnSpc>
                <a:spcPct val="90000"/>
              </a:lnSpc>
              <a:spcBef>
                <a:spcPts val="480"/>
              </a:spcBef>
              <a:spcAft>
                <a:spcPts val="0"/>
              </a:spcAft>
              <a:buClr>
                <a:schemeClr val="dk1"/>
              </a:buClr>
              <a:buSzPts val="2400"/>
              <a:buChar char="–"/>
            </a:pPr>
            <a:r>
              <a:rPr lang="en-US" sz="2400" dirty="0"/>
              <a:t>EHR is a broader term than EMR. </a:t>
            </a:r>
            <a:endParaRPr sz="2400" dirty="0"/>
          </a:p>
          <a:p>
            <a:pPr marL="742950" lvl="1" indent="-285750" algn="l" rtl="0">
              <a:lnSpc>
                <a:spcPct val="90000"/>
              </a:lnSpc>
              <a:spcBef>
                <a:spcPts val="480"/>
              </a:spcBef>
              <a:spcAft>
                <a:spcPts val="0"/>
              </a:spcAft>
              <a:buClr>
                <a:schemeClr val="dk1"/>
              </a:buClr>
              <a:buSzPts val="2400"/>
              <a:buChar char="–"/>
            </a:pPr>
            <a:r>
              <a:rPr lang="en-US" sz="2400" dirty="0"/>
              <a:t>The data in the EHR are accessible to many different entities, particularly the patient (ex. </a:t>
            </a:r>
            <a:r>
              <a:rPr lang="en-US" sz="2400" dirty="0" err="1"/>
              <a:t>Mychart</a:t>
            </a:r>
            <a:r>
              <a:rPr lang="en-US" sz="2400" dirty="0"/>
              <a:t>).</a:t>
            </a:r>
            <a:endParaRPr sz="2400" dirty="0"/>
          </a:p>
          <a:p>
            <a:pPr marL="742950" lvl="1" indent="-285750" algn="l" rtl="0">
              <a:lnSpc>
                <a:spcPct val="90000"/>
              </a:lnSpc>
              <a:spcBef>
                <a:spcPts val="480"/>
              </a:spcBef>
              <a:spcAft>
                <a:spcPts val="0"/>
              </a:spcAft>
              <a:buClr>
                <a:schemeClr val="dk1"/>
              </a:buClr>
              <a:buSzPts val="2400"/>
              <a:buChar char="–"/>
            </a:pPr>
            <a:r>
              <a:rPr lang="en-US" sz="2400" dirty="0"/>
              <a:t>The information goes with the patient to various health care settings, information available to other providers.</a:t>
            </a:r>
            <a:endParaRPr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g8496ba718f_0_23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endParaRPr/>
          </a:p>
        </p:txBody>
      </p:sp>
      <p:sp>
        <p:nvSpPr>
          <p:cNvPr id="221" name="Google Shape;221;g8496ba718f_0_235"/>
          <p:cNvSpPr txBox="1">
            <a:spLocks noGrp="1"/>
          </p:cNvSpPr>
          <p:nvPr>
            <p:ph type="body" idx="1"/>
          </p:nvPr>
        </p:nvSpPr>
        <p:spPr>
          <a:xfrm>
            <a:off x="457200" y="1600200"/>
            <a:ext cx="8229600" cy="50292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800"/>
              <a:buChar char="•"/>
            </a:pPr>
            <a:r>
              <a:rPr lang="en-US" sz="2800"/>
              <a:t>“The concept of </a:t>
            </a:r>
            <a:r>
              <a:rPr lang="en-US" sz="2800" b="1">
                <a:solidFill>
                  <a:srgbClr val="0070C0"/>
                </a:solidFill>
              </a:rPr>
              <a:t>meaningful use of EHR </a:t>
            </a:r>
            <a:r>
              <a:rPr lang="en-US" sz="2800"/>
              <a:t>rested on the ‘5 pillars’ of health outcomes policy priorities, namely:</a:t>
            </a:r>
            <a:endParaRPr/>
          </a:p>
          <a:p>
            <a:pPr marL="342900" lvl="0" indent="-165100" algn="l" rtl="0">
              <a:spcBef>
                <a:spcPts val="560"/>
              </a:spcBef>
              <a:spcAft>
                <a:spcPts val="0"/>
              </a:spcAft>
              <a:buClr>
                <a:schemeClr val="dk1"/>
              </a:buClr>
              <a:buSzPts val="2800"/>
              <a:buNone/>
            </a:pPr>
            <a:endParaRPr sz="2800"/>
          </a:p>
          <a:p>
            <a:pPr marL="1143000" lvl="2" indent="-228600" algn="l" rtl="0">
              <a:spcBef>
                <a:spcPts val="480"/>
              </a:spcBef>
              <a:spcAft>
                <a:spcPts val="0"/>
              </a:spcAft>
              <a:buClr>
                <a:schemeClr val="dk1"/>
              </a:buClr>
              <a:buSzPts val="2400"/>
              <a:buChar char="•"/>
            </a:pPr>
            <a:r>
              <a:rPr lang="en-US"/>
              <a:t>Improve quality, safety, efficiency, and reduce health disparities</a:t>
            </a:r>
            <a:endParaRPr/>
          </a:p>
          <a:p>
            <a:pPr marL="1143000" lvl="2" indent="-228600" algn="l" rtl="0">
              <a:spcBef>
                <a:spcPts val="480"/>
              </a:spcBef>
              <a:spcAft>
                <a:spcPts val="0"/>
              </a:spcAft>
              <a:buClr>
                <a:schemeClr val="dk1"/>
              </a:buClr>
              <a:buSzPts val="2400"/>
              <a:buChar char="•"/>
            </a:pPr>
            <a:r>
              <a:rPr lang="en-US"/>
              <a:t>Engage patients and families in their health</a:t>
            </a:r>
            <a:endParaRPr/>
          </a:p>
          <a:p>
            <a:pPr marL="1143000" lvl="2" indent="-228600" algn="l" rtl="0">
              <a:spcBef>
                <a:spcPts val="480"/>
              </a:spcBef>
              <a:spcAft>
                <a:spcPts val="0"/>
              </a:spcAft>
              <a:buClr>
                <a:schemeClr val="dk1"/>
              </a:buClr>
              <a:buSzPts val="2400"/>
              <a:buChar char="•"/>
            </a:pPr>
            <a:r>
              <a:rPr lang="en-US"/>
              <a:t>Improve care coordination</a:t>
            </a:r>
            <a:endParaRPr/>
          </a:p>
          <a:p>
            <a:pPr marL="1143000" lvl="2" indent="-228600" algn="l" rtl="0">
              <a:spcBef>
                <a:spcPts val="480"/>
              </a:spcBef>
              <a:spcAft>
                <a:spcPts val="0"/>
              </a:spcAft>
              <a:buClr>
                <a:schemeClr val="dk1"/>
              </a:buClr>
              <a:buSzPts val="2400"/>
              <a:buChar char="•"/>
            </a:pPr>
            <a:r>
              <a:rPr lang="en-US"/>
              <a:t>Improve population and public health</a:t>
            </a:r>
            <a:endParaRPr/>
          </a:p>
          <a:p>
            <a:pPr marL="1143000" lvl="2" indent="-228600" algn="l" rtl="0">
              <a:spcBef>
                <a:spcPts val="480"/>
              </a:spcBef>
              <a:spcAft>
                <a:spcPts val="0"/>
              </a:spcAft>
              <a:buClr>
                <a:schemeClr val="dk1"/>
              </a:buClr>
              <a:buSzPts val="2400"/>
              <a:buChar char="•"/>
            </a:pPr>
            <a:r>
              <a:rPr lang="en-US"/>
              <a:t>Ensure adequate privacy and security for patient health information</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3" name="Google Shape;233;g8496ba718f_0_245"/>
          <p:cNvSpPr txBox="1">
            <a:spLocks noGrp="1"/>
          </p:cNvSpPr>
          <p:nvPr>
            <p:ph type="body" idx="1"/>
          </p:nvPr>
        </p:nvSpPr>
        <p:spPr>
          <a:xfrm>
            <a:off x="457200" y="480646"/>
            <a:ext cx="8229600" cy="5920154"/>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800"/>
              <a:buChar char="•"/>
            </a:pPr>
            <a:r>
              <a:rPr lang="en-US" sz="2800" dirty="0"/>
              <a:t>In 1996, Congress passed the </a:t>
            </a:r>
            <a:r>
              <a:rPr lang="en-US" sz="2800" b="1" dirty="0">
                <a:solidFill>
                  <a:srgbClr val="0070C0"/>
                </a:solidFill>
              </a:rPr>
              <a:t>Health Insurance Portability and Accountability Act (HIPAA) </a:t>
            </a:r>
            <a:r>
              <a:rPr lang="en-US" sz="2800" dirty="0"/>
              <a:t>with the intent of developing standards for health care data and their exchange and regulations on privacy protections.</a:t>
            </a:r>
            <a:endParaRPr dirty="0"/>
          </a:p>
          <a:p>
            <a:pPr marL="342900" lvl="0" indent="-139700" algn="l" rtl="0">
              <a:spcBef>
                <a:spcPts val="640"/>
              </a:spcBef>
              <a:spcAft>
                <a:spcPts val="0"/>
              </a:spcAft>
              <a:buClr>
                <a:schemeClr val="dk1"/>
              </a:buClr>
              <a:buSzPts val="3200"/>
              <a:buNone/>
            </a:pPr>
            <a:endParaRPr dirty="0"/>
          </a:p>
          <a:p>
            <a:pPr marL="342900" lvl="0" indent="-342900" algn="l" rtl="0">
              <a:spcBef>
                <a:spcPts val="560"/>
              </a:spcBef>
              <a:spcAft>
                <a:spcPts val="0"/>
              </a:spcAft>
              <a:buClr>
                <a:schemeClr val="dk1"/>
              </a:buClr>
              <a:buSzPts val="2800"/>
              <a:buChar char="•"/>
            </a:pPr>
            <a:r>
              <a:rPr lang="en-US" sz="2800" dirty="0"/>
              <a:t>The concept of </a:t>
            </a:r>
            <a:r>
              <a:rPr lang="en-US" sz="2800" b="1" dirty="0">
                <a:solidFill>
                  <a:srgbClr val="0070C0"/>
                </a:solidFill>
              </a:rPr>
              <a:t>Protected Health Information (PHI) </a:t>
            </a:r>
            <a:r>
              <a:rPr lang="en-US" sz="2800" dirty="0"/>
              <a:t>is to </a:t>
            </a:r>
            <a:r>
              <a:rPr lang="en-US" sz="2800" dirty="0" smtClean="0"/>
              <a:t>protect </a:t>
            </a:r>
            <a:r>
              <a:rPr lang="en-US" sz="2800" dirty="0"/>
              <a:t>all</a:t>
            </a:r>
            <a:r>
              <a:rPr lang="en-US" sz="2800" dirty="0" smtClean="0"/>
              <a:t>.</a:t>
            </a:r>
          </a:p>
          <a:p>
            <a:pPr marL="1257300" lvl="2">
              <a:spcBef>
                <a:spcPts val="560"/>
              </a:spcBef>
              <a:buSzPts val="2800"/>
            </a:pPr>
            <a:r>
              <a:rPr lang="en-US" b="1" dirty="0">
                <a:solidFill>
                  <a:srgbClr val="00B050"/>
                </a:solidFill>
              </a:rPr>
              <a:t>Protected health information</a:t>
            </a:r>
            <a:r>
              <a:rPr lang="en-US" dirty="0">
                <a:solidFill>
                  <a:srgbClr val="00B050"/>
                </a:solidFill>
              </a:rPr>
              <a:t> (</a:t>
            </a:r>
            <a:r>
              <a:rPr lang="en-US" b="1" dirty="0">
                <a:solidFill>
                  <a:srgbClr val="00B050"/>
                </a:solidFill>
              </a:rPr>
              <a:t>PHI</a:t>
            </a:r>
            <a:r>
              <a:rPr lang="en-US" dirty="0">
                <a:solidFill>
                  <a:srgbClr val="00B050"/>
                </a:solidFill>
              </a:rPr>
              <a:t>) </a:t>
            </a:r>
            <a:r>
              <a:rPr lang="en-US" dirty="0"/>
              <a:t>under the U.S. law is any information about health status, provision of health care, or payment for health care that is created or collected by a Covered Entity (or a Business Associate of a Covered Entity), and can be linked to a specific individual. </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g8496ba718f_0_25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endParaRPr/>
          </a:p>
        </p:txBody>
      </p:sp>
      <p:sp>
        <p:nvSpPr>
          <p:cNvPr id="239" name="Google Shape;239;g8496ba718f_0_250"/>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lvl="0" indent="-139700" algn="l" rtl="0">
              <a:spcBef>
                <a:spcPts val="0"/>
              </a:spcBef>
              <a:spcAft>
                <a:spcPts val="0"/>
              </a:spcAft>
              <a:buClr>
                <a:schemeClr val="dk1"/>
              </a:buClr>
              <a:buSzPts val="3200"/>
              <a:buNone/>
            </a:pPr>
            <a:endParaRPr/>
          </a:p>
        </p:txBody>
      </p:sp>
      <p:pic>
        <p:nvPicPr>
          <p:cNvPr id="240" name="Google Shape;240;g8496ba718f_0_250"/>
          <p:cNvPicPr preferRelativeResize="0"/>
          <p:nvPr/>
        </p:nvPicPr>
        <p:blipFill rotWithShape="1">
          <a:blip r:embed="rId3">
            <a:alphaModFix/>
          </a:blip>
          <a:srcRect/>
          <a:stretch/>
        </p:blipFill>
        <p:spPr>
          <a:xfrm>
            <a:off x="339969" y="274638"/>
            <a:ext cx="8346831" cy="6313731"/>
          </a:xfrm>
          <a:prstGeom prst="rect">
            <a:avLst/>
          </a:prstGeom>
          <a:noFill/>
          <a:ln>
            <a:noFill/>
          </a:ln>
          <a:effectLst>
            <a:outerShdw blurRad="292100" dist="139700" dir="2700000" algn="tl" rotWithShape="0">
              <a:srgbClr val="333333">
                <a:alpha val="64709"/>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6" name="Google Shape;246;g8496ba718f_0_256"/>
          <p:cNvSpPr txBox="1">
            <a:spLocks noGrp="1"/>
          </p:cNvSpPr>
          <p:nvPr>
            <p:ph type="body" idx="1"/>
          </p:nvPr>
        </p:nvSpPr>
        <p:spPr>
          <a:xfrm>
            <a:off x="457200" y="838200"/>
            <a:ext cx="8229600" cy="5943600"/>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0"/>
              </a:spcBef>
              <a:spcAft>
                <a:spcPts val="0"/>
              </a:spcAft>
              <a:buClr>
                <a:srgbClr val="0070C0"/>
              </a:buClr>
              <a:buSzPts val="2480"/>
              <a:buChar char="•"/>
            </a:pPr>
            <a:r>
              <a:rPr lang="en-US" sz="2480" b="1" i="1">
                <a:solidFill>
                  <a:srgbClr val="0070C0"/>
                </a:solidFill>
              </a:rPr>
              <a:t>HIPAA Privacy Rule:</a:t>
            </a:r>
            <a:r>
              <a:rPr lang="en-US" sz="2480" b="1">
                <a:solidFill>
                  <a:srgbClr val="0070C0"/>
                </a:solidFill>
              </a:rPr>
              <a:t> </a:t>
            </a:r>
            <a:r>
              <a:rPr lang="en-US" sz="2480"/>
              <a:t>The Privacy Rule dictates how, when and under what circumstances PHI can be used and disclosed.</a:t>
            </a:r>
            <a:endParaRPr/>
          </a:p>
          <a:p>
            <a:pPr marL="342900" lvl="0" indent="-185420" algn="l" rtl="0">
              <a:lnSpc>
                <a:spcPct val="80000"/>
              </a:lnSpc>
              <a:spcBef>
                <a:spcPts val="496"/>
              </a:spcBef>
              <a:spcAft>
                <a:spcPts val="0"/>
              </a:spcAft>
              <a:buClr>
                <a:schemeClr val="dk1"/>
              </a:buClr>
              <a:buSzPts val="2480"/>
              <a:buNone/>
            </a:pPr>
            <a:endParaRPr sz="2480"/>
          </a:p>
          <a:p>
            <a:pPr marL="342900" lvl="0" indent="-342900" algn="l" rtl="0">
              <a:lnSpc>
                <a:spcPct val="80000"/>
              </a:lnSpc>
              <a:spcBef>
                <a:spcPts val="496"/>
              </a:spcBef>
              <a:spcAft>
                <a:spcPts val="0"/>
              </a:spcAft>
              <a:buClr>
                <a:srgbClr val="0070C0"/>
              </a:buClr>
              <a:buSzPts val="2480"/>
              <a:buChar char="•"/>
            </a:pPr>
            <a:r>
              <a:rPr lang="en-US" sz="2480" b="1" i="1">
                <a:solidFill>
                  <a:srgbClr val="0070C0"/>
                </a:solidFill>
              </a:rPr>
              <a:t>HIPAA Security Rule:</a:t>
            </a:r>
            <a:r>
              <a:rPr lang="en-US" sz="2480"/>
              <a:t> The Security Rule sets the minimum standards to safeguard ePHI.</a:t>
            </a:r>
            <a:endParaRPr/>
          </a:p>
          <a:p>
            <a:pPr marL="342900" lvl="0" indent="-185420" algn="l" rtl="0">
              <a:lnSpc>
                <a:spcPct val="80000"/>
              </a:lnSpc>
              <a:spcBef>
                <a:spcPts val="496"/>
              </a:spcBef>
              <a:spcAft>
                <a:spcPts val="0"/>
              </a:spcAft>
              <a:buClr>
                <a:schemeClr val="dk1"/>
              </a:buClr>
              <a:buSzPts val="2480"/>
              <a:buNone/>
            </a:pPr>
            <a:endParaRPr sz="2480" b="1">
              <a:solidFill>
                <a:srgbClr val="0070C0"/>
              </a:solidFill>
            </a:endParaRPr>
          </a:p>
          <a:p>
            <a:pPr marL="342900" lvl="0" indent="-342900" algn="l" rtl="0">
              <a:lnSpc>
                <a:spcPct val="80000"/>
              </a:lnSpc>
              <a:spcBef>
                <a:spcPts val="496"/>
              </a:spcBef>
              <a:spcAft>
                <a:spcPts val="0"/>
              </a:spcAft>
              <a:buClr>
                <a:srgbClr val="0070C0"/>
              </a:buClr>
              <a:buSzPts val="2480"/>
              <a:buChar char="•"/>
            </a:pPr>
            <a:r>
              <a:rPr lang="en-US" sz="2480" b="1" i="1">
                <a:solidFill>
                  <a:srgbClr val="0070C0"/>
                </a:solidFill>
              </a:rPr>
              <a:t>Breach Notification Rule:</a:t>
            </a:r>
            <a:r>
              <a:rPr lang="en-US" sz="2480"/>
              <a:t> The Department of Health and Human Services must be notified if a data breach has been discovered. </a:t>
            </a:r>
            <a:endParaRPr sz="2480"/>
          </a:p>
          <a:p>
            <a:pPr marL="342900" lvl="0" indent="-185420" algn="l" rtl="0">
              <a:lnSpc>
                <a:spcPct val="80000"/>
              </a:lnSpc>
              <a:spcBef>
                <a:spcPts val="496"/>
              </a:spcBef>
              <a:spcAft>
                <a:spcPts val="0"/>
              </a:spcAft>
              <a:buClr>
                <a:schemeClr val="dk1"/>
              </a:buClr>
              <a:buSzPts val="2480"/>
              <a:buNone/>
            </a:pPr>
            <a:endParaRPr sz="2480"/>
          </a:p>
          <a:p>
            <a:pPr marL="342900" lvl="0" indent="-342900" algn="l" rtl="0">
              <a:lnSpc>
                <a:spcPct val="80000"/>
              </a:lnSpc>
              <a:spcBef>
                <a:spcPts val="496"/>
              </a:spcBef>
              <a:spcAft>
                <a:spcPts val="0"/>
              </a:spcAft>
              <a:buClr>
                <a:srgbClr val="0070C0"/>
              </a:buClr>
              <a:buSzPts val="2480"/>
              <a:buChar char="•"/>
            </a:pPr>
            <a:r>
              <a:rPr lang="en-US" sz="2480" b="1" i="1">
                <a:solidFill>
                  <a:srgbClr val="0070C0"/>
                </a:solidFill>
              </a:rPr>
              <a:t>Omnibus Rule:</a:t>
            </a:r>
            <a:r>
              <a:rPr lang="en-US" sz="2480"/>
              <a:t> the prohibition of using PHI for marketing or fundraising purposes without authorization.</a:t>
            </a:r>
            <a:endParaRPr/>
          </a:p>
          <a:p>
            <a:pPr marL="342900" lvl="0" indent="-185420" algn="l" rtl="0">
              <a:lnSpc>
                <a:spcPct val="80000"/>
              </a:lnSpc>
              <a:spcBef>
                <a:spcPts val="496"/>
              </a:spcBef>
              <a:spcAft>
                <a:spcPts val="0"/>
              </a:spcAft>
              <a:buClr>
                <a:schemeClr val="dk1"/>
              </a:buClr>
              <a:buSzPts val="2480"/>
              <a:buNone/>
            </a:pPr>
            <a:endParaRPr sz="2480"/>
          </a:p>
          <a:p>
            <a:pPr marL="342900" lvl="0" indent="-342900" algn="l" rtl="0">
              <a:lnSpc>
                <a:spcPct val="80000"/>
              </a:lnSpc>
              <a:spcBef>
                <a:spcPts val="496"/>
              </a:spcBef>
              <a:spcAft>
                <a:spcPts val="0"/>
              </a:spcAft>
              <a:buClr>
                <a:srgbClr val="0070C0"/>
              </a:buClr>
              <a:buSzPts val="2480"/>
              <a:buChar char="•"/>
            </a:pPr>
            <a:r>
              <a:rPr lang="en-US" sz="2480" b="1" i="1">
                <a:solidFill>
                  <a:srgbClr val="0070C0"/>
                </a:solidFill>
              </a:rPr>
              <a:t>Enforcement Rule: </a:t>
            </a:r>
            <a:r>
              <a:rPr lang="en-US" sz="2480"/>
              <a:t>fines can be issued for HIPPA regulations violation.</a:t>
            </a:r>
            <a:endParaRPr sz="248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g8496ba718f_0_26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7030A0"/>
              </a:buClr>
              <a:buSzPts val="3000"/>
              <a:buFont typeface="Calibri"/>
              <a:buNone/>
            </a:pPr>
            <a:r>
              <a:rPr lang="en-US" sz="3000" b="1">
                <a:solidFill>
                  <a:srgbClr val="7030A0"/>
                </a:solidFill>
              </a:rPr>
              <a:t>THE FUTURE OF HEALTHCARE INFORMATION TECHNOLOGY</a:t>
            </a:r>
            <a:endParaRPr sz="3000">
              <a:solidFill>
                <a:srgbClr val="7030A0"/>
              </a:solidFill>
            </a:endParaRPr>
          </a:p>
        </p:txBody>
      </p:sp>
      <p:sp>
        <p:nvSpPr>
          <p:cNvPr id="252" name="Google Shape;252;g8496ba718f_0_261"/>
          <p:cNvSpPr txBox="1">
            <a:spLocks noGrp="1"/>
          </p:cNvSpPr>
          <p:nvPr>
            <p:ph type="body" idx="1"/>
          </p:nvPr>
        </p:nvSpPr>
        <p:spPr>
          <a:xfrm>
            <a:off x="457200" y="1600200"/>
            <a:ext cx="8229600" cy="49530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800"/>
              <a:buChar char="•"/>
            </a:pPr>
            <a:r>
              <a:rPr lang="en-US" sz="2800"/>
              <a:t>The era of carrying your personal EHR on a card in your purse, wallet, or embedded under your skin in a microchip with every conceivable piece of medical information about you.</a:t>
            </a:r>
            <a:endParaRPr/>
          </a:p>
          <a:p>
            <a:pPr marL="342900" lvl="0" indent="-165100" algn="l" rtl="0">
              <a:spcBef>
                <a:spcPts val="560"/>
              </a:spcBef>
              <a:spcAft>
                <a:spcPts val="0"/>
              </a:spcAft>
              <a:buClr>
                <a:schemeClr val="dk1"/>
              </a:buClr>
              <a:buSzPts val="2800"/>
              <a:buNone/>
            </a:pPr>
            <a:endParaRPr sz="2800"/>
          </a:p>
          <a:p>
            <a:pPr marL="342900" lvl="0" indent="-342900" algn="l" rtl="0">
              <a:spcBef>
                <a:spcPts val="560"/>
              </a:spcBef>
              <a:spcAft>
                <a:spcPts val="0"/>
              </a:spcAft>
              <a:buClr>
                <a:schemeClr val="dk1"/>
              </a:buClr>
              <a:buSzPts val="2800"/>
              <a:buChar char="•"/>
            </a:pPr>
            <a:r>
              <a:rPr lang="en-US" sz="2800"/>
              <a:t>The ability to have a new physician evaluate your medical history without ever physically seeing you. </a:t>
            </a:r>
            <a:endParaRPr sz="2800"/>
          </a:p>
          <a:p>
            <a:pPr marL="342900" lvl="0" indent="-139700" algn="l" rtl="0">
              <a:spcBef>
                <a:spcPts val="640"/>
              </a:spcBef>
              <a:spcAft>
                <a:spcPts val="0"/>
              </a:spcAft>
              <a:buClr>
                <a:schemeClr val="dk1"/>
              </a:buClr>
              <a:buSzPts val="3200"/>
              <a:buNone/>
            </a:pPr>
            <a:endParaRPr/>
          </a:p>
          <a:p>
            <a:pPr marL="0" lvl="0" indent="0" algn="ctr" rtl="0">
              <a:spcBef>
                <a:spcPts val="800"/>
              </a:spcBef>
              <a:spcAft>
                <a:spcPts val="0"/>
              </a:spcAft>
              <a:buClr>
                <a:srgbClr val="0070C0"/>
              </a:buClr>
              <a:buSzPts val="4000"/>
              <a:buNone/>
            </a:pPr>
            <a:r>
              <a:rPr lang="en-US" sz="4000" b="1">
                <a:solidFill>
                  <a:srgbClr val="0070C0"/>
                </a:solidFill>
              </a:rPr>
              <a:t>Are on the horizon</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g8496ba718f_0_26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endParaRPr/>
          </a:p>
        </p:txBody>
      </p:sp>
      <p:sp>
        <p:nvSpPr>
          <p:cNvPr id="258" name="Google Shape;258;g8496ba718f_0_266"/>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lvl="0" indent="-139700" algn="l" rtl="0">
              <a:spcBef>
                <a:spcPts val="0"/>
              </a:spcBef>
              <a:spcAft>
                <a:spcPts val="0"/>
              </a:spcAft>
              <a:buClr>
                <a:schemeClr val="dk1"/>
              </a:buClr>
              <a:buSzPts val="3200"/>
              <a:buNone/>
            </a:pPr>
            <a:endParaRPr/>
          </a:p>
        </p:txBody>
      </p:sp>
      <p:pic>
        <p:nvPicPr>
          <p:cNvPr id="259" name="Google Shape;259;g8496ba718f_0_266"/>
          <p:cNvPicPr preferRelativeResize="0"/>
          <p:nvPr/>
        </p:nvPicPr>
        <p:blipFill rotWithShape="1">
          <a:blip r:embed="rId3">
            <a:alphaModFix/>
          </a:blip>
          <a:srcRect/>
          <a:stretch/>
        </p:blipFill>
        <p:spPr>
          <a:xfrm>
            <a:off x="457200" y="3570514"/>
            <a:ext cx="8229600" cy="3167743"/>
          </a:xfrm>
          <a:prstGeom prst="rect">
            <a:avLst/>
          </a:prstGeom>
          <a:noFill/>
          <a:ln>
            <a:noFill/>
          </a:ln>
        </p:spPr>
      </p:pic>
      <p:pic>
        <p:nvPicPr>
          <p:cNvPr id="260" name="Google Shape;260;g8496ba718f_0_266"/>
          <p:cNvPicPr preferRelativeResize="0"/>
          <p:nvPr/>
        </p:nvPicPr>
        <p:blipFill rotWithShape="1">
          <a:blip r:embed="rId4">
            <a:alphaModFix/>
          </a:blip>
          <a:srcRect/>
          <a:stretch/>
        </p:blipFill>
        <p:spPr>
          <a:xfrm>
            <a:off x="457200" y="87085"/>
            <a:ext cx="8229600" cy="348342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g8496ba718f_0_27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endParaRPr/>
          </a:p>
        </p:txBody>
      </p:sp>
      <p:sp>
        <p:nvSpPr>
          <p:cNvPr id="266" name="Google Shape;266;g8496ba718f_0_273"/>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lvl="0" indent="-139700" algn="l" rtl="0">
              <a:spcBef>
                <a:spcPts val="0"/>
              </a:spcBef>
              <a:spcAft>
                <a:spcPts val="0"/>
              </a:spcAft>
              <a:buClr>
                <a:schemeClr val="dk1"/>
              </a:buClr>
              <a:buSzPts val="3200"/>
              <a:buNone/>
            </a:pPr>
            <a:endParaRPr/>
          </a:p>
        </p:txBody>
      </p:sp>
      <p:pic>
        <p:nvPicPr>
          <p:cNvPr id="267" name="Google Shape;267;g8496ba718f_0_273"/>
          <p:cNvPicPr preferRelativeResize="0"/>
          <p:nvPr/>
        </p:nvPicPr>
        <p:blipFill rotWithShape="1">
          <a:blip r:embed="rId3">
            <a:alphaModFix/>
          </a:blip>
          <a:srcRect/>
          <a:stretch/>
        </p:blipFill>
        <p:spPr>
          <a:xfrm>
            <a:off x="417298" y="304800"/>
            <a:ext cx="8269501" cy="6215406"/>
          </a:xfrm>
          <a:prstGeom prst="rect">
            <a:avLst/>
          </a:prstGeom>
          <a:noFill/>
          <a:ln>
            <a:noFill/>
          </a:ln>
          <a:effectLst>
            <a:outerShdw blurRad="292100" dist="139700" dir="2700000" algn="tl" rotWithShape="0">
              <a:srgbClr val="333333">
                <a:alpha val="64709"/>
              </a:srgb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g8496ba718f_0_279"/>
          <p:cNvSpPr txBox="1">
            <a:spLocks noGrp="1"/>
          </p:cNvSpPr>
          <p:nvPr>
            <p:ph type="title"/>
          </p:nvPr>
        </p:nvSpPr>
        <p:spPr>
          <a:xfrm>
            <a:off x="457200" y="76200"/>
            <a:ext cx="8229600" cy="8685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7030A0"/>
              </a:buClr>
              <a:buSzPts val="3000"/>
              <a:buFont typeface="Calibri"/>
              <a:buNone/>
            </a:pPr>
            <a:r>
              <a:rPr lang="en-US" sz="3000" b="1">
                <a:solidFill>
                  <a:srgbClr val="7030A0"/>
                </a:solidFill>
              </a:rPr>
              <a:t>Current practices and issues related to technology </a:t>
            </a:r>
            <a:endParaRPr sz="3000" b="1">
              <a:solidFill>
                <a:srgbClr val="7030A0"/>
              </a:solidFill>
            </a:endParaRPr>
          </a:p>
        </p:txBody>
      </p:sp>
      <p:sp>
        <p:nvSpPr>
          <p:cNvPr id="273" name="Google Shape;273;g8496ba718f_0_279"/>
          <p:cNvSpPr txBox="1">
            <a:spLocks noGrp="1"/>
          </p:cNvSpPr>
          <p:nvPr>
            <p:ph type="body" idx="1"/>
          </p:nvPr>
        </p:nvSpPr>
        <p:spPr>
          <a:xfrm>
            <a:off x="457200" y="1219200"/>
            <a:ext cx="8229600" cy="5638800"/>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0"/>
              </a:spcBef>
              <a:spcAft>
                <a:spcPts val="0"/>
              </a:spcAft>
              <a:buClr>
                <a:schemeClr val="dk1"/>
              </a:buClr>
              <a:buSzPts val="2405"/>
              <a:buChar char="•"/>
            </a:pPr>
            <a:r>
              <a:rPr lang="en-US" sz="2405" dirty="0"/>
              <a:t>“</a:t>
            </a:r>
            <a:r>
              <a:rPr lang="en-US" sz="2405" b="1" dirty="0" err="1">
                <a:solidFill>
                  <a:srgbClr val="0070C0"/>
                </a:solidFill>
              </a:rPr>
              <a:t>ehealth</a:t>
            </a:r>
            <a:r>
              <a:rPr lang="en-US" sz="2405" b="1" dirty="0"/>
              <a:t> </a:t>
            </a:r>
            <a:r>
              <a:rPr lang="en-US" sz="2405" dirty="0"/>
              <a:t>is the transfer of health resources and health care by electronic means.</a:t>
            </a:r>
            <a:endParaRPr dirty="0"/>
          </a:p>
          <a:p>
            <a:pPr marL="342900" lvl="0" indent="-190182" algn="l" rtl="0">
              <a:lnSpc>
                <a:spcPct val="80000"/>
              </a:lnSpc>
              <a:spcBef>
                <a:spcPts val="481"/>
              </a:spcBef>
              <a:spcAft>
                <a:spcPts val="0"/>
              </a:spcAft>
              <a:buClr>
                <a:schemeClr val="dk1"/>
              </a:buClr>
              <a:buSzPts val="2405"/>
              <a:buNone/>
            </a:pPr>
            <a:endParaRPr sz="2405" dirty="0"/>
          </a:p>
          <a:p>
            <a:pPr marL="342900" lvl="0" indent="-342900" algn="l" rtl="0">
              <a:lnSpc>
                <a:spcPct val="80000"/>
              </a:lnSpc>
              <a:spcBef>
                <a:spcPts val="481"/>
              </a:spcBef>
              <a:spcAft>
                <a:spcPts val="0"/>
              </a:spcAft>
              <a:buClr>
                <a:schemeClr val="dk1"/>
              </a:buClr>
              <a:buSzPts val="2405"/>
              <a:buChar char="•"/>
            </a:pPr>
            <a:r>
              <a:rPr lang="en-US" sz="2405" b="1" dirty="0"/>
              <a:t>“</a:t>
            </a:r>
            <a:r>
              <a:rPr lang="en-US" sz="2405" b="1" dirty="0" err="1">
                <a:solidFill>
                  <a:srgbClr val="0070C0"/>
                </a:solidFill>
              </a:rPr>
              <a:t>mHealth</a:t>
            </a:r>
            <a:r>
              <a:rPr lang="en-US" sz="2405" b="1" dirty="0"/>
              <a:t> </a:t>
            </a:r>
            <a:r>
              <a:rPr lang="en-US" sz="2405" dirty="0"/>
              <a:t>is the use of mobile technologies for the purposes of health care, public health, and health-related activities at the individual level”</a:t>
            </a:r>
            <a:endParaRPr dirty="0"/>
          </a:p>
          <a:p>
            <a:pPr marL="342900" lvl="0" indent="-190182" algn="l" rtl="0">
              <a:lnSpc>
                <a:spcPct val="80000"/>
              </a:lnSpc>
              <a:spcBef>
                <a:spcPts val="481"/>
              </a:spcBef>
              <a:spcAft>
                <a:spcPts val="0"/>
              </a:spcAft>
              <a:buClr>
                <a:schemeClr val="dk1"/>
              </a:buClr>
              <a:buSzPts val="2405"/>
              <a:buNone/>
            </a:pPr>
            <a:endParaRPr sz="2405" dirty="0"/>
          </a:p>
          <a:p>
            <a:pPr marL="342900" lvl="0" indent="-342900" algn="l" rtl="0">
              <a:lnSpc>
                <a:spcPct val="80000"/>
              </a:lnSpc>
              <a:spcBef>
                <a:spcPts val="481"/>
              </a:spcBef>
              <a:spcAft>
                <a:spcPts val="0"/>
              </a:spcAft>
              <a:buClr>
                <a:srgbClr val="0070C0"/>
              </a:buClr>
              <a:buSzPts val="2405"/>
              <a:buChar char="•"/>
            </a:pPr>
            <a:r>
              <a:rPr lang="en-US" sz="2405" b="1" dirty="0" smtClean="0">
                <a:solidFill>
                  <a:srgbClr val="0070C0"/>
                </a:solidFill>
              </a:rPr>
              <a:t>Telemedicine or </a:t>
            </a:r>
            <a:r>
              <a:rPr lang="en-US" sz="2112" b="1" dirty="0" smtClean="0">
                <a:solidFill>
                  <a:srgbClr val="0070C0"/>
                </a:solidFill>
              </a:rPr>
              <a:t>Telehealth</a:t>
            </a:r>
            <a:r>
              <a:rPr lang="en-US" sz="2112" b="1" dirty="0">
                <a:solidFill>
                  <a:srgbClr val="0070C0"/>
                </a:solidFill>
              </a:rPr>
              <a:t>: </a:t>
            </a:r>
            <a:r>
              <a:rPr lang="en-US" sz="2112" dirty="0"/>
              <a:t>The remote delivery of health-related information from one site to another via electronic communications to improve a person’s health awareness and access to health-related information.</a:t>
            </a:r>
            <a:endParaRPr dirty="0"/>
          </a:p>
          <a:p>
            <a:pPr marL="342900" lvl="0" indent="-208787" algn="l" rtl="0">
              <a:lnSpc>
                <a:spcPct val="80000"/>
              </a:lnSpc>
              <a:spcBef>
                <a:spcPts val="422"/>
              </a:spcBef>
              <a:spcAft>
                <a:spcPts val="0"/>
              </a:spcAft>
              <a:buClr>
                <a:schemeClr val="dk1"/>
              </a:buClr>
              <a:buSzPts val="2112"/>
              <a:buNone/>
            </a:pPr>
            <a:endParaRPr sz="2112" b="1" dirty="0">
              <a:solidFill>
                <a:srgbClr val="0070C0"/>
              </a:solidFill>
            </a:endParaRPr>
          </a:p>
          <a:p>
            <a:pPr marL="342900" lvl="0" indent="-342900" algn="l" rtl="0">
              <a:lnSpc>
                <a:spcPct val="80000"/>
              </a:lnSpc>
              <a:spcBef>
                <a:spcPts val="422"/>
              </a:spcBef>
              <a:spcAft>
                <a:spcPts val="0"/>
              </a:spcAft>
              <a:buClr>
                <a:srgbClr val="0070C0"/>
              </a:buClr>
              <a:buSzPts val="2112"/>
              <a:buChar char="•"/>
            </a:pPr>
            <a:r>
              <a:rPr lang="en-US" sz="2112" b="1" dirty="0">
                <a:solidFill>
                  <a:srgbClr val="0070C0"/>
                </a:solidFill>
              </a:rPr>
              <a:t>Health informatics: </a:t>
            </a:r>
            <a:r>
              <a:rPr lang="en-US" sz="2112" dirty="0"/>
              <a:t>The use of information systems and technology to redesign, improve, and create the ways disciplines such as the practice of medicine, nursing, medical imaging, and public health do their work.</a:t>
            </a:r>
            <a:endParaRPr sz="2112" b="1" dirty="0">
              <a:solidFill>
                <a:srgbClr val="0070C0"/>
              </a:solidFill>
            </a:endParaRPr>
          </a:p>
          <a:p>
            <a:pPr marL="342900" lvl="0" indent="-276860" algn="l" rtl="0">
              <a:lnSpc>
                <a:spcPct val="80000"/>
              </a:lnSpc>
              <a:spcBef>
                <a:spcPts val="208"/>
              </a:spcBef>
              <a:spcAft>
                <a:spcPts val="0"/>
              </a:spcAft>
              <a:buClr>
                <a:schemeClr val="dk1"/>
              </a:buClr>
              <a:buSzPts val="1040"/>
              <a:buNone/>
            </a:pPr>
            <a:endParaRPr sz="1040" b="1" dirty="0"/>
          </a:p>
          <a:p>
            <a:pPr marL="342900" lvl="0" indent="-276860" algn="l" rtl="0">
              <a:lnSpc>
                <a:spcPct val="80000"/>
              </a:lnSpc>
              <a:spcBef>
                <a:spcPts val="208"/>
              </a:spcBef>
              <a:spcAft>
                <a:spcPts val="0"/>
              </a:spcAft>
              <a:buClr>
                <a:schemeClr val="dk1"/>
              </a:buClr>
              <a:buSzPts val="1040"/>
              <a:buNone/>
            </a:pPr>
            <a:endParaRPr sz="104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g8496ba718f_0_284"/>
          <p:cNvSpPr txBox="1">
            <a:spLocks noGrp="1"/>
          </p:cNvSpPr>
          <p:nvPr>
            <p:ph type="body" idx="1"/>
          </p:nvPr>
        </p:nvSpPr>
        <p:spPr>
          <a:xfrm>
            <a:off x="457200" y="762000"/>
            <a:ext cx="8229600" cy="5638800"/>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0"/>
              </a:spcBef>
              <a:spcAft>
                <a:spcPts val="0"/>
              </a:spcAft>
              <a:buClr>
                <a:srgbClr val="0070C0"/>
              </a:buClr>
              <a:buSzPts val="2312"/>
              <a:buChar char="•"/>
            </a:pPr>
            <a:r>
              <a:rPr lang="en-US" sz="2312" b="1" dirty="0">
                <a:solidFill>
                  <a:srgbClr val="0070C0"/>
                </a:solidFill>
              </a:rPr>
              <a:t>Data integrity and safety</a:t>
            </a:r>
            <a:r>
              <a:rPr lang="en-US" sz="2312" dirty="0">
                <a:solidFill>
                  <a:srgbClr val="0070C0"/>
                </a:solidFill>
              </a:rPr>
              <a:t>.  </a:t>
            </a:r>
            <a:r>
              <a:rPr lang="en-US" sz="2312" dirty="0"/>
              <a:t>“</a:t>
            </a:r>
            <a:r>
              <a:rPr lang="en-US" sz="2312" b="1" dirty="0"/>
              <a:t>garbage in, garbage out</a:t>
            </a:r>
            <a:r>
              <a:rPr lang="en-US" sz="2312" dirty="0"/>
              <a:t>”</a:t>
            </a:r>
            <a:endParaRPr dirty="0"/>
          </a:p>
          <a:p>
            <a:pPr marL="0" lvl="0" indent="0" algn="l" rtl="0">
              <a:lnSpc>
                <a:spcPct val="80000"/>
              </a:lnSpc>
              <a:spcBef>
                <a:spcPts val="462"/>
              </a:spcBef>
              <a:spcAft>
                <a:spcPts val="0"/>
              </a:spcAft>
              <a:buClr>
                <a:schemeClr val="dk1"/>
              </a:buClr>
              <a:buSzPts val="2312"/>
              <a:buNone/>
            </a:pPr>
            <a:endParaRPr sz="2312" dirty="0"/>
          </a:p>
          <a:p>
            <a:pPr marL="342900" lvl="0">
              <a:lnSpc>
                <a:spcPct val="80000"/>
              </a:lnSpc>
              <a:spcBef>
                <a:spcPts val="462"/>
              </a:spcBef>
              <a:buClr>
                <a:srgbClr val="0070C0"/>
              </a:buClr>
              <a:buSzPts val="2312"/>
            </a:pPr>
            <a:r>
              <a:rPr lang="en-US" sz="2800" b="1" dirty="0">
                <a:solidFill>
                  <a:srgbClr val="0070C0"/>
                </a:solidFill>
              </a:rPr>
              <a:t>Interoperability</a:t>
            </a:r>
            <a:r>
              <a:rPr lang="en-US" sz="2800" dirty="0">
                <a:solidFill>
                  <a:srgbClr val="0070C0"/>
                </a:solidFill>
              </a:rPr>
              <a:t>: </a:t>
            </a:r>
            <a:r>
              <a:rPr lang="en-US" sz="2800" dirty="0"/>
              <a:t>This refers to </a:t>
            </a:r>
            <a:r>
              <a:rPr lang="en-US" sz="2800" dirty="0" smtClean="0"/>
              <a:t>the </a:t>
            </a:r>
            <a:r>
              <a:rPr lang="en-US" sz="2800" dirty="0"/>
              <a:t>ability of computer systems or software to exchange and make use of information.</a:t>
            </a:r>
            <a:endParaRPr sz="2800" dirty="0"/>
          </a:p>
          <a:p>
            <a:pPr marL="342900" lvl="0" indent="-196088" algn="l" rtl="0">
              <a:lnSpc>
                <a:spcPct val="80000"/>
              </a:lnSpc>
              <a:spcBef>
                <a:spcPts val="462"/>
              </a:spcBef>
              <a:spcAft>
                <a:spcPts val="0"/>
              </a:spcAft>
              <a:buClr>
                <a:schemeClr val="dk1"/>
              </a:buClr>
              <a:buSzPts val="2312"/>
              <a:buNone/>
            </a:pPr>
            <a:endParaRPr sz="2312" dirty="0"/>
          </a:p>
          <a:p>
            <a:pPr marL="342900" lvl="0" indent="-342900" algn="l" rtl="0">
              <a:lnSpc>
                <a:spcPct val="80000"/>
              </a:lnSpc>
              <a:spcBef>
                <a:spcPts val="462"/>
              </a:spcBef>
              <a:spcAft>
                <a:spcPts val="0"/>
              </a:spcAft>
              <a:buClr>
                <a:srgbClr val="0070C0"/>
              </a:buClr>
              <a:buSzPts val="2312"/>
              <a:buChar char="•"/>
            </a:pPr>
            <a:r>
              <a:rPr lang="en-US" sz="2800" b="1" dirty="0">
                <a:solidFill>
                  <a:srgbClr val="0070C0"/>
                </a:solidFill>
              </a:rPr>
              <a:t>Cyber-security</a:t>
            </a:r>
            <a:r>
              <a:rPr lang="en-US" sz="2800" dirty="0">
                <a:solidFill>
                  <a:srgbClr val="0070C0"/>
                </a:solidFill>
              </a:rPr>
              <a:t>: </a:t>
            </a:r>
            <a:r>
              <a:rPr lang="en-US" sz="2800" dirty="0"/>
              <a:t>The issues of security of patient data have come to the fore in recent years, as significant security breaches, data spills, and data hacking threats have been prominent in the media.</a:t>
            </a:r>
            <a:endParaRPr sz="2800" dirty="0"/>
          </a:p>
          <a:p>
            <a:pPr marL="342900" lvl="0" indent="-196088" algn="l" rtl="0">
              <a:lnSpc>
                <a:spcPct val="80000"/>
              </a:lnSpc>
              <a:spcBef>
                <a:spcPts val="462"/>
              </a:spcBef>
              <a:spcAft>
                <a:spcPts val="0"/>
              </a:spcAft>
              <a:buClr>
                <a:schemeClr val="dk1"/>
              </a:buClr>
              <a:buSzPts val="2312"/>
              <a:buNone/>
            </a:pPr>
            <a:endParaRPr sz="2312" dirty="0"/>
          </a:p>
          <a:p>
            <a:pPr marL="342900" lvl="0" indent="-342900" algn="l" rtl="0">
              <a:lnSpc>
                <a:spcPct val="80000"/>
              </a:lnSpc>
              <a:spcBef>
                <a:spcPts val="462"/>
              </a:spcBef>
              <a:spcAft>
                <a:spcPts val="0"/>
              </a:spcAft>
              <a:buClr>
                <a:srgbClr val="0070C0"/>
              </a:buClr>
              <a:buSzPts val="2312"/>
              <a:buChar char="•"/>
            </a:pPr>
            <a:r>
              <a:rPr lang="en-US" sz="2312" b="1" dirty="0">
                <a:solidFill>
                  <a:srgbClr val="0070C0"/>
                </a:solidFill>
              </a:rPr>
              <a:t>ICD-10 Adoption</a:t>
            </a:r>
            <a:r>
              <a:rPr lang="en-US" sz="2312" dirty="0">
                <a:solidFill>
                  <a:srgbClr val="0070C0"/>
                </a:solidFill>
              </a:rPr>
              <a:t>.</a:t>
            </a:r>
            <a:endParaRPr dirty="0"/>
          </a:p>
          <a:p>
            <a:pPr marL="342900" lvl="0" indent="-196088" algn="l" rtl="0">
              <a:lnSpc>
                <a:spcPct val="80000"/>
              </a:lnSpc>
              <a:spcBef>
                <a:spcPts val="462"/>
              </a:spcBef>
              <a:spcAft>
                <a:spcPts val="0"/>
              </a:spcAft>
              <a:buClr>
                <a:schemeClr val="dk1"/>
              </a:buClr>
              <a:buSzPts val="2312"/>
              <a:buNone/>
            </a:pPr>
            <a:endParaRPr sz="2312" dirty="0">
              <a:solidFill>
                <a:srgbClr val="0070C0"/>
              </a:solidFill>
            </a:endParaRPr>
          </a:p>
          <a:p>
            <a:pPr marL="342900" lvl="0" indent="-342900" algn="l" rtl="0">
              <a:lnSpc>
                <a:spcPct val="80000"/>
              </a:lnSpc>
              <a:spcBef>
                <a:spcPts val="462"/>
              </a:spcBef>
              <a:spcAft>
                <a:spcPts val="0"/>
              </a:spcAft>
              <a:buClr>
                <a:srgbClr val="0070C0"/>
              </a:buClr>
              <a:buSzPts val="2312"/>
              <a:buChar char="•"/>
            </a:pPr>
            <a:r>
              <a:rPr lang="en-US" sz="2312" b="1" dirty="0">
                <a:solidFill>
                  <a:srgbClr val="0070C0"/>
                </a:solidFill>
              </a:rPr>
              <a:t>Analytics/Big Data</a:t>
            </a:r>
            <a:r>
              <a:rPr lang="en-US" sz="2312" dirty="0">
                <a:solidFill>
                  <a:srgbClr val="0070C0"/>
                </a:solidFill>
              </a:rPr>
              <a:t>.</a:t>
            </a:r>
            <a:endParaRPr dirty="0"/>
          </a:p>
          <a:p>
            <a:pPr marL="342900" lvl="0" indent="-196088" algn="l" rtl="0">
              <a:lnSpc>
                <a:spcPct val="80000"/>
              </a:lnSpc>
              <a:spcBef>
                <a:spcPts val="462"/>
              </a:spcBef>
              <a:spcAft>
                <a:spcPts val="0"/>
              </a:spcAft>
              <a:buClr>
                <a:schemeClr val="dk1"/>
              </a:buClr>
              <a:buSzPts val="2312"/>
              <a:buNone/>
            </a:pPr>
            <a:endParaRPr sz="2312" dirty="0">
              <a:solidFill>
                <a:srgbClr val="0070C0"/>
              </a:solidFill>
            </a:endParaRPr>
          </a:p>
          <a:p>
            <a:pPr marL="342900" lvl="0" indent="-342900" algn="l" rtl="0">
              <a:lnSpc>
                <a:spcPct val="80000"/>
              </a:lnSpc>
              <a:spcBef>
                <a:spcPts val="462"/>
              </a:spcBef>
              <a:spcAft>
                <a:spcPts val="0"/>
              </a:spcAft>
              <a:buClr>
                <a:srgbClr val="0070C0"/>
              </a:buClr>
              <a:buSzPts val="2312"/>
              <a:buChar char="•"/>
            </a:pPr>
            <a:r>
              <a:rPr lang="en-US" sz="2312" b="1" dirty="0">
                <a:solidFill>
                  <a:srgbClr val="0070C0"/>
                </a:solidFill>
              </a:rPr>
              <a:t>Research and Policy</a:t>
            </a:r>
            <a:r>
              <a:rPr lang="en-US" sz="2312" dirty="0">
                <a:solidFill>
                  <a:srgbClr val="0070C0"/>
                </a:solidFill>
              </a:rPr>
              <a:t>.</a:t>
            </a:r>
            <a:endParaRPr sz="2312" dirty="0">
              <a:solidFill>
                <a:srgbClr val="0070C0"/>
              </a:solidFill>
            </a:endParaRPr>
          </a:p>
          <a:p>
            <a:pPr marL="342900" lvl="0" indent="-215900" algn="l" rtl="0">
              <a:lnSpc>
                <a:spcPct val="80000"/>
              </a:lnSpc>
              <a:spcBef>
                <a:spcPts val="400"/>
              </a:spcBef>
              <a:spcAft>
                <a:spcPts val="0"/>
              </a:spcAft>
              <a:buClr>
                <a:schemeClr val="dk1"/>
              </a:buClr>
              <a:buSzPts val="2000"/>
              <a:buNone/>
            </a:pPr>
            <a:endParaRPr sz="2000" dirty="0">
              <a:solidFill>
                <a:srgbClr val="0070C0"/>
              </a:solidFill>
            </a:endParaRPr>
          </a:p>
          <a:p>
            <a:pPr marL="342900" lvl="0" indent="-215900" algn="l" rtl="0">
              <a:lnSpc>
                <a:spcPct val="80000"/>
              </a:lnSpc>
              <a:spcBef>
                <a:spcPts val="400"/>
              </a:spcBef>
              <a:spcAft>
                <a:spcPts val="0"/>
              </a:spcAft>
              <a:buClr>
                <a:schemeClr val="dk1"/>
              </a:buClr>
              <a:buSzPts val="2000"/>
              <a:buNone/>
            </a:pPr>
            <a:endParaRPr sz="2000" dirty="0">
              <a:solidFill>
                <a:srgbClr val="0070C0"/>
              </a:solidFill>
            </a:endParaRPr>
          </a:p>
          <a:p>
            <a:pPr marL="342900" lvl="0" indent="-215900" algn="l" rtl="0">
              <a:lnSpc>
                <a:spcPct val="80000"/>
              </a:lnSpc>
              <a:spcBef>
                <a:spcPts val="400"/>
              </a:spcBef>
              <a:spcAft>
                <a:spcPts val="0"/>
              </a:spcAft>
              <a:buClr>
                <a:schemeClr val="dk1"/>
              </a:buClr>
              <a:buSzPts val="2000"/>
              <a:buNone/>
            </a:pPr>
            <a:endParaRPr sz="2000" dirty="0"/>
          </a:p>
          <a:p>
            <a:pPr marL="342900" lvl="0" indent="-215900" algn="l" rtl="0">
              <a:lnSpc>
                <a:spcPct val="80000"/>
              </a:lnSpc>
              <a:spcBef>
                <a:spcPts val="400"/>
              </a:spcBef>
              <a:spcAft>
                <a:spcPts val="0"/>
              </a:spcAft>
              <a:buClr>
                <a:schemeClr val="dk1"/>
              </a:buClr>
              <a:buSzPts val="2000"/>
              <a:buNone/>
            </a:pPr>
            <a:endParaRPr sz="2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g8496ba718f_0_19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7030A0"/>
              </a:buClr>
              <a:buSzPts val="4000"/>
              <a:buFont typeface="Calibri"/>
              <a:buNone/>
            </a:pPr>
            <a:r>
              <a:rPr lang="en-US" sz="4000" b="1">
                <a:solidFill>
                  <a:srgbClr val="7030A0"/>
                </a:solidFill>
              </a:rPr>
              <a:t>What do we mean with HIS?</a:t>
            </a:r>
            <a:endParaRPr sz="4000" b="1">
              <a:solidFill>
                <a:srgbClr val="7030A0"/>
              </a:solidFill>
            </a:endParaRPr>
          </a:p>
        </p:txBody>
      </p:sp>
      <p:sp>
        <p:nvSpPr>
          <p:cNvPr id="170" name="Google Shape;170;g8496ba718f_0_192"/>
          <p:cNvSpPr txBox="1">
            <a:spLocks noGrp="1"/>
          </p:cNvSpPr>
          <p:nvPr>
            <p:ph type="body" idx="1"/>
          </p:nvPr>
        </p:nvSpPr>
        <p:spPr>
          <a:xfrm>
            <a:off x="457200" y="1600200"/>
            <a:ext cx="8229600" cy="5029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0070C0"/>
              </a:buClr>
              <a:buSzPts val="2800"/>
              <a:buNone/>
            </a:pPr>
            <a:r>
              <a:rPr lang="en-US" sz="2800" b="1" dirty="0">
                <a:solidFill>
                  <a:srgbClr val="0070C0"/>
                </a:solidFill>
              </a:rPr>
              <a:t>Health information systems (HIS) </a:t>
            </a:r>
            <a:endParaRPr sz="2800" b="1" dirty="0">
              <a:solidFill>
                <a:srgbClr val="0070C0"/>
              </a:solidFill>
            </a:endParaRPr>
          </a:p>
          <a:p>
            <a:pPr marL="0" lvl="0" indent="0" rtl="0">
              <a:spcBef>
                <a:spcPts val="480"/>
              </a:spcBef>
              <a:spcAft>
                <a:spcPts val="0"/>
              </a:spcAft>
              <a:buClr>
                <a:schemeClr val="dk1"/>
              </a:buClr>
              <a:buSzPts val="2400"/>
              <a:buNone/>
            </a:pPr>
            <a:r>
              <a:rPr lang="en-US" sz="2400" b="1" dirty="0"/>
              <a:t>All computer systems </a:t>
            </a:r>
            <a:r>
              <a:rPr lang="en-US" sz="2400" dirty="0"/>
              <a:t>(including hardware, software, operating systems, and end-user devices connecting people to the systems), </a:t>
            </a:r>
            <a:r>
              <a:rPr lang="en-US" sz="2400" b="1" dirty="0"/>
              <a:t>networks </a:t>
            </a:r>
            <a:r>
              <a:rPr lang="en-US" sz="2400" dirty="0"/>
              <a:t>(the electronic connectivity between systems, people, and organizations), </a:t>
            </a:r>
            <a:r>
              <a:rPr lang="en-US" sz="2400" b="1" dirty="0"/>
              <a:t>and the data those systems create and capture through the use of software.</a:t>
            </a:r>
            <a:endParaRPr b="1" dirty="0"/>
          </a:p>
          <a:p>
            <a:pPr marL="0" lvl="0" indent="0" algn="ctr" rtl="0">
              <a:spcBef>
                <a:spcPts val="480"/>
              </a:spcBef>
              <a:spcAft>
                <a:spcPts val="0"/>
              </a:spcAft>
              <a:buClr>
                <a:schemeClr val="dk1"/>
              </a:buClr>
              <a:buSzPts val="2400"/>
              <a:buNone/>
            </a:pPr>
            <a:endParaRPr sz="2400" dirty="0"/>
          </a:p>
          <a:p>
            <a:pPr marL="0" lvl="0" indent="0" algn="ctr" rtl="0">
              <a:spcBef>
                <a:spcPts val="480"/>
              </a:spcBef>
              <a:spcAft>
                <a:spcPts val="0"/>
              </a:spcAft>
              <a:buClr>
                <a:schemeClr val="dk1"/>
              </a:buClr>
              <a:buSzPts val="2400"/>
              <a:buNone/>
            </a:pPr>
            <a:endParaRPr sz="2400" dirty="0"/>
          </a:p>
          <a:p>
            <a:pPr marL="342900" lvl="0" indent="-342900" algn="l" rtl="0">
              <a:spcBef>
                <a:spcPts val="480"/>
              </a:spcBef>
              <a:spcAft>
                <a:spcPts val="0"/>
              </a:spcAft>
              <a:buClr>
                <a:schemeClr val="dk1"/>
              </a:buClr>
              <a:buSzPts val="2400"/>
              <a:buChar char="•"/>
            </a:pPr>
            <a:r>
              <a:rPr lang="en-US" sz="2400" dirty="0"/>
              <a:t>These are the </a:t>
            </a:r>
            <a:r>
              <a:rPr lang="en-US" sz="2400" b="1" dirty="0">
                <a:solidFill>
                  <a:srgbClr val="7030A0"/>
                </a:solidFill>
              </a:rPr>
              <a:t>“building blocks” </a:t>
            </a:r>
            <a:r>
              <a:rPr lang="en-US" sz="2400" dirty="0"/>
              <a:t>for all of the functions and applications that comprise the work of health care providers, organizations and professionals.</a:t>
            </a:r>
            <a:endParaRPr sz="2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g8496ba718f_0_288"/>
          <p:cNvSpPr txBox="1">
            <a:spLocks noGrp="1"/>
          </p:cNvSpPr>
          <p:nvPr>
            <p:ph type="title"/>
          </p:nvPr>
        </p:nvSpPr>
        <p:spPr>
          <a:xfrm>
            <a:off x="457200" y="838200"/>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7030A0"/>
              </a:buClr>
              <a:buSzPts val="2800"/>
              <a:buFont typeface="Calibri"/>
              <a:buNone/>
            </a:pPr>
            <a:r>
              <a:rPr lang="en-US" sz="2800" b="1">
                <a:solidFill>
                  <a:srgbClr val="7030A0"/>
                </a:solidFill>
              </a:rPr>
              <a:t>THE IMPACT OF INFORMATION</a:t>
            </a:r>
            <a:br>
              <a:rPr lang="en-US" sz="2800" b="1">
                <a:solidFill>
                  <a:srgbClr val="7030A0"/>
                </a:solidFill>
              </a:rPr>
            </a:br>
            <a:r>
              <a:rPr lang="en-US" sz="2800" b="1">
                <a:solidFill>
                  <a:srgbClr val="7030A0"/>
                </a:solidFill>
              </a:rPr>
              <a:t>TECHNOLOGY ON THE HEALTH CARE</a:t>
            </a:r>
            <a:br>
              <a:rPr lang="en-US" sz="2800" b="1">
                <a:solidFill>
                  <a:srgbClr val="7030A0"/>
                </a:solidFill>
              </a:rPr>
            </a:br>
            <a:r>
              <a:rPr lang="en-US" sz="2800" b="1">
                <a:solidFill>
                  <a:srgbClr val="7030A0"/>
                </a:solidFill>
              </a:rPr>
              <a:t>MANAGER</a:t>
            </a:r>
            <a:endParaRPr sz="2800">
              <a:solidFill>
                <a:srgbClr val="7030A0"/>
              </a:solidFill>
            </a:endParaRPr>
          </a:p>
        </p:txBody>
      </p:sp>
      <p:sp>
        <p:nvSpPr>
          <p:cNvPr id="284" name="Google Shape;284;g8496ba718f_0_288"/>
          <p:cNvSpPr txBox="1">
            <a:spLocks noGrp="1"/>
          </p:cNvSpPr>
          <p:nvPr>
            <p:ph type="body" idx="1"/>
          </p:nvPr>
        </p:nvSpPr>
        <p:spPr>
          <a:xfrm>
            <a:off x="457200" y="2438400"/>
            <a:ext cx="8229600" cy="4267200"/>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0"/>
              </a:spcBef>
              <a:spcAft>
                <a:spcPts val="0"/>
              </a:spcAft>
              <a:buClr>
                <a:schemeClr val="dk1"/>
              </a:buClr>
              <a:buSzPts val="2000"/>
              <a:buChar char="•"/>
            </a:pPr>
            <a:r>
              <a:rPr lang="en-US" sz="2000"/>
              <a:t>New competencies for managers: know how to use, and quickly adapt for new tools to manage the workload.</a:t>
            </a:r>
            <a:endParaRPr/>
          </a:p>
          <a:p>
            <a:pPr marL="342900" lvl="0" indent="-215900" algn="l" rtl="0">
              <a:lnSpc>
                <a:spcPct val="80000"/>
              </a:lnSpc>
              <a:spcBef>
                <a:spcPts val="400"/>
              </a:spcBef>
              <a:spcAft>
                <a:spcPts val="0"/>
              </a:spcAft>
              <a:buClr>
                <a:schemeClr val="dk1"/>
              </a:buClr>
              <a:buSzPts val="2000"/>
              <a:buNone/>
            </a:pPr>
            <a:endParaRPr sz="2000"/>
          </a:p>
          <a:p>
            <a:pPr marL="342900" lvl="0" indent="-342900" algn="l" rtl="0">
              <a:lnSpc>
                <a:spcPct val="80000"/>
              </a:lnSpc>
              <a:spcBef>
                <a:spcPts val="400"/>
              </a:spcBef>
              <a:spcAft>
                <a:spcPts val="0"/>
              </a:spcAft>
              <a:buClr>
                <a:schemeClr val="dk1"/>
              </a:buClr>
              <a:buSzPts val="2000"/>
              <a:buChar char="•"/>
            </a:pPr>
            <a:r>
              <a:rPr lang="en-US" sz="2000"/>
              <a:t>Managers should be able to navigate technology used by his or her team and understand the barriers to be addressed to increase productivity and enhance job satisfaction.</a:t>
            </a:r>
            <a:endParaRPr/>
          </a:p>
          <a:p>
            <a:pPr marL="342900" lvl="0" indent="-215900" algn="l" rtl="0">
              <a:lnSpc>
                <a:spcPct val="80000"/>
              </a:lnSpc>
              <a:spcBef>
                <a:spcPts val="400"/>
              </a:spcBef>
              <a:spcAft>
                <a:spcPts val="0"/>
              </a:spcAft>
              <a:buClr>
                <a:schemeClr val="dk1"/>
              </a:buClr>
              <a:buSzPts val="2000"/>
              <a:buNone/>
            </a:pPr>
            <a:endParaRPr sz="2000"/>
          </a:p>
          <a:p>
            <a:pPr marL="342900" lvl="0" indent="-342900" algn="l" rtl="0">
              <a:lnSpc>
                <a:spcPct val="80000"/>
              </a:lnSpc>
              <a:spcBef>
                <a:spcPts val="400"/>
              </a:spcBef>
              <a:spcAft>
                <a:spcPts val="0"/>
              </a:spcAft>
              <a:buClr>
                <a:schemeClr val="dk1"/>
              </a:buClr>
              <a:buSzPts val="2000"/>
              <a:buChar char="•"/>
            </a:pPr>
            <a:r>
              <a:rPr lang="en-US" sz="2000"/>
              <a:t>Managers should maintain HIPPA compliance among employee and prevent information leak.</a:t>
            </a:r>
            <a:endParaRPr/>
          </a:p>
          <a:p>
            <a:pPr marL="342900" lvl="0" indent="-215900" algn="l" rtl="0">
              <a:lnSpc>
                <a:spcPct val="80000"/>
              </a:lnSpc>
              <a:spcBef>
                <a:spcPts val="400"/>
              </a:spcBef>
              <a:spcAft>
                <a:spcPts val="0"/>
              </a:spcAft>
              <a:buClr>
                <a:schemeClr val="dk1"/>
              </a:buClr>
              <a:buSzPts val="2000"/>
              <a:buNone/>
            </a:pPr>
            <a:endParaRPr sz="2000"/>
          </a:p>
          <a:p>
            <a:pPr marL="342900" lvl="0" indent="-342900" algn="l" rtl="0">
              <a:lnSpc>
                <a:spcPct val="80000"/>
              </a:lnSpc>
              <a:spcBef>
                <a:spcPts val="400"/>
              </a:spcBef>
              <a:spcAft>
                <a:spcPts val="0"/>
              </a:spcAft>
              <a:buClr>
                <a:schemeClr val="dk1"/>
              </a:buClr>
              <a:buSzPts val="2000"/>
              <a:buChar char="•"/>
            </a:pPr>
            <a:r>
              <a:rPr lang="en-US" sz="2000"/>
              <a:t>Able to manage New employees related to new technology.</a:t>
            </a:r>
            <a:endParaRPr/>
          </a:p>
          <a:p>
            <a:pPr marL="342900" lvl="0" indent="-215900" algn="l" rtl="0">
              <a:lnSpc>
                <a:spcPct val="80000"/>
              </a:lnSpc>
              <a:spcBef>
                <a:spcPts val="400"/>
              </a:spcBef>
              <a:spcAft>
                <a:spcPts val="0"/>
              </a:spcAft>
              <a:buClr>
                <a:schemeClr val="dk1"/>
              </a:buClr>
              <a:buSzPts val="2000"/>
              <a:buNone/>
            </a:pPr>
            <a:endParaRPr sz="2000"/>
          </a:p>
          <a:p>
            <a:pPr marL="342900" lvl="0" indent="-342900" algn="l" rtl="0">
              <a:lnSpc>
                <a:spcPct val="80000"/>
              </a:lnSpc>
              <a:spcBef>
                <a:spcPts val="400"/>
              </a:spcBef>
              <a:spcAft>
                <a:spcPts val="0"/>
              </a:spcAft>
              <a:buClr>
                <a:schemeClr val="dk1"/>
              </a:buClr>
              <a:buSzPts val="2000"/>
              <a:buChar char="•"/>
            </a:pPr>
            <a:r>
              <a:rPr lang="en-US" sz="2000"/>
              <a:t>Know when and how to adopt such technology and how this will increase productivity and/or enhance quality.</a:t>
            </a:r>
            <a:endParaRPr sz="20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g8496ba718f_0_19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7030A0"/>
              </a:buClr>
              <a:buSzPts val="4000"/>
              <a:buFont typeface="Calibri"/>
              <a:buNone/>
            </a:pPr>
            <a:r>
              <a:rPr lang="en-US" sz="4000" b="1">
                <a:solidFill>
                  <a:srgbClr val="7030A0"/>
                </a:solidFill>
              </a:rPr>
              <a:t>“HIS Scope Model”</a:t>
            </a:r>
            <a:endParaRPr sz="4000" b="1">
              <a:solidFill>
                <a:srgbClr val="7030A0"/>
              </a:solidFill>
            </a:endParaRPr>
          </a:p>
        </p:txBody>
      </p:sp>
      <p:sp>
        <p:nvSpPr>
          <p:cNvPr id="176" name="Google Shape;176;g8496ba718f_0_197"/>
          <p:cNvSpPr txBox="1">
            <a:spLocks noGrp="1"/>
          </p:cNvSpPr>
          <p:nvPr>
            <p:ph type="body" idx="1"/>
          </p:nvPr>
        </p:nvSpPr>
        <p:spPr>
          <a:xfrm>
            <a:off x="457200" y="1600200"/>
            <a:ext cx="8229600" cy="52578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600"/>
              <a:buChar char="•"/>
            </a:pPr>
            <a:r>
              <a:rPr lang="en-US" sz="2600"/>
              <a:t>Balgrosky (2015) has developed the “HIS Scope Model”</a:t>
            </a:r>
            <a:endParaRPr/>
          </a:p>
          <a:p>
            <a:pPr marL="342900" lvl="0" indent="-177800" algn="l" rtl="0">
              <a:lnSpc>
                <a:spcPct val="90000"/>
              </a:lnSpc>
              <a:spcBef>
                <a:spcPts val="520"/>
              </a:spcBef>
              <a:spcAft>
                <a:spcPts val="0"/>
              </a:spcAft>
              <a:buClr>
                <a:schemeClr val="dk1"/>
              </a:buClr>
              <a:buSzPts val="2600"/>
              <a:buNone/>
            </a:pPr>
            <a:endParaRPr sz="2600"/>
          </a:p>
          <a:p>
            <a:pPr marL="342900" lvl="0" indent="-177800" algn="l" rtl="0">
              <a:lnSpc>
                <a:spcPct val="90000"/>
              </a:lnSpc>
              <a:spcBef>
                <a:spcPts val="520"/>
              </a:spcBef>
              <a:spcAft>
                <a:spcPts val="0"/>
              </a:spcAft>
              <a:buClr>
                <a:schemeClr val="dk1"/>
              </a:buClr>
              <a:buSzPts val="2600"/>
              <a:buNone/>
            </a:pPr>
            <a:endParaRPr sz="2600"/>
          </a:p>
          <a:p>
            <a:pPr marL="342900" lvl="0" indent="-177800" algn="l" rtl="0">
              <a:lnSpc>
                <a:spcPct val="90000"/>
              </a:lnSpc>
              <a:spcBef>
                <a:spcPts val="520"/>
              </a:spcBef>
              <a:spcAft>
                <a:spcPts val="0"/>
              </a:spcAft>
              <a:buClr>
                <a:schemeClr val="dk1"/>
              </a:buClr>
              <a:buSzPts val="2600"/>
              <a:buNone/>
            </a:pPr>
            <a:endParaRPr sz="2600"/>
          </a:p>
          <a:p>
            <a:pPr marL="342900" lvl="0" indent="-165100" algn="l" rtl="0">
              <a:lnSpc>
                <a:spcPct val="90000"/>
              </a:lnSpc>
              <a:spcBef>
                <a:spcPts val="560"/>
              </a:spcBef>
              <a:spcAft>
                <a:spcPts val="0"/>
              </a:spcAft>
              <a:buClr>
                <a:schemeClr val="dk1"/>
              </a:buClr>
              <a:buSzPts val="2800"/>
              <a:buNone/>
            </a:pPr>
            <a:endParaRPr sz="2800"/>
          </a:p>
          <a:p>
            <a:pPr marL="342900" lvl="0" indent="-165100" algn="l" rtl="0">
              <a:lnSpc>
                <a:spcPct val="90000"/>
              </a:lnSpc>
              <a:spcBef>
                <a:spcPts val="560"/>
              </a:spcBef>
              <a:spcAft>
                <a:spcPts val="0"/>
              </a:spcAft>
              <a:buClr>
                <a:schemeClr val="dk1"/>
              </a:buClr>
              <a:buSzPts val="2800"/>
              <a:buNone/>
            </a:pPr>
            <a:endParaRPr sz="2800"/>
          </a:p>
          <a:p>
            <a:pPr marL="342900" lvl="0" indent="-165100" algn="l" rtl="0">
              <a:lnSpc>
                <a:spcPct val="90000"/>
              </a:lnSpc>
              <a:spcBef>
                <a:spcPts val="560"/>
              </a:spcBef>
              <a:spcAft>
                <a:spcPts val="0"/>
              </a:spcAft>
              <a:buClr>
                <a:schemeClr val="dk1"/>
              </a:buClr>
              <a:buSzPts val="2800"/>
              <a:buNone/>
            </a:pPr>
            <a:endParaRPr sz="2800"/>
          </a:p>
          <a:p>
            <a:pPr marL="342900" lvl="0" indent="-165100" algn="l" rtl="0">
              <a:lnSpc>
                <a:spcPct val="90000"/>
              </a:lnSpc>
              <a:spcBef>
                <a:spcPts val="560"/>
              </a:spcBef>
              <a:spcAft>
                <a:spcPts val="0"/>
              </a:spcAft>
              <a:buClr>
                <a:schemeClr val="dk1"/>
              </a:buClr>
              <a:buSzPts val="2800"/>
              <a:buNone/>
            </a:pPr>
            <a:endParaRPr sz="2800"/>
          </a:p>
          <a:p>
            <a:pPr marL="342900" lvl="0" indent="-165100" algn="l" rtl="0">
              <a:lnSpc>
                <a:spcPct val="90000"/>
              </a:lnSpc>
              <a:spcBef>
                <a:spcPts val="560"/>
              </a:spcBef>
              <a:spcAft>
                <a:spcPts val="0"/>
              </a:spcAft>
              <a:buClr>
                <a:schemeClr val="dk1"/>
              </a:buClr>
              <a:buSzPts val="2800"/>
              <a:buNone/>
            </a:pPr>
            <a:endParaRPr sz="2800"/>
          </a:p>
          <a:p>
            <a:pPr marL="342900" lvl="0" indent="-342900" algn="l" rtl="0">
              <a:lnSpc>
                <a:spcPct val="90000"/>
              </a:lnSpc>
              <a:spcBef>
                <a:spcPts val="520"/>
              </a:spcBef>
              <a:spcAft>
                <a:spcPts val="0"/>
              </a:spcAft>
              <a:buClr>
                <a:schemeClr val="dk1"/>
              </a:buClr>
              <a:buSzPts val="2600"/>
              <a:buChar char="•"/>
            </a:pPr>
            <a:r>
              <a:rPr lang="en-US" sz="2600"/>
              <a:t>In this model, HIS are organized and managed to facilitate several higher level purposes.</a:t>
            </a:r>
            <a:endParaRPr sz="2600"/>
          </a:p>
        </p:txBody>
      </p:sp>
      <p:pic>
        <p:nvPicPr>
          <p:cNvPr id="177" name="Google Shape;177;g8496ba718f_0_197"/>
          <p:cNvPicPr preferRelativeResize="0"/>
          <p:nvPr/>
        </p:nvPicPr>
        <p:blipFill rotWithShape="1">
          <a:blip r:embed="rId3">
            <a:alphaModFix/>
          </a:blip>
          <a:srcRect/>
          <a:stretch/>
        </p:blipFill>
        <p:spPr>
          <a:xfrm>
            <a:off x="1676400" y="2057400"/>
            <a:ext cx="5867400" cy="3450772"/>
          </a:xfrm>
          <a:prstGeom prst="rect">
            <a:avLst/>
          </a:prstGeom>
          <a:noFill/>
          <a:ln>
            <a:noFill/>
          </a:ln>
          <a:effectLst>
            <a:outerShdw blurRad="292100" dist="139700" dir="2700000" algn="tl" rotWithShape="0">
              <a:srgbClr val="333333">
                <a:alpha val="64709"/>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g8496ba718f_0_20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endParaRPr/>
          </a:p>
        </p:txBody>
      </p:sp>
      <p:sp>
        <p:nvSpPr>
          <p:cNvPr id="183" name="Google Shape;183;g8496ba718f_0_203"/>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002060"/>
              </a:buClr>
              <a:buSzPts val="3200"/>
              <a:buChar char="•"/>
            </a:pPr>
            <a:r>
              <a:rPr lang="en-US" b="1" dirty="0">
                <a:solidFill>
                  <a:srgbClr val="002060"/>
                </a:solidFill>
              </a:rPr>
              <a:t>HIS System Applications in Health Care</a:t>
            </a:r>
            <a:endParaRPr dirty="0"/>
          </a:p>
          <a:p>
            <a:pPr marL="0" lvl="0" indent="0" algn="l" rtl="0">
              <a:spcBef>
                <a:spcPts val="640"/>
              </a:spcBef>
              <a:spcAft>
                <a:spcPts val="0"/>
              </a:spcAft>
              <a:buClr>
                <a:schemeClr val="dk1"/>
              </a:buClr>
              <a:buSzPts val="3200"/>
              <a:buNone/>
            </a:pPr>
            <a:endParaRPr b="1" dirty="0">
              <a:solidFill>
                <a:srgbClr val="002060"/>
              </a:solidFill>
            </a:endParaRPr>
          </a:p>
          <a:p>
            <a:pPr marL="742950" lvl="1" indent="-285750" algn="l" rtl="0">
              <a:spcBef>
                <a:spcPts val="560"/>
              </a:spcBef>
              <a:spcAft>
                <a:spcPts val="0"/>
              </a:spcAft>
              <a:buClr>
                <a:schemeClr val="dk1"/>
              </a:buClr>
              <a:buSzPts val="2800"/>
              <a:buChar char="–"/>
            </a:pPr>
            <a:r>
              <a:rPr lang="en-US" b="1" dirty="0"/>
              <a:t>The key purpose </a:t>
            </a:r>
            <a:r>
              <a:rPr lang="en-US" dirty="0"/>
              <a:t>of these systems is to manage the organization’s expenses and revenues. </a:t>
            </a:r>
            <a:endParaRPr dirty="0"/>
          </a:p>
          <a:p>
            <a:pPr marL="742950" lvl="1" indent="-107950" algn="l" rtl="0">
              <a:spcBef>
                <a:spcPts val="560"/>
              </a:spcBef>
              <a:spcAft>
                <a:spcPts val="0"/>
              </a:spcAft>
              <a:buClr>
                <a:schemeClr val="dk1"/>
              </a:buClr>
              <a:buSzPts val="2800"/>
              <a:buNone/>
            </a:pPr>
            <a:endParaRPr dirty="0"/>
          </a:p>
          <a:p>
            <a:pPr marL="742950" lvl="1" indent="-285750" algn="l" rtl="0">
              <a:spcBef>
                <a:spcPts val="560"/>
              </a:spcBef>
              <a:spcAft>
                <a:spcPts val="0"/>
              </a:spcAft>
              <a:buClr>
                <a:schemeClr val="dk1"/>
              </a:buClr>
              <a:buSzPts val="2800"/>
              <a:buChar char="–"/>
            </a:pPr>
            <a:r>
              <a:rPr lang="en-US" dirty="0"/>
              <a:t>For most health care entities, you’ll also find more sophisticated systems to manage two of their most costly resources—staff and equipment.</a:t>
            </a:r>
            <a:endParaRPr dirty="0">
              <a:solidFill>
                <a:srgbClr val="00206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g8496ba718f_0_20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endParaRPr/>
          </a:p>
        </p:txBody>
      </p:sp>
      <p:sp>
        <p:nvSpPr>
          <p:cNvPr id="189" name="Google Shape;189;g8496ba718f_0_208"/>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lvl="0" indent="-139700" algn="l" rtl="0">
              <a:spcBef>
                <a:spcPts val="0"/>
              </a:spcBef>
              <a:spcAft>
                <a:spcPts val="0"/>
              </a:spcAft>
              <a:buClr>
                <a:schemeClr val="dk1"/>
              </a:buClr>
              <a:buSzPts val="3200"/>
              <a:buNone/>
            </a:pPr>
            <a:endParaRPr/>
          </a:p>
        </p:txBody>
      </p:sp>
      <p:pic>
        <p:nvPicPr>
          <p:cNvPr id="190" name="Google Shape;190;g8496ba718f_0_208"/>
          <p:cNvPicPr preferRelativeResize="0"/>
          <p:nvPr/>
        </p:nvPicPr>
        <p:blipFill rotWithShape="1">
          <a:blip r:embed="rId3">
            <a:alphaModFix/>
          </a:blip>
          <a:srcRect/>
          <a:stretch/>
        </p:blipFill>
        <p:spPr>
          <a:xfrm>
            <a:off x="457200" y="533400"/>
            <a:ext cx="8301230" cy="5943600"/>
          </a:xfrm>
          <a:prstGeom prst="rect">
            <a:avLst/>
          </a:prstGeom>
          <a:noFill/>
          <a:ln>
            <a:noFill/>
          </a:ln>
          <a:effectLst>
            <a:outerShdw blurRad="292100" dist="139700" dir="2700000" algn="tl" rotWithShape="0">
              <a:srgbClr val="333333">
                <a:alpha val="64709"/>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g8496ba718f_0_2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7030A0"/>
              </a:buClr>
              <a:buSzPts val="3600"/>
              <a:buFont typeface="Calibri"/>
              <a:buNone/>
            </a:pPr>
            <a:r>
              <a:rPr lang="en-US" sz="3600" b="1">
                <a:solidFill>
                  <a:srgbClr val="7030A0"/>
                </a:solidFill>
              </a:rPr>
              <a:t>THE ELECTRONIC MEDICAL RECORD (EMR)</a:t>
            </a:r>
            <a:endParaRPr sz="3600">
              <a:solidFill>
                <a:srgbClr val="7030A0"/>
              </a:solidFill>
            </a:endParaRPr>
          </a:p>
        </p:txBody>
      </p:sp>
      <p:sp>
        <p:nvSpPr>
          <p:cNvPr id="196" name="Google Shape;196;g8496ba718f_0_214"/>
          <p:cNvSpPr txBox="1">
            <a:spLocks noGrp="1"/>
          </p:cNvSpPr>
          <p:nvPr>
            <p:ph type="body" idx="1"/>
          </p:nvPr>
        </p:nvSpPr>
        <p:spPr>
          <a:xfrm>
            <a:off x="457200" y="1905000"/>
            <a:ext cx="8229600" cy="47244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0070C0"/>
              </a:buClr>
              <a:buSzPts val="2600"/>
              <a:buChar char="•"/>
            </a:pPr>
            <a:r>
              <a:rPr lang="en-US" sz="2600" b="1" dirty="0">
                <a:solidFill>
                  <a:srgbClr val="0070C0"/>
                </a:solidFill>
              </a:rPr>
              <a:t>Electronic Medical Records (EMRs): </a:t>
            </a:r>
            <a:r>
              <a:rPr lang="en-US" sz="2600" dirty="0"/>
              <a:t>An application environment </a:t>
            </a:r>
            <a:r>
              <a:rPr lang="en-US" sz="2600" b="1" dirty="0"/>
              <a:t>composed of the clinical data repository</a:t>
            </a:r>
            <a:r>
              <a:rPr lang="en-US" sz="2600" dirty="0"/>
              <a:t>, clinical decision support, controlled medical vocabulary, order entry, computerized provider order entry, pharmacy, and clinical documentation applications.</a:t>
            </a:r>
            <a:endParaRPr dirty="0"/>
          </a:p>
          <a:p>
            <a:pPr marL="342900" lvl="0" indent="-177800" algn="l" rtl="0">
              <a:spcBef>
                <a:spcPts val="520"/>
              </a:spcBef>
              <a:spcAft>
                <a:spcPts val="0"/>
              </a:spcAft>
              <a:buClr>
                <a:schemeClr val="dk1"/>
              </a:buClr>
              <a:buSzPts val="2600"/>
              <a:buNone/>
            </a:pPr>
            <a:endParaRPr sz="2600" dirty="0"/>
          </a:p>
          <a:p>
            <a:pPr marL="342900" lvl="0" indent="-342900" algn="l" rtl="0">
              <a:spcBef>
                <a:spcPts val="520"/>
              </a:spcBef>
              <a:spcAft>
                <a:spcPts val="0"/>
              </a:spcAft>
              <a:buClr>
                <a:schemeClr val="dk1"/>
              </a:buClr>
              <a:buSzPts val="2600"/>
              <a:buChar char="•"/>
            </a:pPr>
            <a:r>
              <a:rPr lang="en-US" sz="2600" dirty="0"/>
              <a:t>It could be as physical document or as digital document.</a:t>
            </a:r>
            <a:endParaRPr dirty="0"/>
          </a:p>
          <a:p>
            <a:pPr marL="342900" lvl="0" indent="-342900" algn="l" rtl="0">
              <a:spcBef>
                <a:spcPts val="520"/>
              </a:spcBef>
              <a:spcAft>
                <a:spcPts val="0"/>
              </a:spcAft>
              <a:buClr>
                <a:schemeClr val="dk1"/>
              </a:buClr>
              <a:buSzPts val="2600"/>
              <a:buChar char="•"/>
            </a:pPr>
            <a:r>
              <a:rPr lang="en-US" sz="2600" dirty="0"/>
              <a:t>It is completely owned by the HCO.</a:t>
            </a:r>
            <a:endParaRPr dirty="0"/>
          </a:p>
          <a:p>
            <a:pPr marL="342900" lvl="0" indent="-342900" algn="l" rtl="0">
              <a:spcBef>
                <a:spcPts val="520"/>
              </a:spcBef>
              <a:spcAft>
                <a:spcPts val="0"/>
              </a:spcAft>
              <a:buClr>
                <a:schemeClr val="dk1"/>
              </a:buClr>
              <a:buSzPts val="2600"/>
              <a:buChar char="•"/>
            </a:pPr>
            <a:r>
              <a:rPr lang="en-US" sz="2600" dirty="0"/>
              <a:t>IOM encourage the adoption of EMR due to its value in improving patient safety and healthcare quality.</a:t>
            </a:r>
            <a:endParaRPr sz="2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g8496ba718f_0_2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7030A0"/>
              </a:buClr>
              <a:buSzPts val="3600"/>
              <a:buFont typeface="Calibri"/>
              <a:buNone/>
            </a:pPr>
            <a:r>
              <a:rPr lang="en-US" sz="3600" b="1">
                <a:solidFill>
                  <a:srgbClr val="7030A0"/>
                </a:solidFill>
              </a:rPr>
              <a:t>Adoption of Clinical Systems by Hospitals</a:t>
            </a:r>
            <a:endParaRPr sz="3600">
              <a:solidFill>
                <a:srgbClr val="7030A0"/>
              </a:solidFill>
            </a:endParaRPr>
          </a:p>
        </p:txBody>
      </p:sp>
      <p:sp>
        <p:nvSpPr>
          <p:cNvPr id="202" name="Google Shape;202;g8496ba718f_0_219"/>
          <p:cNvSpPr txBox="1">
            <a:spLocks noGrp="1"/>
          </p:cNvSpPr>
          <p:nvPr>
            <p:ph type="body" idx="1"/>
          </p:nvPr>
        </p:nvSpPr>
        <p:spPr>
          <a:xfrm>
            <a:off x="457200" y="1600200"/>
            <a:ext cx="8229600" cy="49530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400"/>
              <a:buChar char="•"/>
            </a:pPr>
            <a:r>
              <a:rPr lang="en-US" sz="2400" dirty="0"/>
              <a:t>The </a:t>
            </a:r>
            <a:r>
              <a:rPr lang="en-US" sz="2400" b="1" dirty="0">
                <a:solidFill>
                  <a:srgbClr val="0070C0"/>
                </a:solidFill>
              </a:rPr>
              <a:t>Healthcare Information and Management Systems Society (HIMSS) </a:t>
            </a:r>
            <a:r>
              <a:rPr lang="en-US" sz="2400" dirty="0"/>
              <a:t>had designed a model to track EMR progress at hospitals and health systems in the U.S. called the </a:t>
            </a:r>
            <a:r>
              <a:rPr lang="en-US" sz="2400" b="1" dirty="0">
                <a:solidFill>
                  <a:srgbClr val="00B0F0"/>
                </a:solidFill>
              </a:rPr>
              <a:t>Electronic Medical Record Analytical Model (EMRAM)</a:t>
            </a:r>
            <a:r>
              <a:rPr lang="en-US" sz="2400" dirty="0">
                <a:solidFill>
                  <a:srgbClr val="00B0F0"/>
                </a:solidFill>
              </a:rPr>
              <a:t>.</a:t>
            </a:r>
            <a:endParaRPr dirty="0"/>
          </a:p>
          <a:p>
            <a:pPr marL="342900" lvl="0" indent="-190500" algn="l" rtl="0">
              <a:spcBef>
                <a:spcPts val="480"/>
              </a:spcBef>
              <a:spcAft>
                <a:spcPts val="0"/>
              </a:spcAft>
              <a:buClr>
                <a:schemeClr val="dk1"/>
              </a:buClr>
              <a:buSzPts val="2400"/>
              <a:buNone/>
            </a:pPr>
            <a:endParaRPr sz="2400" dirty="0">
              <a:solidFill>
                <a:srgbClr val="00B0F0"/>
              </a:solidFill>
            </a:endParaRPr>
          </a:p>
          <a:p>
            <a:pPr marL="0" lvl="0" indent="0" algn="l" rtl="0">
              <a:spcBef>
                <a:spcPts val="480"/>
              </a:spcBef>
              <a:spcAft>
                <a:spcPts val="0"/>
              </a:spcAft>
              <a:buClr>
                <a:schemeClr val="dk1"/>
              </a:buClr>
              <a:buSzPts val="2400"/>
              <a:buNone/>
            </a:pPr>
            <a:endParaRPr sz="2400" dirty="0">
              <a:solidFill>
                <a:srgbClr val="00B0F0"/>
              </a:solidFill>
            </a:endParaRPr>
          </a:p>
          <a:p>
            <a:pPr marL="342900" lvl="0" indent="-342900" algn="l" rtl="0">
              <a:spcBef>
                <a:spcPts val="480"/>
              </a:spcBef>
              <a:spcAft>
                <a:spcPts val="0"/>
              </a:spcAft>
              <a:buClr>
                <a:srgbClr val="0070C0"/>
              </a:buClr>
              <a:buSzPts val="2400"/>
              <a:buChar char="•"/>
            </a:pPr>
            <a:r>
              <a:rPr lang="en-US" sz="2400" b="1" dirty="0">
                <a:solidFill>
                  <a:srgbClr val="0070C0"/>
                </a:solidFill>
              </a:rPr>
              <a:t>Electronic Medical Record Analytical Model (EMRAM) </a:t>
            </a:r>
            <a:r>
              <a:rPr lang="en-US" sz="2400" b="1" dirty="0"/>
              <a:t>A conceptual model </a:t>
            </a:r>
            <a:r>
              <a:rPr lang="en-US" sz="2400" dirty="0"/>
              <a:t>that tracks the advancement of health care organizations into the age of digital record keeping and networking.</a:t>
            </a:r>
            <a:endParaRPr sz="2400" dirty="0">
              <a:solidFill>
                <a:srgbClr val="00B0F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g8496ba718f_0_2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70C0"/>
              </a:buClr>
              <a:buSzPts val="4400"/>
              <a:buFont typeface="Calibri"/>
              <a:buNone/>
            </a:pPr>
            <a:r>
              <a:rPr lang="en-US" b="1">
                <a:solidFill>
                  <a:srgbClr val="0070C0"/>
                </a:solidFill>
              </a:rPr>
              <a:t>EMRAM</a:t>
            </a:r>
            <a:endParaRPr/>
          </a:p>
        </p:txBody>
      </p:sp>
      <p:sp>
        <p:nvSpPr>
          <p:cNvPr id="208" name="Google Shape;208;g8496ba718f_0_224"/>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lvl="0" indent="-139700" algn="l" rtl="0">
              <a:spcBef>
                <a:spcPts val="0"/>
              </a:spcBef>
              <a:spcAft>
                <a:spcPts val="0"/>
              </a:spcAft>
              <a:buClr>
                <a:schemeClr val="dk1"/>
              </a:buClr>
              <a:buSzPts val="3200"/>
              <a:buNone/>
            </a:pPr>
            <a:endParaRPr/>
          </a:p>
        </p:txBody>
      </p:sp>
      <p:pic>
        <p:nvPicPr>
          <p:cNvPr id="209" name="Google Shape;209;g8496ba718f_0_224"/>
          <p:cNvPicPr preferRelativeResize="0"/>
          <p:nvPr/>
        </p:nvPicPr>
        <p:blipFill rotWithShape="1">
          <a:blip r:embed="rId3">
            <a:alphaModFix/>
          </a:blip>
          <a:srcRect/>
          <a:stretch/>
        </p:blipFill>
        <p:spPr>
          <a:xfrm>
            <a:off x="457200" y="1181596"/>
            <a:ext cx="8311662" cy="5410200"/>
          </a:xfrm>
          <a:prstGeom prst="rect">
            <a:avLst/>
          </a:prstGeom>
          <a:noFill/>
          <a:ln>
            <a:noFill/>
          </a:ln>
          <a:effectLst>
            <a:outerShdw blurRad="292100" dist="139700" dir="2700000" algn="tl" rotWithShape="0">
              <a:srgbClr val="333333">
                <a:alpha val="64709"/>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g8496ba718f_0_24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endParaRPr/>
          </a:p>
        </p:txBody>
      </p:sp>
      <p:sp>
        <p:nvSpPr>
          <p:cNvPr id="227" name="Google Shape;227;g8496ba718f_0_240"/>
          <p:cNvSpPr txBox="1">
            <a:spLocks noGrp="1"/>
          </p:cNvSpPr>
          <p:nvPr>
            <p:ph type="body" idx="1"/>
          </p:nvPr>
        </p:nvSpPr>
        <p:spPr>
          <a:xfrm>
            <a:off x="457200" y="1371600"/>
            <a:ext cx="8229600" cy="53340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960"/>
              <a:buChar char="•"/>
            </a:pPr>
            <a:r>
              <a:rPr lang="en-US" sz="2960" dirty="0"/>
              <a:t>The single greatest barrier for EMR adoption is  the cost of purchasing and implementing EMR systems.</a:t>
            </a:r>
            <a:endParaRPr dirty="0"/>
          </a:p>
          <a:p>
            <a:pPr marL="1143000" lvl="2" indent="-228600" algn="l" rtl="0">
              <a:lnSpc>
                <a:spcPct val="90000"/>
              </a:lnSpc>
              <a:spcBef>
                <a:spcPts val="444"/>
              </a:spcBef>
              <a:spcAft>
                <a:spcPts val="0"/>
              </a:spcAft>
              <a:buClr>
                <a:schemeClr val="dk1"/>
              </a:buClr>
              <a:buSzPts val="2220"/>
              <a:buChar char="•"/>
            </a:pPr>
            <a:r>
              <a:rPr lang="en-US" sz="2220" dirty="0"/>
              <a:t>The larger the physician practice, the higher degree of administrative complexity, and the higher the rate of EMR adoption.</a:t>
            </a:r>
            <a:endParaRPr sz="2220" b="1" dirty="0">
              <a:solidFill>
                <a:srgbClr val="0070C0"/>
              </a:solidFill>
            </a:endParaRPr>
          </a:p>
          <a:p>
            <a:pPr marL="342900" lvl="0" indent="-154940" algn="l" rtl="0">
              <a:lnSpc>
                <a:spcPct val="90000"/>
              </a:lnSpc>
              <a:spcBef>
                <a:spcPts val="592"/>
              </a:spcBef>
              <a:spcAft>
                <a:spcPts val="0"/>
              </a:spcAft>
              <a:buClr>
                <a:schemeClr val="dk1"/>
              </a:buClr>
              <a:buSzPts val="2960"/>
              <a:buNone/>
            </a:pPr>
            <a:endParaRPr sz="2960" b="1" dirty="0">
              <a:solidFill>
                <a:srgbClr val="0070C0"/>
              </a:solidFill>
            </a:endParaRPr>
          </a:p>
          <a:p>
            <a:pPr marL="342900" lvl="0" indent="-342900" algn="l" rtl="0">
              <a:lnSpc>
                <a:spcPct val="90000"/>
              </a:lnSpc>
              <a:spcBef>
                <a:spcPts val="592"/>
              </a:spcBef>
              <a:spcAft>
                <a:spcPts val="0"/>
              </a:spcAft>
              <a:buClr>
                <a:srgbClr val="0070C0"/>
              </a:buClr>
              <a:buSzPts val="2960"/>
              <a:buChar char="•"/>
            </a:pPr>
            <a:r>
              <a:rPr lang="en-US" sz="2960" b="1" dirty="0">
                <a:solidFill>
                  <a:srgbClr val="0070C0"/>
                </a:solidFill>
              </a:rPr>
              <a:t>“top 5 ‘major barriers’ to </a:t>
            </a:r>
            <a:r>
              <a:rPr lang="en-US" sz="2960" b="1" dirty="0" smtClean="0">
                <a:solidFill>
                  <a:srgbClr val="0070C0"/>
                </a:solidFill>
              </a:rPr>
              <a:t>EMR </a:t>
            </a:r>
            <a:r>
              <a:rPr lang="en-US" sz="2960" b="1" dirty="0">
                <a:solidFill>
                  <a:srgbClr val="0070C0"/>
                </a:solidFill>
              </a:rPr>
              <a:t>adoption:</a:t>
            </a:r>
            <a:endParaRPr dirty="0"/>
          </a:p>
          <a:p>
            <a:pPr marL="1143000" lvl="2" indent="-228600" algn="l" rtl="0">
              <a:lnSpc>
                <a:spcPct val="90000"/>
              </a:lnSpc>
              <a:spcBef>
                <a:spcPts val="444"/>
              </a:spcBef>
              <a:spcAft>
                <a:spcPts val="0"/>
              </a:spcAft>
              <a:buClr>
                <a:schemeClr val="dk1"/>
              </a:buClr>
              <a:buSzPts val="2220"/>
              <a:buChar char="•"/>
            </a:pPr>
            <a:r>
              <a:rPr lang="en-US" sz="2220" dirty="0"/>
              <a:t>Cost of purchasing a system</a:t>
            </a:r>
            <a:endParaRPr sz="2220" dirty="0"/>
          </a:p>
          <a:p>
            <a:pPr marL="1143000" lvl="2" indent="-228600" algn="l" rtl="0">
              <a:lnSpc>
                <a:spcPct val="90000"/>
              </a:lnSpc>
              <a:spcBef>
                <a:spcPts val="444"/>
              </a:spcBef>
              <a:spcAft>
                <a:spcPts val="0"/>
              </a:spcAft>
              <a:buClr>
                <a:schemeClr val="dk1"/>
              </a:buClr>
              <a:buSzPts val="2220"/>
              <a:buChar char="•"/>
            </a:pPr>
            <a:r>
              <a:rPr lang="en-US" sz="2220" dirty="0"/>
              <a:t>Loss of productivity</a:t>
            </a:r>
            <a:endParaRPr sz="2220" dirty="0"/>
          </a:p>
          <a:p>
            <a:pPr marL="1143000" lvl="2" indent="-228600" algn="l" rtl="0">
              <a:lnSpc>
                <a:spcPct val="90000"/>
              </a:lnSpc>
              <a:spcBef>
                <a:spcPts val="444"/>
              </a:spcBef>
              <a:spcAft>
                <a:spcPts val="0"/>
              </a:spcAft>
              <a:buClr>
                <a:schemeClr val="dk1"/>
              </a:buClr>
              <a:buSzPts val="2220"/>
              <a:buChar char="•"/>
            </a:pPr>
            <a:r>
              <a:rPr lang="en-US" sz="2220" dirty="0"/>
              <a:t>Annual maintenance costs</a:t>
            </a:r>
            <a:endParaRPr sz="2220" dirty="0"/>
          </a:p>
          <a:p>
            <a:pPr marL="1143000" lvl="2" indent="-228600" algn="l" rtl="0">
              <a:lnSpc>
                <a:spcPct val="90000"/>
              </a:lnSpc>
              <a:spcBef>
                <a:spcPts val="444"/>
              </a:spcBef>
              <a:spcAft>
                <a:spcPts val="0"/>
              </a:spcAft>
              <a:buClr>
                <a:schemeClr val="dk1"/>
              </a:buClr>
              <a:buSzPts val="2220"/>
              <a:buChar char="•"/>
            </a:pPr>
            <a:r>
              <a:rPr lang="en-US" sz="2220" dirty="0"/>
              <a:t>Adequacy of training</a:t>
            </a:r>
            <a:endParaRPr dirty="0"/>
          </a:p>
          <a:p>
            <a:pPr marL="1143000" lvl="2" indent="-228600" algn="l" rtl="0">
              <a:lnSpc>
                <a:spcPct val="90000"/>
              </a:lnSpc>
              <a:spcBef>
                <a:spcPts val="444"/>
              </a:spcBef>
              <a:spcAft>
                <a:spcPts val="0"/>
              </a:spcAft>
              <a:buClr>
                <a:schemeClr val="dk1"/>
              </a:buClr>
              <a:buSzPts val="2220"/>
              <a:buChar char="•"/>
            </a:pPr>
            <a:r>
              <a:rPr lang="en-US" sz="2220" dirty="0"/>
              <a:t>Finding </a:t>
            </a:r>
            <a:r>
              <a:rPr lang="en-US" sz="2220" dirty="0" smtClean="0"/>
              <a:t>EMR </a:t>
            </a:r>
            <a:r>
              <a:rPr lang="en-US" sz="2220" dirty="0"/>
              <a:t>to meet practice needs</a:t>
            </a:r>
            <a:endParaRPr sz="2220" b="1" dirty="0">
              <a:solidFill>
                <a:srgbClr val="0070C0"/>
              </a:solidFil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TotalTime>
  <Words>954</Words>
  <Application>Microsoft Office PowerPoint</Application>
  <PresentationFormat>On-screen Show (4:3)</PresentationFormat>
  <Paragraphs>110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Information Technology</vt:lpstr>
      <vt:lpstr>What do we mean with HIS?</vt:lpstr>
      <vt:lpstr>“HIS Scope Model”</vt:lpstr>
      <vt:lpstr>PowerPoint Presentation</vt:lpstr>
      <vt:lpstr>PowerPoint Presentation</vt:lpstr>
      <vt:lpstr>THE ELECTRONIC MEDICAL RECORD (EMR)</vt:lpstr>
      <vt:lpstr>Adoption of Clinical Systems by Hospitals</vt:lpstr>
      <vt:lpstr>EMRAM</vt:lpstr>
      <vt:lpstr>PowerPoint Presentation</vt:lpstr>
      <vt:lpstr>From EMR to EHR</vt:lpstr>
      <vt:lpstr>PowerPoint Presentation</vt:lpstr>
      <vt:lpstr>PowerPoint Presentation</vt:lpstr>
      <vt:lpstr>PowerPoint Presentation</vt:lpstr>
      <vt:lpstr>PowerPoint Presentation</vt:lpstr>
      <vt:lpstr>THE FUTURE OF HEALTHCARE INFORMATION TECHNOLOGY</vt:lpstr>
      <vt:lpstr>PowerPoint Presentation</vt:lpstr>
      <vt:lpstr>PowerPoint Presentation</vt:lpstr>
      <vt:lpstr>Current practices and issues related to technology </vt:lpstr>
      <vt:lpstr>PowerPoint Presentation</vt:lpstr>
      <vt:lpstr>THE IMPACT OF INFORMATION TECHNOLOGY ON THE HEALTH CARE MANAGER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Technology</dc:title>
  <dc:creator>yumc</dc:creator>
  <cp:lastModifiedBy>Maher</cp:lastModifiedBy>
  <cp:revision>4</cp:revision>
  <dcterms:created xsi:type="dcterms:W3CDTF">2019-04-22T09:36:03Z</dcterms:created>
  <dcterms:modified xsi:type="dcterms:W3CDTF">2021-05-04T10:10:40Z</dcterms:modified>
</cp:coreProperties>
</file>