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04" r:id="rId2"/>
    <p:sldId id="280" r:id="rId3"/>
    <p:sldId id="281" r:id="rId4"/>
    <p:sldId id="297" r:id="rId5"/>
    <p:sldId id="282" r:id="rId6"/>
    <p:sldId id="283" r:id="rId7"/>
    <p:sldId id="284" r:id="rId8"/>
    <p:sldId id="285" r:id="rId9"/>
    <p:sldId id="299" r:id="rId10"/>
    <p:sldId id="300" r:id="rId11"/>
    <p:sldId id="302" r:id="rId12"/>
    <p:sldId id="303" r:id="rId13"/>
    <p:sldId id="286" r:id="rId14"/>
    <p:sldId id="287" r:id="rId15"/>
    <p:sldId id="29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4660"/>
  </p:normalViewPr>
  <p:slideViewPr>
    <p:cSldViewPr>
      <p:cViewPr varScale="1">
        <p:scale>
          <a:sx n="69" d="100"/>
          <a:sy n="69" d="100"/>
        </p:scale>
        <p:origin x="142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273773-2219-4E85-8511-A3E56AFF7752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F49BC2-AD65-48BF-8E6B-FD4EA9D093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314796-E1C2-4FE6-9369-B73E59D8778C}" type="slidenum">
              <a:rPr lang="ar-JO" smtClean="0"/>
              <a:pPr/>
              <a:t>11</a:t>
            </a:fld>
            <a:endParaRPr lang="en-US" smtClean="0"/>
          </a:p>
        </p:txBody>
      </p:sp>
      <p:sp>
        <p:nvSpPr>
          <p:cNvPr id="25497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C24F954-3572-4C04-BB18-93440580D7E4}" type="slidenum">
              <a:rPr lang="ar-JO" sz="1200">
                <a:latin typeface="Arial" charset="0"/>
              </a:rPr>
              <a:pPr algn="r"/>
              <a:t>11</a:t>
            </a:fld>
            <a:endParaRPr lang="en-US" sz="1200">
              <a:latin typeface="Arial" charset="0"/>
            </a:endParaRPr>
          </a:p>
        </p:txBody>
      </p:sp>
      <p:sp>
        <p:nvSpPr>
          <p:cNvPr id="2549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9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587EA-9362-4130-8873-73F00C3B9201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F7B2-F352-4FA2-8052-9815079453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587EA-9362-4130-8873-73F00C3B9201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F7B2-F352-4FA2-8052-9815079453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587EA-9362-4130-8873-73F00C3B9201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F7B2-F352-4FA2-8052-9815079453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587EA-9362-4130-8873-73F00C3B9201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F7B2-F352-4FA2-8052-9815079453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587EA-9362-4130-8873-73F00C3B9201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F7B2-F352-4FA2-8052-9815079453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587EA-9362-4130-8873-73F00C3B9201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F7B2-F352-4FA2-8052-9815079453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587EA-9362-4130-8873-73F00C3B9201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F7B2-F352-4FA2-8052-9815079453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587EA-9362-4130-8873-73F00C3B9201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F7B2-F352-4FA2-8052-9815079453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587EA-9362-4130-8873-73F00C3B9201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F7B2-F352-4FA2-8052-9815079453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587EA-9362-4130-8873-73F00C3B9201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F7B2-F352-4FA2-8052-9815079453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587EA-9362-4130-8873-73F00C3B9201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F7B2-F352-4FA2-8052-9815079453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587EA-9362-4130-8873-73F00C3B9201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0F7B2-F352-4FA2-8052-98150794531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CNS Lab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90116" name="Picture 4" descr="S01871-028-f0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0" y="6461125"/>
            <a:ext cx="4648200" cy="39687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000" b="1" dirty="0" err="1"/>
              <a:t>Perivascular</a:t>
            </a:r>
            <a:r>
              <a:rPr lang="en-US" sz="2000" b="1" dirty="0"/>
              <a:t> cuffs of lymphocytes </a:t>
            </a:r>
          </a:p>
        </p:txBody>
      </p:sp>
      <p:sp>
        <p:nvSpPr>
          <p:cNvPr id="90118" name="Text Box 6"/>
          <p:cNvSpPr txBox="1">
            <a:spLocks noChangeArrowheads="1"/>
          </p:cNvSpPr>
          <p:nvPr/>
        </p:nvSpPr>
        <p:spPr bwMode="auto">
          <a:xfrm>
            <a:off x="4495800" y="6461125"/>
            <a:ext cx="4648200" cy="39687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sz="2000" b="1" dirty="0" err="1"/>
              <a:t>Microglial</a:t>
            </a:r>
            <a:r>
              <a:rPr lang="en-US" sz="2000" b="1" dirty="0"/>
              <a:t> nodules  </a:t>
            </a:r>
          </a:p>
        </p:txBody>
      </p:sp>
      <p:pic>
        <p:nvPicPr>
          <p:cNvPr id="90119" name="Picture 7" descr="cns56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72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3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08525" y="0"/>
            <a:ext cx="4435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395288" y="6381750"/>
            <a:ext cx="1873250" cy="4762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000000"/>
                </a:solidFill>
              </a:rPr>
              <a:t>RABIES</a:t>
            </a:r>
          </a:p>
        </p:txBody>
      </p:sp>
      <p:sp>
        <p:nvSpPr>
          <p:cNvPr id="92165" name="Rectangle 5"/>
          <p:cNvSpPr>
            <a:spLocks noChangeArrowheads="1"/>
          </p:cNvSpPr>
          <p:nvPr/>
        </p:nvSpPr>
        <p:spPr bwMode="auto">
          <a:xfrm>
            <a:off x="5148263" y="6381750"/>
            <a:ext cx="1295400" cy="4762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000000"/>
                </a:solidFill>
              </a:rPr>
              <a:t>CMV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836712"/>
            <a:ext cx="8208912" cy="5529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187624" y="0"/>
            <a:ext cx="59766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cs typeface="Tahoma" pitchFamily="34" charset="0"/>
              </a:rPr>
              <a:t>Progressive Multifocal </a:t>
            </a:r>
            <a:r>
              <a:rPr lang="en-US" sz="2400" b="1" dirty="0" err="1" smtClean="0">
                <a:cs typeface="Tahoma" pitchFamily="34" charset="0"/>
              </a:rPr>
              <a:t>Leuko</a:t>
            </a:r>
            <a:r>
              <a:rPr lang="en-US" sz="2400" b="1" dirty="0" smtClean="0">
                <a:cs typeface="Tahoma" pitchFamily="34" charset="0"/>
              </a:rPr>
              <a:t>-Encephalopathy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cerebral abscess</a:t>
            </a:r>
            <a:endParaRPr lang="en-US" dirty="0"/>
          </a:p>
        </p:txBody>
      </p:sp>
      <p:pic>
        <p:nvPicPr>
          <p:cNvPr id="44034" name="Picture 2" descr="C:\Users\saleh\Desktop\Yar Pathology Lab\JPEG5\CNS0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61342"/>
            <a:ext cx="7992888" cy="50199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Jacob-</a:t>
            </a:r>
            <a:r>
              <a:rPr lang="en-US" dirty="0" err="1" smtClean="0"/>
              <a:t>Creutzfeldt</a:t>
            </a:r>
            <a:r>
              <a:rPr lang="en-US" dirty="0" smtClean="0"/>
              <a:t> disease</a:t>
            </a:r>
            <a:endParaRPr lang="en-US" dirty="0"/>
          </a:p>
        </p:txBody>
      </p:sp>
      <p:pic>
        <p:nvPicPr>
          <p:cNvPr id="45058" name="Picture 2" descr="C:\Users\saleh\Desktop\Yar Pathology Lab\JPEG5\CNS0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47362"/>
            <a:ext cx="7920880" cy="4833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Neurocysticercosis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4"/>
            <a:ext cx="8712968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cute meningitis.</a:t>
            </a:r>
            <a:endParaRPr lang="en-US" dirty="0"/>
          </a:p>
        </p:txBody>
      </p:sp>
      <p:pic>
        <p:nvPicPr>
          <p:cNvPr id="37892" name="Picture 4" descr="C:\Users\saleh\Desktop\Yar Pathology Lab\JPEG5\CNS0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1484784"/>
            <a:ext cx="8110718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saleh\Desktop\Yar Pathology Lab\JPEG5\CNS0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80728"/>
            <a:ext cx="7776864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saleh\Desktop\Yar Pathology Lab\JPEG5\CNS0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08720"/>
            <a:ext cx="7824936" cy="5472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saleh\Desktop\Yar Pathology Lab\JPEG5\CNS3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8760"/>
            <a:ext cx="8424936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saleh\Desktop\Yar Pathology Lab\JPEG5\CNS1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39793"/>
            <a:ext cx="8352928" cy="57855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branching </a:t>
            </a:r>
            <a:r>
              <a:rPr lang="en-US" dirty="0" err="1" smtClean="0"/>
              <a:t>hyphae</a:t>
            </a:r>
            <a:r>
              <a:rPr lang="en-US" dirty="0" smtClean="0"/>
              <a:t> of </a:t>
            </a:r>
            <a:r>
              <a:rPr lang="en-US" dirty="0" err="1" smtClean="0"/>
              <a:t>Aspergillus</a:t>
            </a:r>
            <a:endParaRPr lang="en-US" dirty="0"/>
          </a:p>
        </p:txBody>
      </p:sp>
      <p:pic>
        <p:nvPicPr>
          <p:cNvPr id="41986" name="Picture 2" descr="C:\Users\saleh\Desktop\Yar Pathology Lab\JPEG5\CNS0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8136904" cy="49634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Viral infection ?</a:t>
            </a:r>
            <a:endParaRPr lang="en-US" dirty="0"/>
          </a:p>
        </p:txBody>
      </p:sp>
      <p:pic>
        <p:nvPicPr>
          <p:cNvPr id="43010" name="Picture 2" descr="C:\Users\saleh\Desktop\Yar Pathology Lab\JPEG5\CNS0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13985"/>
            <a:ext cx="8208912" cy="45262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89092" name="Picture 4" descr="cns1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3" name="Rectangle 5"/>
          <p:cNvSpPr>
            <a:spLocks noChangeArrowheads="1"/>
          </p:cNvSpPr>
          <p:nvPr/>
        </p:nvSpPr>
        <p:spPr bwMode="auto">
          <a:xfrm>
            <a:off x="2362200" y="6324600"/>
            <a:ext cx="44196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neuronophagia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094" name="AutoShape 6"/>
          <p:cNvSpPr>
            <a:spLocks noChangeArrowheads="1"/>
          </p:cNvSpPr>
          <p:nvPr/>
        </p:nvSpPr>
        <p:spPr bwMode="auto">
          <a:xfrm>
            <a:off x="2057400" y="2895600"/>
            <a:ext cx="1905000" cy="152400"/>
          </a:xfrm>
          <a:prstGeom prst="rightArrow">
            <a:avLst>
              <a:gd name="adj1" fmla="val 50000"/>
              <a:gd name="adj2" fmla="val 3125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33</Words>
  <Application>Microsoft Office PowerPoint</Application>
  <PresentationFormat>On-screen Show (4:3)</PresentationFormat>
  <Paragraphs>16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Tahoma</vt:lpstr>
      <vt:lpstr>Times New Roman</vt:lpstr>
      <vt:lpstr>Office Theme</vt:lpstr>
      <vt:lpstr>CNS Lab 2</vt:lpstr>
      <vt:lpstr>Acute meningitis.</vt:lpstr>
      <vt:lpstr>PowerPoint Presentation</vt:lpstr>
      <vt:lpstr>PowerPoint Presentation</vt:lpstr>
      <vt:lpstr>PowerPoint Presentation</vt:lpstr>
      <vt:lpstr>PowerPoint Presentation</vt:lpstr>
      <vt:lpstr>branching hyphae of Aspergillus</vt:lpstr>
      <vt:lpstr>Viral infection ?</vt:lpstr>
      <vt:lpstr>PowerPoint Presentation</vt:lpstr>
      <vt:lpstr>PowerPoint Presentation</vt:lpstr>
      <vt:lpstr>PowerPoint Presentation</vt:lpstr>
      <vt:lpstr>PowerPoint Presentation</vt:lpstr>
      <vt:lpstr>cerebral abscess</vt:lpstr>
      <vt:lpstr>Jacob-Creutzfeldt disease</vt:lpstr>
      <vt:lpstr>Neurocysticercosis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saleh</dc:creator>
  <cp:lastModifiedBy>AJO</cp:lastModifiedBy>
  <cp:revision>15</cp:revision>
  <dcterms:created xsi:type="dcterms:W3CDTF">2018-02-15T07:46:45Z</dcterms:created>
  <dcterms:modified xsi:type="dcterms:W3CDTF">2021-03-11T15:51:57Z</dcterms:modified>
</cp:coreProperties>
</file>