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53" r:id="rId2"/>
    <p:sldId id="322" r:id="rId3"/>
    <p:sldId id="338" r:id="rId4"/>
    <p:sldId id="339" r:id="rId5"/>
    <p:sldId id="340" r:id="rId6"/>
    <p:sldId id="341" r:id="rId7"/>
    <p:sldId id="354" r:id="rId8"/>
    <p:sldId id="342" r:id="rId9"/>
    <p:sldId id="299" r:id="rId10"/>
    <p:sldId id="300" r:id="rId11"/>
    <p:sldId id="301" r:id="rId12"/>
    <p:sldId id="302" r:id="rId13"/>
    <p:sldId id="355" r:id="rId14"/>
    <p:sldId id="356" r:id="rId15"/>
    <p:sldId id="326" r:id="rId16"/>
    <p:sldId id="304" r:id="rId17"/>
    <p:sldId id="323" r:id="rId18"/>
    <p:sldId id="327" r:id="rId19"/>
    <p:sldId id="305" r:id="rId20"/>
    <p:sldId id="328" r:id="rId21"/>
    <p:sldId id="324" r:id="rId22"/>
    <p:sldId id="329" r:id="rId23"/>
    <p:sldId id="357" r:id="rId24"/>
    <p:sldId id="306" r:id="rId25"/>
    <p:sldId id="330" r:id="rId26"/>
    <p:sldId id="331" r:id="rId27"/>
    <p:sldId id="33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diagrams/_rels/data1.xml.rels><?xml version="1.0" encoding="UTF-8" standalone="yes"?>
<Relationships xmlns="http://schemas.openxmlformats.org/package/2006/relationships"><Relationship Id="rId8" Type="http://schemas.openxmlformats.org/officeDocument/2006/relationships/image" Target="../media/image9.svg" /><Relationship Id="rId3" Type="http://schemas.openxmlformats.org/officeDocument/2006/relationships/image" Target="../media/image4.png" /><Relationship Id="rId7" Type="http://schemas.openxmlformats.org/officeDocument/2006/relationships/image" Target="../media/image8.png" /><Relationship Id="rId2" Type="http://schemas.openxmlformats.org/officeDocument/2006/relationships/image" Target="../media/image3.svg" /><Relationship Id="rId1" Type="http://schemas.openxmlformats.org/officeDocument/2006/relationships/image" Target="../media/image2.png" /><Relationship Id="rId6" Type="http://schemas.openxmlformats.org/officeDocument/2006/relationships/image" Target="../media/image7.svg" /><Relationship Id="rId5" Type="http://schemas.openxmlformats.org/officeDocument/2006/relationships/image" Target="../media/image6.png" /><Relationship Id="rId10" Type="http://schemas.openxmlformats.org/officeDocument/2006/relationships/image" Target="../media/image11.svg" /><Relationship Id="rId4" Type="http://schemas.openxmlformats.org/officeDocument/2006/relationships/image" Target="../media/image5.svg" /><Relationship Id="rId9" Type="http://schemas.openxmlformats.org/officeDocument/2006/relationships/image" Target="../media/image10.png" /></Relationships>
</file>

<file path=ppt/diagrams/_rels/data2.xml.rels><?xml version="1.0" encoding="UTF-8" standalone="yes"?>
<Relationships xmlns="http://schemas.openxmlformats.org/package/2006/relationships"><Relationship Id="rId8" Type="http://schemas.openxmlformats.org/officeDocument/2006/relationships/image" Target="../media/image19.svg" /><Relationship Id="rId3" Type="http://schemas.openxmlformats.org/officeDocument/2006/relationships/image" Target="../media/image14.png" /><Relationship Id="rId7" Type="http://schemas.openxmlformats.org/officeDocument/2006/relationships/image" Target="../media/image18.png" /><Relationship Id="rId2" Type="http://schemas.openxmlformats.org/officeDocument/2006/relationships/image" Target="../media/image13.svg" /><Relationship Id="rId1" Type="http://schemas.openxmlformats.org/officeDocument/2006/relationships/image" Target="../media/image12.png" /><Relationship Id="rId6" Type="http://schemas.openxmlformats.org/officeDocument/2006/relationships/image" Target="../media/image17.svg" /><Relationship Id="rId5" Type="http://schemas.openxmlformats.org/officeDocument/2006/relationships/image" Target="../media/image16.png" /><Relationship Id="rId4" Type="http://schemas.openxmlformats.org/officeDocument/2006/relationships/image" Target="../media/image15.svg" /></Relationships>
</file>

<file path=ppt/diagrams/_rels/data7.xml.rels><?xml version="1.0" encoding="UTF-8" standalone="yes"?>
<Relationships xmlns="http://schemas.openxmlformats.org/package/2006/relationships"><Relationship Id="rId3" Type="http://schemas.openxmlformats.org/officeDocument/2006/relationships/image" Target="../media/image25.png" /><Relationship Id="rId2" Type="http://schemas.openxmlformats.org/officeDocument/2006/relationships/image" Target="../media/image24.svg" /><Relationship Id="rId1" Type="http://schemas.openxmlformats.org/officeDocument/2006/relationships/image" Target="../media/image23.png" /><Relationship Id="rId6" Type="http://schemas.openxmlformats.org/officeDocument/2006/relationships/image" Target="../media/image28.svg" /><Relationship Id="rId5" Type="http://schemas.openxmlformats.org/officeDocument/2006/relationships/image" Target="../media/image27.png" /><Relationship Id="rId4" Type="http://schemas.openxmlformats.org/officeDocument/2006/relationships/image" Target="../media/image26.svg" /></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 /><Relationship Id="rId3" Type="http://schemas.openxmlformats.org/officeDocument/2006/relationships/image" Target="../media/image4.png" /><Relationship Id="rId7" Type="http://schemas.openxmlformats.org/officeDocument/2006/relationships/image" Target="../media/image8.png" /><Relationship Id="rId2" Type="http://schemas.openxmlformats.org/officeDocument/2006/relationships/image" Target="../media/image3.svg" /><Relationship Id="rId1" Type="http://schemas.openxmlformats.org/officeDocument/2006/relationships/image" Target="../media/image2.png" /><Relationship Id="rId6" Type="http://schemas.openxmlformats.org/officeDocument/2006/relationships/image" Target="../media/image7.svg" /><Relationship Id="rId5" Type="http://schemas.openxmlformats.org/officeDocument/2006/relationships/image" Target="../media/image6.png" /><Relationship Id="rId10" Type="http://schemas.openxmlformats.org/officeDocument/2006/relationships/image" Target="../media/image11.svg" /><Relationship Id="rId4" Type="http://schemas.openxmlformats.org/officeDocument/2006/relationships/image" Target="../media/image5.svg" /><Relationship Id="rId9" Type="http://schemas.openxmlformats.org/officeDocument/2006/relationships/image" Target="../media/image10.png" /></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 /><Relationship Id="rId3" Type="http://schemas.openxmlformats.org/officeDocument/2006/relationships/image" Target="../media/image14.png" /><Relationship Id="rId7" Type="http://schemas.openxmlformats.org/officeDocument/2006/relationships/image" Target="../media/image18.png" /><Relationship Id="rId2" Type="http://schemas.openxmlformats.org/officeDocument/2006/relationships/image" Target="../media/image13.svg" /><Relationship Id="rId1" Type="http://schemas.openxmlformats.org/officeDocument/2006/relationships/image" Target="../media/image12.png" /><Relationship Id="rId6" Type="http://schemas.openxmlformats.org/officeDocument/2006/relationships/image" Target="../media/image17.svg" /><Relationship Id="rId5" Type="http://schemas.openxmlformats.org/officeDocument/2006/relationships/image" Target="../media/image16.png" /><Relationship Id="rId4" Type="http://schemas.openxmlformats.org/officeDocument/2006/relationships/image" Target="../media/image15.svg" /></Relationships>
</file>

<file path=ppt/diagrams/_rels/drawing7.xml.rels><?xml version="1.0" encoding="UTF-8" standalone="yes"?>
<Relationships xmlns="http://schemas.openxmlformats.org/package/2006/relationships"><Relationship Id="rId3" Type="http://schemas.openxmlformats.org/officeDocument/2006/relationships/image" Target="../media/image25.png" /><Relationship Id="rId2" Type="http://schemas.openxmlformats.org/officeDocument/2006/relationships/image" Target="../media/image24.svg" /><Relationship Id="rId1" Type="http://schemas.openxmlformats.org/officeDocument/2006/relationships/image" Target="../media/image23.png" /><Relationship Id="rId6" Type="http://schemas.openxmlformats.org/officeDocument/2006/relationships/image" Target="../media/image28.svg" /><Relationship Id="rId5" Type="http://schemas.openxmlformats.org/officeDocument/2006/relationships/image" Target="../media/image27.png" /><Relationship Id="rId4" Type="http://schemas.openxmlformats.org/officeDocument/2006/relationships/image" Target="../media/image26.svg" /></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39C316-D436-4244-ABC1-B3E8279AE10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5DC3956-F47D-4886-AB39-CC92E57453DF}">
      <dgm:prSet/>
      <dgm:spPr/>
      <dgm:t>
        <a:bodyPr/>
        <a:lstStyle/>
        <a:p>
          <a:r>
            <a:rPr lang="en-GB"/>
            <a:t>Right to information</a:t>
          </a:r>
          <a:endParaRPr lang="en-US"/>
        </a:p>
      </dgm:t>
    </dgm:pt>
    <dgm:pt modelId="{B75CF327-C90E-4067-B5CE-5FD2A79B4F54}" type="parTrans" cxnId="{900B8E8D-5866-4CAB-8EE5-6B6457FBC75A}">
      <dgm:prSet/>
      <dgm:spPr/>
      <dgm:t>
        <a:bodyPr/>
        <a:lstStyle/>
        <a:p>
          <a:endParaRPr lang="en-US"/>
        </a:p>
      </dgm:t>
    </dgm:pt>
    <dgm:pt modelId="{041B73D4-B3BA-41D5-946F-F9EF37F6637E}" type="sibTrans" cxnId="{900B8E8D-5866-4CAB-8EE5-6B6457FBC75A}">
      <dgm:prSet/>
      <dgm:spPr/>
      <dgm:t>
        <a:bodyPr/>
        <a:lstStyle/>
        <a:p>
          <a:endParaRPr lang="en-US"/>
        </a:p>
      </dgm:t>
    </dgm:pt>
    <dgm:pt modelId="{7C7EF18D-03B6-42FF-89D5-57863BB2692D}">
      <dgm:prSet/>
      <dgm:spPr/>
      <dgm:t>
        <a:bodyPr/>
        <a:lstStyle/>
        <a:p>
          <a:r>
            <a:rPr lang="en-GB"/>
            <a:t>Right to confidence</a:t>
          </a:r>
          <a:endParaRPr lang="en-US"/>
        </a:p>
      </dgm:t>
    </dgm:pt>
    <dgm:pt modelId="{52914831-AE2B-405E-8AA7-A7D4008E1C51}" type="parTrans" cxnId="{9FE9E166-2717-4D3A-BCC1-975EA5DCF2D0}">
      <dgm:prSet/>
      <dgm:spPr/>
      <dgm:t>
        <a:bodyPr/>
        <a:lstStyle/>
        <a:p>
          <a:endParaRPr lang="en-US"/>
        </a:p>
      </dgm:t>
    </dgm:pt>
    <dgm:pt modelId="{5E7260F4-DDC4-4729-976C-12C2A0B0EBCD}" type="sibTrans" cxnId="{9FE9E166-2717-4D3A-BCC1-975EA5DCF2D0}">
      <dgm:prSet/>
      <dgm:spPr/>
      <dgm:t>
        <a:bodyPr/>
        <a:lstStyle/>
        <a:p>
          <a:endParaRPr lang="en-US"/>
        </a:p>
      </dgm:t>
    </dgm:pt>
    <dgm:pt modelId="{20C0F981-92A4-479C-A3B4-FE541D2E46FD}">
      <dgm:prSet/>
      <dgm:spPr/>
      <dgm:t>
        <a:bodyPr/>
        <a:lstStyle/>
        <a:p>
          <a:r>
            <a:rPr lang="en-GB"/>
            <a:t>Right to privacy</a:t>
          </a:r>
          <a:endParaRPr lang="en-US"/>
        </a:p>
      </dgm:t>
    </dgm:pt>
    <dgm:pt modelId="{8D16C95D-0A7B-461A-8988-C60EAD71CAB8}" type="parTrans" cxnId="{8E206018-70B5-42ED-A3C9-3A135DD7FCB4}">
      <dgm:prSet/>
      <dgm:spPr/>
      <dgm:t>
        <a:bodyPr/>
        <a:lstStyle/>
        <a:p>
          <a:endParaRPr lang="en-US"/>
        </a:p>
      </dgm:t>
    </dgm:pt>
    <dgm:pt modelId="{2F52AAC7-3315-40F8-96D5-307B32B88963}" type="sibTrans" cxnId="{8E206018-70B5-42ED-A3C9-3A135DD7FCB4}">
      <dgm:prSet/>
      <dgm:spPr/>
      <dgm:t>
        <a:bodyPr/>
        <a:lstStyle/>
        <a:p>
          <a:endParaRPr lang="en-US"/>
        </a:p>
      </dgm:t>
    </dgm:pt>
    <dgm:pt modelId="{67EAECC2-33E1-4332-B313-A95C554F9CA0}">
      <dgm:prSet/>
      <dgm:spPr/>
      <dgm:t>
        <a:bodyPr/>
        <a:lstStyle/>
        <a:p>
          <a:r>
            <a:rPr lang="en-GB"/>
            <a:t>Ability to deliberate and formulate a decision</a:t>
          </a:r>
          <a:endParaRPr lang="en-US"/>
        </a:p>
      </dgm:t>
    </dgm:pt>
    <dgm:pt modelId="{A81DE5B2-9398-4E2C-AA4B-9BC52F4A509B}" type="parTrans" cxnId="{1261BF00-7151-485E-9713-921668772481}">
      <dgm:prSet/>
      <dgm:spPr/>
      <dgm:t>
        <a:bodyPr/>
        <a:lstStyle/>
        <a:p>
          <a:endParaRPr lang="en-US"/>
        </a:p>
      </dgm:t>
    </dgm:pt>
    <dgm:pt modelId="{22126DD6-A658-4A47-BB6D-D0302C46659D}" type="sibTrans" cxnId="{1261BF00-7151-485E-9713-921668772481}">
      <dgm:prSet/>
      <dgm:spPr/>
      <dgm:t>
        <a:bodyPr/>
        <a:lstStyle/>
        <a:p>
          <a:endParaRPr lang="en-US"/>
        </a:p>
      </dgm:t>
    </dgm:pt>
    <dgm:pt modelId="{836DEFBE-5F7F-4D4F-A558-EA4B70ED9D0E}">
      <dgm:prSet/>
      <dgm:spPr/>
      <dgm:t>
        <a:bodyPr/>
        <a:lstStyle/>
        <a:p>
          <a:r>
            <a:rPr lang="en-GB"/>
            <a:t>Ability to implement a decision, and the right that the decision is respected</a:t>
          </a:r>
          <a:endParaRPr lang="en-US"/>
        </a:p>
      </dgm:t>
    </dgm:pt>
    <dgm:pt modelId="{97FD656B-ABEF-4E45-B2FC-58C70F2D5210}" type="parTrans" cxnId="{579F02BF-1B18-417E-91B1-10B5454D4AC8}">
      <dgm:prSet/>
      <dgm:spPr/>
      <dgm:t>
        <a:bodyPr/>
        <a:lstStyle/>
        <a:p>
          <a:endParaRPr lang="en-US"/>
        </a:p>
      </dgm:t>
    </dgm:pt>
    <dgm:pt modelId="{8B6E2410-F4F6-496F-BEC0-328D64BD8D3A}" type="sibTrans" cxnId="{579F02BF-1B18-417E-91B1-10B5454D4AC8}">
      <dgm:prSet/>
      <dgm:spPr/>
      <dgm:t>
        <a:bodyPr/>
        <a:lstStyle/>
        <a:p>
          <a:endParaRPr lang="en-US"/>
        </a:p>
      </dgm:t>
    </dgm:pt>
    <dgm:pt modelId="{74A1E366-36A7-437F-8AE3-775A6C9E6C69}" type="pres">
      <dgm:prSet presAssocID="{0439C316-D436-4244-ABC1-B3E8279AE10B}" presName="root" presStyleCnt="0">
        <dgm:presLayoutVars>
          <dgm:dir/>
          <dgm:resizeHandles val="exact"/>
        </dgm:presLayoutVars>
      </dgm:prSet>
      <dgm:spPr/>
    </dgm:pt>
    <dgm:pt modelId="{F16260BE-F086-43B3-89AF-479DFBF16C13}" type="pres">
      <dgm:prSet presAssocID="{45DC3956-F47D-4886-AB39-CC92E57453DF}" presName="compNode" presStyleCnt="0"/>
      <dgm:spPr/>
    </dgm:pt>
    <dgm:pt modelId="{0F5A2536-EFF8-4B0A-9778-5F09F59B3AAC}" type="pres">
      <dgm:prSet presAssocID="{45DC3956-F47D-4886-AB39-CC92E57453DF}" presName="bgRect" presStyleLbl="bgShp" presStyleIdx="0" presStyleCnt="5"/>
      <dgm:spPr/>
    </dgm:pt>
    <dgm:pt modelId="{24C1BC6F-52E4-46FD-80D7-3887C56A4740}" type="pres">
      <dgm:prSet presAssocID="{45DC3956-F47D-4886-AB39-CC92E57453D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ircle with Left Arrow"/>
        </a:ext>
      </dgm:extLst>
    </dgm:pt>
    <dgm:pt modelId="{6391CBE7-B4EE-4A50-B47F-43286D2BCB59}" type="pres">
      <dgm:prSet presAssocID="{45DC3956-F47D-4886-AB39-CC92E57453DF}" presName="spaceRect" presStyleCnt="0"/>
      <dgm:spPr/>
    </dgm:pt>
    <dgm:pt modelId="{0188894F-C3B5-46DB-84DA-6843C441E3DD}" type="pres">
      <dgm:prSet presAssocID="{45DC3956-F47D-4886-AB39-CC92E57453DF}" presName="parTx" presStyleLbl="revTx" presStyleIdx="0" presStyleCnt="5">
        <dgm:presLayoutVars>
          <dgm:chMax val="0"/>
          <dgm:chPref val="0"/>
        </dgm:presLayoutVars>
      </dgm:prSet>
      <dgm:spPr/>
    </dgm:pt>
    <dgm:pt modelId="{1D5634D2-C48D-4E42-A49C-C960DA35D2F2}" type="pres">
      <dgm:prSet presAssocID="{041B73D4-B3BA-41D5-946F-F9EF37F6637E}" presName="sibTrans" presStyleCnt="0"/>
      <dgm:spPr/>
    </dgm:pt>
    <dgm:pt modelId="{3135A8B1-A28D-4AD6-8838-778AF261C9DF}" type="pres">
      <dgm:prSet presAssocID="{7C7EF18D-03B6-42FF-89D5-57863BB2692D}" presName="compNode" presStyleCnt="0"/>
      <dgm:spPr/>
    </dgm:pt>
    <dgm:pt modelId="{7E0CFF86-7958-41FB-B2CF-3A02157F6AA7}" type="pres">
      <dgm:prSet presAssocID="{7C7EF18D-03B6-42FF-89D5-57863BB2692D}" presName="bgRect" presStyleLbl="bgShp" presStyleIdx="1" presStyleCnt="5"/>
      <dgm:spPr/>
    </dgm:pt>
    <dgm:pt modelId="{B69A28E7-CBD2-46E5-8F76-B1A6CC473985}" type="pres">
      <dgm:prSet presAssocID="{7C7EF18D-03B6-42FF-89D5-57863BB2692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2237B811-6468-4347-80DC-D5099DF77257}" type="pres">
      <dgm:prSet presAssocID="{7C7EF18D-03B6-42FF-89D5-57863BB2692D}" presName="spaceRect" presStyleCnt="0"/>
      <dgm:spPr/>
    </dgm:pt>
    <dgm:pt modelId="{25451299-9571-4788-A856-DB7DF4A17C3A}" type="pres">
      <dgm:prSet presAssocID="{7C7EF18D-03B6-42FF-89D5-57863BB2692D}" presName="parTx" presStyleLbl="revTx" presStyleIdx="1" presStyleCnt="5">
        <dgm:presLayoutVars>
          <dgm:chMax val="0"/>
          <dgm:chPref val="0"/>
        </dgm:presLayoutVars>
      </dgm:prSet>
      <dgm:spPr/>
    </dgm:pt>
    <dgm:pt modelId="{0CE66304-AC18-40D8-8463-7647C25DAEAB}" type="pres">
      <dgm:prSet presAssocID="{5E7260F4-DDC4-4729-976C-12C2A0B0EBCD}" presName="sibTrans" presStyleCnt="0"/>
      <dgm:spPr/>
    </dgm:pt>
    <dgm:pt modelId="{C1B1D713-8F20-4DD3-B4D9-7C63EA2F8769}" type="pres">
      <dgm:prSet presAssocID="{20C0F981-92A4-479C-A3B4-FE541D2E46FD}" presName="compNode" presStyleCnt="0"/>
      <dgm:spPr/>
    </dgm:pt>
    <dgm:pt modelId="{FD46CA2E-0103-4FB6-9903-41032704100F}" type="pres">
      <dgm:prSet presAssocID="{20C0F981-92A4-479C-A3B4-FE541D2E46FD}" presName="bgRect" presStyleLbl="bgShp" presStyleIdx="2" presStyleCnt="5"/>
      <dgm:spPr/>
    </dgm:pt>
    <dgm:pt modelId="{C9348F83-AC3A-44AF-A971-91D8D8F5C444}" type="pres">
      <dgm:prSet presAssocID="{20C0F981-92A4-479C-A3B4-FE541D2E46F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ock"/>
        </a:ext>
      </dgm:extLst>
    </dgm:pt>
    <dgm:pt modelId="{C7BE4199-99B3-4FE5-AC16-06829D16C637}" type="pres">
      <dgm:prSet presAssocID="{20C0F981-92A4-479C-A3B4-FE541D2E46FD}" presName="spaceRect" presStyleCnt="0"/>
      <dgm:spPr/>
    </dgm:pt>
    <dgm:pt modelId="{9BC64A5F-F50A-40E2-BF65-45FC6D454179}" type="pres">
      <dgm:prSet presAssocID="{20C0F981-92A4-479C-A3B4-FE541D2E46FD}" presName="parTx" presStyleLbl="revTx" presStyleIdx="2" presStyleCnt="5">
        <dgm:presLayoutVars>
          <dgm:chMax val="0"/>
          <dgm:chPref val="0"/>
        </dgm:presLayoutVars>
      </dgm:prSet>
      <dgm:spPr/>
    </dgm:pt>
    <dgm:pt modelId="{A2E4D12F-C2AC-475D-ABA2-87A37711CF1F}" type="pres">
      <dgm:prSet presAssocID="{2F52AAC7-3315-40F8-96D5-307B32B88963}" presName="sibTrans" presStyleCnt="0"/>
      <dgm:spPr/>
    </dgm:pt>
    <dgm:pt modelId="{5FDE70AB-DD3C-45AA-9D61-103A6394802E}" type="pres">
      <dgm:prSet presAssocID="{67EAECC2-33E1-4332-B313-A95C554F9CA0}" presName="compNode" presStyleCnt="0"/>
      <dgm:spPr/>
    </dgm:pt>
    <dgm:pt modelId="{99CA9DAA-25A8-4547-9BEC-A3D874C79B74}" type="pres">
      <dgm:prSet presAssocID="{67EAECC2-33E1-4332-B313-A95C554F9CA0}" presName="bgRect" presStyleLbl="bgShp" presStyleIdx="3" presStyleCnt="5"/>
      <dgm:spPr/>
    </dgm:pt>
    <dgm:pt modelId="{B8C48ED3-B332-45C5-99DA-DA449F468881}" type="pres">
      <dgm:prSet presAssocID="{67EAECC2-33E1-4332-B313-A95C554F9CA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35B65265-5963-48B4-BE70-FB73D9318DF3}" type="pres">
      <dgm:prSet presAssocID="{67EAECC2-33E1-4332-B313-A95C554F9CA0}" presName="spaceRect" presStyleCnt="0"/>
      <dgm:spPr/>
    </dgm:pt>
    <dgm:pt modelId="{ABCFBFE8-0C89-49E8-A769-1EA7243949B8}" type="pres">
      <dgm:prSet presAssocID="{67EAECC2-33E1-4332-B313-A95C554F9CA0}" presName="parTx" presStyleLbl="revTx" presStyleIdx="3" presStyleCnt="5">
        <dgm:presLayoutVars>
          <dgm:chMax val="0"/>
          <dgm:chPref val="0"/>
        </dgm:presLayoutVars>
      </dgm:prSet>
      <dgm:spPr/>
    </dgm:pt>
    <dgm:pt modelId="{405CD2D5-0C67-455D-AD3E-27F2C6A20BCF}" type="pres">
      <dgm:prSet presAssocID="{22126DD6-A658-4A47-BB6D-D0302C46659D}" presName="sibTrans" presStyleCnt="0"/>
      <dgm:spPr/>
    </dgm:pt>
    <dgm:pt modelId="{AEF9D1B3-BD52-4A17-8578-7FF0561C8076}" type="pres">
      <dgm:prSet presAssocID="{836DEFBE-5F7F-4D4F-A558-EA4B70ED9D0E}" presName="compNode" presStyleCnt="0"/>
      <dgm:spPr/>
    </dgm:pt>
    <dgm:pt modelId="{46445B3D-A00F-41BA-8C0A-EF88E430B203}" type="pres">
      <dgm:prSet presAssocID="{836DEFBE-5F7F-4D4F-A558-EA4B70ED9D0E}" presName="bgRect" presStyleLbl="bgShp" presStyleIdx="4" presStyleCnt="5"/>
      <dgm:spPr/>
    </dgm:pt>
    <dgm:pt modelId="{BE2627F1-5C33-4FC8-9777-ACF320D60813}" type="pres">
      <dgm:prSet presAssocID="{836DEFBE-5F7F-4D4F-A558-EA4B70ED9D0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cales of Justice"/>
        </a:ext>
      </dgm:extLst>
    </dgm:pt>
    <dgm:pt modelId="{4C9AB554-22F5-4085-BFF1-48A43BB661D2}" type="pres">
      <dgm:prSet presAssocID="{836DEFBE-5F7F-4D4F-A558-EA4B70ED9D0E}" presName="spaceRect" presStyleCnt="0"/>
      <dgm:spPr/>
    </dgm:pt>
    <dgm:pt modelId="{FC8FA51A-AF74-42DF-8BB2-40427CBE2627}" type="pres">
      <dgm:prSet presAssocID="{836DEFBE-5F7F-4D4F-A558-EA4B70ED9D0E}" presName="parTx" presStyleLbl="revTx" presStyleIdx="4" presStyleCnt="5">
        <dgm:presLayoutVars>
          <dgm:chMax val="0"/>
          <dgm:chPref val="0"/>
        </dgm:presLayoutVars>
      </dgm:prSet>
      <dgm:spPr/>
    </dgm:pt>
  </dgm:ptLst>
  <dgm:cxnLst>
    <dgm:cxn modelId="{1261BF00-7151-485E-9713-921668772481}" srcId="{0439C316-D436-4244-ABC1-B3E8279AE10B}" destId="{67EAECC2-33E1-4332-B313-A95C554F9CA0}" srcOrd="3" destOrd="0" parTransId="{A81DE5B2-9398-4E2C-AA4B-9BC52F4A509B}" sibTransId="{22126DD6-A658-4A47-BB6D-D0302C46659D}"/>
    <dgm:cxn modelId="{2F611F03-9473-4F75-9E37-909490144FB3}" type="presOf" srcId="{836DEFBE-5F7F-4D4F-A558-EA4B70ED9D0E}" destId="{FC8FA51A-AF74-42DF-8BB2-40427CBE2627}" srcOrd="0" destOrd="0" presId="urn:microsoft.com/office/officeart/2018/2/layout/IconVerticalSolidList"/>
    <dgm:cxn modelId="{8E206018-70B5-42ED-A3C9-3A135DD7FCB4}" srcId="{0439C316-D436-4244-ABC1-B3E8279AE10B}" destId="{20C0F981-92A4-479C-A3B4-FE541D2E46FD}" srcOrd="2" destOrd="0" parTransId="{8D16C95D-0A7B-461A-8988-C60EAD71CAB8}" sibTransId="{2F52AAC7-3315-40F8-96D5-307B32B88963}"/>
    <dgm:cxn modelId="{7329492A-A81D-420E-8946-E3B0090A87B2}" type="presOf" srcId="{7C7EF18D-03B6-42FF-89D5-57863BB2692D}" destId="{25451299-9571-4788-A856-DB7DF4A17C3A}" srcOrd="0" destOrd="0" presId="urn:microsoft.com/office/officeart/2018/2/layout/IconVerticalSolidList"/>
    <dgm:cxn modelId="{F68D4360-FA16-443B-BB94-FEB0EBCB00E3}" type="presOf" srcId="{20C0F981-92A4-479C-A3B4-FE541D2E46FD}" destId="{9BC64A5F-F50A-40E2-BF65-45FC6D454179}" srcOrd="0" destOrd="0" presId="urn:microsoft.com/office/officeart/2018/2/layout/IconVerticalSolidList"/>
    <dgm:cxn modelId="{9FE9E166-2717-4D3A-BCC1-975EA5DCF2D0}" srcId="{0439C316-D436-4244-ABC1-B3E8279AE10B}" destId="{7C7EF18D-03B6-42FF-89D5-57863BB2692D}" srcOrd="1" destOrd="0" parTransId="{52914831-AE2B-405E-8AA7-A7D4008E1C51}" sibTransId="{5E7260F4-DDC4-4729-976C-12C2A0B0EBCD}"/>
    <dgm:cxn modelId="{60F0F870-8091-4F98-B5C8-ACC488F5F8F2}" type="presOf" srcId="{67EAECC2-33E1-4332-B313-A95C554F9CA0}" destId="{ABCFBFE8-0C89-49E8-A769-1EA7243949B8}" srcOrd="0" destOrd="0" presId="urn:microsoft.com/office/officeart/2018/2/layout/IconVerticalSolidList"/>
    <dgm:cxn modelId="{900B8E8D-5866-4CAB-8EE5-6B6457FBC75A}" srcId="{0439C316-D436-4244-ABC1-B3E8279AE10B}" destId="{45DC3956-F47D-4886-AB39-CC92E57453DF}" srcOrd="0" destOrd="0" parTransId="{B75CF327-C90E-4067-B5CE-5FD2A79B4F54}" sibTransId="{041B73D4-B3BA-41D5-946F-F9EF37F6637E}"/>
    <dgm:cxn modelId="{B72296A9-CFDA-496C-B0DD-DF5A81EA915C}" type="presOf" srcId="{0439C316-D436-4244-ABC1-B3E8279AE10B}" destId="{74A1E366-36A7-437F-8AE3-775A6C9E6C69}" srcOrd="0" destOrd="0" presId="urn:microsoft.com/office/officeart/2018/2/layout/IconVerticalSolidList"/>
    <dgm:cxn modelId="{64BD0ABB-638C-44E5-ABF8-D5CBCA902BB4}" type="presOf" srcId="{45DC3956-F47D-4886-AB39-CC92E57453DF}" destId="{0188894F-C3B5-46DB-84DA-6843C441E3DD}" srcOrd="0" destOrd="0" presId="urn:microsoft.com/office/officeart/2018/2/layout/IconVerticalSolidList"/>
    <dgm:cxn modelId="{579F02BF-1B18-417E-91B1-10B5454D4AC8}" srcId="{0439C316-D436-4244-ABC1-B3E8279AE10B}" destId="{836DEFBE-5F7F-4D4F-A558-EA4B70ED9D0E}" srcOrd="4" destOrd="0" parTransId="{97FD656B-ABEF-4E45-B2FC-58C70F2D5210}" sibTransId="{8B6E2410-F4F6-496F-BEC0-328D64BD8D3A}"/>
    <dgm:cxn modelId="{98AC6B29-087F-4DFD-86EA-0B41F06B4BD5}" type="presParOf" srcId="{74A1E366-36A7-437F-8AE3-775A6C9E6C69}" destId="{F16260BE-F086-43B3-89AF-479DFBF16C13}" srcOrd="0" destOrd="0" presId="urn:microsoft.com/office/officeart/2018/2/layout/IconVerticalSolidList"/>
    <dgm:cxn modelId="{E05CE69F-9F74-4AB1-80ED-410BC7CC4DD4}" type="presParOf" srcId="{F16260BE-F086-43B3-89AF-479DFBF16C13}" destId="{0F5A2536-EFF8-4B0A-9778-5F09F59B3AAC}" srcOrd="0" destOrd="0" presId="urn:microsoft.com/office/officeart/2018/2/layout/IconVerticalSolidList"/>
    <dgm:cxn modelId="{3713749D-60A8-45CF-B978-90EE93C3BF1C}" type="presParOf" srcId="{F16260BE-F086-43B3-89AF-479DFBF16C13}" destId="{24C1BC6F-52E4-46FD-80D7-3887C56A4740}" srcOrd="1" destOrd="0" presId="urn:microsoft.com/office/officeart/2018/2/layout/IconVerticalSolidList"/>
    <dgm:cxn modelId="{012E05A4-4869-426C-9524-4C34536BD32E}" type="presParOf" srcId="{F16260BE-F086-43B3-89AF-479DFBF16C13}" destId="{6391CBE7-B4EE-4A50-B47F-43286D2BCB59}" srcOrd="2" destOrd="0" presId="urn:microsoft.com/office/officeart/2018/2/layout/IconVerticalSolidList"/>
    <dgm:cxn modelId="{CE33466A-D5EA-448A-97D3-53B38BD763B2}" type="presParOf" srcId="{F16260BE-F086-43B3-89AF-479DFBF16C13}" destId="{0188894F-C3B5-46DB-84DA-6843C441E3DD}" srcOrd="3" destOrd="0" presId="urn:microsoft.com/office/officeart/2018/2/layout/IconVerticalSolidList"/>
    <dgm:cxn modelId="{F52F0B6E-D646-4438-B95F-19AB23925084}" type="presParOf" srcId="{74A1E366-36A7-437F-8AE3-775A6C9E6C69}" destId="{1D5634D2-C48D-4E42-A49C-C960DA35D2F2}" srcOrd="1" destOrd="0" presId="urn:microsoft.com/office/officeart/2018/2/layout/IconVerticalSolidList"/>
    <dgm:cxn modelId="{254D8F1A-50F5-4376-9085-F8A2BF971E06}" type="presParOf" srcId="{74A1E366-36A7-437F-8AE3-775A6C9E6C69}" destId="{3135A8B1-A28D-4AD6-8838-778AF261C9DF}" srcOrd="2" destOrd="0" presId="urn:microsoft.com/office/officeart/2018/2/layout/IconVerticalSolidList"/>
    <dgm:cxn modelId="{07661C8D-6A9F-43D6-9DD9-75F441BC503A}" type="presParOf" srcId="{3135A8B1-A28D-4AD6-8838-778AF261C9DF}" destId="{7E0CFF86-7958-41FB-B2CF-3A02157F6AA7}" srcOrd="0" destOrd="0" presId="urn:microsoft.com/office/officeart/2018/2/layout/IconVerticalSolidList"/>
    <dgm:cxn modelId="{06A878AD-5EB2-4989-9063-CFF3DDB57DE6}" type="presParOf" srcId="{3135A8B1-A28D-4AD6-8838-778AF261C9DF}" destId="{B69A28E7-CBD2-46E5-8F76-B1A6CC473985}" srcOrd="1" destOrd="0" presId="urn:microsoft.com/office/officeart/2018/2/layout/IconVerticalSolidList"/>
    <dgm:cxn modelId="{536EE46A-2F64-4DA2-A877-659A40ACFFDF}" type="presParOf" srcId="{3135A8B1-A28D-4AD6-8838-778AF261C9DF}" destId="{2237B811-6468-4347-80DC-D5099DF77257}" srcOrd="2" destOrd="0" presId="urn:microsoft.com/office/officeart/2018/2/layout/IconVerticalSolidList"/>
    <dgm:cxn modelId="{98C4D737-1C78-4DE5-B94E-396602884645}" type="presParOf" srcId="{3135A8B1-A28D-4AD6-8838-778AF261C9DF}" destId="{25451299-9571-4788-A856-DB7DF4A17C3A}" srcOrd="3" destOrd="0" presId="urn:microsoft.com/office/officeart/2018/2/layout/IconVerticalSolidList"/>
    <dgm:cxn modelId="{A91CE9C2-EA47-468F-B581-36EFDEF9D1F1}" type="presParOf" srcId="{74A1E366-36A7-437F-8AE3-775A6C9E6C69}" destId="{0CE66304-AC18-40D8-8463-7647C25DAEAB}" srcOrd="3" destOrd="0" presId="urn:microsoft.com/office/officeart/2018/2/layout/IconVerticalSolidList"/>
    <dgm:cxn modelId="{C87EDC5D-9958-470B-B4E1-E7A4CAAE676C}" type="presParOf" srcId="{74A1E366-36A7-437F-8AE3-775A6C9E6C69}" destId="{C1B1D713-8F20-4DD3-B4D9-7C63EA2F8769}" srcOrd="4" destOrd="0" presId="urn:microsoft.com/office/officeart/2018/2/layout/IconVerticalSolidList"/>
    <dgm:cxn modelId="{A1FE6C0C-7211-40B2-B450-3178509EB4BD}" type="presParOf" srcId="{C1B1D713-8F20-4DD3-B4D9-7C63EA2F8769}" destId="{FD46CA2E-0103-4FB6-9903-41032704100F}" srcOrd="0" destOrd="0" presId="urn:microsoft.com/office/officeart/2018/2/layout/IconVerticalSolidList"/>
    <dgm:cxn modelId="{B7162798-55C1-48AF-A391-8586105042A8}" type="presParOf" srcId="{C1B1D713-8F20-4DD3-B4D9-7C63EA2F8769}" destId="{C9348F83-AC3A-44AF-A971-91D8D8F5C444}" srcOrd="1" destOrd="0" presId="urn:microsoft.com/office/officeart/2018/2/layout/IconVerticalSolidList"/>
    <dgm:cxn modelId="{9808FE96-3DC4-4296-8C9E-4F2EFE242278}" type="presParOf" srcId="{C1B1D713-8F20-4DD3-B4D9-7C63EA2F8769}" destId="{C7BE4199-99B3-4FE5-AC16-06829D16C637}" srcOrd="2" destOrd="0" presId="urn:microsoft.com/office/officeart/2018/2/layout/IconVerticalSolidList"/>
    <dgm:cxn modelId="{366E1D8B-E9E9-4CC3-9BA0-4FF65E4C9EEF}" type="presParOf" srcId="{C1B1D713-8F20-4DD3-B4D9-7C63EA2F8769}" destId="{9BC64A5F-F50A-40E2-BF65-45FC6D454179}" srcOrd="3" destOrd="0" presId="urn:microsoft.com/office/officeart/2018/2/layout/IconVerticalSolidList"/>
    <dgm:cxn modelId="{D721C7BE-4EEF-43D4-9816-046368755688}" type="presParOf" srcId="{74A1E366-36A7-437F-8AE3-775A6C9E6C69}" destId="{A2E4D12F-C2AC-475D-ABA2-87A37711CF1F}" srcOrd="5" destOrd="0" presId="urn:microsoft.com/office/officeart/2018/2/layout/IconVerticalSolidList"/>
    <dgm:cxn modelId="{3AEA49A3-1F5B-4B7E-9C29-36D06017AD96}" type="presParOf" srcId="{74A1E366-36A7-437F-8AE3-775A6C9E6C69}" destId="{5FDE70AB-DD3C-45AA-9D61-103A6394802E}" srcOrd="6" destOrd="0" presId="urn:microsoft.com/office/officeart/2018/2/layout/IconVerticalSolidList"/>
    <dgm:cxn modelId="{CBC55FA4-EF1C-4E1A-8BC8-871F70D879C4}" type="presParOf" srcId="{5FDE70AB-DD3C-45AA-9D61-103A6394802E}" destId="{99CA9DAA-25A8-4547-9BEC-A3D874C79B74}" srcOrd="0" destOrd="0" presId="urn:microsoft.com/office/officeart/2018/2/layout/IconVerticalSolidList"/>
    <dgm:cxn modelId="{C3F75BC7-2D3C-40E2-B496-3277A6AAFECF}" type="presParOf" srcId="{5FDE70AB-DD3C-45AA-9D61-103A6394802E}" destId="{B8C48ED3-B332-45C5-99DA-DA449F468881}" srcOrd="1" destOrd="0" presId="urn:microsoft.com/office/officeart/2018/2/layout/IconVerticalSolidList"/>
    <dgm:cxn modelId="{EE3AE696-7DAD-4463-8D62-1D129F6D56DC}" type="presParOf" srcId="{5FDE70AB-DD3C-45AA-9D61-103A6394802E}" destId="{35B65265-5963-48B4-BE70-FB73D9318DF3}" srcOrd="2" destOrd="0" presId="urn:microsoft.com/office/officeart/2018/2/layout/IconVerticalSolidList"/>
    <dgm:cxn modelId="{1D0F9A3B-22A0-4D43-9FDA-D691FA2BC661}" type="presParOf" srcId="{5FDE70AB-DD3C-45AA-9D61-103A6394802E}" destId="{ABCFBFE8-0C89-49E8-A769-1EA7243949B8}" srcOrd="3" destOrd="0" presId="urn:microsoft.com/office/officeart/2018/2/layout/IconVerticalSolidList"/>
    <dgm:cxn modelId="{C4F15D68-2BA9-41E9-8D5A-7E7DFD179774}" type="presParOf" srcId="{74A1E366-36A7-437F-8AE3-775A6C9E6C69}" destId="{405CD2D5-0C67-455D-AD3E-27F2C6A20BCF}" srcOrd="7" destOrd="0" presId="urn:microsoft.com/office/officeart/2018/2/layout/IconVerticalSolidList"/>
    <dgm:cxn modelId="{46D70130-FF9E-46B6-894D-C813F748E31E}" type="presParOf" srcId="{74A1E366-36A7-437F-8AE3-775A6C9E6C69}" destId="{AEF9D1B3-BD52-4A17-8578-7FF0561C8076}" srcOrd="8" destOrd="0" presId="urn:microsoft.com/office/officeart/2018/2/layout/IconVerticalSolidList"/>
    <dgm:cxn modelId="{419F3C0C-0C86-4FE1-AA67-D27F7110C46D}" type="presParOf" srcId="{AEF9D1B3-BD52-4A17-8578-7FF0561C8076}" destId="{46445B3D-A00F-41BA-8C0A-EF88E430B203}" srcOrd="0" destOrd="0" presId="urn:microsoft.com/office/officeart/2018/2/layout/IconVerticalSolidList"/>
    <dgm:cxn modelId="{2FDA65B8-E8F8-4D80-BEFE-E1E62FCEFBA2}" type="presParOf" srcId="{AEF9D1B3-BD52-4A17-8578-7FF0561C8076}" destId="{BE2627F1-5C33-4FC8-9777-ACF320D60813}" srcOrd="1" destOrd="0" presId="urn:microsoft.com/office/officeart/2018/2/layout/IconVerticalSolidList"/>
    <dgm:cxn modelId="{9309A480-80A0-44D5-997B-7D752EB33A9B}" type="presParOf" srcId="{AEF9D1B3-BD52-4A17-8578-7FF0561C8076}" destId="{4C9AB554-22F5-4085-BFF1-48A43BB661D2}" srcOrd="2" destOrd="0" presId="urn:microsoft.com/office/officeart/2018/2/layout/IconVerticalSolidList"/>
    <dgm:cxn modelId="{5DFE840E-97C6-475A-946D-9585D59392DE}" type="presParOf" srcId="{AEF9D1B3-BD52-4A17-8578-7FF0561C8076}" destId="{FC8FA51A-AF74-42DF-8BB2-40427CBE262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2DB91C-F0CA-4008-88C9-9B869F18BFC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BEB381A-D3AF-4543-910B-8DD9A64AD234}">
      <dgm:prSet/>
      <dgm:spPr/>
      <dgm:t>
        <a:bodyPr/>
        <a:lstStyle/>
        <a:p>
          <a:pPr>
            <a:lnSpc>
              <a:spcPct val="100000"/>
            </a:lnSpc>
          </a:pPr>
          <a:r>
            <a:rPr lang="en-GB"/>
            <a:t>Full information is an essential basis for any rational process through which an individual can </a:t>
          </a:r>
          <a:r>
            <a:rPr lang="en-GB" b="1"/>
            <a:t>form an opinion </a:t>
          </a:r>
          <a:r>
            <a:rPr lang="en-GB"/>
            <a:t>and </a:t>
          </a:r>
          <a:r>
            <a:rPr lang="en-GB" b="1"/>
            <a:t>reach a decision.</a:t>
          </a:r>
          <a:endParaRPr lang="en-US"/>
        </a:p>
      </dgm:t>
    </dgm:pt>
    <dgm:pt modelId="{DE1AF5B2-5845-4C49-90B2-6942B118EBD6}" type="parTrans" cxnId="{A672A66B-49CB-487F-ACDE-7D6087827EF8}">
      <dgm:prSet/>
      <dgm:spPr/>
      <dgm:t>
        <a:bodyPr/>
        <a:lstStyle/>
        <a:p>
          <a:endParaRPr lang="en-US"/>
        </a:p>
      </dgm:t>
    </dgm:pt>
    <dgm:pt modelId="{2D3F0675-96EF-41E1-A6A6-7EB781315BF3}" type="sibTrans" cxnId="{A672A66B-49CB-487F-ACDE-7D6087827EF8}">
      <dgm:prSet/>
      <dgm:spPr/>
      <dgm:t>
        <a:bodyPr/>
        <a:lstStyle/>
        <a:p>
          <a:endParaRPr lang="en-US"/>
        </a:p>
      </dgm:t>
    </dgm:pt>
    <dgm:pt modelId="{46DA602E-1BBB-49F3-9794-75A61DC78275}">
      <dgm:prSet/>
      <dgm:spPr/>
      <dgm:t>
        <a:bodyPr/>
        <a:lstStyle/>
        <a:p>
          <a:pPr>
            <a:lnSpc>
              <a:spcPct val="100000"/>
            </a:lnSpc>
          </a:pPr>
          <a:r>
            <a:rPr lang="en-GB"/>
            <a:t>The duty to inform is among the basic tasks of every physician</a:t>
          </a:r>
          <a:endParaRPr lang="en-US"/>
        </a:p>
      </dgm:t>
    </dgm:pt>
    <dgm:pt modelId="{F96A6826-B4AB-4C92-A1A9-E3081D5AA772}" type="parTrans" cxnId="{109E3C1D-A086-49CE-A006-52F4B6B659CD}">
      <dgm:prSet/>
      <dgm:spPr/>
      <dgm:t>
        <a:bodyPr/>
        <a:lstStyle/>
        <a:p>
          <a:endParaRPr lang="en-US"/>
        </a:p>
      </dgm:t>
    </dgm:pt>
    <dgm:pt modelId="{BF5DB639-39AB-465A-99AF-F5141A8C875F}" type="sibTrans" cxnId="{109E3C1D-A086-49CE-A006-52F4B6B659CD}">
      <dgm:prSet/>
      <dgm:spPr/>
      <dgm:t>
        <a:bodyPr/>
        <a:lstStyle/>
        <a:p>
          <a:endParaRPr lang="en-US"/>
        </a:p>
      </dgm:t>
    </dgm:pt>
    <dgm:pt modelId="{BEBB80F5-05CD-42B7-8617-618AFB8F6126}">
      <dgm:prSet/>
      <dgm:spPr/>
      <dgm:t>
        <a:bodyPr/>
        <a:lstStyle/>
        <a:p>
          <a:pPr>
            <a:lnSpc>
              <a:spcPct val="100000"/>
            </a:lnSpc>
          </a:pPr>
          <a:r>
            <a:rPr lang="en-GB"/>
            <a:t>Presented information</a:t>
          </a:r>
          <a:endParaRPr lang="en-US"/>
        </a:p>
      </dgm:t>
    </dgm:pt>
    <dgm:pt modelId="{AEDCA556-2B00-4762-BFE9-CCBAAE44E299}" type="parTrans" cxnId="{7985D119-8C77-45B3-9276-A37D42617208}">
      <dgm:prSet/>
      <dgm:spPr/>
      <dgm:t>
        <a:bodyPr/>
        <a:lstStyle/>
        <a:p>
          <a:endParaRPr lang="en-US"/>
        </a:p>
      </dgm:t>
    </dgm:pt>
    <dgm:pt modelId="{0FF40E20-8716-46F0-89B5-1094F88AD9D4}" type="sibTrans" cxnId="{7985D119-8C77-45B3-9276-A37D42617208}">
      <dgm:prSet/>
      <dgm:spPr/>
      <dgm:t>
        <a:bodyPr/>
        <a:lstStyle/>
        <a:p>
          <a:endParaRPr lang="en-US"/>
        </a:p>
      </dgm:t>
    </dgm:pt>
    <dgm:pt modelId="{AB04152E-F4F3-476D-9A7E-715468E5ECFC}">
      <dgm:prSet/>
      <dgm:spPr/>
      <dgm:t>
        <a:bodyPr/>
        <a:lstStyle/>
        <a:p>
          <a:pPr>
            <a:lnSpc>
              <a:spcPct val="100000"/>
            </a:lnSpc>
          </a:pPr>
          <a:r>
            <a:rPr lang="en-GB" dirty="0"/>
            <a:t>Should be adapted to patient’s understanding (Regarding language, form, and contents)</a:t>
          </a:r>
          <a:endParaRPr lang="en-US" dirty="0"/>
        </a:p>
      </dgm:t>
    </dgm:pt>
    <dgm:pt modelId="{D534A45F-5689-48B4-9CD8-47B226EB2DD7}" type="parTrans" cxnId="{F09ADF24-3BF2-427B-9C18-EDA585166A4F}">
      <dgm:prSet/>
      <dgm:spPr/>
      <dgm:t>
        <a:bodyPr/>
        <a:lstStyle/>
        <a:p>
          <a:endParaRPr lang="en-US"/>
        </a:p>
      </dgm:t>
    </dgm:pt>
    <dgm:pt modelId="{614FB72E-E9C9-4227-846A-E50B5B9B6871}" type="sibTrans" cxnId="{F09ADF24-3BF2-427B-9C18-EDA585166A4F}">
      <dgm:prSet/>
      <dgm:spPr/>
      <dgm:t>
        <a:bodyPr/>
        <a:lstStyle/>
        <a:p>
          <a:endParaRPr lang="en-US"/>
        </a:p>
      </dgm:t>
    </dgm:pt>
    <dgm:pt modelId="{5E20733A-6959-4218-B36C-4D158F8396A0}">
      <dgm:prSet/>
      <dgm:spPr/>
      <dgm:t>
        <a:bodyPr/>
        <a:lstStyle/>
        <a:p>
          <a:pPr>
            <a:lnSpc>
              <a:spcPct val="100000"/>
            </a:lnSpc>
          </a:pPr>
          <a:r>
            <a:rPr lang="en-GB"/>
            <a:t>Should contain all essential facts upon which a decision is built</a:t>
          </a:r>
          <a:endParaRPr lang="en-US" dirty="0"/>
        </a:p>
      </dgm:t>
    </dgm:pt>
    <dgm:pt modelId="{A9D7EEDA-3EB2-4259-B4B4-213E520E5B03}" type="parTrans" cxnId="{288FA897-2592-4B1D-B356-4ED5CC44A459}">
      <dgm:prSet/>
      <dgm:spPr/>
      <dgm:t>
        <a:bodyPr/>
        <a:lstStyle/>
        <a:p>
          <a:endParaRPr lang="en-US"/>
        </a:p>
      </dgm:t>
    </dgm:pt>
    <dgm:pt modelId="{7EB0E335-8E76-4B3B-93B3-CD589BE83CFF}" type="sibTrans" cxnId="{288FA897-2592-4B1D-B356-4ED5CC44A459}">
      <dgm:prSet/>
      <dgm:spPr/>
      <dgm:t>
        <a:bodyPr/>
        <a:lstStyle/>
        <a:p>
          <a:endParaRPr lang="en-US"/>
        </a:p>
      </dgm:t>
    </dgm:pt>
    <dgm:pt modelId="{57D6DE12-B644-403D-A6CE-97449534D84B}">
      <dgm:prSet/>
      <dgm:spPr/>
      <dgm:t>
        <a:bodyPr/>
        <a:lstStyle/>
        <a:p>
          <a:pPr>
            <a:lnSpc>
              <a:spcPct val="100000"/>
            </a:lnSpc>
          </a:pPr>
          <a:r>
            <a:rPr lang="en-US" dirty="0"/>
            <a:t>The patient’s right to information corresponds to the physician’s virtue of veracity.</a:t>
          </a:r>
        </a:p>
      </dgm:t>
    </dgm:pt>
    <dgm:pt modelId="{F298C4B1-B719-468E-9B89-5E15C5358A1E}" type="parTrans" cxnId="{F6354A41-35E3-4F1A-909A-28198E244DEB}">
      <dgm:prSet/>
      <dgm:spPr/>
      <dgm:t>
        <a:bodyPr/>
        <a:lstStyle/>
        <a:p>
          <a:endParaRPr lang="en-US"/>
        </a:p>
      </dgm:t>
    </dgm:pt>
    <dgm:pt modelId="{BD9A5844-4915-4645-8A01-62D7F1A6B2DD}" type="sibTrans" cxnId="{F6354A41-35E3-4F1A-909A-28198E244DEB}">
      <dgm:prSet/>
      <dgm:spPr/>
      <dgm:t>
        <a:bodyPr/>
        <a:lstStyle/>
        <a:p>
          <a:endParaRPr lang="en-US"/>
        </a:p>
      </dgm:t>
    </dgm:pt>
    <dgm:pt modelId="{D3815733-B8CC-4CB2-A461-93FBAA83727D}" type="pres">
      <dgm:prSet presAssocID="{672DB91C-F0CA-4008-88C9-9B869F18BFC4}" presName="root" presStyleCnt="0">
        <dgm:presLayoutVars>
          <dgm:dir/>
          <dgm:resizeHandles val="exact"/>
        </dgm:presLayoutVars>
      </dgm:prSet>
      <dgm:spPr/>
    </dgm:pt>
    <dgm:pt modelId="{BDF5A0BF-34B8-4AA3-9F36-B09DE116CA5F}" type="pres">
      <dgm:prSet presAssocID="{BBEB381A-D3AF-4543-910B-8DD9A64AD234}" presName="compNode" presStyleCnt="0"/>
      <dgm:spPr/>
    </dgm:pt>
    <dgm:pt modelId="{E8A5AA51-FC45-4BB2-9D02-ACA78AA2AFA6}" type="pres">
      <dgm:prSet presAssocID="{BBEB381A-D3AF-4543-910B-8DD9A64AD234}" presName="bgRect" presStyleLbl="bgShp" presStyleIdx="0" presStyleCnt="4"/>
      <dgm:spPr/>
    </dgm:pt>
    <dgm:pt modelId="{1821CEE3-378E-4725-A273-25796E72FED3}" type="pres">
      <dgm:prSet presAssocID="{BBEB381A-D3AF-4543-910B-8DD9A64AD23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erson with Idea"/>
        </a:ext>
      </dgm:extLst>
    </dgm:pt>
    <dgm:pt modelId="{98666B53-2CEB-424C-A3DD-AAE58931554B}" type="pres">
      <dgm:prSet presAssocID="{BBEB381A-D3AF-4543-910B-8DD9A64AD234}" presName="spaceRect" presStyleCnt="0"/>
      <dgm:spPr/>
    </dgm:pt>
    <dgm:pt modelId="{F25210FB-B600-4643-B374-085B069A2460}" type="pres">
      <dgm:prSet presAssocID="{BBEB381A-D3AF-4543-910B-8DD9A64AD234}" presName="parTx" presStyleLbl="revTx" presStyleIdx="0" presStyleCnt="5">
        <dgm:presLayoutVars>
          <dgm:chMax val="0"/>
          <dgm:chPref val="0"/>
        </dgm:presLayoutVars>
      </dgm:prSet>
      <dgm:spPr/>
    </dgm:pt>
    <dgm:pt modelId="{E9E07AF5-E87C-4F6B-A438-A10FE432185A}" type="pres">
      <dgm:prSet presAssocID="{2D3F0675-96EF-41E1-A6A6-7EB781315BF3}" presName="sibTrans" presStyleCnt="0"/>
      <dgm:spPr/>
    </dgm:pt>
    <dgm:pt modelId="{798CB983-5ED6-4028-B7FC-2411EB4C7365}" type="pres">
      <dgm:prSet presAssocID="{46DA602E-1BBB-49F3-9794-75A61DC78275}" presName="compNode" presStyleCnt="0"/>
      <dgm:spPr/>
    </dgm:pt>
    <dgm:pt modelId="{B6B5A003-3021-47CB-BB1E-2C2B8AF5E0F6}" type="pres">
      <dgm:prSet presAssocID="{46DA602E-1BBB-49F3-9794-75A61DC78275}" presName="bgRect" presStyleLbl="bgShp" presStyleIdx="1" presStyleCnt="4"/>
      <dgm:spPr/>
    </dgm:pt>
    <dgm:pt modelId="{9E1AFC47-517B-4FB2-A517-A585B8D6F9DC}" type="pres">
      <dgm:prSet presAssocID="{46DA602E-1BBB-49F3-9794-75A61DC7827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ethoscope"/>
        </a:ext>
      </dgm:extLst>
    </dgm:pt>
    <dgm:pt modelId="{3ECE3131-8308-496A-8000-51BF6E3E9947}" type="pres">
      <dgm:prSet presAssocID="{46DA602E-1BBB-49F3-9794-75A61DC78275}" presName="spaceRect" presStyleCnt="0"/>
      <dgm:spPr/>
    </dgm:pt>
    <dgm:pt modelId="{AAE6CA26-9660-4638-B22C-9E2F983B73A3}" type="pres">
      <dgm:prSet presAssocID="{46DA602E-1BBB-49F3-9794-75A61DC78275}" presName="parTx" presStyleLbl="revTx" presStyleIdx="1" presStyleCnt="5">
        <dgm:presLayoutVars>
          <dgm:chMax val="0"/>
          <dgm:chPref val="0"/>
        </dgm:presLayoutVars>
      </dgm:prSet>
      <dgm:spPr/>
    </dgm:pt>
    <dgm:pt modelId="{10CBBE43-DC4C-4EDB-A8B1-447AE265EBC7}" type="pres">
      <dgm:prSet presAssocID="{BF5DB639-39AB-465A-99AF-F5141A8C875F}" presName="sibTrans" presStyleCnt="0"/>
      <dgm:spPr/>
    </dgm:pt>
    <dgm:pt modelId="{592D1F18-DF6F-4857-A2B2-E10D84B8C0CE}" type="pres">
      <dgm:prSet presAssocID="{BEBB80F5-05CD-42B7-8617-618AFB8F6126}" presName="compNode" presStyleCnt="0"/>
      <dgm:spPr/>
    </dgm:pt>
    <dgm:pt modelId="{3E168B8B-F6F5-4D0B-AA2C-1E90EC632B1D}" type="pres">
      <dgm:prSet presAssocID="{BEBB80F5-05CD-42B7-8617-618AFB8F6126}" presName="bgRect" presStyleLbl="bgShp" presStyleIdx="2" presStyleCnt="4"/>
      <dgm:spPr/>
    </dgm:pt>
    <dgm:pt modelId="{EAF1F9D3-53F5-46BE-9026-18503F01A6F3}" type="pres">
      <dgm:prSet presAssocID="{BEBB80F5-05CD-42B7-8617-618AFB8F612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Quotes"/>
        </a:ext>
      </dgm:extLst>
    </dgm:pt>
    <dgm:pt modelId="{961F7E46-69B6-4174-896D-C866A0172FA8}" type="pres">
      <dgm:prSet presAssocID="{BEBB80F5-05CD-42B7-8617-618AFB8F6126}" presName="spaceRect" presStyleCnt="0"/>
      <dgm:spPr/>
    </dgm:pt>
    <dgm:pt modelId="{7FDCD4EA-6DC6-45EE-8DB2-E62856DD5C5A}" type="pres">
      <dgm:prSet presAssocID="{BEBB80F5-05CD-42B7-8617-618AFB8F6126}" presName="parTx" presStyleLbl="revTx" presStyleIdx="2" presStyleCnt="5">
        <dgm:presLayoutVars>
          <dgm:chMax val="0"/>
          <dgm:chPref val="0"/>
        </dgm:presLayoutVars>
      </dgm:prSet>
      <dgm:spPr/>
    </dgm:pt>
    <dgm:pt modelId="{36449661-C92D-4917-87CF-494CA27F9E49}" type="pres">
      <dgm:prSet presAssocID="{BEBB80F5-05CD-42B7-8617-618AFB8F6126}" presName="desTx" presStyleLbl="revTx" presStyleIdx="3" presStyleCnt="5" custScaleX="99742">
        <dgm:presLayoutVars/>
      </dgm:prSet>
      <dgm:spPr/>
    </dgm:pt>
    <dgm:pt modelId="{85CD8886-54AC-4FA9-89B0-9DAEC0A99365}" type="pres">
      <dgm:prSet presAssocID="{0FF40E20-8716-46F0-89B5-1094F88AD9D4}" presName="sibTrans" presStyleCnt="0"/>
      <dgm:spPr/>
    </dgm:pt>
    <dgm:pt modelId="{CF44BCBC-05B8-41C2-95FE-2B4CDA02F732}" type="pres">
      <dgm:prSet presAssocID="{57D6DE12-B644-403D-A6CE-97449534D84B}" presName="compNode" presStyleCnt="0"/>
      <dgm:spPr/>
    </dgm:pt>
    <dgm:pt modelId="{0DEA814B-CA97-4EE6-9757-8A84FEF93B80}" type="pres">
      <dgm:prSet presAssocID="{57D6DE12-B644-403D-A6CE-97449534D84B}" presName="bgRect" presStyleLbl="bgShp" presStyleIdx="3" presStyleCnt="4"/>
      <dgm:spPr/>
    </dgm:pt>
    <dgm:pt modelId="{F388D385-9FED-4519-921A-8127049779CF}" type="pres">
      <dgm:prSet presAssocID="{57D6DE12-B644-403D-A6CE-97449534D84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Doctor"/>
        </a:ext>
      </dgm:extLst>
    </dgm:pt>
    <dgm:pt modelId="{6F9E5113-7583-46A9-B1EB-1274F069AA2E}" type="pres">
      <dgm:prSet presAssocID="{57D6DE12-B644-403D-A6CE-97449534D84B}" presName="spaceRect" presStyleCnt="0"/>
      <dgm:spPr/>
    </dgm:pt>
    <dgm:pt modelId="{8635879D-950C-469B-8766-F1223BBD588B}" type="pres">
      <dgm:prSet presAssocID="{57D6DE12-B644-403D-A6CE-97449534D84B}" presName="parTx" presStyleLbl="revTx" presStyleIdx="4" presStyleCnt="5">
        <dgm:presLayoutVars>
          <dgm:chMax val="0"/>
          <dgm:chPref val="0"/>
        </dgm:presLayoutVars>
      </dgm:prSet>
      <dgm:spPr/>
    </dgm:pt>
  </dgm:ptLst>
  <dgm:cxnLst>
    <dgm:cxn modelId="{7985D119-8C77-45B3-9276-A37D42617208}" srcId="{672DB91C-F0CA-4008-88C9-9B869F18BFC4}" destId="{BEBB80F5-05CD-42B7-8617-618AFB8F6126}" srcOrd="2" destOrd="0" parTransId="{AEDCA556-2B00-4762-BFE9-CCBAAE44E299}" sibTransId="{0FF40E20-8716-46F0-89B5-1094F88AD9D4}"/>
    <dgm:cxn modelId="{109E3C1D-A086-49CE-A006-52F4B6B659CD}" srcId="{672DB91C-F0CA-4008-88C9-9B869F18BFC4}" destId="{46DA602E-1BBB-49F3-9794-75A61DC78275}" srcOrd="1" destOrd="0" parTransId="{F96A6826-B4AB-4C92-A1A9-E3081D5AA772}" sibTransId="{BF5DB639-39AB-465A-99AF-F5141A8C875F}"/>
    <dgm:cxn modelId="{F09ADF24-3BF2-427B-9C18-EDA585166A4F}" srcId="{BEBB80F5-05CD-42B7-8617-618AFB8F6126}" destId="{AB04152E-F4F3-476D-9A7E-715468E5ECFC}" srcOrd="0" destOrd="0" parTransId="{D534A45F-5689-48B4-9CD8-47B226EB2DD7}" sibTransId="{614FB72E-E9C9-4227-846A-E50B5B9B6871}"/>
    <dgm:cxn modelId="{F6354A41-35E3-4F1A-909A-28198E244DEB}" srcId="{672DB91C-F0CA-4008-88C9-9B869F18BFC4}" destId="{57D6DE12-B644-403D-A6CE-97449534D84B}" srcOrd="3" destOrd="0" parTransId="{F298C4B1-B719-468E-9B89-5E15C5358A1E}" sibTransId="{BD9A5844-4915-4645-8A01-62D7F1A6B2DD}"/>
    <dgm:cxn modelId="{A672A66B-49CB-487F-ACDE-7D6087827EF8}" srcId="{672DB91C-F0CA-4008-88C9-9B869F18BFC4}" destId="{BBEB381A-D3AF-4543-910B-8DD9A64AD234}" srcOrd="0" destOrd="0" parTransId="{DE1AF5B2-5845-4C49-90B2-6942B118EBD6}" sibTransId="{2D3F0675-96EF-41E1-A6A6-7EB781315BF3}"/>
    <dgm:cxn modelId="{7A452054-9B34-4D06-9B05-EAA083F61C6C}" type="presOf" srcId="{672DB91C-F0CA-4008-88C9-9B869F18BFC4}" destId="{D3815733-B8CC-4CB2-A461-93FBAA83727D}" srcOrd="0" destOrd="0" presId="urn:microsoft.com/office/officeart/2018/2/layout/IconVerticalSolidList"/>
    <dgm:cxn modelId="{04D1FF8F-D318-4C76-A9C8-E49B78D61184}" type="presOf" srcId="{BEBB80F5-05CD-42B7-8617-618AFB8F6126}" destId="{7FDCD4EA-6DC6-45EE-8DB2-E62856DD5C5A}" srcOrd="0" destOrd="0" presId="urn:microsoft.com/office/officeart/2018/2/layout/IconVerticalSolidList"/>
    <dgm:cxn modelId="{66AA2897-E1EF-4E99-9F6C-1C6D82E81D1B}" type="presOf" srcId="{57D6DE12-B644-403D-A6CE-97449534D84B}" destId="{8635879D-950C-469B-8766-F1223BBD588B}" srcOrd="0" destOrd="0" presId="urn:microsoft.com/office/officeart/2018/2/layout/IconVerticalSolidList"/>
    <dgm:cxn modelId="{288FA897-2592-4B1D-B356-4ED5CC44A459}" srcId="{BEBB80F5-05CD-42B7-8617-618AFB8F6126}" destId="{5E20733A-6959-4218-B36C-4D158F8396A0}" srcOrd="1" destOrd="0" parTransId="{A9D7EEDA-3EB2-4259-B4B4-213E520E5B03}" sibTransId="{7EB0E335-8E76-4B3B-93B3-CD589BE83CFF}"/>
    <dgm:cxn modelId="{8D003E98-A935-4972-9819-BF1077E6E819}" type="presOf" srcId="{5E20733A-6959-4218-B36C-4D158F8396A0}" destId="{36449661-C92D-4917-87CF-494CA27F9E49}" srcOrd="0" destOrd="1" presId="urn:microsoft.com/office/officeart/2018/2/layout/IconVerticalSolidList"/>
    <dgm:cxn modelId="{745379A0-C80A-4187-B85F-93F794EE01B8}" type="presOf" srcId="{AB04152E-F4F3-476D-9A7E-715468E5ECFC}" destId="{36449661-C92D-4917-87CF-494CA27F9E49}" srcOrd="0" destOrd="0" presId="urn:microsoft.com/office/officeart/2018/2/layout/IconVerticalSolidList"/>
    <dgm:cxn modelId="{E68188E6-89D9-4A61-B934-A9229C627703}" type="presOf" srcId="{BBEB381A-D3AF-4543-910B-8DD9A64AD234}" destId="{F25210FB-B600-4643-B374-085B069A2460}" srcOrd="0" destOrd="0" presId="urn:microsoft.com/office/officeart/2018/2/layout/IconVerticalSolidList"/>
    <dgm:cxn modelId="{799CE3EA-507A-49AA-A659-672911FEC588}" type="presOf" srcId="{46DA602E-1BBB-49F3-9794-75A61DC78275}" destId="{AAE6CA26-9660-4638-B22C-9E2F983B73A3}" srcOrd="0" destOrd="0" presId="urn:microsoft.com/office/officeart/2018/2/layout/IconVerticalSolidList"/>
    <dgm:cxn modelId="{56025C0B-7007-48B2-B4FE-2933F8FE7292}" type="presParOf" srcId="{D3815733-B8CC-4CB2-A461-93FBAA83727D}" destId="{BDF5A0BF-34B8-4AA3-9F36-B09DE116CA5F}" srcOrd="0" destOrd="0" presId="urn:microsoft.com/office/officeart/2018/2/layout/IconVerticalSolidList"/>
    <dgm:cxn modelId="{DAD8F7EF-B491-431D-8DF2-36ACF81F9952}" type="presParOf" srcId="{BDF5A0BF-34B8-4AA3-9F36-B09DE116CA5F}" destId="{E8A5AA51-FC45-4BB2-9D02-ACA78AA2AFA6}" srcOrd="0" destOrd="0" presId="urn:microsoft.com/office/officeart/2018/2/layout/IconVerticalSolidList"/>
    <dgm:cxn modelId="{20A72AF9-4AA6-45E2-A43B-D39AFB71ED11}" type="presParOf" srcId="{BDF5A0BF-34B8-4AA3-9F36-B09DE116CA5F}" destId="{1821CEE3-378E-4725-A273-25796E72FED3}" srcOrd="1" destOrd="0" presId="urn:microsoft.com/office/officeart/2018/2/layout/IconVerticalSolidList"/>
    <dgm:cxn modelId="{F3620573-D299-43A2-8EF2-ABFF8F64F1DB}" type="presParOf" srcId="{BDF5A0BF-34B8-4AA3-9F36-B09DE116CA5F}" destId="{98666B53-2CEB-424C-A3DD-AAE58931554B}" srcOrd="2" destOrd="0" presId="urn:microsoft.com/office/officeart/2018/2/layout/IconVerticalSolidList"/>
    <dgm:cxn modelId="{5CE35F34-377C-43EE-BEDB-7C387AC16DDA}" type="presParOf" srcId="{BDF5A0BF-34B8-4AA3-9F36-B09DE116CA5F}" destId="{F25210FB-B600-4643-B374-085B069A2460}" srcOrd="3" destOrd="0" presId="urn:microsoft.com/office/officeart/2018/2/layout/IconVerticalSolidList"/>
    <dgm:cxn modelId="{3890375F-B0CE-4496-BEBF-F3599BA0D323}" type="presParOf" srcId="{D3815733-B8CC-4CB2-A461-93FBAA83727D}" destId="{E9E07AF5-E87C-4F6B-A438-A10FE432185A}" srcOrd="1" destOrd="0" presId="urn:microsoft.com/office/officeart/2018/2/layout/IconVerticalSolidList"/>
    <dgm:cxn modelId="{991ACCB5-C417-49F9-9571-71E9138E8BCE}" type="presParOf" srcId="{D3815733-B8CC-4CB2-A461-93FBAA83727D}" destId="{798CB983-5ED6-4028-B7FC-2411EB4C7365}" srcOrd="2" destOrd="0" presId="urn:microsoft.com/office/officeart/2018/2/layout/IconVerticalSolidList"/>
    <dgm:cxn modelId="{2BF7F5B7-53F8-47A7-BF80-27A8B4CAF95D}" type="presParOf" srcId="{798CB983-5ED6-4028-B7FC-2411EB4C7365}" destId="{B6B5A003-3021-47CB-BB1E-2C2B8AF5E0F6}" srcOrd="0" destOrd="0" presId="urn:microsoft.com/office/officeart/2018/2/layout/IconVerticalSolidList"/>
    <dgm:cxn modelId="{DECE0041-B798-4939-8370-91C0CC6C10C5}" type="presParOf" srcId="{798CB983-5ED6-4028-B7FC-2411EB4C7365}" destId="{9E1AFC47-517B-4FB2-A517-A585B8D6F9DC}" srcOrd="1" destOrd="0" presId="urn:microsoft.com/office/officeart/2018/2/layout/IconVerticalSolidList"/>
    <dgm:cxn modelId="{CDB6F524-4485-4E9D-B160-57DC023D1445}" type="presParOf" srcId="{798CB983-5ED6-4028-B7FC-2411EB4C7365}" destId="{3ECE3131-8308-496A-8000-51BF6E3E9947}" srcOrd="2" destOrd="0" presId="urn:microsoft.com/office/officeart/2018/2/layout/IconVerticalSolidList"/>
    <dgm:cxn modelId="{C56D6434-F898-467A-8BE4-B8CD43C1C223}" type="presParOf" srcId="{798CB983-5ED6-4028-B7FC-2411EB4C7365}" destId="{AAE6CA26-9660-4638-B22C-9E2F983B73A3}" srcOrd="3" destOrd="0" presId="urn:microsoft.com/office/officeart/2018/2/layout/IconVerticalSolidList"/>
    <dgm:cxn modelId="{D18CB1D7-4944-4116-B9F3-6CC52DCC0D73}" type="presParOf" srcId="{D3815733-B8CC-4CB2-A461-93FBAA83727D}" destId="{10CBBE43-DC4C-4EDB-A8B1-447AE265EBC7}" srcOrd="3" destOrd="0" presId="urn:microsoft.com/office/officeart/2018/2/layout/IconVerticalSolidList"/>
    <dgm:cxn modelId="{964598C6-8087-47B9-9885-548CC09D6614}" type="presParOf" srcId="{D3815733-B8CC-4CB2-A461-93FBAA83727D}" destId="{592D1F18-DF6F-4857-A2B2-E10D84B8C0CE}" srcOrd="4" destOrd="0" presId="urn:microsoft.com/office/officeart/2018/2/layout/IconVerticalSolidList"/>
    <dgm:cxn modelId="{94E3F71E-4162-4C70-98EB-C4768E3B3B37}" type="presParOf" srcId="{592D1F18-DF6F-4857-A2B2-E10D84B8C0CE}" destId="{3E168B8B-F6F5-4D0B-AA2C-1E90EC632B1D}" srcOrd="0" destOrd="0" presId="urn:microsoft.com/office/officeart/2018/2/layout/IconVerticalSolidList"/>
    <dgm:cxn modelId="{939D6266-B23E-498C-8FE4-E9A6C36304FE}" type="presParOf" srcId="{592D1F18-DF6F-4857-A2B2-E10D84B8C0CE}" destId="{EAF1F9D3-53F5-46BE-9026-18503F01A6F3}" srcOrd="1" destOrd="0" presId="urn:microsoft.com/office/officeart/2018/2/layout/IconVerticalSolidList"/>
    <dgm:cxn modelId="{43902E46-C25C-4C69-86A6-2FD4A452B49B}" type="presParOf" srcId="{592D1F18-DF6F-4857-A2B2-E10D84B8C0CE}" destId="{961F7E46-69B6-4174-896D-C866A0172FA8}" srcOrd="2" destOrd="0" presId="urn:microsoft.com/office/officeart/2018/2/layout/IconVerticalSolidList"/>
    <dgm:cxn modelId="{5A87F806-EA5A-496F-BDAD-3CA8285F5CF8}" type="presParOf" srcId="{592D1F18-DF6F-4857-A2B2-E10D84B8C0CE}" destId="{7FDCD4EA-6DC6-45EE-8DB2-E62856DD5C5A}" srcOrd="3" destOrd="0" presId="urn:microsoft.com/office/officeart/2018/2/layout/IconVerticalSolidList"/>
    <dgm:cxn modelId="{4E26CDE0-EAC2-47DC-BFFF-60C3CE884420}" type="presParOf" srcId="{592D1F18-DF6F-4857-A2B2-E10D84B8C0CE}" destId="{36449661-C92D-4917-87CF-494CA27F9E49}" srcOrd="4" destOrd="0" presId="urn:microsoft.com/office/officeart/2018/2/layout/IconVerticalSolidList"/>
    <dgm:cxn modelId="{1EB0C951-7E64-4BBD-8177-E0675DAC181B}" type="presParOf" srcId="{D3815733-B8CC-4CB2-A461-93FBAA83727D}" destId="{85CD8886-54AC-4FA9-89B0-9DAEC0A99365}" srcOrd="5" destOrd="0" presId="urn:microsoft.com/office/officeart/2018/2/layout/IconVerticalSolidList"/>
    <dgm:cxn modelId="{C8AAD764-E828-454C-9F4C-4888247E4A5F}" type="presParOf" srcId="{D3815733-B8CC-4CB2-A461-93FBAA83727D}" destId="{CF44BCBC-05B8-41C2-95FE-2B4CDA02F732}" srcOrd="6" destOrd="0" presId="urn:microsoft.com/office/officeart/2018/2/layout/IconVerticalSolidList"/>
    <dgm:cxn modelId="{8D201DA5-1957-48B0-841A-B01B68B05CBD}" type="presParOf" srcId="{CF44BCBC-05B8-41C2-95FE-2B4CDA02F732}" destId="{0DEA814B-CA97-4EE6-9757-8A84FEF93B80}" srcOrd="0" destOrd="0" presId="urn:microsoft.com/office/officeart/2018/2/layout/IconVerticalSolidList"/>
    <dgm:cxn modelId="{E19BC6DB-7E0C-4805-A81B-164510C50689}" type="presParOf" srcId="{CF44BCBC-05B8-41C2-95FE-2B4CDA02F732}" destId="{F388D385-9FED-4519-921A-8127049779CF}" srcOrd="1" destOrd="0" presId="urn:microsoft.com/office/officeart/2018/2/layout/IconVerticalSolidList"/>
    <dgm:cxn modelId="{77F8CE5F-0EF0-406F-9607-FCF0BC0B27C1}" type="presParOf" srcId="{CF44BCBC-05B8-41C2-95FE-2B4CDA02F732}" destId="{6F9E5113-7583-46A9-B1EB-1274F069AA2E}" srcOrd="2" destOrd="0" presId="urn:microsoft.com/office/officeart/2018/2/layout/IconVerticalSolidList"/>
    <dgm:cxn modelId="{F269D69A-E28D-435A-B9EF-796400C8B983}" type="presParOf" srcId="{CF44BCBC-05B8-41C2-95FE-2B4CDA02F732}" destId="{8635879D-950C-469B-8766-F1223BBD588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F07120-65ED-4875-BA42-8EBFB71BFFF4}"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4A3CEC36-9E6C-4F12-8802-D87834FBFD2F}">
      <dgm:prSet/>
      <dgm:spPr/>
      <dgm:t>
        <a:bodyPr/>
        <a:lstStyle/>
        <a:p>
          <a:r>
            <a:rPr lang="en-GB" b="1"/>
            <a:t>Must make evaluations</a:t>
          </a:r>
          <a:endParaRPr lang="en-US" b="1"/>
        </a:p>
      </dgm:t>
    </dgm:pt>
    <dgm:pt modelId="{3D2EE99F-9BE1-4D5C-84D5-5BE24EABE2D0}" type="parTrans" cxnId="{EEDB6D71-825A-4EC1-87D1-2F4BA7C7F4F4}">
      <dgm:prSet/>
      <dgm:spPr/>
      <dgm:t>
        <a:bodyPr/>
        <a:lstStyle/>
        <a:p>
          <a:endParaRPr lang="en-US"/>
        </a:p>
      </dgm:t>
    </dgm:pt>
    <dgm:pt modelId="{DBF20FDC-835E-4379-9E22-7C9CF836A069}" type="sibTrans" cxnId="{EEDB6D71-825A-4EC1-87D1-2F4BA7C7F4F4}">
      <dgm:prSet/>
      <dgm:spPr/>
      <dgm:t>
        <a:bodyPr/>
        <a:lstStyle/>
        <a:p>
          <a:endParaRPr lang="en-US"/>
        </a:p>
      </dgm:t>
    </dgm:pt>
    <dgm:pt modelId="{8782E829-C700-4E1E-98E7-8D6E6EE0938A}">
      <dgm:prSet/>
      <dgm:spPr/>
      <dgm:t>
        <a:bodyPr/>
        <a:lstStyle/>
        <a:p>
          <a:r>
            <a:rPr lang="en-GB" b="1" dirty="0"/>
            <a:t>Evaluations should be rational</a:t>
          </a:r>
          <a:endParaRPr lang="en-US" b="1" dirty="0"/>
        </a:p>
      </dgm:t>
    </dgm:pt>
    <dgm:pt modelId="{6500708D-B4C7-4169-9DE8-B26CBC392CC0}" type="parTrans" cxnId="{EC677267-524D-4F37-A1B9-4D496FE7C653}">
      <dgm:prSet/>
      <dgm:spPr/>
      <dgm:t>
        <a:bodyPr/>
        <a:lstStyle/>
        <a:p>
          <a:endParaRPr lang="en-US"/>
        </a:p>
      </dgm:t>
    </dgm:pt>
    <dgm:pt modelId="{D283346A-C399-4858-8FC4-7F62DBC2FDB2}" type="sibTrans" cxnId="{EC677267-524D-4F37-A1B9-4D496FE7C653}">
      <dgm:prSet/>
      <dgm:spPr/>
      <dgm:t>
        <a:bodyPr/>
        <a:lstStyle/>
        <a:p>
          <a:endParaRPr lang="en-US"/>
        </a:p>
      </dgm:t>
    </dgm:pt>
    <dgm:pt modelId="{44F0B890-5E3C-49B9-8F68-F7E4EEE8C515}">
      <dgm:prSet custT="1"/>
      <dgm:spPr/>
      <dgm:t>
        <a:bodyPr/>
        <a:lstStyle/>
        <a:p>
          <a:r>
            <a:rPr lang="en-GB" sz="1800" b="1" dirty="0"/>
            <a:t>Desires higher in the hierarchy should be respected</a:t>
          </a:r>
          <a:endParaRPr lang="en-US" sz="1800" b="1" dirty="0"/>
        </a:p>
      </dgm:t>
    </dgm:pt>
    <dgm:pt modelId="{F6B90B11-56FF-4129-98B4-8DA0EE6D36B6}" type="parTrans" cxnId="{1CE6408D-6546-42F7-BC7B-60F9DFC6450C}">
      <dgm:prSet/>
      <dgm:spPr/>
      <dgm:t>
        <a:bodyPr/>
        <a:lstStyle/>
        <a:p>
          <a:endParaRPr lang="en-US"/>
        </a:p>
      </dgm:t>
    </dgm:pt>
    <dgm:pt modelId="{23EBAFE6-40F1-4292-A241-74541A84B43F}" type="sibTrans" cxnId="{1CE6408D-6546-42F7-BC7B-60F9DFC6450C}">
      <dgm:prSet/>
      <dgm:spPr/>
      <dgm:t>
        <a:bodyPr/>
        <a:lstStyle/>
        <a:p>
          <a:endParaRPr lang="en-US"/>
        </a:p>
      </dgm:t>
    </dgm:pt>
    <dgm:pt modelId="{B4C4352B-49D3-4115-8CAE-780F2A08F4FA}" type="pres">
      <dgm:prSet presAssocID="{75F07120-65ED-4875-BA42-8EBFB71BFFF4}" presName="Name0" presStyleCnt="0">
        <dgm:presLayoutVars>
          <dgm:dir/>
          <dgm:resizeHandles val="exact"/>
        </dgm:presLayoutVars>
      </dgm:prSet>
      <dgm:spPr/>
    </dgm:pt>
    <dgm:pt modelId="{DDB10698-1E7A-4418-86B9-AD5EF5AEB371}" type="pres">
      <dgm:prSet presAssocID="{4A3CEC36-9E6C-4F12-8802-D87834FBFD2F}" presName="parTxOnly" presStyleLbl="node1" presStyleIdx="0" presStyleCnt="3" custScaleY="133272">
        <dgm:presLayoutVars>
          <dgm:bulletEnabled val="1"/>
        </dgm:presLayoutVars>
      </dgm:prSet>
      <dgm:spPr/>
    </dgm:pt>
    <dgm:pt modelId="{BD673ED5-4696-4FD4-996E-3EB76D3011F0}" type="pres">
      <dgm:prSet presAssocID="{DBF20FDC-835E-4379-9E22-7C9CF836A069}" presName="parSpace" presStyleCnt="0"/>
      <dgm:spPr/>
    </dgm:pt>
    <dgm:pt modelId="{F5B8E0F3-BF65-4819-A2F1-4938EA7066C7}" type="pres">
      <dgm:prSet presAssocID="{8782E829-C700-4E1E-98E7-8D6E6EE0938A}" presName="parTxOnly" presStyleLbl="node1" presStyleIdx="1" presStyleCnt="3" custScaleY="133272">
        <dgm:presLayoutVars>
          <dgm:bulletEnabled val="1"/>
        </dgm:presLayoutVars>
      </dgm:prSet>
      <dgm:spPr/>
    </dgm:pt>
    <dgm:pt modelId="{31C8AA3C-10E7-4852-86F0-6D24156963F4}" type="pres">
      <dgm:prSet presAssocID="{D283346A-C399-4858-8FC4-7F62DBC2FDB2}" presName="parSpace" presStyleCnt="0"/>
      <dgm:spPr/>
    </dgm:pt>
    <dgm:pt modelId="{BFFBF601-BC0A-4989-987A-5109BAFFAA00}" type="pres">
      <dgm:prSet presAssocID="{44F0B890-5E3C-49B9-8F68-F7E4EEE8C515}" presName="parTxOnly" presStyleLbl="node1" presStyleIdx="2" presStyleCnt="3" custScaleY="133272">
        <dgm:presLayoutVars>
          <dgm:bulletEnabled val="1"/>
        </dgm:presLayoutVars>
      </dgm:prSet>
      <dgm:spPr/>
    </dgm:pt>
  </dgm:ptLst>
  <dgm:cxnLst>
    <dgm:cxn modelId="{EC677267-524D-4F37-A1B9-4D496FE7C653}" srcId="{75F07120-65ED-4875-BA42-8EBFB71BFFF4}" destId="{8782E829-C700-4E1E-98E7-8D6E6EE0938A}" srcOrd="1" destOrd="0" parTransId="{6500708D-B4C7-4169-9DE8-B26CBC392CC0}" sibTransId="{D283346A-C399-4858-8FC4-7F62DBC2FDB2}"/>
    <dgm:cxn modelId="{D008F74C-B5D9-4B68-8018-02784718A8CF}" type="presOf" srcId="{8782E829-C700-4E1E-98E7-8D6E6EE0938A}" destId="{F5B8E0F3-BF65-4819-A2F1-4938EA7066C7}" srcOrd="0" destOrd="0" presId="urn:microsoft.com/office/officeart/2005/8/layout/hChevron3"/>
    <dgm:cxn modelId="{64203A6D-4D3C-4412-BF4E-DC4BA953E632}" type="presOf" srcId="{44F0B890-5E3C-49B9-8F68-F7E4EEE8C515}" destId="{BFFBF601-BC0A-4989-987A-5109BAFFAA00}" srcOrd="0" destOrd="0" presId="urn:microsoft.com/office/officeart/2005/8/layout/hChevron3"/>
    <dgm:cxn modelId="{33818570-37C8-4A4A-B7C3-11754ECF6390}" type="presOf" srcId="{75F07120-65ED-4875-BA42-8EBFB71BFFF4}" destId="{B4C4352B-49D3-4115-8CAE-780F2A08F4FA}" srcOrd="0" destOrd="0" presId="urn:microsoft.com/office/officeart/2005/8/layout/hChevron3"/>
    <dgm:cxn modelId="{EEDB6D71-825A-4EC1-87D1-2F4BA7C7F4F4}" srcId="{75F07120-65ED-4875-BA42-8EBFB71BFFF4}" destId="{4A3CEC36-9E6C-4F12-8802-D87834FBFD2F}" srcOrd="0" destOrd="0" parTransId="{3D2EE99F-9BE1-4D5C-84D5-5BE24EABE2D0}" sibTransId="{DBF20FDC-835E-4379-9E22-7C9CF836A069}"/>
    <dgm:cxn modelId="{1CE6408D-6546-42F7-BC7B-60F9DFC6450C}" srcId="{75F07120-65ED-4875-BA42-8EBFB71BFFF4}" destId="{44F0B890-5E3C-49B9-8F68-F7E4EEE8C515}" srcOrd="2" destOrd="0" parTransId="{F6B90B11-56FF-4129-98B4-8DA0EE6D36B6}" sibTransId="{23EBAFE6-40F1-4292-A241-74541A84B43F}"/>
    <dgm:cxn modelId="{045517F0-982F-4EC0-B2B7-D1A54DF5112E}" type="presOf" srcId="{4A3CEC36-9E6C-4F12-8802-D87834FBFD2F}" destId="{DDB10698-1E7A-4418-86B9-AD5EF5AEB371}" srcOrd="0" destOrd="0" presId="urn:microsoft.com/office/officeart/2005/8/layout/hChevron3"/>
    <dgm:cxn modelId="{2DA83431-CDF4-4485-A478-A43272809270}" type="presParOf" srcId="{B4C4352B-49D3-4115-8CAE-780F2A08F4FA}" destId="{DDB10698-1E7A-4418-86B9-AD5EF5AEB371}" srcOrd="0" destOrd="0" presId="urn:microsoft.com/office/officeart/2005/8/layout/hChevron3"/>
    <dgm:cxn modelId="{168C15CC-6179-40B9-AF70-8B6E93D0103F}" type="presParOf" srcId="{B4C4352B-49D3-4115-8CAE-780F2A08F4FA}" destId="{BD673ED5-4696-4FD4-996E-3EB76D3011F0}" srcOrd="1" destOrd="0" presId="urn:microsoft.com/office/officeart/2005/8/layout/hChevron3"/>
    <dgm:cxn modelId="{F5E03735-F6F5-4F1E-8755-D2F8942D3415}" type="presParOf" srcId="{B4C4352B-49D3-4115-8CAE-780F2A08F4FA}" destId="{F5B8E0F3-BF65-4819-A2F1-4938EA7066C7}" srcOrd="2" destOrd="0" presId="urn:microsoft.com/office/officeart/2005/8/layout/hChevron3"/>
    <dgm:cxn modelId="{1F39B6C6-E455-42BC-AEBB-0894C7814AD1}" type="presParOf" srcId="{B4C4352B-49D3-4115-8CAE-780F2A08F4FA}" destId="{31C8AA3C-10E7-4852-86F0-6D24156963F4}" srcOrd="3" destOrd="0" presId="urn:microsoft.com/office/officeart/2005/8/layout/hChevron3"/>
    <dgm:cxn modelId="{594725C1-5124-415E-83D8-50E45557D7F2}" type="presParOf" srcId="{B4C4352B-49D3-4115-8CAE-780F2A08F4FA}" destId="{BFFBF601-BC0A-4989-987A-5109BAFFAA00}"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6BEE5E-DEA9-41ED-95C7-900B4A2BB108}"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AC0DABF8-C85F-4EA8-84D0-3A63BACD0738}">
      <dgm:prSet/>
      <dgm:spPr/>
      <dgm:t>
        <a:bodyPr/>
        <a:lstStyle/>
        <a:p>
          <a:r>
            <a:rPr lang="en-GB"/>
            <a:t>The ideal of the autonomous person </a:t>
          </a:r>
          <a:endParaRPr lang="en-US"/>
        </a:p>
      </dgm:t>
    </dgm:pt>
    <dgm:pt modelId="{165BD054-9204-40EB-AE87-BF8172665FD9}" type="parTrans" cxnId="{910151E0-4DF5-4B8B-B52A-3E11181DE47F}">
      <dgm:prSet/>
      <dgm:spPr/>
      <dgm:t>
        <a:bodyPr/>
        <a:lstStyle/>
        <a:p>
          <a:endParaRPr lang="en-US"/>
        </a:p>
      </dgm:t>
    </dgm:pt>
    <dgm:pt modelId="{42C4F89D-AA67-4D95-B282-BC0A19A6D4CC}" type="sibTrans" cxnId="{910151E0-4DF5-4B8B-B52A-3E11181DE47F}">
      <dgm:prSet/>
      <dgm:spPr/>
      <dgm:t>
        <a:bodyPr/>
        <a:lstStyle/>
        <a:p>
          <a:endParaRPr lang="en-US"/>
        </a:p>
      </dgm:t>
    </dgm:pt>
    <dgm:pt modelId="{EC2E9B85-BD0D-40FD-B0D5-15BC97329298}">
      <dgm:prSet/>
      <dgm:spPr/>
      <dgm:t>
        <a:bodyPr/>
        <a:lstStyle/>
        <a:p>
          <a:r>
            <a:rPr lang="en-GB" dirty="0"/>
            <a:t>The person who forms desires for how his/her life is to go (life plans)</a:t>
          </a:r>
          <a:endParaRPr lang="en-US" dirty="0"/>
        </a:p>
      </dgm:t>
    </dgm:pt>
    <dgm:pt modelId="{77B4AB1A-6531-4214-8811-AA14B5674B8E}" type="parTrans" cxnId="{D0E18E32-6276-4A95-8247-BD74B848323E}">
      <dgm:prSet/>
      <dgm:spPr/>
      <dgm:t>
        <a:bodyPr/>
        <a:lstStyle/>
        <a:p>
          <a:endParaRPr lang="en-US"/>
        </a:p>
      </dgm:t>
    </dgm:pt>
    <dgm:pt modelId="{B28DCB25-ECC5-433B-A922-6DAC51F8351B}" type="sibTrans" cxnId="{D0E18E32-6276-4A95-8247-BD74B848323E}">
      <dgm:prSet/>
      <dgm:spPr/>
      <dgm:t>
        <a:bodyPr/>
        <a:lstStyle/>
        <a:p>
          <a:endParaRPr lang="en-US"/>
        </a:p>
      </dgm:t>
    </dgm:pt>
    <dgm:pt modelId="{C0A467A9-E771-4967-977B-76A40DA0DE75}">
      <dgm:prSet/>
      <dgm:spPr/>
      <dgm:t>
        <a:bodyPr/>
        <a:lstStyle/>
        <a:p>
          <a:r>
            <a:rPr lang="en-GB" dirty="0"/>
            <a:t>What kind of life we think we should live, or that we think might be best for us</a:t>
          </a:r>
          <a:endParaRPr lang="en-US" dirty="0"/>
        </a:p>
      </dgm:t>
    </dgm:pt>
    <dgm:pt modelId="{5133D91D-0C96-4A88-AD67-6D690D47E31A}" type="parTrans" cxnId="{5FCE0C95-CB68-46D5-A7E2-481D9F43882F}">
      <dgm:prSet/>
      <dgm:spPr/>
      <dgm:t>
        <a:bodyPr/>
        <a:lstStyle/>
        <a:p>
          <a:endParaRPr lang="en-US"/>
        </a:p>
      </dgm:t>
    </dgm:pt>
    <dgm:pt modelId="{F0DA477B-8611-4DE1-BDFF-ED02CFC6EFE6}" type="sibTrans" cxnId="{5FCE0C95-CB68-46D5-A7E2-481D9F43882F}">
      <dgm:prSet/>
      <dgm:spPr/>
      <dgm:t>
        <a:bodyPr/>
        <a:lstStyle/>
        <a:p>
          <a:endParaRPr lang="en-US"/>
        </a:p>
      </dgm:t>
    </dgm:pt>
    <dgm:pt modelId="{AB2B9108-52BE-4F8E-A0D6-D15DF5128532}">
      <dgm:prSet/>
      <dgm:spPr/>
      <dgm:t>
        <a:bodyPr/>
        <a:lstStyle/>
        <a:p>
          <a:r>
            <a:rPr lang="en-GB"/>
            <a:t>The person who can act on those desires </a:t>
          </a:r>
          <a:endParaRPr lang="en-US"/>
        </a:p>
      </dgm:t>
    </dgm:pt>
    <dgm:pt modelId="{8028D938-7737-4F69-8C5C-D7B274C379A8}" type="parTrans" cxnId="{09D80C39-CA0D-445D-B0A0-8C3EC2655FD7}">
      <dgm:prSet/>
      <dgm:spPr/>
      <dgm:t>
        <a:bodyPr/>
        <a:lstStyle/>
        <a:p>
          <a:endParaRPr lang="en-US"/>
        </a:p>
      </dgm:t>
    </dgm:pt>
    <dgm:pt modelId="{C0F80465-2618-4D9D-8B1E-A23903E4B34C}" type="sibTrans" cxnId="{09D80C39-CA0D-445D-B0A0-8C3EC2655FD7}">
      <dgm:prSet/>
      <dgm:spPr/>
      <dgm:t>
        <a:bodyPr/>
        <a:lstStyle/>
        <a:p>
          <a:endParaRPr lang="en-US"/>
        </a:p>
      </dgm:t>
    </dgm:pt>
    <dgm:pt modelId="{69B7DDDE-07EE-41DB-B217-3250913C8D64}">
      <dgm:prSet/>
      <dgm:spPr>
        <a:solidFill>
          <a:schemeClr val="accent1">
            <a:lumMod val="75000"/>
          </a:schemeClr>
        </a:solidFill>
      </dgm:spPr>
      <dgm:t>
        <a:bodyPr/>
        <a:lstStyle/>
        <a:p>
          <a:r>
            <a:rPr lang="en-GB"/>
            <a:t>In order to create such a life plan for ourselves we need to make evaluations</a:t>
          </a:r>
          <a:endParaRPr lang="en-US"/>
        </a:p>
      </dgm:t>
    </dgm:pt>
    <dgm:pt modelId="{157D96E6-A7AF-4F2C-A4AA-AC747F56B4E7}" type="parTrans" cxnId="{0FB1611D-90BE-4E82-9124-9F08607A363C}">
      <dgm:prSet/>
      <dgm:spPr/>
      <dgm:t>
        <a:bodyPr/>
        <a:lstStyle/>
        <a:p>
          <a:endParaRPr lang="en-US"/>
        </a:p>
      </dgm:t>
    </dgm:pt>
    <dgm:pt modelId="{53182D5C-F682-4C32-B2CB-3C09C105160B}" type="sibTrans" cxnId="{0FB1611D-90BE-4E82-9124-9F08607A363C}">
      <dgm:prSet/>
      <dgm:spPr/>
      <dgm:t>
        <a:bodyPr/>
        <a:lstStyle/>
        <a:p>
          <a:endParaRPr lang="en-US"/>
        </a:p>
      </dgm:t>
    </dgm:pt>
    <dgm:pt modelId="{5DC86D3F-30CC-4A5C-9C4D-15584C550F19}" type="pres">
      <dgm:prSet presAssocID="{E16BEE5E-DEA9-41ED-95C7-900B4A2BB108}" presName="Name0" presStyleCnt="0">
        <dgm:presLayoutVars>
          <dgm:dir/>
          <dgm:animLvl val="lvl"/>
          <dgm:resizeHandles val="exact"/>
        </dgm:presLayoutVars>
      </dgm:prSet>
      <dgm:spPr/>
    </dgm:pt>
    <dgm:pt modelId="{0599042D-9E93-4668-83D9-0F972BC0C78F}" type="pres">
      <dgm:prSet presAssocID="{69B7DDDE-07EE-41DB-B217-3250913C8D64}" presName="boxAndChildren" presStyleCnt="0"/>
      <dgm:spPr/>
    </dgm:pt>
    <dgm:pt modelId="{5F7C1D2B-CBAE-4342-8B77-E2FA19E892E9}" type="pres">
      <dgm:prSet presAssocID="{69B7DDDE-07EE-41DB-B217-3250913C8D64}" presName="parentTextBox" presStyleLbl="node1" presStyleIdx="0" presStyleCnt="2"/>
      <dgm:spPr/>
    </dgm:pt>
    <dgm:pt modelId="{BCEDEB1E-CF0A-4EE3-A58D-7A2FCB2F9AEF}" type="pres">
      <dgm:prSet presAssocID="{42C4F89D-AA67-4D95-B282-BC0A19A6D4CC}" presName="sp" presStyleCnt="0"/>
      <dgm:spPr/>
    </dgm:pt>
    <dgm:pt modelId="{325DB1B3-0C67-4DE2-A6BE-815D230C5411}" type="pres">
      <dgm:prSet presAssocID="{AC0DABF8-C85F-4EA8-84D0-3A63BACD0738}" presName="arrowAndChildren" presStyleCnt="0"/>
      <dgm:spPr/>
    </dgm:pt>
    <dgm:pt modelId="{44F73C9A-E2D8-40E0-B87E-354E7D4CFFC7}" type="pres">
      <dgm:prSet presAssocID="{AC0DABF8-C85F-4EA8-84D0-3A63BACD0738}" presName="parentTextArrow" presStyleLbl="node1" presStyleIdx="0" presStyleCnt="2"/>
      <dgm:spPr/>
    </dgm:pt>
    <dgm:pt modelId="{5DAFD9F1-B872-4459-8222-1C66ADA42299}" type="pres">
      <dgm:prSet presAssocID="{AC0DABF8-C85F-4EA8-84D0-3A63BACD0738}" presName="arrow" presStyleLbl="node1" presStyleIdx="1" presStyleCnt="2"/>
      <dgm:spPr/>
    </dgm:pt>
    <dgm:pt modelId="{E5115612-73D4-481A-9AD1-1EE471DF10BA}" type="pres">
      <dgm:prSet presAssocID="{AC0DABF8-C85F-4EA8-84D0-3A63BACD0738}" presName="descendantArrow" presStyleCnt="0"/>
      <dgm:spPr/>
    </dgm:pt>
    <dgm:pt modelId="{973E9FA8-0897-4B7D-9AD4-5F46DBCD14ED}" type="pres">
      <dgm:prSet presAssocID="{EC2E9B85-BD0D-40FD-B0D5-15BC97329298}" presName="childTextArrow" presStyleLbl="fgAccFollowNode1" presStyleIdx="0" presStyleCnt="2">
        <dgm:presLayoutVars>
          <dgm:bulletEnabled val="1"/>
        </dgm:presLayoutVars>
      </dgm:prSet>
      <dgm:spPr/>
    </dgm:pt>
    <dgm:pt modelId="{30E7F3B8-8A14-4F66-A19B-8B3BD369055E}" type="pres">
      <dgm:prSet presAssocID="{AB2B9108-52BE-4F8E-A0D6-D15DF5128532}" presName="childTextArrow" presStyleLbl="fgAccFollowNode1" presStyleIdx="1" presStyleCnt="2">
        <dgm:presLayoutVars>
          <dgm:bulletEnabled val="1"/>
        </dgm:presLayoutVars>
      </dgm:prSet>
      <dgm:spPr/>
    </dgm:pt>
  </dgm:ptLst>
  <dgm:cxnLst>
    <dgm:cxn modelId="{0FB1611D-90BE-4E82-9124-9F08607A363C}" srcId="{E16BEE5E-DEA9-41ED-95C7-900B4A2BB108}" destId="{69B7DDDE-07EE-41DB-B217-3250913C8D64}" srcOrd="1" destOrd="0" parTransId="{157D96E6-A7AF-4F2C-A4AA-AC747F56B4E7}" sibTransId="{53182D5C-F682-4C32-B2CB-3C09C105160B}"/>
    <dgm:cxn modelId="{D0E18E32-6276-4A95-8247-BD74B848323E}" srcId="{AC0DABF8-C85F-4EA8-84D0-3A63BACD0738}" destId="{EC2E9B85-BD0D-40FD-B0D5-15BC97329298}" srcOrd="0" destOrd="0" parTransId="{77B4AB1A-6531-4214-8811-AA14B5674B8E}" sibTransId="{B28DCB25-ECC5-433B-A922-6DAC51F8351B}"/>
    <dgm:cxn modelId="{09D80C39-CA0D-445D-B0A0-8C3EC2655FD7}" srcId="{AC0DABF8-C85F-4EA8-84D0-3A63BACD0738}" destId="{AB2B9108-52BE-4F8E-A0D6-D15DF5128532}" srcOrd="1" destOrd="0" parTransId="{8028D938-7737-4F69-8C5C-D7B274C379A8}" sibTransId="{C0F80465-2618-4D9D-8B1E-A23903E4B34C}"/>
    <dgm:cxn modelId="{5FCE0C95-CB68-46D5-A7E2-481D9F43882F}" srcId="{EC2E9B85-BD0D-40FD-B0D5-15BC97329298}" destId="{C0A467A9-E771-4967-977B-76A40DA0DE75}" srcOrd="0" destOrd="0" parTransId="{5133D91D-0C96-4A88-AD67-6D690D47E31A}" sibTransId="{F0DA477B-8611-4DE1-BDFF-ED02CFC6EFE6}"/>
    <dgm:cxn modelId="{906EA39B-3E20-4A9F-96D4-F34B9F2BE8EE}" type="presOf" srcId="{C0A467A9-E771-4967-977B-76A40DA0DE75}" destId="{973E9FA8-0897-4B7D-9AD4-5F46DBCD14ED}" srcOrd="0" destOrd="1" presId="urn:microsoft.com/office/officeart/2005/8/layout/process4"/>
    <dgm:cxn modelId="{B000F5B4-5C92-4862-84EA-E9B2234EEC75}" type="presOf" srcId="{E16BEE5E-DEA9-41ED-95C7-900B4A2BB108}" destId="{5DC86D3F-30CC-4A5C-9C4D-15584C550F19}" srcOrd="0" destOrd="0" presId="urn:microsoft.com/office/officeart/2005/8/layout/process4"/>
    <dgm:cxn modelId="{FE26FEB5-D46A-4342-99CE-0A2AE9B5178D}" type="presOf" srcId="{69B7DDDE-07EE-41DB-B217-3250913C8D64}" destId="{5F7C1D2B-CBAE-4342-8B77-E2FA19E892E9}" srcOrd="0" destOrd="0" presId="urn:microsoft.com/office/officeart/2005/8/layout/process4"/>
    <dgm:cxn modelId="{910151E0-4DF5-4B8B-B52A-3E11181DE47F}" srcId="{E16BEE5E-DEA9-41ED-95C7-900B4A2BB108}" destId="{AC0DABF8-C85F-4EA8-84D0-3A63BACD0738}" srcOrd="0" destOrd="0" parTransId="{165BD054-9204-40EB-AE87-BF8172665FD9}" sibTransId="{42C4F89D-AA67-4D95-B282-BC0A19A6D4CC}"/>
    <dgm:cxn modelId="{1D6D83E1-E87C-45DA-8E60-15397A0E1C76}" type="presOf" srcId="{AC0DABF8-C85F-4EA8-84D0-3A63BACD0738}" destId="{44F73C9A-E2D8-40E0-B87E-354E7D4CFFC7}" srcOrd="0" destOrd="0" presId="urn:microsoft.com/office/officeart/2005/8/layout/process4"/>
    <dgm:cxn modelId="{6483B3E8-ED42-4203-A9DB-F8622BCB5E6D}" type="presOf" srcId="{AB2B9108-52BE-4F8E-A0D6-D15DF5128532}" destId="{30E7F3B8-8A14-4F66-A19B-8B3BD369055E}" srcOrd="0" destOrd="0" presId="urn:microsoft.com/office/officeart/2005/8/layout/process4"/>
    <dgm:cxn modelId="{B62618ED-6D32-4DDD-BB9E-21722441F1A3}" type="presOf" srcId="{EC2E9B85-BD0D-40FD-B0D5-15BC97329298}" destId="{973E9FA8-0897-4B7D-9AD4-5F46DBCD14ED}" srcOrd="0" destOrd="0" presId="urn:microsoft.com/office/officeart/2005/8/layout/process4"/>
    <dgm:cxn modelId="{FC0623F8-5343-48C7-83C8-52EB36221E11}" type="presOf" srcId="{AC0DABF8-C85F-4EA8-84D0-3A63BACD0738}" destId="{5DAFD9F1-B872-4459-8222-1C66ADA42299}" srcOrd="1" destOrd="0" presId="urn:microsoft.com/office/officeart/2005/8/layout/process4"/>
    <dgm:cxn modelId="{65DB06A7-9815-4EB2-9A4E-668D6AA26C1D}" type="presParOf" srcId="{5DC86D3F-30CC-4A5C-9C4D-15584C550F19}" destId="{0599042D-9E93-4668-83D9-0F972BC0C78F}" srcOrd="0" destOrd="0" presId="urn:microsoft.com/office/officeart/2005/8/layout/process4"/>
    <dgm:cxn modelId="{AE227E74-4296-4933-9C21-8CB468BED342}" type="presParOf" srcId="{0599042D-9E93-4668-83D9-0F972BC0C78F}" destId="{5F7C1D2B-CBAE-4342-8B77-E2FA19E892E9}" srcOrd="0" destOrd="0" presId="urn:microsoft.com/office/officeart/2005/8/layout/process4"/>
    <dgm:cxn modelId="{43E15882-AC8C-40B8-B9E4-B21882E54FF2}" type="presParOf" srcId="{5DC86D3F-30CC-4A5C-9C4D-15584C550F19}" destId="{BCEDEB1E-CF0A-4EE3-A58D-7A2FCB2F9AEF}" srcOrd="1" destOrd="0" presId="urn:microsoft.com/office/officeart/2005/8/layout/process4"/>
    <dgm:cxn modelId="{91729F28-2FC9-4779-A71F-890A33D3B565}" type="presParOf" srcId="{5DC86D3F-30CC-4A5C-9C4D-15584C550F19}" destId="{325DB1B3-0C67-4DE2-A6BE-815D230C5411}" srcOrd="2" destOrd="0" presId="urn:microsoft.com/office/officeart/2005/8/layout/process4"/>
    <dgm:cxn modelId="{45EE1068-0803-4213-9AFA-6BD2E25026AF}" type="presParOf" srcId="{325DB1B3-0C67-4DE2-A6BE-815D230C5411}" destId="{44F73C9A-E2D8-40E0-B87E-354E7D4CFFC7}" srcOrd="0" destOrd="0" presId="urn:microsoft.com/office/officeart/2005/8/layout/process4"/>
    <dgm:cxn modelId="{F901DF7D-258A-495F-B786-39292C71C73A}" type="presParOf" srcId="{325DB1B3-0C67-4DE2-A6BE-815D230C5411}" destId="{5DAFD9F1-B872-4459-8222-1C66ADA42299}" srcOrd="1" destOrd="0" presId="urn:microsoft.com/office/officeart/2005/8/layout/process4"/>
    <dgm:cxn modelId="{E3697B39-754B-462A-995B-F9C8EAF0B330}" type="presParOf" srcId="{325DB1B3-0C67-4DE2-A6BE-815D230C5411}" destId="{E5115612-73D4-481A-9AD1-1EE471DF10BA}" srcOrd="2" destOrd="0" presId="urn:microsoft.com/office/officeart/2005/8/layout/process4"/>
    <dgm:cxn modelId="{E30DCA1F-4DA1-47D8-9815-E519D9CD06B2}" type="presParOf" srcId="{E5115612-73D4-481A-9AD1-1EE471DF10BA}" destId="{973E9FA8-0897-4B7D-9AD4-5F46DBCD14ED}" srcOrd="0" destOrd="0" presId="urn:microsoft.com/office/officeart/2005/8/layout/process4"/>
    <dgm:cxn modelId="{C75777DB-126D-464A-9DBA-13C75DC43905}" type="presParOf" srcId="{E5115612-73D4-481A-9AD1-1EE471DF10BA}" destId="{30E7F3B8-8A14-4F66-A19B-8B3BD369055E}"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3EC39C-9A67-4349-B2A1-75615A66C39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5B8267D-5507-4FB4-AB5D-62591CB172CE}">
      <dgm:prSet/>
      <dgm:spPr>
        <a:solidFill>
          <a:schemeClr val="accent1">
            <a:lumMod val="75000"/>
          </a:schemeClr>
        </a:solidFill>
      </dgm:spPr>
      <dgm:t>
        <a:bodyPr/>
        <a:lstStyle/>
        <a:p>
          <a:r>
            <a:rPr lang="en-GB"/>
            <a:t>The ideal autonomy day-to-day decisions should be rational: i.e. consistent with the person's life plans.</a:t>
          </a:r>
          <a:endParaRPr lang="en-US"/>
        </a:p>
      </dgm:t>
    </dgm:pt>
    <dgm:pt modelId="{37E74CC6-9999-453E-B62C-0899A5DE22D5}" type="parTrans" cxnId="{A7752A4B-1114-47EB-8D49-CEAC56F576B3}">
      <dgm:prSet/>
      <dgm:spPr/>
      <dgm:t>
        <a:bodyPr/>
        <a:lstStyle/>
        <a:p>
          <a:endParaRPr lang="en-US"/>
        </a:p>
      </dgm:t>
    </dgm:pt>
    <dgm:pt modelId="{B965AFA5-5E22-45A1-90E3-5C5B90A14970}" type="sibTrans" cxnId="{A7752A4B-1114-47EB-8D49-CEAC56F576B3}">
      <dgm:prSet/>
      <dgm:spPr/>
      <dgm:t>
        <a:bodyPr/>
        <a:lstStyle/>
        <a:p>
          <a:endParaRPr lang="en-US"/>
        </a:p>
      </dgm:t>
    </dgm:pt>
    <dgm:pt modelId="{B52FC0FF-C1C1-4F73-810B-9A26CB8DB948}">
      <dgm:prSet/>
      <dgm:spPr/>
      <dgm:t>
        <a:bodyPr/>
        <a:lstStyle/>
        <a:p>
          <a:r>
            <a:rPr lang="en-GB"/>
            <a:t>If a desire, or choice, is not based on a rational evaluation then it is not autonomous </a:t>
          </a:r>
          <a:endParaRPr lang="en-US"/>
        </a:p>
      </dgm:t>
    </dgm:pt>
    <dgm:pt modelId="{98F29730-9E06-4849-8BD0-54141551726F}" type="parTrans" cxnId="{56A2338E-481E-468A-BCDE-0F111BBC6281}">
      <dgm:prSet/>
      <dgm:spPr/>
      <dgm:t>
        <a:bodyPr/>
        <a:lstStyle/>
        <a:p>
          <a:endParaRPr lang="en-US"/>
        </a:p>
      </dgm:t>
    </dgm:pt>
    <dgm:pt modelId="{77C8ACB1-F336-487F-A02D-63AD7BF3AFB9}" type="sibTrans" cxnId="{56A2338E-481E-468A-BCDE-0F111BBC6281}">
      <dgm:prSet/>
      <dgm:spPr/>
      <dgm:t>
        <a:bodyPr/>
        <a:lstStyle/>
        <a:p>
          <a:endParaRPr lang="en-US"/>
        </a:p>
      </dgm:t>
    </dgm:pt>
    <dgm:pt modelId="{E5E13DA0-3A31-4967-BF4E-F477EC03A294}" type="pres">
      <dgm:prSet presAssocID="{613EC39C-9A67-4349-B2A1-75615A66C39A}" presName="linear" presStyleCnt="0">
        <dgm:presLayoutVars>
          <dgm:animLvl val="lvl"/>
          <dgm:resizeHandles val="exact"/>
        </dgm:presLayoutVars>
      </dgm:prSet>
      <dgm:spPr/>
    </dgm:pt>
    <dgm:pt modelId="{25C7CC04-AE73-4F5D-B033-B60CE9B311BA}" type="pres">
      <dgm:prSet presAssocID="{F5B8267D-5507-4FB4-AB5D-62591CB172CE}" presName="parentText" presStyleLbl="node1" presStyleIdx="0" presStyleCnt="2">
        <dgm:presLayoutVars>
          <dgm:chMax val="0"/>
          <dgm:bulletEnabled val="1"/>
        </dgm:presLayoutVars>
      </dgm:prSet>
      <dgm:spPr/>
    </dgm:pt>
    <dgm:pt modelId="{0A458D1D-BA1A-4E2A-83EB-79F183091DFA}" type="pres">
      <dgm:prSet presAssocID="{B965AFA5-5E22-45A1-90E3-5C5B90A14970}" presName="spacer" presStyleCnt="0"/>
      <dgm:spPr/>
    </dgm:pt>
    <dgm:pt modelId="{E2B5B545-6C6E-4471-887B-52BB243B4154}" type="pres">
      <dgm:prSet presAssocID="{B52FC0FF-C1C1-4F73-810B-9A26CB8DB948}" presName="parentText" presStyleLbl="node1" presStyleIdx="1" presStyleCnt="2">
        <dgm:presLayoutVars>
          <dgm:chMax val="0"/>
          <dgm:bulletEnabled val="1"/>
        </dgm:presLayoutVars>
      </dgm:prSet>
      <dgm:spPr/>
    </dgm:pt>
  </dgm:ptLst>
  <dgm:cxnLst>
    <dgm:cxn modelId="{B7003B16-E852-444A-9FC4-8A74E10A926E}" type="presOf" srcId="{613EC39C-9A67-4349-B2A1-75615A66C39A}" destId="{E5E13DA0-3A31-4967-BF4E-F477EC03A294}" srcOrd="0" destOrd="0" presId="urn:microsoft.com/office/officeart/2005/8/layout/vList2"/>
    <dgm:cxn modelId="{A7752A4B-1114-47EB-8D49-CEAC56F576B3}" srcId="{613EC39C-9A67-4349-B2A1-75615A66C39A}" destId="{F5B8267D-5507-4FB4-AB5D-62591CB172CE}" srcOrd="0" destOrd="0" parTransId="{37E74CC6-9999-453E-B62C-0899A5DE22D5}" sibTransId="{B965AFA5-5E22-45A1-90E3-5C5B90A14970}"/>
    <dgm:cxn modelId="{D6C0006D-662B-4E32-81C1-6672815F3F16}" type="presOf" srcId="{F5B8267D-5507-4FB4-AB5D-62591CB172CE}" destId="{25C7CC04-AE73-4F5D-B033-B60CE9B311BA}" srcOrd="0" destOrd="0" presId="urn:microsoft.com/office/officeart/2005/8/layout/vList2"/>
    <dgm:cxn modelId="{56A2338E-481E-468A-BCDE-0F111BBC6281}" srcId="{613EC39C-9A67-4349-B2A1-75615A66C39A}" destId="{B52FC0FF-C1C1-4F73-810B-9A26CB8DB948}" srcOrd="1" destOrd="0" parTransId="{98F29730-9E06-4849-8BD0-54141551726F}" sibTransId="{77C8ACB1-F336-487F-A02D-63AD7BF3AFB9}"/>
    <dgm:cxn modelId="{7EC48B99-8012-4DD4-9828-AF5742EFD951}" type="presOf" srcId="{B52FC0FF-C1C1-4F73-810B-9A26CB8DB948}" destId="{E2B5B545-6C6E-4471-887B-52BB243B4154}" srcOrd="0" destOrd="0" presId="urn:microsoft.com/office/officeart/2005/8/layout/vList2"/>
    <dgm:cxn modelId="{FB42438A-CEC5-4FEA-928B-EE94C6A6CE4C}" type="presParOf" srcId="{E5E13DA0-3A31-4967-BF4E-F477EC03A294}" destId="{25C7CC04-AE73-4F5D-B033-B60CE9B311BA}" srcOrd="0" destOrd="0" presId="urn:microsoft.com/office/officeart/2005/8/layout/vList2"/>
    <dgm:cxn modelId="{2E1192D1-6842-4409-AE35-8DE76B8F9CDF}" type="presParOf" srcId="{E5E13DA0-3A31-4967-BF4E-F477EC03A294}" destId="{0A458D1D-BA1A-4E2A-83EB-79F183091DFA}" srcOrd="1" destOrd="0" presId="urn:microsoft.com/office/officeart/2005/8/layout/vList2"/>
    <dgm:cxn modelId="{B0840627-E726-4E02-8390-51180CD0F7A7}" type="presParOf" srcId="{E5E13DA0-3A31-4967-BF4E-F477EC03A294}" destId="{E2B5B545-6C6E-4471-887B-52BB243B415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2963C6-E00A-4F5A-89D3-67D44E841F2A}"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4502F752-2389-4EBC-BE85-00ED15770F94}">
      <dgm:prSet/>
      <dgm:spPr/>
      <dgm:t>
        <a:bodyPr/>
        <a:lstStyle/>
        <a:p>
          <a:r>
            <a:rPr lang="en-GB"/>
            <a:t>A person may have a simultaneous conflict in desires. </a:t>
          </a:r>
          <a:endParaRPr lang="en-US"/>
        </a:p>
      </dgm:t>
    </dgm:pt>
    <dgm:pt modelId="{722F540C-EE4B-4401-8547-48A255728056}" type="parTrans" cxnId="{6D2A9934-64C1-4B1D-B96D-F40D6E67C1AE}">
      <dgm:prSet/>
      <dgm:spPr/>
      <dgm:t>
        <a:bodyPr/>
        <a:lstStyle/>
        <a:p>
          <a:endParaRPr lang="en-US"/>
        </a:p>
      </dgm:t>
    </dgm:pt>
    <dgm:pt modelId="{7E00E2B4-9087-4F55-ACA6-E31E5CF059A6}" type="sibTrans" cxnId="{6D2A9934-64C1-4B1D-B96D-F40D6E67C1AE}">
      <dgm:prSet/>
      <dgm:spPr/>
      <dgm:t>
        <a:bodyPr/>
        <a:lstStyle/>
        <a:p>
          <a:endParaRPr lang="en-US"/>
        </a:p>
      </dgm:t>
    </dgm:pt>
    <dgm:pt modelId="{FED1ACE7-4C2A-48C6-9D60-ECFAD9FD6C03}">
      <dgm:prSet/>
      <dgm:spPr/>
      <dgm:t>
        <a:bodyPr/>
        <a:lstStyle/>
        <a:p>
          <a:r>
            <a:rPr lang="en-GB" b="1" dirty="0"/>
            <a:t>Example</a:t>
          </a:r>
          <a:endParaRPr lang="en-US" dirty="0"/>
        </a:p>
      </dgm:t>
    </dgm:pt>
    <dgm:pt modelId="{45F59670-79B2-497B-981E-EEDA3F1375EC}" type="parTrans" cxnId="{82EB66A6-E2A1-437F-AF09-06CFFBA618E6}">
      <dgm:prSet/>
      <dgm:spPr/>
      <dgm:t>
        <a:bodyPr/>
        <a:lstStyle/>
        <a:p>
          <a:endParaRPr lang="en-US"/>
        </a:p>
      </dgm:t>
    </dgm:pt>
    <dgm:pt modelId="{BC716A5E-CE66-4CFC-97B8-C9BD6997ABF9}" type="sibTrans" cxnId="{82EB66A6-E2A1-437F-AF09-06CFFBA618E6}">
      <dgm:prSet/>
      <dgm:spPr/>
      <dgm:t>
        <a:bodyPr/>
        <a:lstStyle/>
        <a:p>
          <a:endParaRPr lang="en-US"/>
        </a:p>
      </dgm:t>
    </dgm:pt>
    <dgm:pt modelId="{10E4C946-AA35-42F3-A406-61BA09EDDA6E}">
      <dgm:prSet custT="1"/>
      <dgm:spPr/>
      <dgm:t>
        <a:bodyPr/>
        <a:lstStyle/>
        <a:p>
          <a:pPr algn="l"/>
          <a:r>
            <a:rPr lang="en-GB" sz="1050" b="1" dirty="0"/>
            <a:t>A person addicted to alcohol may simultaneously desire alcohol and desire not to have the desire for alcohol. </a:t>
          </a:r>
          <a:endParaRPr lang="en-US" sz="1050" b="1" dirty="0"/>
        </a:p>
      </dgm:t>
    </dgm:pt>
    <dgm:pt modelId="{CA48FDF8-983E-42D2-8274-75AE8C294714}" type="parTrans" cxnId="{638F96A2-F23C-4BAF-81AA-D4D826175080}">
      <dgm:prSet/>
      <dgm:spPr/>
      <dgm:t>
        <a:bodyPr/>
        <a:lstStyle/>
        <a:p>
          <a:endParaRPr lang="en-US"/>
        </a:p>
      </dgm:t>
    </dgm:pt>
    <dgm:pt modelId="{07639B3D-77BE-48ED-8603-F1DF383A85FC}" type="sibTrans" cxnId="{638F96A2-F23C-4BAF-81AA-D4D826175080}">
      <dgm:prSet/>
      <dgm:spPr/>
      <dgm:t>
        <a:bodyPr/>
        <a:lstStyle/>
        <a:p>
          <a:endParaRPr lang="en-US"/>
        </a:p>
      </dgm:t>
    </dgm:pt>
    <dgm:pt modelId="{2EC8F662-9B29-4022-AFB3-E8F82559E576}">
      <dgm:prSet custT="1"/>
      <dgm:spPr/>
      <dgm:t>
        <a:bodyPr/>
        <a:lstStyle/>
        <a:p>
          <a:pPr algn="ctr"/>
          <a:r>
            <a:rPr lang="en-GB" sz="900" dirty="0"/>
            <a:t>The desire for alcohol is a '</a:t>
          </a:r>
          <a:r>
            <a:rPr lang="en-GB" sz="900" b="1" dirty="0">
              <a:solidFill>
                <a:srgbClr val="C00000"/>
              </a:solidFill>
            </a:rPr>
            <a:t>first-order</a:t>
          </a:r>
          <a:r>
            <a:rPr lang="en-GB" sz="900" dirty="0"/>
            <a:t>' desire </a:t>
          </a:r>
          <a:endParaRPr lang="en-US" sz="900" dirty="0"/>
        </a:p>
      </dgm:t>
    </dgm:pt>
    <dgm:pt modelId="{F734FB4B-CEB0-47C1-9C21-551A5C4BF7CF}" type="parTrans" cxnId="{40E5AD15-84C5-4AEF-B4D8-D2851BDB83C2}">
      <dgm:prSet/>
      <dgm:spPr/>
      <dgm:t>
        <a:bodyPr/>
        <a:lstStyle/>
        <a:p>
          <a:endParaRPr lang="en-US"/>
        </a:p>
      </dgm:t>
    </dgm:pt>
    <dgm:pt modelId="{2B8DDAF5-0721-4D69-93F4-B266ABF403DD}" type="sibTrans" cxnId="{40E5AD15-84C5-4AEF-B4D8-D2851BDB83C2}">
      <dgm:prSet/>
      <dgm:spPr/>
      <dgm:t>
        <a:bodyPr/>
        <a:lstStyle/>
        <a:p>
          <a:endParaRPr lang="en-US"/>
        </a:p>
      </dgm:t>
    </dgm:pt>
    <dgm:pt modelId="{4F0A7C52-462C-4DDD-98BA-3703451E9B9F}">
      <dgm:prSet custT="1"/>
      <dgm:spPr/>
      <dgm:t>
        <a:bodyPr/>
        <a:lstStyle/>
        <a:p>
          <a:pPr algn="ctr"/>
          <a:r>
            <a:rPr lang="en-GB" sz="900" dirty="0"/>
            <a:t>The desire not to desire alcohol is a '</a:t>
          </a:r>
          <a:r>
            <a:rPr lang="en-GB" sz="900" b="1" dirty="0">
              <a:solidFill>
                <a:srgbClr val="C00000"/>
              </a:solidFill>
            </a:rPr>
            <a:t>second-orde</a:t>
          </a:r>
          <a:r>
            <a:rPr lang="en-GB" sz="900" dirty="0"/>
            <a:t>r ' desire</a:t>
          </a:r>
          <a:endParaRPr lang="en-US" sz="800" dirty="0"/>
        </a:p>
      </dgm:t>
    </dgm:pt>
    <dgm:pt modelId="{FA17F7A0-5CEE-4429-B8FA-AF9E02691CD6}" type="parTrans" cxnId="{2B948DA8-85AA-4552-AABE-4D0AF2FECBD7}">
      <dgm:prSet/>
      <dgm:spPr/>
      <dgm:t>
        <a:bodyPr/>
        <a:lstStyle/>
        <a:p>
          <a:endParaRPr lang="en-US"/>
        </a:p>
      </dgm:t>
    </dgm:pt>
    <dgm:pt modelId="{4558522B-8A8A-4BF2-91BC-DE4D26C9E4EB}" type="sibTrans" cxnId="{2B948DA8-85AA-4552-AABE-4D0AF2FECBD7}">
      <dgm:prSet/>
      <dgm:spPr/>
      <dgm:t>
        <a:bodyPr/>
        <a:lstStyle/>
        <a:p>
          <a:endParaRPr lang="en-US"/>
        </a:p>
      </dgm:t>
    </dgm:pt>
    <dgm:pt modelId="{4BFB1A6B-5783-47FE-B9D1-2E8794688E31}">
      <dgm:prSet/>
      <dgm:spPr>
        <a:solidFill>
          <a:schemeClr val="accent1">
            <a:lumMod val="75000"/>
          </a:schemeClr>
        </a:solidFill>
      </dgm:spPr>
      <dgm:t>
        <a:bodyPr/>
        <a:lstStyle/>
        <a:p>
          <a:r>
            <a:rPr lang="en-GB"/>
            <a:t>Respecting autonomy implies respecting the higher (second-order) desire on the grounds that it is the one that is part of the </a:t>
          </a:r>
          <a:r>
            <a:rPr lang="en-GB" b="1"/>
            <a:t>life plan</a:t>
          </a:r>
          <a:endParaRPr lang="en-US"/>
        </a:p>
      </dgm:t>
    </dgm:pt>
    <dgm:pt modelId="{E40CECE8-B475-4017-BBFF-15A67CDD2644}" type="parTrans" cxnId="{E077F935-02B8-4D0F-87DF-462C065BA09E}">
      <dgm:prSet/>
      <dgm:spPr/>
      <dgm:t>
        <a:bodyPr/>
        <a:lstStyle/>
        <a:p>
          <a:endParaRPr lang="en-US"/>
        </a:p>
      </dgm:t>
    </dgm:pt>
    <dgm:pt modelId="{529483A1-2034-470B-91A8-F154FF19B432}" type="sibTrans" cxnId="{E077F935-02B8-4D0F-87DF-462C065BA09E}">
      <dgm:prSet/>
      <dgm:spPr/>
      <dgm:t>
        <a:bodyPr/>
        <a:lstStyle/>
        <a:p>
          <a:endParaRPr lang="en-US"/>
        </a:p>
      </dgm:t>
    </dgm:pt>
    <dgm:pt modelId="{6C7775F9-BAE4-4FF7-AC3A-C98C8B20128F}" type="pres">
      <dgm:prSet presAssocID="{A32963C6-E00A-4F5A-89D3-67D44E841F2A}" presName="Name0" presStyleCnt="0">
        <dgm:presLayoutVars>
          <dgm:dir/>
          <dgm:animLvl val="lvl"/>
          <dgm:resizeHandles val="exact"/>
        </dgm:presLayoutVars>
      </dgm:prSet>
      <dgm:spPr/>
    </dgm:pt>
    <dgm:pt modelId="{46C6B662-7C0F-4A03-986A-4E58070ED27E}" type="pres">
      <dgm:prSet presAssocID="{4BFB1A6B-5783-47FE-B9D1-2E8794688E31}" presName="boxAndChildren" presStyleCnt="0"/>
      <dgm:spPr/>
    </dgm:pt>
    <dgm:pt modelId="{248E3792-2ED9-4429-9B2B-DB6051A69F35}" type="pres">
      <dgm:prSet presAssocID="{4BFB1A6B-5783-47FE-B9D1-2E8794688E31}" presName="parentTextBox" presStyleLbl="node1" presStyleIdx="0" presStyleCnt="3"/>
      <dgm:spPr/>
    </dgm:pt>
    <dgm:pt modelId="{6B2E2B86-3749-4428-8F11-6013996A8879}" type="pres">
      <dgm:prSet presAssocID="{BC716A5E-CE66-4CFC-97B8-C9BD6997ABF9}" presName="sp" presStyleCnt="0"/>
      <dgm:spPr/>
    </dgm:pt>
    <dgm:pt modelId="{14566360-E3D3-499B-BDED-059A38B9FD55}" type="pres">
      <dgm:prSet presAssocID="{FED1ACE7-4C2A-48C6-9D60-ECFAD9FD6C03}" presName="arrowAndChildren" presStyleCnt="0"/>
      <dgm:spPr/>
    </dgm:pt>
    <dgm:pt modelId="{DF75CD1C-F4B1-4F82-B892-478AF7544BBC}" type="pres">
      <dgm:prSet presAssocID="{FED1ACE7-4C2A-48C6-9D60-ECFAD9FD6C03}" presName="parentTextArrow" presStyleLbl="node1" presStyleIdx="0" presStyleCnt="3"/>
      <dgm:spPr/>
    </dgm:pt>
    <dgm:pt modelId="{687C4444-1CE7-43CA-BAA9-046791DC4C50}" type="pres">
      <dgm:prSet presAssocID="{FED1ACE7-4C2A-48C6-9D60-ECFAD9FD6C03}" presName="arrow" presStyleLbl="node1" presStyleIdx="1" presStyleCnt="3"/>
      <dgm:spPr/>
    </dgm:pt>
    <dgm:pt modelId="{75D4DEC6-E221-4ABF-BD6C-433FD01F7551}" type="pres">
      <dgm:prSet presAssocID="{FED1ACE7-4C2A-48C6-9D60-ECFAD9FD6C03}" presName="descendantArrow" presStyleCnt="0"/>
      <dgm:spPr/>
    </dgm:pt>
    <dgm:pt modelId="{F8532204-B496-42D2-9280-8BF73D857DFF}" type="pres">
      <dgm:prSet presAssocID="{10E4C946-AA35-42F3-A406-61BA09EDDA6E}" presName="childTextArrow" presStyleLbl="fgAccFollowNode1" presStyleIdx="0" presStyleCnt="1" custScaleY="113966" custLinFactNeighborX="-41" custLinFactNeighborY="-15118">
        <dgm:presLayoutVars>
          <dgm:bulletEnabled val="1"/>
        </dgm:presLayoutVars>
      </dgm:prSet>
      <dgm:spPr/>
    </dgm:pt>
    <dgm:pt modelId="{A7D7A2B1-0C1B-4EE2-8CE1-310BA5EC8C1F}" type="pres">
      <dgm:prSet presAssocID="{7E00E2B4-9087-4F55-ACA6-E31E5CF059A6}" presName="sp" presStyleCnt="0"/>
      <dgm:spPr/>
    </dgm:pt>
    <dgm:pt modelId="{7349294D-1448-4505-879B-F4F0E55C2C86}" type="pres">
      <dgm:prSet presAssocID="{4502F752-2389-4EBC-BE85-00ED15770F94}" presName="arrowAndChildren" presStyleCnt="0"/>
      <dgm:spPr/>
    </dgm:pt>
    <dgm:pt modelId="{9C0B5971-FC33-4229-B51C-FBC02A119D2F}" type="pres">
      <dgm:prSet presAssocID="{4502F752-2389-4EBC-BE85-00ED15770F94}" presName="parentTextArrow" presStyleLbl="node1" presStyleIdx="2" presStyleCnt="3"/>
      <dgm:spPr/>
    </dgm:pt>
  </dgm:ptLst>
  <dgm:cxnLst>
    <dgm:cxn modelId="{94C0AA13-8A4F-43A2-839A-C5517302516C}" type="presOf" srcId="{2EC8F662-9B29-4022-AFB3-E8F82559E576}" destId="{F8532204-B496-42D2-9280-8BF73D857DFF}" srcOrd="0" destOrd="1" presId="urn:microsoft.com/office/officeart/2005/8/layout/process4"/>
    <dgm:cxn modelId="{40E5AD15-84C5-4AEF-B4D8-D2851BDB83C2}" srcId="{10E4C946-AA35-42F3-A406-61BA09EDDA6E}" destId="{2EC8F662-9B29-4022-AFB3-E8F82559E576}" srcOrd="0" destOrd="0" parTransId="{F734FB4B-CEB0-47C1-9C21-551A5C4BF7CF}" sibTransId="{2B8DDAF5-0721-4D69-93F4-B266ABF403DD}"/>
    <dgm:cxn modelId="{6D2A9934-64C1-4B1D-B96D-F40D6E67C1AE}" srcId="{A32963C6-E00A-4F5A-89D3-67D44E841F2A}" destId="{4502F752-2389-4EBC-BE85-00ED15770F94}" srcOrd="0" destOrd="0" parTransId="{722F540C-EE4B-4401-8547-48A255728056}" sibTransId="{7E00E2B4-9087-4F55-ACA6-E31E5CF059A6}"/>
    <dgm:cxn modelId="{E077F935-02B8-4D0F-87DF-462C065BA09E}" srcId="{A32963C6-E00A-4F5A-89D3-67D44E841F2A}" destId="{4BFB1A6B-5783-47FE-B9D1-2E8794688E31}" srcOrd="2" destOrd="0" parTransId="{E40CECE8-B475-4017-BBFF-15A67CDD2644}" sibTransId="{529483A1-2034-470B-91A8-F154FF19B432}"/>
    <dgm:cxn modelId="{2CCE765F-407D-4364-8846-B62AD1B28E6A}" type="presOf" srcId="{4BFB1A6B-5783-47FE-B9D1-2E8794688E31}" destId="{248E3792-2ED9-4429-9B2B-DB6051A69F35}" srcOrd="0" destOrd="0" presId="urn:microsoft.com/office/officeart/2005/8/layout/process4"/>
    <dgm:cxn modelId="{C2A44C63-7B09-45E1-AA7E-0EE80906F609}" type="presOf" srcId="{4F0A7C52-462C-4DDD-98BA-3703451E9B9F}" destId="{F8532204-B496-42D2-9280-8BF73D857DFF}" srcOrd="0" destOrd="2" presId="urn:microsoft.com/office/officeart/2005/8/layout/process4"/>
    <dgm:cxn modelId="{2AD47D92-DEC7-4AB2-A74C-A5B60C488582}" type="presOf" srcId="{A32963C6-E00A-4F5A-89D3-67D44E841F2A}" destId="{6C7775F9-BAE4-4FF7-AC3A-C98C8B20128F}" srcOrd="0" destOrd="0" presId="urn:microsoft.com/office/officeart/2005/8/layout/process4"/>
    <dgm:cxn modelId="{1925AF9A-FFB1-47D2-974B-6CF4108A44F7}" type="presOf" srcId="{4502F752-2389-4EBC-BE85-00ED15770F94}" destId="{9C0B5971-FC33-4229-B51C-FBC02A119D2F}" srcOrd="0" destOrd="0" presId="urn:microsoft.com/office/officeart/2005/8/layout/process4"/>
    <dgm:cxn modelId="{638F96A2-F23C-4BAF-81AA-D4D826175080}" srcId="{FED1ACE7-4C2A-48C6-9D60-ECFAD9FD6C03}" destId="{10E4C946-AA35-42F3-A406-61BA09EDDA6E}" srcOrd="0" destOrd="0" parTransId="{CA48FDF8-983E-42D2-8274-75AE8C294714}" sibTransId="{07639B3D-77BE-48ED-8603-F1DF383A85FC}"/>
    <dgm:cxn modelId="{82EB66A6-E2A1-437F-AF09-06CFFBA618E6}" srcId="{A32963C6-E00A-4F5A-89D3-67D44E841F2A}" destId="{FED1ACE7-4C2A-48C6-9D60-ECFAD9FD6C03}" srcOrd="1" destOrd="0" parTransId="{45F59670-79B2-497B-981E-EEDA3F1375EC}" sibTransId="{BC716A5E-CE66-4CFC-97B8-C9BD6997ABF9}"/>
    <dgm:cxn modelId="{60BF8EA6-466C-4A05-B038-D89A6EDC8415}" type="presOf" srcId="{FED1ACE7-4C2A-48C6-9D60-ECFAD9FD6C03}" destId="{687C4444-1CE7-43CA-BAA9-046791DC4C50}" srcOrd="1" destOrd="0" presId="urn:microsoft.com/office/officeart/2005/8/layout/process4"/>
    <dgm:cxn modelId="{2B948DA8-85AA-4552-AABE-4D0AF2FECBD7}" srcId="{10E4C946-AA35-42F3-A406-61BA09EDDA6E}" destId="{4F0A7C52-462C-4DDD-98BA-3703451E9B9F}" srcOrd="1" destOrd="0" parTransId="{FA17F7A0-5CEE-4429-B8FA-AF9E02691CD6}" sibTransId="{4558522B-8A8A-4BF2-91BC-DE4D26C9E4EB}"/>
    <dgm:cxn modelId="{E09E99E6-E4AF-4D68-9E2A-E5700CF9D389}" type="presOf" srcId="{FED1ACE7-4C2A-48C6-9D60-ECFAD9FD6C03}" destId="{DF75CD1C-F4B1-4F82-B892-478AF7544BBC}" srcOrd="0" destOrd="0" presId="urn:microsoft.com/office/officeart/2005/8/layout/process4"/>
    <dgm:cxn modelId="{5C1C89FB-8625-4629-BF5B-D5C38A05BA25}" type="presOf" srcId="{10E4C946-AA35-42F3-A406-61BA09EDDA6E}" destId="{F8532204-B496-42D2-9280-8BF73D857DFF}" srcOrd="0" destOrd="0" presId="urn:microsoft.com/office/officeart/2005/8/layout/process4"/>
    <dgm:cxn modelId="{91CFC135-725B-4038-BF50-528B835FFD02}" type="presParOf" srcId="{6C7775F9-BAE4-4FF7-AC3A-C98C8B20128F}" destId="{46C6B662-7C0F-4A03-986A-4E58070ED27E}" srcOrd="0" destOrd="0" presId="urn:microsoft.com/office/officeart/2005/8/layout/process4"/>
    <dgm:cxn modelId="{6C2115AB-B545-4EC5-890B-34D7C419097D}" type="presParOf" srcId="{46C6B662-7C0F-4A03-986A-4E58070ED27E}" destId="{248E3792-2ED9-4429-9B2B-DB6051A69F35}" srcOrd="0" destOrd="0" presId="urn:microsoft.com/office/officeart/2005/8/layout/process4"/>
    <dgm:cxn modelId="{068C1B81-08E8-45B0-BC27-B42C57134E75}" type="presParOf" srcId="{6C7775F9-BAE4-4FF7-AC3A-C98C8B20128F}" destId="{6B2E2B86-3749-4428-8F11-6013996A8879}" srcOrd="1" destOrd="0" presId="urn:microsoft.com/office/officeart/2005/8/layout/process4"/>
    <dgm:cxn modelId="{0F9FE678-0B4A-40CD-ACAA-4344EF96D2C9}" type="presParOf" srcId="{6C7775F9-BAE4-4FF7-AC3A-C98C8B20128F}" destId="{14566360-E3D3-499B-BDED-059A38B9FD55}" srcOrd="2" destOrd="0" presId="urn:microsoft.com/office/officeart/2005/8/layout/process4"/>
    <dgm:cxn modelId="{844E6D5B-4D27-466E-9463-24581B914998}" type="presParOf" srcId="{14566360-E3D3-499B-BDED-059A38B9FD55}" destId="{DF75CD1C-F4B1-4F82-B892-478AF7544BBC}" srcOrd="0" destOrd="0" presId="urn:microsoft.com/office/officeart/2005/8/layout/process4"/>
    <dgm:cxn modelId="{4ED9DD01-3DD9-4932-8EC8-B9DAF71DA41D}" type="presParOf" srcId="{14566360-E3D3-499B-BDED-059A38B9FD55}" destId="{687C4444-1CE7-43CA-BAA9-046791DC4C50}" srcOrd="1" destOrd="0" presId="urn:microsoft.com/office/officeart/2005/8/layout/process4"/>
    <dgm:cxn modelId="{8C14A77A-4C7D-4769-A348-F2F500191E6C}" type="presParOf" srcId="{14566360-E3D3-499B-BDED-059A38B9FD55}" destId="{75D4DEC6-E221-4ABF-BD6C-433FD01F7551}" srcOrd="2" destOrd="0" presId="urn:microsoft.com/office/officeart/2005/8/layout/process4"/>
    <dgm:cxn modelId="{F81C6E3B-8D33-45BC-93B4-86BD8B36ACFA}" type="presParOf" srcId="{75D4DEC6-E221-4ABF-BD6C-433FD01F7551}" destId="{F8532204-B496-42D2-9280-8BF73D857DFF}" srcOrd="0" destOrd="0" presId="urn:microsoft.com/office/officeart/2005/8/layout/process4"/>
    <dgm:cxn modelId="{5A85ECDE-BB37-4217-A84F-13C96035C3FB}" type="presParOf" srcId="{6C7775F9-BAE4-4FF7-AC3A-C98C8B20128F}" destId="{A7D7A2B1-0C1B-4EE2-8CE1-310BA5EC8C1F}" srcOrd="3" destOrd="0" presId="urn:microsoft.com/office/officeart/2005/8/layout/process4"/>
    <dgm:cxn modelId="{6D9529DE-7A2D-415F-BCF5-99B6A80FEE4D}" type="presParOf" srcId="{6C7775F9-BAE4-4FF7-AC3A-C98C8B20128F}" destId="{7349294D-1448-4505-879B-F4F0E55C2C86}" srcOrd="4" destOrd="0" presId="urn:microsoft.com/office/officeart/2005/8/layout/process4"/>
    <dgm:cxn modelId="{C09C89D4-5FB1-46A7-ABF5-10F3D2E0C908}" type="presParOf" srcId="{7349294D-1448-4505-879B-F4F0E55C2C86}" destId="{9C0B5971-FC33-4229-B51C-FBC02A119D2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687C6D-019D-42BB-B198-CFCC0C23F65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2936395-D878-44BA-A52B-5096207A949F}">
      <dgm:prSet/>
      <dgm:spPr/>
      <dgm:t>
        <a:bodyPr/>
        <a:lstStyle/>
        <a:p>
          <a:r>
            <a:rPr lang="en-GB" dirty="0"/>
            <a:t>It is not uncommon that in every day clinical practice you will encounter situations where even the four basic principles are in conflict.</a:t>
          </a:r>
          <a:endParaRPr lang="en-US" dirty="0"/>
        </a:p>
      </dgm:t>
    </dgm:pt>
    <dgm:pt modelId="{49311A91-DC91-42FD-94C4-93FBAF69B283}" type="parTrans" cxnId="{6816CA0C-046E-4F49-9908-D0EBF94041CE}">
      <dgm:prSet/>
      <dgm:spPr/>
      <dgm:t>
        <a:bodyPr/>
        <a:lstStyle/>
        <a:p>
          <a:endParaRPr lang="en-US"/>
        </a:p>
      </dgm:t>
    </dgm:pt>
    <dgm:pt modelId="{2CB22B49-339E-42C4-9B9F-A50351EB368D}" type="sibTrans" cxnId="{6816CA0C-046E-4F49-9908-D0EBF94041CE}">
      <dgm:prSet/>
      <dgm:spPr/>
      <dgm:t>
        <a:bodyPr/>
        <a:lstStyle/>
        <a:p>
          <a:endParaRPr lang="en-US"/>
        </a:p>
      </dgm:t>
    </dgm:pt>
    <dgm:pt modelId="{A9CE2CDB-F9E0-4A8F-B4B0-31544F55CD6A}">
      <dgm:prSet/>
      <dgm:spPr/>
      <dgm:t>
        <a:bodyPr/>
        <a:lstStyle/>
        <a:p>
          <a:r>
            <a:rPr lang="en-GB" dirty="0"/>
            <a:t>There is no simple answer, and each case must be considered and weighed.</a:t>
          </a:r>
          <a:endParaRPr lang="en-US" dirty="0"/>
        </a:p>
      </dgm:t>
    </dgm:pt>
    <dgm:pt modelId="{2CCF9A51-89B3-40F5-9750-08DE26A72014}" type="parTrans" cxnId="{A89CA8CB-BA43-46AC-97FA-D5132EA8A54D}">
      <dgm:prSet/>
      <dgm:spPr/>
      <dgm:t>
        <a:bodyPr/>
        <a:lstStyle/>
        <a:p>
          <a:endParaRPr lang="en-US"/>
        </a:p>
      </dgm:t>
    </dgm:pt>
    <dgm:pt modelId="{1F12A039-9570-4986-8018-1006A364ACF4}" type="sibTrans" cxnId="{A89CA8CB-BA43-46AC-97FA-D5132EA8A54D}">
      <dgm:prSet/>
      <dgm:spPr/>
      <dgm:t>
        <a:bodyPr/>
        <a:lstStyle/>
        <a:p>
          <a:endParaRPr lang="en-US"/>
        </a:p>
      </dgm:t>
    </dgm:pt>
    <dgm:pt modelId="{916DC68B-7A91-4E21-9A81-9876F2AB6458}">
      <dgm:prSet/>
      <dgm:spPr/>
      <dgm:t>
        <a:bodyPr/>
        <a:lstStyle/>
        <a:p>
          <a:r>
            <a:rPr lang="en-GB"/>
            <a:t>Seek help and discuss the issues with colleagues.</a:t>
          </a:r>
          <a:endParaRPr lang="en-US"/>
        </a:p>
      </dgm:t>
    </dgm:pt>
    <dgm:pt modelId="{449FE118-4315-4483-8AFB-FCB044DBA6EC}" type="parTrans" cxnId="{E02261B0-39F2-485D-BCEF-0C514DAE180D}">
      <dgm:prSet/>
      <dgm:spPr/>
      <dgm:t>
        <a:bodyPr/>
        <a:lstStyle/>
        <a:p>
          <a:endParaRPr lang="en-US"/>
        </a:p>
      </dgm:t>
    </dgm:pt>
    <dgm:pt modelId="{408FD415-F44B-4318-8282-7B8771C8CB27}" type="sibTrans" cxnId="{E02261B0-39F2-485D-BCEF-0C514DAE180D}">
      <dgm:prSet/>
      <dgm:spPr/>
      <dgm:t>
        <a:bodyPr/>
        <a:lstStyle/>
        <a:p>
          <a:endParaRPr lang="en-US"/>
        </a:p>
      </dgm:t>
    </dgm:pt>
    <dgm:pt modelId="{A403BA3E-C2D6-4B61-A44A-FBB3B9D6106D}" type="pres">
      <dgm:prSet presAssocID="{27687C6D-019D-42BB-B198-CFCC0C23F653}" presName="root" presStyleCnt="0">
        <dgm:presLayoutVars>
          <dgm:dir/>
          <dgm:resizeHandles val="exact"/>
        </dgm:presLayoutVars>
      </dgm:prSet>
      <dgm:spPr/>
    </dgm:pt>
    <dgm:pt modelId="{A2E65A89-08EC-4507-81B2-9674EBCA3E90}" type="pres">
      <dgm:prSet presAssocID="{22936395-D878-44BA-A52B-5096207A949F}" presName="compNode" presStyleCnt="0"/>
      <dgm:spPr/>
    </dgm:pt>
    <dgm:pt modelId="{51024BC7-8C18-40B1-9300-1834B025CC4B}" type="pres">
      <dgm:prSet presAssocID="{22936395-D878-44BA-A52B-5096207A949F}" presName="bgRect" presStyleLbl="bgShp" presStyleIdx="0" presStyleCnt="3"/>
      <dgm:spPr>
        <a:solidFill>
          <a:schemeClr val="accent1">
            <a:lumMod val="75000"/>
          </a:schemeClr>
        </a:solidFill>
      </dgm:spPr>
    </dgm:pt>
    <dgm:pt modelId="{01A0C373-EB50-404F-A04F-14C097D83619}" type="pres">
      <dgm:prSet presAssocID="{22936395-D878-44BA-A52B-5096207A949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3FF37461-8BF6-4F67-B38E-12F4B7581281}" type="pres">
      <dgm:prSet presAssocID="{22936395-D878-44BA-A52B-5096207A949F}" presName="spaceRect" presStyleCnt="0"/>
      <dgm:spPr/>
    </dgm:pt>
    <dgm:pt modelId="{92218E97-4C69-43B0-BA34-66A9A4140B7E}" type="pres">
      <dgm:prSet presAssocID="{22936395-D878-44BA-A52B-5096207A949F}" presName="parTx" presStyleLbl="revTx" presStyleIdx="0" presStyleCnt="3">
        <dgm:presLayoutVars>
          <dgm:chMax val="0"/>
          <dgm:chPref val="0"/>
        </dgm:presLayoutVars>
      </dgm:prSet>
      <dgm:spPr/>
    </dgm:pt>
    <dgm:pt modelId="{64580866-5D66-47ED-9D40-4AC5DE7BC9FA}" type="pres">
      <dgm:prSet presAssocID="{2CB22B49-339E-42C4-9B9F-A50351EB368D}" presName="sibTrans" presStyleCnt="0"/>
      <dgm:spPr/>
    </dgm:pt>
    <dgm:pt modelId="{5EF7A74A-002D-48E9-8254-71A338F9284E}" type="pres">
      <dgm:prSet presAssocID="{A9CE2CDB-F9E0-4A8F-B4B0-31544F55CD6A}" presName="compNode" presStyleCnt="0"/>
      <dgm:spPr/>
    </dgm:pt>
    <dgm:pt modelId="{3E9995D8-9225-4B28-9521-594BD8BA201E}" type="pres">
      <dgm:prSet presAssocID="{A9CE2CDB-F9E0-4A8F-B4B0-31544F55CD6A}" presName="bgRect" presStyleLbl="bgShp" presStyleIdx="1" presStyleCnt="3"/>
      <dgm:spPr/>
    </dgm:pt>
    <dgm:pt modelId="{5E809231-7028-43BD-B9BF-40B94EF10D39}" type="pres">
      <dgm:prSet presAssocID="{A9CE2CDB-F9E0-4A8F-B4B0-31544F55CD6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69F735E9-89FA-49D0-A48E-5CBD35E89B2B}" type="pres">
      <dgm:prSet presAssocID="{A9CE2CDB-F9E0-4A8F-B4B0-31544F55CD6A}" presName="spaceRect" presStyleCnt="0"/>
      <dgm:spPr/>
    </dgm:pt>
    <dgm:pt modelId="{010BC345-AAEF-4526-8428-72B9BC403EBB}" type="pres">
      <dgm:prSet presAssocID="{A9CE2CDB-F9E0-4A8F-B4B0-31544F55CD6A}" presName="parTx" presStyleLbl="revTx" presStyleIdx="1" presStyleCnt="3">
        <dgm:presLayoutVars>
          <dgm:chMax val="0"/>
          <dgm:chPref val="0"/>
        </dgm:presLayoutVars>
      </dgm:prSet>
      <dgm:spPr/>
    </dgm:pt>
    <dgm:pt modelId="{DA78A36C-727D-46E7-92CE-BF79CBFC122D}" type="pres">
      <dgm:prSet presAssocID="{1F12A039-9570-4986-8018-1006A364ACF4}" presName="sibTrans" presStyleCnt="0"/>
      <dgm:spPr/>
    </dgm:pt>
    <dgm:pt modelId="{790D279B-4D01-4E02-A3B1-2E5DD53FFF9D}" type="pres">
      <dgm:prSet presAssocID="{916DC68B-7A91-4E21-9A81-9876F2AB6458}" presName="compNode" presStyleCnt="0"/>
      <dgm:spPr/>
    </dgm:pt>
    <dgm:pt modelId="{D7F7D80A-CD22-4AA3-BC2A-86BD0855E5E4}" type="pres">
      <dgm:prSet presAssocID="{916DC68B-7A91-4E21-9A81-9876F2AB6458}" presName="bgRect" presStyleLbl="bgShp" presStyleIdx="2" presStyleCnt="3"/>
      <dgm:spPr>
        <a:solidFill>
          <a:schemeClr val="accent2">
            <a:lumMod val="60000"/>
            <a:lumOff val="40000"/>
          </a:schemeClr>
        </a:solidFill>
      </dgm:spPr>
    </dgm:pt>
    <dgm:pt modelId="{67A09235-3361-4954-9671-E34A9FC4FF21}" type="pres">
      <dgm:prSet presAssocID="{916DC68B-7A91-4E21-9A81-9876F2AB645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ard Room"/>
        </a:ext>
      </dgm:extLst>
    </dgm:pt>
    <dgm:pt modelId="{3E50CB42-7A90-4852-90BA-10F9F7AC1442}" type="pres">
      <dgm:prSet presAssocID="{916DC68B-7A91-4E21-9A81-9876F2AB6458}" presName="spaceRect" presStyleCnt="0"/>
      <dgm:spPr/>
    </dgm:pt>
    <dgm:pt modelId="{50CDE060-86F4-4505-A7B1-27E2A6CB22CA}" type="pres">
      <dgm:prSet presAssocID="{916DC68B-7A91-4E21-9A81-9876F2AB6458}" presName="parTx" presStyleLbl="revTx" presStyleIdx="2" presStyleCnt="3">
        <dgm:presLayoutVars>
          <dgm:chMax val="0"/>
          <dgm:chPref val="0"/>
        </dgm:presLayoutVars>
      </dgm:prSet>
      <dgm:spPr/>
    </dgm:pt>
  </dgm:ptLst>
  <dgm:cxnLst>
    <dgm:cxn modelId="{6816CA0C-046E-4F49-9908-D0EBF94041CE}" srcId="{27687C6D-019D-42BB-B198-CFCC0C23F653}" destId="{22936395-D878-44BA-A52B-5096207A949F}" srcOrd="0" destOrd="0" parTransId="{49311A91-DC91-42FD-94C4-93FBAF69B283}" sibTransId="{2CB22B49-339E-42C4-9B9F-A50351EB368D}"/>
    <dgm:cxn modelId="{13F1DC28-1B71-40BF-AB15-D7D52563D19A}" type="presOf" srcId="{22936395-D878-44BA-A52B-5096207A949F}" destId="{92218E97-4C69-43B0-BA34-66A9A4140B7E}" srcOrd="0" destOrd="0" presId="urn:microsoft.com/office/officeart/2018/2/layout/IconVerticalSolidList"/>
    <dgm:cxn modelId="{D231E064-7902-423A-B593-867B75928C54}" type="presOf" srcId="{27687C6D-019D-42BB-B198-CFCC0C23F653}" destId="{A403BA3E-C2D6-4B61-A44A-FBB3B9D6106D}" srcOrd="0" destOrd="0" presId="urn:microsoft.com/office/officeart/2018/2/layout/IconVerticalSolidList"/>
    <dgm:cxn modelId="{72456171-3954-4E47-A76F-0128F334F696}" type="presOf" srcId="{A9CE2CDB-F9E0-4A8F-B4B0-31544F55CD6A}" destId="{010BC345-AAEF-4526-8428-72B9BC403EBB}" srcOrd="0" destOrd="0" presId="urn:microsoft.com/office/officeart/2018/2/layout/IconVerticalSolidList"/>
    <dgm:cxn modelId="{97881D90-2EBF-434C-BD82-6E14B72907EC}" type="presOf" srcId="{916DC68B-7A91-4E21-9A81-9876F2AB6458}" destId="{50CDE060-86F4-4505-A7B1-27E2A6CB22CA}" srcOrd="0" destOrd="0" presId="urn:microsoft.com/office/officeart/2018/2/layout/IconVerticalSolidList"/>
    <dgm:cxn modelId="{E02261B0-39F2-485D-BCEF-0C514DAE180D}" srcId="{27687C6D-019D-42BB-B198-CFCC0C23F653}" destId="{916DC68B-7A91-4E21-9A81-9876F2AB6458}" srcOrd="2" destOrd="0" parTransId="{449FE118-4315-4483-8AFB-FCB044DBA6EC}" sibTransId="{408FD415-F44B-4318-8282-7B8771C8CB27}"/>
    <dgm:cxn modelId="{A89CA8CB-BA43-46AC-97FA-D5132EA8A54D}" srcId="{27687C6D-019D-42BB-B198-CFCC0C23F653}" destId="{A9CE2CDB-F9E0-4A8F-B4B0-31544F55CD6A}" srcOrd="1" destOrd="0" parTransId="{2CCF9A51-89B3-40F5-9750-08DE26A72014}" sibTransId="{1F12A039-9570-4986-8018-1006A364ACF4}"/>
    <dgm:cxn modelId="{636B6C0A-9D5B-466F-AFCB-148FEDB3BE40}" type="presParOf" srcId="{A403BA3E-C2D6-4B61-A44A-FBB3B9D6106D}" destId="{A2E65A89-08EC-4507-81B2-9674EBCA3E90}" srcOrd="0" destOrd="0" presId="urn:microsoft.com/office/officeart/2018/2/layout/IconVerticalSolidList"/>
    <dgm:cxn modelId="{3A4DAEB7-23D1-41E9-8B70-35EE17315D56}" type="presParOf" srcId="{A2E65A89-08EC-4507-81B2-9674EBCA3E90}" destId="{51024BC7-8C18-40B1-9300-1834B025CC4B}" srcOrd="0" destOrd="0" presId="urn:microsoft.com/office/officeart/2018/2/layout/IconVerticalSolidList"/>
    <dgm:cxn modelId="{E5BC4F00-72A7-4AF6-8D7F-332FAAAA6A5D}" type="presParOf" srcId="{A2E65A89-08EC-4507-81B2-9674EBCA3E90}" destId="{01A0C373-EB50-404F-A04F-14C097D83619}" srcOrd="1" destOrd="0" presId="urn:microsoft.com/office/officeart/2018/2/layout/IconVerticalSolidList"/>
    <dgm:cxn modelId="{848BFA97-1906-4698-A69F-C2B5B5865AAE}" type="presParOf" srcId="{A2E65A89-08EC-4507-81B2-9674EBCA3E90}" destId="{3FF37461-8BF6-4F67-B38E-12F4B7581281}" srcOrd="2" destOrd="0" presId="urn:microsoft.com/office/officeart/2018/2/layout/IconVerticalSolidList"/>
    <dgm:cxn modelId="{A19F3B26-2D74-4AA9-A37B-0B590EF9D941}" type="presParOf" srcId="{A2E65A89-08EC-4507-81B2-9674EBCA3E90}" destId="{92218E97-4C69-43B0-BA34-66A9A4140B7E}" srcOrd="3" destOrd="0" presId="urn:microsoft.com/office/officeart/2018/2/layout/IconVerticalSolidList"/>
    <dgm:cxn modelId="{BF7A548F-3B9E-4B20-B947-71B2C4465864}" type="presParOf" srcId="{A403BA3E-C2D6-4B61-A44A-FBB3B9D6106D}" destId="{64580866-5D66-47ED-9D40-4AC5DE7BC9FA}" srcOrd="1" destOrd="0" presId="urn:microsoft.com/office/officeart/2018/2/layout/IconVerticalSolidList"/>
    <dgm:cxn modelId="{401FF61D-4D5E-46C9-8EFD-86759BD10D8F}" type="presParOf" srcId="{A403BA3E-C2D6-4B61-A44A-FBB3B9D6106D}" destId="{5EF7A74A-002D-48E9-8254-71A338F9284E}" srcOrd="2" destOrd="0" presId="urn:microsoft.com/office/officeart/2018/2/layout/IconVerticalSolidList"/>
    <dgm:cxn modelId="{4010ACE9-2203-4076-8962-840CD68E93BF}" type="presParOf" srcId="{5EF7A74A-002D-48E9-8254-71A338F9284E}" destId="{3E9995D8-9225-4B28-9521-594BD8BA201E}" srcOrd="0" destOrd="0" presId="urn:microsoft.com/office/officeart/2018/2/layout/IconVerticalSolidList"/>
    <dgm:cxn modelId="{09704257-23E3-4840-9604-AB3B77E98A3F}" type="presParOf" srcId="{5EF7A74A-002D-48E9-8254-71A338F9284E}" destId="{5E809231-7028-43BD-B9BF-40B94EF10D39}" srcOrd="1" destOrd="0" presId="urn:microsoft.com/office/officeart/2018/2/layout/IconVerticalSolidList"/>
    <dgm:cxn modelId="{C74A3B13-1794-47A9-A4AD-54435352C952}" type="presParOf" srcId="{5EF7A74A-002D-48E9-8254-71A338F9284E}" destId="{69F735E9-89FA-49D0-A48E-5CBD35E89B2B}" srcOrd="2" destOrd="0" presId="urn:microsoft.com/office/officeart/2018/2/layout/IconVerticalSolidList"/>
    <dgm:cxn modelId="{F7F276A0-A0DA-4257-A783-4C3882311D04}" type="presParOf" srcId="{5EF7A74A-002D-48E9-8254-71A338F9284E}" destId="{010BC345-AAEF-4526-8428-72B9BC403EBB}" srcOrd="3" destOrd="0" presId="urn:microsoft.com/office/officeart/2018/2/layout/IconVerticalSolidList"/>
    <dgm:cxn modelId="{AAF08915-96E7-4CD1-BED7-4A2020526344}" type="presParOf" srcId="{A403BA3E-C2D6-4B61-A44A-FBB3B9D6106D}" destId="{DA78A36C-727D-46E7-92CE-BF79CBFC122D}" srcOrd="3" destOrd="0" presId="urn:microsoft.com/office/officeart/2018/2/layout/IconVerticalSolidList"/>
    <dgm:cxn modelId="{43535C77-FF41-4114-A4D1-2A5F57C9C18B}" type="presParOf" srcId="{A403BA3E-C2D6-4B61-A44A-FBB3B9D6106D}" destId="{790D279B-4D01-4E02-A3B1-2E5DD53FFF9D}" srcOrd="4" destOrd="0" presId="urn:microsoft.com/office/officeart/2018/2/layout/IconVerticalSolidList"/>
    <dgm:cxn modelId="{5FD9BFE2-C9FB-40C7-B71E-7822DCA37723}" type="presParOf" srcId="{790D279B-4D01-4E02-A3B1-2E5DD53FFF9D}" destId="{D7F7D80A-CD22-4AA3-BC2A-86BD0855E5E4}" srcOrd="0" destOrd="0" presId="urn:microsoft.com/office/officeart/2018/2/layout/IconVerticalSolidList"/>
    <dgm:cxn modelId="{E8495736-2703-4A66-87B8-064815B8B457}" type="presParOf" srcId="{790D279B-4D01-4E02-A3B1-2E5DD53FFF9D}" destId="{67A09235-3361-4954-9671-E34A9FC4FF21}" srcOrd="1" destOrd="0" presId="urn:microsoft.com/office/officeart/2018/2/layout/IconVerticalSolidList"/>
    <dgm:cxn modelId="{984055B4-4A69-4DBE-9F00-CFBB6B924803}" type="presParOf" srcId="{790D279B-4D01-4E02-A3B1-2E5DD53FFF9D}" destId="{3E50CB42-7A90-4852-90BA-10F9F7AC1442}" srcOrd="2" destOrd="0" presId="urn:microsoft.com/office/officeart/2018/2/layout/IconVerticalSolidList"/>
    <dgm:cxn modelId="{BF407E3A-2FFE-43E4-8F84-321AF9E75E67}" type="presParOf" srcId="{790D279B-4D01-4E02-A3B1-2E5DD53FFF9D}" destId="{50CDE060-86F4-4505-A7B1-27E2A6CB22C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5F160F-6365-48C1-A238-B09CD699EB34}" type="doc">
      <dgm:prSet loTypeId="urn:microsoft.com/office/officeart/2016/7/layout/VerticalDownArrowProcess" loCatId="process" qsTypeId="urn:microsoft.com/office/officeart/2005/8/quickstyle/simple1" qsCatId="simple" csTypeId="urn:microsoft.com/office/officeart/2005/8/colors/accent1_2" csCatId="accent1" phldr="1"/>
      <dgm:spPr/>
      <dgm:t>
        <a:bodyPr/>
        <a:lstStyle/>
        <a:p>
          <a:endParaRPr lang="en-US"/>
        </a:p>
      </dgm:t>
    </dgm:pt>
    <dgm:pt modelId="{179BB835-DB74-45FF-AF03-2E735DB5942D}">
      <dgm:prSet/>
      <dgm:spPr/>
      <dgm:t>
        <a:bodyPr/>
        <a:lstStyle/>
        <a:p>
          <a:r>
            <a:rPr lang="en-GB" b="1" dirty="0"/>
            <a:t>During the delivery of a baby, problems develop, and you are faced with a choice</a:t>
          </a:r>
          <a:endParaRPr lang="en-US" b="1" dirty="0"/>
        </a:p>
      </dgm:t>
    </dgm:pt>
    <dgm:pt modelId="{B4776DD3-F5EA-4A2A-B928-A465B37E0B94}" type="parTrans" cxnId="{1D322177-6AA9-41A9-8A2E-17AAF826C34A}">
      <dgm:prSet/>
      <dgm:spPr/>
      <dgm:t>
        <a:bodyPr/>
        <a:lstStyle/>
        <a:p>
          <a:endParaRPr lang="en-US" b="1"/>
        </a:p>
      </dgm:t>
    </dgm:pt>
    <dgm:pt modelId="{B6D313F1-FDD4-46A4-B202-A57E3FE6390C}" type="sibTrans" cxnId="{1D322177-6AA9-41A9-8A2E-17AAF826C34A}">
      <dgm:prSet/>
      <dgm:spPr/>
      <dgm:t>
        <a:bodyPr/>
        <a:lstStyle/>
        <a:p>
          <a:endParaRPr lang="en-US" b="1"/>
        </a:p>
      </dgm:t>
    </dgm:pt>
    <dgm:pt modelId="{BE3A60D4-B124-4A59-8597-90E1C1C821A6}">
      <dgm:prSet custT="1"/>
      <dgm:spPr/>
      <dgm:t>
        <a:bodyPr/>
        <a:lstStyle/>
        <a:p>
          <a:pPr>
            <a:buFont typeface="Arial" panose="020B0604020202020204" pitchFamily="34" charset="0"/>
            <a:buNone/>
          </a:pPr>
          <a:r>
            <a:rPr lang="en-GB" sz="1400" b="1" dirty="0"/>
            <a:t>The mother or the child? </a:t>
          </a:r>
          <a:r>
            <a:rPr lang="en-GB" sz="1400" b="1" dirty="0">
              <a:sym typeface="Wingdings" panose="05000000000000000000" pitchFamily="2" charset="2"/>
            </a:rPr>
            <a:t> </a:t>
          </a:r>
          <a:r>
            <a:rPr lang="en-GB" sz="1400" b="1" dirty="0"/>
            <a:t>Whose autonomy prevails?</a:t>
          </a:r>
          <a:endParaRPr lang="en-US" sz="1400" b="1" dirty="0"/>
        </a:p>
      </dgm:t>
    </dgm:pt>
    <dgm:pt modelId="{92D4D0F0-CE85-462D-A60B-21848F6F9307}" type="parTrans" cxnId="{FD8F222B-C312-4EF2-8562-6D0CC2B00F0C}">
      <dgm:prSet/>
      <dgm:spPr/>
      <dgm:t>
        <a:bodyPr/>
        <a:lstStyle/>
        <a:p>
          <a:endParaRPr lang="en-US" b="1"/>
        </a:p>
      </dgm:t>
    </dgm:pt>
    <dgm:pt modelId="{575962C9-8019-42FB-8DFB-4439545B6CCC}" type="sibTrans" cxnId="{FD8F222B-C312-4EF2-8562-6D0CC2B00F0C}">
      <dgm:prSet/>
      <dgm:spPr/>
      <dgm:t>
        <a:bodyPr/>
        <a:lstStyle/>
        <a:p>
          <a:endParaRPr lang="en-US" b="1"/>
        </a:p>
      </dgm:t>
    </dgm:pt>
    <dgm:pt modelId="{04C08F17-AB33-4FAE-8AF6-88B853F73EBE}">
      <dgm:prSet custT="1"/>
      <dgm:spPr/>
      <dgm:t>
        <a:bodyPr/>
        <a:lstStyle/>
        <a:p>
          <a:pPr>
            <a:buFont typeface="Arial" panose="020B0604020202020204" pitchFamily="34" charset="0"/>
            <a:buNone/>
          </a:pPr>
          <a:r>
            <a:rPr lang="en-GB" sz="1400" b="1" dirty="0"/>
            <a:t>Non-</a:t>
          </a:r>
          <a:r>
            <a:rPr lang="en-GB" sz="1400" b="1" dirty="0" err="1"/>
            <a:t>maleficience</a:t>
          </a:r>
          <a:r>
            <a:rPr lang="en-GB" sz="1400" b="1" dirty="0"/>
            <a:t> (but to whom?)</a:t>
          </a:r>
          <a:endParaRPr lang="en-US" sz="1400" b="1" dirty="0"/>
        </a:p>
      </dgm:t>
    </dgm:pt>
    <dgm:pt modelId="{64661DDB-3096-4B0B-9057-B453C839F3A4}" type="parTrans" cxnId="{DEFC9F6E-C184-4441-BF28-B7C480EFF498}">
      <dgm:prSet/>
      <dgm:spPr/>
      <dgm:t>
        <a:bodyPr/>
        <a:lstStyle/>
        <a:p>
          <a:endParaRPr lang="en-US" b="1"/>
        </a:p>
      </dgm:t>
    </dgm:pt>
    <dgm:pt modelId="{FA4D577C-0535-4410-8065-D6120F02BB01}" type="sibTrans" cxnId="{DEFC9F6E-C184-4441-BF28-B7C480EFF498}">
      <dgm:prSet/>
      <dgm:spPr/>
      <dgm:t>
        <a:bodyPr/>
        <a:lstStyle/>
        <a:p>
          <a:endParaRPr lang="en-US" b="1"/>
        </a:p>
      </dgm:t>
    </dgm:pt>
    <dgm:pt modelId="{EEF1E4F8-5482-46EC-9A49-8A71CF091CA4}">
      <dgm:prSet custT="1"/>
      <dgm:spPr/>
      <dgm:t>
        <a:bodyPr/>
        <a:lstStyle/>
        <a:p>
          <a:pPr>
            <a:buFont typeface="Arial" panose="020B0604020202020204" pitchFamily="34" charset="0"/>
            <a:buNone/>
          </a:pPr>
          <a:r>
            <a:rPr lang="en-GB" sz="1400" b="1" dirty="0"/>
            <a:t>Beneficence (to whom?)</a:t>
          </a:r>
          <a:endParaRPr lang="en-US" sz="1400" b="1" dirty="0"/>
        </a:p>
      </dgm:t>
    </dgm:pt>
    <dgm:pt modelId="{C7A7B8C7-E1F4-4965-8AA1-58A422683D89}" type="parTrans" cxnId="{59D2C53F-280F-4151-85EE-81C1C6B565E5}">
      <dgm:prSet/>
      <dgm:spPr/>
      <dgm:t>
        <a:bodyPr/>
        <a:lstStyle/>
        <a:p>
          <a:endParaRPr lang="en-US" b="1"/>
        </a:p>
      </dgm:t>
    </dgm:pt>
    <dgm:pt modelId="{404E1638-087C-44E6-A0D7-EA589D273012}" type="sibTrans" cxnId="{59D2C53F-280F-4151-85EE-81C1C6B565E5}">
      <dgm:prSet/>
      <dgm:spPr/>
      <dgm:t>
        <a:bodyPr/>
        <a:lstStyle/>
        <a:p>
          <a:endParaRPr lang="en-US" b="1"/>
        </a:p>
      </dgm:t>
    </dgm:pt>
    <dgm:pt modelId="{B910AD3C-1233-4EB0-8B73-A5C52231731D}">
      <dgm:prSet custT="1"/>
      <dgm:spPr/>
      <dgm:t>
        <a:bodyPr/>
        <a:lstStyle/>
        <a:p>
          <a:pPr>
            <a:buFont typeface="Arial" panose="020B0604020202020204" pitchFamily="34" charset="0"/>
            <a:buNone/>
          </a:pPr>
          <a:r>
            <a:rPr lang="en-GB" sz="1400" b="1" dirty="0"/>
            <a:t>Justice (to whom?)</a:t>
          </a:r>
          <a:endParaRPr lang="en-US" sz="1100" b="1" dirty="0"/>
        </a:p>
      </dgm:t>
    </dgm:pt>
    <dgm:pt modelId="{B98BFD7A-E3F4-4E72-8579-06FC06CEEA3C}" type="parTrans" cxnId="{E590F3E7-BD91-47DB-BE03-A785734A63FB}">
      <dgm:prSet/>
      <dgm:spPr/>
      <dgm:t>
        <a:bodyPr/>
        <a:lstStyle/>
        <a:p>
          <a:endParaRPr lang="en-US" b="1"/>
        </a:p>
      </dgm:t>
    </dgm:pt>
    <dgm:pt modelId="{81D9D86B-E4B8-4C9C-A512-397DCC99F62E}" type="sibTrans" cxnId="{E590F3E7-BD91-47DB-BE03-A785734A63FB}">
      <dgm:prSet/>
      <dgm:spPr/>
      <dgm:t>
        <a:bodyPr/>
        <a:lstStyle/>
        <a:p>
          <a:endParaRPr lang="en-US" b="1"/>
        </a:p>
      </dgm:t>
    </dgm:pt>
    <dgm:pt modelId="{85EDE372-21A0-4E61-B9AD-326FF86294D2}">
      <dgm:prSet/>
      <dgm:spPr/>
      <dgm:t>
        <a:bodyPr/>
        <a:lstStyle/>
        <a:p>
          <a:r>
            <a:rPr lang="en-GB" b="1" dirty="0"/>
            <a:t>If the mother said – “save the baby”</a:t>
          </a:r>
          <a:endParaRPr lang="en-US" b="1" dirty="0"/>
        </a:p>
      </dgm:t>
    </dgm:pt>
    <dgm:pt modelId="{18BD4CE7-F30F-4B70-8996-EA90CA0315A5}" type="parTrans" cxnId="{2F43EBED-028D-4902-8116-39B911F43751}">
      <dgm:prSet/>
      <dgm:spPr/>
      <dgm:t>
        <a:bodyPr/>
        <a:lstStyle/>
        <a:p>
          <a:endParaRPr lang="en-US" b="1"/>
        </a:p>
      </dgm:t>
    </dgm:pt>
    <dgm:pt modelId="{265E6FC7-FB67-4DBA-AC07-5A672585E772}" type="sibTrans" cxnId="{2F43EBED-028D-4902-8116-39B911F43751}">
      <dgm:prSet/>
      <dgm:spPr/>
      <dgm:t>
        <a:bodyPr/>
        <a:lstStyle/>
        <a:p>
          <a:endParaRPr lang="en-US" b="1"/>
        </a:p>
      </dgm:t>
    </dgm:pt>
    <dgm:pt modelId="{9BAB5979-C2A7-4049-88C6-71E055BF2DA0}">
      <dgm:prSet/>
      <dgm:spPr/>
      <dgm:t>
        <a:bodyPr/>
        <a:lstStyle/>
        <a:p>
          <a:r>
            <a:rPr lang="en-GB" b="1" dirty="0"/>
            <a:t>Is the mother’s autonomy absolute?</a:t>
          </a:r>
          <a:endParaRPr lang="en-US" b="1" dirty="0"/>
        </a:p>
      </dgm:t>
    </dgm:pt>
    <dgm:pt modelId="{562B83C4-5366-4400-8845-F50FA443C518}" type="parTrans" cxnId="{FA450AB0-970A-4790-985C-1211CC256DE4}">
      <dgm:prSet/>
      <dgm:spPr/>
      <dgm:t>
        <a:bodyPr/>
        <a:lstStyle/>
        <a:p>
          <a:endParaRPr lang="en-US" b="1"/>
        </a:p>
      </dgm:t>
    </dgm:pt>
    <dgm:pt modelId="{17CD4688-D2A9-46AC-A95F-19E3D396A9F9}" type="sibTrans" cxnId="{FA450AB0-970A-4790-985C-1211CC256DE4}">
      <dgm:prSet/>
      <dgm:spPr/>
      <dgm:t>
        <a:bodyPr/>
        <a:lstStyle/>
        <a:p>
          <a:endParaRPr lang="en-US" b="1"/>
        </a:p>
      </dgm:t>
    </dgm:pt>
    <dgm:pt modelId="{D37EF6D5-C3F9-488E-8BDE-A3F925F30AC9}">
      <dgm:prSet custT="1"/>
      <dgm:spPr/>
      <dgm:t>
        <a:bodyPr/>
        <a:lstStyle/>
        <a:p>
          <a:pPr rtl="1"/>
          <a:r>
            <a:rPr lang="en-GB" sz="2000" b="1" dirty="0"/>
            <a:t>Does this resolve your conflicts?</a:t>
          </a:r>
          <a:endParaRPr lang="ar-JO" sz="2000" b="1" dirty="0"/>
        </a:p>
      </dgm:t>
    </dgm:pt>
    <dgm:pt modelId="{D5E193F3-6F44-468C-A1E6-85A189FD682B}" type="parTrans" cxnId="{AA3CD0FE-BAD0-4342-BE9F-B65C46816517}">
      <dgm:prSet/>
      <dgm:spPr/>
      <dgm:t>
        <a:bodyPr/>
        <a:lstStyle/>
        <a:p>
          <a:pPr rtl="1"/>
          <a:endParaRPr lang="ar-JO" b="1"/>
        </a:p>
      </dgm:t>
    </dgm:pt>
    <dgm:pt modelId="{70B3F7C4-70A4-4263-97BE-23C4CC9A795E}" type="sibTrans" cxnId="{AA3CD0FE-BAD0-4342-BE9F-B65C46816517}">
      <dgm:prSet/>
      <dgm:spPr/>
      <dgm:t>
        <a:bodyPr/>
        <a:lstStyle/>
        <a:p>
          <a:pPr rtl="1"/>
          <a:endParaRPr lang="ar-JO" b="1"/>
        </a:p>
      </dgm:t>
    </dgm:pt>
    <dgm:pt modelId="{96BB4910-F6C3-41D3-AE41-67EF8EFB08C2}" type="pres">
      <dgm:prSet presAssocID="{3A5F160F-6365-48C1-A238-B09CD699EB34}" presName="Name0" presStyleCnt="0">
        <dgm:presLayoutVars>
          <dgm:dir/>
          <dgm:animLvl val="lvl"/>
          <dgm:resizeHandles val="exact"/>
        </dgm:presLayoutVars>
      </dgm:prSet>
      <dgm:spPr/>
    </dgm:pt>
    <dgm:pt modelId="{96753317-F39D-495A-8FEB-663977FCB8CF}" type="pres">
      <dgm:prSet presAssocID="{9BAB5979-C2A7-4049-88C6-71E055BF2DA0}" presName="boxAndChildren" presStyleCnt="0"/>
      <dgm:spPr/>
    </dgm:pt>
    <dgm:pt modelId="{31FC5F59-8ECF-4BE5-83E5-2B379A3DCF0D}" type="pres">
      <dgm:prSet presAssocID="{9BAB5979-C2A7-4049-88C6-71E055BF2DA0}" presName="parentTextBox" presStyleLbl="alignNode1" presStyleIdx="0" presStyleCnt="3"/>
      <dgm:spPr/>
    </dgm:pt>
    <dgm:pt modelId="{64252472-C0BD-4470-963B-91F49AE1FF77}" type="pres">
      <dgm:prSet presAssocID="{9BAB5979-C2A7-4049-88C6-71E055BF2DA0}" presName="descendantBox" presStyleLbl="bgAccFollowNode1" presStyleIdx="0" presStyleCnt="3"/>
      <dgm:spPr/>
    </dgm:pt>
    <dgm:pt modelId="{B9076424-77AE-44C9-ABC9-BD09767B3B2B}" type="pres">
      <dgm:prSet presAssocID="{265E6FC7-FB67-4DBA-AC07-5A672585E772}" presName="sp" presStyleCnt="0"/>
      <dgm:spPr/>
    </dgm:pt>
    <dgm:pt modelId="{36FAFCE4-02DB-4D45-A1FA-C3B10D40D91E}" type="pres">
      <dgm:prSet presAssocID="{85EDE372-21A0-4E61-B9AD-326FF86294D2}" presName="arrowAndChildren" presStyleCnt="0"/>
      <dgm:spPr/>
    </dgm:pt>
    <dgm:pt modelId="{A0773165-73C3-4B62-A11F-9ED74F2D4F7E}" type="pres">
      <dgm:prSet presAssocID="{85EDE372-21A0-4E61-B9AD-326FF86294D2}" presName="parentTextArrow" presStyleLbl="node1" presStyleIdx="0" presStyleCnt="0"/>
      <dgm:spPr/>
    </dgm:pt>
    <dgm:pt modelId="{AA33FFBB-23AC-41B9-99F1-227E217AB8D3}" type="pres">
      <dgm:prSet presAssocID="{85EDE372-21A0-4E61-B9AD-326FF86294D2}" presName="arrow" presStyleLbl="alignNode1" presStyleIdx="1" presStyleCnt="3"/>
      <dgm:spPr/>
    </dgm:pt>
    <dgm:pt modelId="{E043146F-5CB2-4C12-9A8A-DCF1BA1EAEEA}" type="pres">
      <dgm:prSet presAssocID="{85EDE372-21A0-4E61-B9AD-326FF86294D2}" presName="descendantArrow" presStyleLbl="bgAccFollowNode1" presStyleIdx="1" presStyleCnt="3"/>
      <dgm:spPr/>
    </dgm:pt>
    <dgm:pt modelId="{FE6F3E6D-F7E6-404E-9E4C-CE5F0FDA2549}" type="pres">
      <dgm:prSet presAssocID="{B6D313F1-FDD4-46A4-B202-A57E3FE6390C}" presName="sp" presStyleCnt="0"/>
      <dgm:spPr/>
    </dgm:pt>
    <dgm:pt modelId="{FDCDC904-F2D8-400A-9CE5-D67553308575}" type="pres">
      <dgm:prSet presAssocID="{179BB835-DB74-45FF-AF03-2E735DB5942D}" presName="arrowAndChildren" presStyleCnt="0"/>
      <dgm:spPr/>
    </dgm:pt>
    <dgm:pt modelId="{7BCFE032-B0D1-4969-9D85-18BCA7ED7FAD}" type="pres">
      <dgm:prSet presAssocID="{179BB835-DB74-45FF-AF03-2E735DB5942D}" presName="parentTextArrow" presStyleLbl="node1" presStyleIdx="0" presStyleCnt="0"/>
      <dgm:spPr/>
    </dgm:pt>
    <dgm:pt modelId="{AC1A1886-5ED1-4EC5-AB33-C5C49EAF88FF}" type="pres">
      <dgm:prSet presAssocID="{179BB835-DB74-45FF-AF03-2E735DB5942D}" presName="arrow" presStyleLbl="alignNode1" presStyleIdx="2" presStyleCnt="3"/>
      <dgm:spPr/>
    </dgm:pt>
    <dgm:pt modelId="{0EA24870-3C4C-44B8-B279-7AFA20616694}" type="pres">
      <dgm:prSet presAssocID="{179BB835-DB74-45FF-AF03-2E735DB5942D}" presName="descendantArrow" presStyleLbl="bgAccFollowNode1" presStyleIdx="2" presStyleCnt="3"/>
      <dgm:spPr/>
    </dgm:pt>
  </dgm:ptLst>
  <dgm:cxnLst>
    <dgm:cxn modelId="{837F0204-8F0D-44F2-83FC-6ABF9EF0A468}" type="presOf" srcId="{179BB835-DB74-45FF-AF03-2E735DB5942D}" destId="{AC1A1886-5ED1-4EC5-AB33-C5C49EAF88FF}" srcOrd="1" destOrd="0" presId="urn:microsoft.com/office/officeart/2016/7/layout/VerticalDownArrowProcess"/>
    <dgm:cxn modelId="{27AECA07-A5F7-499D-B5B8-7EE12A05EFF1}" type="presOf" srcId="{EEF1E4F8-5482-46EC-9A49-8A71CF091CA4}" destId="{0EA24870-3C4C-44B8-B279-7AFA20616694}" srcOrd="0" destOrd="2" presId="urn:microsoft.com/office/officeart/2016/7/layout/VerticalDownArrowProcess"/>
    <dgm:cxn modelId="{74279726-32E6-443B-8E48-1DECC979BF31}" type="presOf" srcId="{9BAB5979-C2A7-4049-88C6-71E055BF2DA0}" destId="{31FC5F59-8ECF-4BE5-83E5-2B379A3DCF0D}" srcOrd="0" destOrd="0" presId="urn:microsoft.com/office/officeart/2016/7/layout/VerticalDownArrowProcess"/>
    <dgm:cxn modelId="{33975A29-F4A4-41E4-ABCA-ADD6AC3DCBE0}" type="presOf" srcId="{BE3A60D4-B124-4A59-8597-90E1C1C821A6}" destId="{0EA24870-3C4C-44B8-B279-7AFA20616694}" srcOrd="0" destOrd="0" presId="urn:microsoft.com/office/officeart/2016/7/layout/VerticalDownArrowProcess"/>
    <dgm:cxn modelId="{FD8F222B-C312-4EF2-8562-6D0CC2B00F0C}" srcId="{179BB835-DB74-45FF-AF03-2E735DB5942D}" destId="{BE3A60D4-B124-4A59-8597-90E1C1C821A6}" srcOrd="0" destOrd="0" parTransId="{92D4D0F0-CE85-462D-A60B-21848F6F9307}" sibTransId="{575962C9-8019-42FB-8DFB-4439545B6CCC}"/>
    <dgm:cxn modelId="{59D2C53F-280F-4151-85EE-81C1C6B565E5}" srcId="{179BB835-DB74-45FF-AF03-2E735DB5942D}" destId="{EEF1E4F8-5482-46EC-9A49-8A71CF091CA4}" srcOrd="2" destOrd="0" parTransId="{C7A7B8C7-E1F4-4965-8AA1-58A422683D89}" sibTransId="{404E1638-087C-44E6-A0D7-EA589D273012}"/>
    <dgm:cxn modelId="{6C269241-A7CC-4CCA-9F09-40FECAA542FA}" type="presOf" srcId="{85EDE372-21A0-4E61-B9AD-326FF86294D2}" destId="{A0773165-73C3-4B62-A11F-9ED74F2D4F7E}" srcOrd="0" destOrd="0" presId="urn:microsoft.com/office/officeart/2016/7/layout/VerticalDownArrowProcess"/>
    <dgm:cxn modelId="{DEFC9F6E-C184-4441-BF28-B7C480EFF498}" srcId="{179BB835-DB74-45FF-AF03-2E735DB5942D}" destId="{04C08F17-AB33-4FAE-8AF6-88B853F73EBE}" srcOrd="1" destOrd="0" parTransId="{64661DDB-3096-4B0B-9057-B453C839F3A4}" sibTransId="{FA4D577C-0535-4410-8065-D6120F02BB01}"/>
    <dgm:cxn modelId="{1D322177-6AA9-41A9-8A2E-17AAF826C34A}" srcId="{3A5F160F-6365-48C1-A238-B09CD699EB34}" destId="{179BB835-DB74-45FF-AF03-2E735DB5942D}" srcOrd="0" destOrd="0" parTransId="{B4776DD3-F5EA-4A2A-B928-A465B37E0B94}" sibTransId="{B6D313F1-FDD4-46A4-B202-A57E3FE6390C}"/>
    <dgm:cxn modelId="{ACCBC0A6-E7CD-45AE-9F5C-E38138B5237A}" type="presOf" srcId="{04C08F17-AB33-4FAE-8AF6-88B853F73EBE}" destId="{0EA24870-3C4C-44B8-B279-7AFA20616694}" srcOrd="0" destOrd="1" presId="urn:microsoft.com/office/officeart/2016/7/layout/VerticalDownArrowProcess"/>
    <dgm:cxn modelId="{FA450AB0-970A-4790-985C-1211CC256DE4}" srcId="{3A5F160F-6365-48C1-A238-B09CD699EB34}" destId="{9BAB5979-C2A7-4049-88C6-71E055BF2DA0}" srcOrd="2" destOrd="0" parTransId="{562B83C4-5366-4400-8845-F50FA443C518}" sibTransId="{17CD4688-D2A9-46AC-A95F-19E3D396A9F9}"/>
    <dgm:cxn modelId="{EA2873CF-C460-4451-88B4-CA41BDEB229B}" type="presOf" srcId="{3A5F160F-6365-48C1-A238-B09CD699EB34}" destId="{96BB4910-F6C3-41D3-AE41-67EF8EFB08C2}" srcOrd="0" destOrd="0" presId="urn:microsoft.com/office/officeart/2016/7/layout/VerticalDownArrowProcess"/>
    <dgm:cxn modelId="{77E21DE6-BB9A-4DC9-8508-801A204AD7E5}" type="presOf" srcId="{85EDE372-21A0-4E61-B9AD-326FF86294D2}" destId="{AA33FFBB-23AC-41B9-99F1-227E217AB8D3}" srcOrd="1" destOrd="0" presId="urn:microsoft.com/office/officeart/2016/7/layout/VerticalDownArrowProcess"/>
    <dgm:cxn modelId="{E590F3E7-BD91-47DB-BE03-A785734A63FB}" srcId="{179BB835-DB74-45FF-AF03-2E735DB5942D}" destId="{B910AD3C-1233-4EB0-8B73-A5C52231731D}" srcOrd="3" destOrd="0" parTransId="{B98BFD7A-E3F4-4E72-8579-06FC06CEEA3C}" sibTransId="{81D9D86B-E4B8-4C9C-A512-397DCC99F62E}"/>
    <dgm:cxn modelId="{F43ED1EA-55CA-482C-8619-3DAE669F6C12}" type="presOf" srcId="{B910AD3C-1233-4EB0-8B73-A5C52231731D}" destId="{0EA24870-3C4C-44B8-B279-7AFA20616694}" srcOrd="0" destOrd="3" presId="urn:microsoft.com/office/officeart/2016/7/layout/VerticalDownArrowProcess"/>
    <dgm:cxn modelId="{2F43EBED-028D-4902-8116-39B911F43751}" srcId="{3A5F160F-6365-48C1-A238-B09CD699EB34}" destId="{85EDE372-21A0-4E61-B9AD-326FF86294D2}" srcOrd="1" destOrd="0" parTransId="{18BD4CE7-F30F-4B70-8996-EA90CA0315A5}" sibTransId="{265E6FC7-FB67-4DBA-AC07-5A672585E772}"/>
    <dgm:cxn modelId="{AC0227EE-C9F4-4877-809E-D2F8B992BDF0}" type="presOf" srcId="{D37EF6D5-C3F9-488E-8BDE-A3F925F30AC9}" destId="{E043146F-5CB2-4C12-9A8A-DCF1BA1EAEEA}" srcOrd="0" destOrd="0" presId="urn:microsoft.com/office/officeart/2016/7/layout/VerticalDownArrowProcess"/>
    <dgm:cxn modelId="{18F2FCFB-8069-4348-B2EF-A91B799F94EC}" type="presOf" srcId="{179BB835-DB74-45FF-AF03-2E735DB5942D}" destId="{7BCFE032-B0D1-4969-9D85-18BCA7ED7FAD}" srcOrd="0" destOrd="0" presId="urn:microsoft.com/office/officeart/2016/7/layout/VerticalDownArrowProcess"/>
    <dgm:cxn modelId="{AA3CD0FE-BAD0-4342-BE9F-B65C46816517}" srcId="{85EDE372-21A0-4E61-B9AD-326FF86294D2}" destId="{D37EF6D5-C3F9-488E-8BDE-A3F925F30AC9}" srcOrd="0" destOrd="0" parTransId="{D5E193F3-6F44-468C-A1E6-85A189FD682B}" sibTransId="{70B3F7C4-70A4-4263-97BE-23C4CC9A795E}"/>
    <dgm:cxn modelId="{BFC1EC17-81E4-4D1E-84B4-5F0861F4AB6F}" type="presParOf" srcId="{96BB4910-F6C3-41D3-AE41-67EF8EFB08C2}" destId="{96753317-F39D-495A-8FEB-663977FCB8CF}" srcOrd="0" destOrd="0" presId="urn:microsoft.com/office/officeart/2016/7/layout/VerticalDownArrowProcess"/>
    <dgm:cxn modelId="{81AEC5CA-6FF3-4450-A9E3-C5FEFC737EEF}" type="presParOf" srcId="{96753317-F39D-495A-8FEB-663977FCB8CF}" destId="{31FC5F59-8ECF-4BE5-83E5-2B379A3DCF0D}" srcOrd="0" destOrd="0" presId="urn:microsoft.com/office/officeart/2016/7/layout/VerticalDownArrowProcess"/>
    <dgm:cxn modelId="{FE5122B3-D094-4866-BA24-611EEB2DC232}" type="presParOf" srcId="{96753317-F39D-495A-8FEB-663977FCB8CF}" destId="{64252472-C0BD-4470-963B-91F49AE1FF77}" srcOrd="1" destOrd="0" presId="urn:microsoft.com/office/officeart/2016/7/layout/VerticalDownArrowProcess"/>
    <dgm:cxn modelId="{B3AFA515-1512-4C6C-861D-A7DD6AEA6365}" type="presParOf" srcId="{96BB4910-F6C3-41D3-AE41-67EF8EFB08C2}" destId="{B9076424-77AE-44C9-ABC9-BD09767B3B2B}" srcOrd="1" destOrd="0" presId="urn:microsoft.com/office/officeart/2016/7/layout/VerticalDownArrowProcess"/>
    <dgm:cxn modelId="{E6796D87-B44A-4338-A5B1-CE318B6BB51F}" type="presParOf" srcId="{96BB4910-F6C3-41D3-AE41-67EF8EFB08C2}" destId="{36FAFCE4-02DB-4D45-A1FA-C3B10D40D91E}" srcOrd="2" destOrd="0" presId="urn:microsoft.com/office/officeart/2016/7/layout/VerticalDownArrowProcess"/>
    <dgm:cxn modelId="{DF8D04F2-B008-475E-B10F-EDA5973CD686}" type="presParOf" srcId="{36FAFCE4-02DB-4D45-A1FA-C3B10D40D91E}" destId="{A0773165-73C3-4B62-A11F-9ED74F2D4F7E}" srcOrd="0" destOrd="0" presId="urn:microsoft.com/office/officeart/2016/7/layout/VerticalDownArrowProcess"/>
    <dgm:cxn modelId="{7E41B39D-828F-400F-9B04-5CBD5B8CC263}" type="presParOf" srcId="{36FAFCE4-02DB-4D45-A1FA-C3B10D40D91E}" destId="{AA33FFBB-23AC-41B9-99F1-227E217AB8D3}" srcOrd="1" destOrd="0" presId="urn:microsoft.com/office/officeart/2016/7/layout/VerticalDownArrowProcess"/>
    <dgm:cxn modelId="{1A12F971-A43B-441D-BFEC-512D1E1A4FA0}" type="presParOf" srcId="{36FAFCE4-02DB-4D45-A1FA-C3B10D40D91E}" destId="{E043146F-5CB2-4C12-9A8A-DCF1BA1EAEEA}" srcOrd="2" destOrd="0" presId="urn:microsoft.com/office/officeart/2016/7/layout/VerticalDownArrowProcess"/>
    <dgm:cxn modelId="{CD352078-0958-4BEE-89A0-CEB95DBEACCE}" type="presParOf" srcId="{96BB4910-F6C3-41D3-AE41-67EF8EFB08C2}" destId="{FE6F3E6D-F7E6-404E-9E4C-CE5F0FDA2549}" srcOrd="3" destOrd="0" presId="urn:microsoft.com/office/officeart/2016/7/layout/VerticalDownArrowProcess"/>
    <dgm:cxn modelId="{ED7CA3A3-FD3A-4B24-8531-2F7E18A5CB3E}" type="presParOf" srcId="{96BB4910-F6C3-41D3-AE41-67EF8EFB08C2}" destId="{FDCDC904-F2D8-400A-9CE5-D67553308575}" srcOrd="4" destOrd="0" presId="urn:microsoft.com/office/officeart/2016/7/layout/VerticalDownArrowProcess"/>
    <dgm:cxn modelId="{EBE003D7-787A-491E-A5CF-AB2A02ECCA66}" type="presParOf" srcId="{FDCDC904-F2D8-400A-9CE5-D67553308575}" destId="{7BCFE032-B0D1-4969-9D85-18BCA7ED7FAD}" srcOrd="0" destOrd="0" presId="urn:microsoft.com/office/officeart/2016/7/layout/VerticalDownArrowProcess"/>
    <dgm:cxn modelId="{719F85E4-785C-42D7-9DBF-75DD5302FFAD}" type="presParOf" srcId="{FDCDC904-F2D8-400A-9CE5-D67553308575}" destId="{AC1A1886-5ED1-4EC5-AB33-C5C49EAF88FF}" srcOrd="1" destOrd="0" presId="urn:microsoft.com/office/officeart/2016/7/layout/VerticalDownArrowProcess"/>
    <dgm:cxn modelId="{A7CFD354-6C36-4C91-888C-EFFC1E95B70C}" type="presParOf" srcId="{FDCDC904-F2D8-400A-9CE5-D67553308575}" destId="{0EA24870-3C4C-44B8-B279-7AFA20616694}"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5A2536-EFF8-4B0A-9778-5F09F59B3AAC}">
      <dsp:nvSpPr>
        <dsp:cNvPr id="0" name=""/>
        <dsp:cNvSpPr/>
      </dsp:nvSpPr>
      <dsp:spPr>
        <a:xfrm>
          <a:off x="0" y="4312"/>
          <a:ext cx="4945856" cy="91851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C1BC6F-52E4-46FD-80D7-3887C56A4740}">
      <dsp:nvSpPr>
        <dsp:cNvPr id="0" name=""/>
        <dsp:cNvSpPr/>
      </dsp:nvSpPr>
      <dsp:spPr>
        <a:xfrm>
          <a:off x="277851" y="210979"/>
          <a:ext cx="505185" cy="5051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88894F-C3B5-46DB-84DA-6843C441E3DD}">
      <dsp:nvSpPr>
        <dsp:cNvPr id="0" name=""/>
        <dsp:cNvSpPr/>
      </dsp:nvSpPr>
      <dsp:spPr>
        <a:xfrm>
          <a:off x="1060889" y="4312"/>
          <a:ext cx="3884966" cy="91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210" tIns="97210" rIns="97210" bIns="97210" numCol="1" spcCol="1270" anchor="ctr" anchorCtr="0">
          <a:noAutofit/>
        </a:bodyPr>
        <a:lstStyle/>
        <a:p>
          <a:pPr marL="0" lvl="0" indent="0" algn="l" defTabSz="800100">
            <a:lnSpc>
              <a:spcPct val="90000"/>
            </a:lnSpc>
            <a:spcBef>
              <a:spcPct val="0"/>
            </a:spcBef>
            <a:spcAft>
              <a:spcPct val="35000"/>
            </a:spcAft>
            <a:buNone/>
          </a:pPr>
          <a:r>
            <a:rPr lang="en-GB" sz="1800" kern="1200"/>
            <a:t>Right to information</a:t>
          </a:r>
          <a:endParaRPr lang="en-US" sz="1800" kern="1200"/>
        </a:p>
      </dsp:txBody>
      <dsp:txXfrm>
        <a:off x="1060889" y="4312"/>
        <a:ext cx="3884966" cy="918518"/>
      </dsp:txXfrm>
    </dsp:sp>
    <dsp:sp modelId="{7E0CFF86-7958-41FB-B2CF-3A02157F6AA7}">
      <dsp:nvSpPr>
        <dsp:cNvPr id="0" name=""/>
        <dsp:cNvSpPr/>
      </dsp:nvSpPr>
      <dsp:spPr>
        <a:xfrm>
          <a:off x="0" y="1152460"/>
          <a:ext cx="4945856" cy="91851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9A28E7-CBD2-46E5-8F76-B1A6CC473985}">
      <dsp:nvSpPr>
        <dsp:cNvPr id="0" name=""/>
        <dsp:cNvSpPr/>
      </dsp:nvSpPr>
      <dsp:spPr>
        <a:xfrm>
          <a:off x="277851" y="1359127"/>
          <a:ext cx="505185" cy="5051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451299-9571-4788-A856-DB7DF4A17C3A}">
      <dsp:nvSpPr>
        <dsp:cNvPr id="0" name=""/>
        <dsp:cNvSpPr/>
      </dsp:nvSpPr>
      <dsp:spPr>
        <a:xfrm>
          <a:off x="1060889" y="1152460"/>
          <a:ext cx="3884966" cy="91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210" tIns="97210" rIns="97210" bIns="97210" numCol="1" spcCol="1270" anchor="ctr" anchorCtr="0">
          <a:noAutofit/>
        </a:bodyPr>
        <a:lstStyle/>
        <a:p>
          <a:pPr marL="0" lvl="0" indent="0" algn="l" defTabSz="800100">
            <a:lnSpc>
              <a:spcPct val="90000"/>
            </a:lnSpc>
            <a:spcBef>
              <a:spcPct val="0"/>
            </a:spcBef>
            <a:spcAft>
              <a:spcPct val="35000"/>
            </a:spcAft>
            <a:buNone/>
          </a:pPr>
          <a:r>
            <a:rPr lang="en-GB" sz="1800" kern="1200"/>
            <a:t>Right to confidence</a:t>
          </a:r>
          <a:endParaRPr lang="en-US" sz="1800" kern="1200"/>
        </a:p>
      </dsp:txBody>
      <dsp:txXfrm>
        <a:off x="1060889" y="1152460"/>
        <a:ext cx="3884966" cy="918518"/>
      </dsp:txXfrm>
    </dsp:sp>
    <dsp:sp modelId="{FD46CA2E-0103-4FB6-9903-41032704100F}">
      <dsp:nvSpPr>
        <dsp:cNvPr id="0" name=""/>
        <dsp:cNvSpPr/>
      </dsp:nvSpPr>
      <dsp:spPr>
        <a:xfrm>
          <a:off x="0" y="2300609"/>
          <a:ext cx="4945856" cy="91851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348F83-AC3A-44AF-A971-91D8D8F5C444}">
      <dsp:nvSpPr>
        <dsp:cNvPr id="0" name=""/>
        <dsp:cNvSpPr/>
      </dsp:nvSpPr>
      <dsp:spPr>
        <a:xfrm>
          <a:off x="277851" y="2507276"/>
          <a:ext cx="505185" cy="5051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C64A5F-F50A-40E2-BF65-45FC6D454179}">
      <dsp:nvSpPr>
        <dsp:cNvPr id="0" name=""/>
        <dsp:cNvSpPr/>
      </dsp:nvSpPr>
      <dsp:spPr>
        <a:xfrm>
          <a:off x="1060889" y="2300609"/>
          <a:ext cx="3884966" cy="91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210" tIns="97210" rIns="97210" bIns="97210" numCol="1" spcCol="1270" anchor="ctr" anchorCtr="0">
          <a:noAutofit/>
        </a:bodyPr>
        <a:lstStyle/>
        <a:p>
          <a:pPr marL="0" lvl="0" indent="0" algn="l" defTabSz="800100">
            <a:lnSpc>
              <a:spcPct val="90000"/>
            </a:lnSpc>
            <a:spcBef>
              <a:spcPct val="0"/>
            </a:spcBef>
            <a:spcAft>
              <a:spcPct val="35000"/>
            </a:spcAft>
            <a:buNone/>
          </a:pPr>
          <a:r>
            <a:rPr lang="en-GB" sz="1800" kern="1200"/>
            <a:t>Right to privacy</a:t>
          </a:r>
          <a:endParaRPr lang="en-US" sz="1800" kern="1200"/>
        </a:p>
      </dsp:txBody>
      <dsp:txXfrm>
        <a:off x="1060889" y="2300609"/>
        <a:ext cx="3884966" cy="918518"/>
      </dsp:txXfrm>
    </dsp:sp>
    <dsp:sp modelId="{99CA9DAA-25A8-4547-9BEC-A3D874C79B74}">
      <dsp:nvSpPr>
        <dsp:cNvPr id="0" name=""/>
        <dsp:cNvSpPr/>
      </dsp:nvSpPr>
      <dsp:spPr>
        <a:xfrm>
          <a:off x="0" y="3448758"/>
          <a:ext cx="4945856" cy="91851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C48ED3-B332-45C5-99DA-DA449F468881}">
      <dsp:nvSpPr>
        <dsp:cNvPr id="0" name=""/>
        <dsp:cNvSpPr/>
      </dsp:nvSpPr>
      <dsp:spPr>
        <a:xfrm>
          <a:off x="277851" y="3655424"/>
          <a:ext cx="505185" cy="50518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CFBFE8-0C89-49E8-A769-1EA7243949B8}">
      <dsp:nvSpPr>
        <dsp:cNvPr id="0" name=""/>
        <dsp:cNvSpPr/>
      </dsp:nvSpPr>
      <dsp:spPr>
        <a:xfrm>
          <a:off x="1060889" y="3448758"/>
          <a:ext cx="3884966" cy="91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210" tIns="97210" rIns="97210" bIns="97210" numCol="1" spcCol="1270" anchor="ctr" anchorCtr="0">
          <a:noAutofit/>
        </a:bodyPr>
        <a:lstStyle/>
        <a:p>
          <a:pPr marL="0" lvl="0" indent="0" algn="l" defTabSz="800100">
            <a:lnSpc>
              <a:spcPct val="90000"/>
            </a:lnSpc>
            <a:spcBef>
              <a:spcPct val="0"/>
            </a:spcBef>
            <a:spcAft>
              <a:spcPct val="35000"/>
            </a:spcAft>
            <a:buNone/>
          </a:pPr>
          <a:r>
            <a:rPr lang="en-GB" sz="1800" kern="1200"/>
            <a:t>Ability to deliberate and formulate a decision</a:t>
          </a:r>
          <a:endParaRPr lang="en-US" sz="1800" kern="1200"/>
        </a:p>
      </dsp:txBody>
      <dsp:txXfrm>
        <a:off x="1060889" y="3448758"/>
        <a:ext cx="3884966" cy="918518"/>
      </dsp:txXfrm>
    </dsp:sp>
    <dsp:sp modelId="{46445B3D-A00F-41BA-8C0A-EF88E430B203}">
      <dsp:nvSpPr>
        <dsp:cNvPr id="0" name=""/>
        <dsp:cNvSpPr/>
      </dsp:nvSpPr>
      <dsp:spPr>
        <a:xfrm>
          <a:off x="0" y="4596906"/>
          <a:ext cx="4945856" cy="918518"/>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2627F1-5C33-4FC8-9777-ACF320D60813}">
      <dsp:nvSpPr>
        <dsp:cNvPr id="0" name=""/>
        <dsp:cNvSpPr/>
      </dsp:nvSpPr>
      <dsp:spPr>
        <a:xfrm>
          <a:off x="277851" y="4803573"/>
          <a:ext cx="505185" cy="50518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8FA51A-AF74-42DF-8BB2-40427CBE2627}">
      <dsp:nvSpPr>
        <dsp:cNvPr id="0" name=""/>
        <dsp:cNvSpPr/>
      </dsp:nvSpPr>
      <dsp:spPr>
        <a:xfrm>
          <a:off x="1060889" y="4596906"/>
          <a:ext cx="3884966" cy="91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210" tIns="97210" rIns="97210" bIns="97210" numCol="1" spcCol="1270" anchor="ctr" anchorCtr="0">
          <a:noAutofit/>
        </a:bodyPr>
        <a:lstStyle/>
        <a:p>
          <a:pPr marL="0" lvl="0" indent="0" algn="l" defTabSz="800100">
            <a:lnSpc>
              <a:spcPct val="90000"/>
            </a:lnSpc>
            <a:spcBef>
              <a:spcPct val="0"/>
            </a:spcBef>
            <a:spcAft>
              <a:spcPct val="35000"/>
            </a:spcAft>
            <a:buNone/>
          </a:pPr>
          <a:r>
            <a:rPr lang="en-GB" sz="1800" kern="1200"/>
            <a:t>Ability to implement a decision, and the right that the decision is respected</a:t>
          </a:r>
          <a:endParaRPr lang="en-US" sz="1800" kern="1200"/>
        </a:p>
      </dsp:txBody>
      <dsp:txXfrm>
        <a:off x="1060889" y="4596906"/>
        <a:ext cx="3884966" cy="9185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5AA51-FC45-4BB2-9D02-ACA78AA2AFA6}">
      <dsp:nvSpPr>
        <dsp:cNvPr id="0" name=""/>
        <dsp:cNvSpPr/>
      </dsp:nvSpPr>
      <dsp:spPr>
        <a:xfrm>
          <a:off x="0" y="3928"/>
          <a:ext cx="7886700" cy="9144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21CEE3-378E-4725-A273-25796E72FED3}">
      <dsp:nvSpPr>
        <dsp:cNvPr id="0" name=""/>
        <dsp:cNvSpPr/>
      </dsp:nvSpPr>
      <dsp:spPr>
        <a:xfrm>
          <a:off x="276611" y="209672"/>
          <a:ext cx="502929" cy="5029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210FB-B600-4643-B374-085B069A2460}">
      <dsp:nvSpPr>
        <dsp:cNvPr id="0" name=""/>
        <dsp:cNvSpPr/>
      </dsp:nvSpPr>
      <dsp:spPr>
        <a:xfrm>
          <a:off x="1056151" y="3928"/>
          <a:ext cx="6829516" cy="9144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776" tIns="96776" rIns="96776" bIns="96776" numCol="1" spcCol="1270" anchor="ctr" anchorCtr="0">
          <a:noAutofit/>
        </a:bodyPr>
        <a:lstStyle/>
        <a:p>
          <a:pPr marL="0" lvl="0" indent="0" algn="l" defTabSz="800100">
            <a:lnSpc>
              <a:spcPct val="100000"/>
            </a:lnSpc>
            <a:spcBef>
              <a:spcPct val="0"/>
            </a:spcBef>
            <a:spcAft>
              <a:spcPct val="35000"/>
            </a:spcAft>
            <a:buNone/>
          </a:pPr>
          <a:r>
            <a:rPr lang="en-GB" sz="1800" kern="1200"/>
            <a:t>Full information is an essential basis for any rational process through which an individual can </a:t>
          </a:r>
          <a:r>
            <a:rPr lang="en-GB" sz="1800" b="1" kern="1200"/>
            <a:t>form an opinion </a:t>
          </a:r>
          <a:r>
            <a:rPr lang="en-GB" sz="1800" kern="1200"/>
            <a:t>and </a:t>
          </a:r>
          <a:r>
            <a:rPr lang="en-GB" sz="1800" b="1" kern="1200"/>
            <a:t>reach a decision.</a:t>
          </a:r>
          <a:endParaRPr lang="en-US" sz="1800" kern="1200"/>
        </a:p>
      </dsp:txBody>
      <dsp:txXfrm>
        <a:off x="1056151" y="3928"/>
        <a:ext cx="6829516" cy="914416"/>
      </dsp:txXfrm>
    </dsp:sp>
    <dsp:sp modelId="{B6B5A003-3021-47CB-BB1E-2C2B8AF5E0F6}">
      <dsp:nvSpPr>
        <dsp:cNvPr id="0" name=""/>
        <dsp:cNvSpPr/>
      </dsp:nvSpPr>
      <dsp:spPr>
        <a:xfrm>
          <a:off x="0" y="1146949"/>
          <a:ext cx="7886700" cy="9144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1AFC47-517B-4FB2-A517-A585B8D6F9DC}">
      <dsp:nvSpPr>
        <dsp:cNvPr id="0" name=""/>
        <dsp:cNvSpPr/>
      </dsp:nvSpPr>
      <dsp:spPr>
        <a:xfrm>
          <a:off x="276611" y="1352693"/>
          <a:ext cx="502929" cy="5029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E6CA26-9660-4638-B22C-9E2F983B73A3}">
      <dsp:nvSpPr>
        <dsp:cNvPr id="0" name=""/>
        <dsp:cNvSpPr/>
      </dsp:nvSpPr>
      <dsp:spPr>
        <a:xfrm>
          <a:off x="1056151" y="1146949"/>
          <a:ext cx="6829516" cy="9144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776" tIns="96776" rIns="96776" bIns="96776" numCol="1" spcCol="1270" anchor="ctr" anchorCtr="0">
          <a:noAutofit/>
        </a:bodyPr>
        <a:lstStyle/>
        <a:p>
          <a:pPr marL="0" lvl="0" indent="0" algn="l" defTabSz="800100">
            <a:lnSpc>
              <a:spcPct val="100000"/>
            </a:lnSpc>
            <a:spcBef>
              <a:spcPct val="0"/>
            </a:spcBef>
            <a:spcAft>
              <a:spcPct val="35000"/>
            </a:spcAft>
            <a:buNone/>
          </a:pPr>
          <a:r>
            <a:rPr lang="en-GB" sz="1800" kern="1200"/>
            <a:t>The duty to inform is among the basic tasks of every physician</a:t>
          </a:r>
          <a:endParaRPr lang="en-US" sz="1800" kern="1200"/>
        </a:p>
      </dsp:txBody>
      <dsp:txXfrm>
        <a:off x="1056151" y="1146949"/>
        <a:ext cx="6829516" cy="914416"/>
      </dsp:txXfrm>
    </dsp:sp>
    <dsp:sp modelId="{3E168B8B-F6F5-4D0B-AA2C-1E90EC632B1D}">
      <dsp:nvSpPr>
        <dsp:cNvPr id="0" name=""/>
        <dsp:cNvSpPr/>
      </dsp:nvSpPr>
      <dsp:spPr>
        <a:xfrm>
          <a:off x="0" y="2289971"/>
          <a:ext cx="7886700" cy="9144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F1F9D3-53F5-46BE-9026-18503F01A6F3}">
      <dsp:nvSpPr>
        <dsp:cNvPr id="0" name=""/>
        <dsp:cNvSpPr/>
      </dsp:nvSpPr>
      <dsp:spPr>
        <a:xfrm>
          <a:off x="276611" y="2495714"/>
          <a:ext cx="502929" cy="5029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DCD4EA-6DC6-45EE-8DB2-E62856DD5C5A}">
      <dsp:nvSpPr>
        <dsp:cNvPr id="0" name=""/>
        <dsp:cNvSpPr/>
      </dsp:nvSpPr>
      <dsp:spPr>
        <a:xfrm>
          <a:off x="1056151" y="2289971"/>
          <a:ext cx="3549015" cy="9144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776" tIns="96776" rIns="96776" bIns="96776" numCol="1" spcCol="1270" anchor="ctr" anchorCtr="0">
          <a:noAutofit/>
        </a:bodyPr>
        <a:lstStyle/>
        <a:p>
          <a:pPr marL="0" lvl="0" indent="0" algn="l" defTabSz="800100">
            <a:lnSpc>
              <a:spcPct val="100000"/>
            </a:lnSpc>
            <a:spcBef>
              <a:spcPct val="0"/>
            </a:spcBef>
            <a:spcAft>
              <a:spcPct val="35000"/>
            </a:spcAft>
            <a:buNone/>
          </a:pPr>
          <a:r>
            <a:rPr lang="en-GB" sz="1800" kern="1200"/>
            <a:t>Presented information</a:t>
          </a:r>
          <a:endParaRPr lang="en-US" sz="1800" kern="1200"/>
        </a:p>
      </dsp:txBody>
      <dsp:txXfrm>
        <a:off x="1056151" y="2289971"/>
        <a:ext cx="3549015" cy="914416"/>
      </dsp:txXfrm>
    </dsp:sp>
    <dsp:sp modelId="{36449661-C92D-4917-87CF-494CA27F9E49}">
      <dsp:nvSpPr>
        <dsp:cNvPr id="0" name=""/>
        <dsp:cNvSpPr/>
      </dsp:nvSpPr>
      <dsp:spPr>
        <a:xfrm>
          <a:off x="4609398" y="2289971"/>
          <a:ext cx="3272037" cy="9144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776" tIns="96776" rIns="96776" bIns="96776" numCol="1" spcCol="1270" anchor="ctr" anchorCtr="0">
          <a:noAutofit/>
        </a:bodyPr>
        <a:lstStyle/>
        <a:p>
          <a:pPr marL="0" lvl="0" indent="0" algn="l" defTabSz="488950">
            <a:lnSpc>
              <a:spcPct val="100000"/>
            </a:lnSpc>
            <a:spcBef>
              <a:spcPct val="0"/>
            </a:spcBef>
            <a:spcAft>
              <a:spcPct val="35000"/>
            </a:spcAft>
            <a:buNone/>
          </a:pPr>
          <a:r>
            <a:rPr lang="en-GB" sz="1100" kern="1200" dirty="0"/>
            <a:t>Should be adapted to patient’s understanding (Regarding language, form, and contents)</a:t>
          </a:r>
          <a:endParaRPr lang="en-US" sz="1100" kern="1200" dirty="0"/>
        </a:p>
        <a:p>
          <a:pPr marL="0" lvl="0" indent="0" algn="l" defTabSz="488950">
            <a:lnSpc>
              <a:spcPct val="100000"/>
            </a:lnSpc>
            <a:spcBef>
              <a:spcPct val="0"/>
            </a:spcBef>
            <a:spcAft>
              <a:spcPct val="35000"/>
            </a:spcAft>
            <a:buNone/>
          </a:pPr>
          <a:r>
            <a:rPr lang="en-GB" sz="1100" kern="1200"/>
            <a:t>Should contain all essential facts upon which a decision is built</a:t>
          </a:r>
          <a:endParaRPr lang="en-US" sz="1100" kern="1200" dirty="0"/>
        </a:p>
      </dsp:txBody>
      <dsp:txXfrm>
        <a:off x="4609398" y="2289971"/>
        <a:ext cx="3272037" cy="914416"/>
      </dsp:txXfrm>
    </dsp:sp>
    <dsp:sp modelId="{0DEA814B-CA97-4EE6-9757-8A84FEF93B80}">
      <dsp:nvSpPr>
        <dsp:cNvPr id="0" name=""/>
        <dsp:cNvSpPr/>
      </dsp:nvSpPr>
      <dsp:spPr>
        <a:xfrm>
          <a:off x="0" y="3432992"/>
          <a:ext cx="7886700" cy="91441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88D385-9FED-4519-921A-8127049779CF}">
      <dsp:nvSpPr>
        <dsp:cNvPr id="0" name=""/>
        <dsp:cNvSpPr/>
      </dsp:nvSpPr>
      <dsp:spPr>
        <a:xfrm>
          <a:off x="276611" y="3638736"/>
          <a:ext cx="502929" cy="50292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35879D-950C-469B-8766-F1223BBD588B}">
      <dsp:nvSpPr>
        <dsp:cNvPr id="0" name=""/>
        <dsp:cNvSpPr/>
      </dsp:nvSpPr>
      <dsp:spPr>
        <a:xfrm>
          <a:off x="1056151" y="3432992"/>
          <a:ext cx="6829516" cy="9144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776" tIns="96776" rIns="96776" bIns="96776" numCol="1" spcCol="1270" anchor="ctr" anchorCtr="0">
          <a:noAutofit/>
        </a:bodyPr>
        <a:lstStyle/>
        <a:p>
          <a:pPr marL="0" lvl="0" indent="0" algn="l" defTabSz="800100">
            <a:lnSpc>
              <a:spcPct val="100000"/>
            </a:lnSpc>
            <a:spcBef>
              <a:spcPct val="0"/>
            </a:spcBef>
            <a:spcAft>
              <a:spcPct val="35000"/>
            </a:spcAft>
            <a:buNone/>
          </a:pPr>
          <a:r>
            <a:rPr lang="en-US" sz="1800" kern="1200" dirty="0"/>
            <a:t>The patient’s right to information corresponds to the physician’s virtue of veracity.</a:t>
          </a:r>
        </a:p>
      </dsp:txBody>
      <dsp:txXfrm>
        <a:off x="1056151" y="3432992"/>
        <a:ext cx="6829516" cy="9144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B10698-1E7A-4418-86B9-AD5EF5AEB371}">
      <dsp:nvSpPr>
        <dsp:cNvPr id="0" name=""/>
        <dsp:cNvSpPr/>
      </dsp:nvSpPr>
      <dsp:spPr>
        <a:xfrm>
          <a:off x="3465" y="1367859"/>
          <a:ext cx="3030680" cy="161561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GB" sz="2100" b="1" kern="1200"/>
            <a:t>Must make evaluations</a:t>
          </a:r>
          <a:endParaRPr lang="en-US" sz="2100" b="1" kern="1200"/>
        </a:p>
      </dsp:txBody>
      <dsp:txXfrm>
        <a:off x="3465" y="1367859"/>
        <a:ext cx="2626775" cy="1615619"/>
      </dsp:txXfrm>
    </dsp:sp>
    <dsp:sp modelId="{F5B8E0F3-BF65-4819-A2F1-4938EA7066C7}">
      <dsp:nvSpPr>
        <dsp:cNvPr id="0" name=""/>
        <dsp:cNvSpPr/>
      </dsp:nvSpPr>
      <dsp:spPr>
        <a:xfrm>
          <a:off x="2428009" y="1367859"/>
          <a:ext cx="3030680" cy="161561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GB" sz="2100" b="1" kern="1200" dirty="0"/>
            <a:t>Evaluations should be rational</a:t>
          </a:r>
          <a:endParaRPr lang="en-US" sz="2100" b="1" kern="1200" dirty="0"/>
        </a:p>
      </dsp:txBody>
      <dsp:txXfrm>
        <a:off x="3235819" y="1367859"/>
        <a:ext cx="1415061" cy="1615619"/>
      </dsp:txXfrm>
    </dsp:sp>
    <dsp:sp modelId="{BFFBF601-BC0A-4989-987A-5109BAFFAA00}">
      <dsp:nvSpPr>
        <dsp:cNvPr id="0" name=""/>
        <dsp:cNvSpPr/>
      </dsp:nvSpPr>
      <dsp:spPr>
        <a:xfrm>
          <a:off x="4852554" y="1367859"/>
          <a:ext cx="3030680" cy="161561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GB" sz="1800" b="1" kern="1200" dirty="0"/>
            <a:t>Desires higher in the hierarchy should be respected</a:t>
          </a:r>
          <a:endParaRPr lang="en-US" sz="1800" b="1" kern="1200" dirty="0"/>
        </a:p>
      </dsp:txBody>
      <dsp:txXfrm>
        <a:off x="5660364" y="1367859"/>
        <a:ext cx="1415061" cy="16156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7C1D2B-CBAE-4342-8B77-E2FA19E892E9}">
      <dsp:nvSpPr>
        <dsp:cNvPr id="0" name=""/>
        <dsp:cNvSpPr/>
      </dsp:nvSpPr>
      <dsp:spPr>
        <a:xfrm>
          <a:off x="0" y="3295221"/>
          <a:ext cx="5589270" cy="2162022"/>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GB" sz="2700" kern="1200"/>
            <a:t>In order to create such a life plan for ourselves we need to make evaluations</a:t>
          </a:r>
          <a:endParaRPr lang="en-US" sz="2700" kern="1200"/>
        </a:p>
      </dsp:txBody>
      <dsp:txXfrm>
        <a:off x="0" y="3295221"/>
        <a:ext cx="5589270" cy="2162022"/>
      </dsp:txXfrm>
    </dsp:sp>
    <dsp:sp modelId="{5DAFD9F1-B872-4459-8222-1C66ADA42299}">
      <dsp:nvSpPr>
        <dsp:cNvPr id="0" name=""/>
        <dsp:cNvSpPr/>
      </dsp:nvSpPr>
      <dsp:spPr>
        <a:xfrm rot="10800000">
          <a:off x="0" y="2461"/>
          <a:ext cx="5589270" cy="3325190"/>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GB" sz="2700" kern="1200"/>
            <a:t>The ideal of the autonomous person </a:t>
          </a:r>
          <a:endParaRPr lang="en-US" sz="2700" kern="1200"/>
        </a:p>
      </dsp:txBody>
      <dsp:txXfrm rot="-10800000">
        <a:off x="0" y="2461"/>
        <a:ext cx="5589270" cy="1167141"/>
      </dsp:txXfrm>
    </dsp:sp>
    <dsp:sp modelId="{973E9FA8-0897-4B7D-9AD4-5F46DBCD14ED}">
      <dsp:nvSpPr>
        <dsp:cNvPr id="0" name=""/>
        <dsp:cNvSpPr/>
      </dsp:nvSpPr>
      <dsp:spPr>
        <a:xfrm>
          <a:off x="0" y="1169603"/>
          <a:ext cx="2794634" cy="99423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t" anchorCtr="0">
          <a:noAutofit/>
        </a:bodyPr>
        <a:lstStyle/>
        <a:p>
          <a:pPr marL="0" lvl="0" indent="0" algn="l" defTabSz="622300">
            <a:lnSpc>
              <a:spcPct val="90000"/>
            </a:lnSpc>
            <a:spcBef>
              <a:spcPct val="0"/>
            </a:spcBef>
            <a:spcAft>
              <a:spcPct val="35000"/>
            </a:spcAft>
            <a:buNone/>
          </a:pPr>
          <a:r>
            <a:rPr lang="en-GB" sz="1400" kern="1200" dirty="0"/>
            <a:t>The person who forms desires for how his/her life is to go (life plans)</a:t>
          </a:r>
          <a:endParaRPr lang="en-US" sz="1400" kern="1200" dirty="0"/>
        </a:p>
        <a:p>
          <a:pPr marL="57150" lvl="1" indent="-57150" algn="l" defTabSz="488950">
            <a:lnSpc>
              <a:spcPct val="90000"/>
            </a:lnSpc>
            <a:spcBef>
              <a:spcPct val="0"/>
            </a:spcBef>
            <a:spcAft>
              <a:spcPct val="15000"/>
            </a:spcAft>
            <a:buChar char="•"/>
          </a:pPr>
          <a:r>
            <a:rPr lang="en-GB" sz="1100" kern="1200" dirty="0"/>
            <a:t>What kind of life we think we should live, or that we think might be best for us</a:t>
          </a:r>
          <a:endParaRPr lang="en-US" sz="1100" kern="1200" dirty="0"/>
        </a:p>
      </dsp:txBody>
      <dsp:txXfrm>
        <a:off x="0" y="1169603"/>
        <a:ext cx="2794634" cy="994231"/>
      </dsp:txXfrm>
    </dsp:sp>
    <dsp:sp modelId="{30E7F3B8-8A14-4F66-A19B-8B3BD369055E}">
      <dsp:nvSpPr>
        <dsp:cNvPr id="0" name=""/>
        <dsp:cNvSpPr/>
      </dsp:nvSpPr>
      <dsp:spPr>
        <a:xfrm>
          <a:off x="2794635" y="1169603"/>
          <a:ext cx="2794634" cy="994231"/>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GB" sz="1400" kern="1200"/>
            <a:t>The person who can act on those desires </a:t>
          </a:r>
          <a:endParaRPr lang="en-US" sz="1400" kern="1200"/>
        </a:p>
      </dsp:txBody>
      <dsp:txXfrm>
        <a:off x="2794635" y="1169603"/>
        <a:ext cx="2794634" cy="9942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7CC04-AE73-4F5D-B033-B60CE9B311BA}">
      <dsp:nvSpPr>
        <dsp:cNvPr id="0" name=""/>
        <dsp:cNvSpPr/>
      </dsp:nvSpPr>
      <dsp:spPr>
        <a:xfrm>
          <a:off x="0" y="23724"/>
          <a:ext cx="4697730" cy="2683979"/>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The ideal autonomy day-to-day decisions should be rational: i.e. consistent with the person's life plans.</a:t>
          </a:r>
          <a:endParaRPr lang="en-US" sz="3100" kern="1200"/>
        </a:p>
      </dsp:txBody>
      <dsp:txXfrm>
        <a:off x="131021" y="154745"/>
        <a:ext cx="4435688" cy="2421937"/>
      </dsp:txXfrm>
    </dsp:sp>
    <dsp:sp modelId="{E2B5B545-6C6E-4471-887B-52BB243B4154}">
      <dsp:nvSpPr>
        <dsp:cNvPr id="0" name=""/>
        <dsp:cNvSpPr/>
      </dsp:nvSpPr>
      <dsp:spPr>
        <a:xfrm>
          <a:off x="0" y="2796984"/>
          <a:ext cx="4697730" cy="268397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If a desire, or choice, is not based on a rational evaluation then it is not autonomous </a:t>
          </a:r>
          <a:endParaRPr lang="en-US" sz="3100" kern="1200"/>
        </a:p>
      </dsp:txBody>
      <dsp:txXfrm>
        <a:off x="131021" y="2928005"/>
        <a:ext cx="4435688" cy="24219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8E3792-2ED9-4429-9B2B-DB6051A69F35}">
      <dsp:nvSpPr>
        <dsp:cNvPr id="0" name=""/>
        <dsp:cNvSpPr/>
      </dsp:nvSpPr>
      <dsp:spPr>
        <a:xfrm>
          <a:off x="0" y="4109809"/>
          <a:ext cx="5586983" cy="134893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kern="1200"/>
            <a:t>Respecting autonomy implies respecting the higher (second-order) desire on the grounds that it is the one that is part of the </a:t>
          </a:r>
          <a:r>
            <a:rPr lang="en-GB" sz="2300" b="1" kern="1200"/>
            <a:t>life plan</a:t>
          </a:r>
          <a:endParaRPr lang="en-US" sz="2300" kern="1200"/>
        </a:p>
      </dsp:txBody>
      <dsp:txXfrm>
        <a:off x="0" y="4109809"/>
        <a:ext cx="5586983" cy="1348931"/>
      </dsp:txXfrm>
    </dsp:sp>
    <dsp:sp modelId="{687C4444-1CE7-43CA-BAA9-046791DC4C50}">
      <dsp:nvSpPr>
        <dsp:cNvPr id="0" name=""/>
        <dsp:cNvSpPr/>
      </dsp:nvSpPr>
      <dsp:spPr>
        <a:xfrm rot="10800000">
          <a:off x="0" y="2055387"/>
          <a:ext cx="5586983" cy="2074656"/>
        </a:xfrm>
        <a:prstGeom prst="upArrowCallou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b="1" kern="1200" dirty="0"/>
            <a:t>Example</a:t>
          </a:r>
          <a:endParaRPr lang="en-US" sz="2300" kern="1200" dirty="0"/>
        </a:p>
      </dsp:txBody>
      <dsp:txXfrm rot="-10800000">
        <a:off x="0" y="2055387"/>
        <a:ext cx="5586983" cy="728204"/>
      </dsp:txXfrm>
    </dsp:sp>
    <dsp:sp modelId="{F8532204-B496-42D2-9280-8BF73D857DFF}">
      <dsp:nvSpPr>
        <dsp:cNvPr id="0" name=""/>
        <dsp:cNvSpPr/>
      </dsp:nvSpPr>
      <dsp:spPr>
        <a:xfrm>
          <a:off x="0" y="2646494"/>
          <a:ext cx="5586983" cy="70695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t" anchorCtr="0">
          <a:noAutofit/>
        </a:bodyPr>
        <a:lstStyle/>
        <a:p>
          <a:pPr marL="0" lvl="0" indent="0" algn="l" defTabSz="466725">
            <a:lnSpc>
              <a:spcPct val="90000"/>
            </a:lnSpc>
            <a:spcBef>
              <a:spcPct val="0"/>
            </a:spcBef>
            <a:spcAft>
              <a:spcPct val="35000"/>
            </a:spcAft>
            <a:buNone/>
          </a:pPr>
          <a:r>
            <a:rPr lang="en-GB" sz="1050" b="1" kern="1200" dirty="0"/>
            <a:t>A person addicted to alcohol may simultaneously desire alcohol and desire not to have the desire for alcohol. </a:t>
          </a:r>
          <a:endParaRPr lang="en-US" sz="1050" b="1" kern="1200" dirty="0"/>
        </a:p>
        <a:p>
          <a:pPr marL="57150" lvl="1" indent="-57150" algn="ctr" defTabSz="400050">
            <a:lnSpc>
              <a:spcPct val="90000"/>
            </a:lnSpc>
            <a:spcBef>
              <a:spcPct val="0"/>
            </a:spcBef>
            <a:spcAft>
              <a:spcPct val="15000"/>
            </a:spcAft>
            <a:buChar char="•"/>
          </a:pPr>
          <a:r>
            <a:rPr lang="en-GB" sz="900" kern="1200" dirty="0"/>
            <a:t>The desire for alcohol is a '</a:t>
          </a:r>
          <a:r>
            <a:rPr lang="en-GB" sz="900" b="1" kern="1200" dirty="0">
              <a:solidFill>
                <a:srgbClr val="C00000"/>
              </a:solidFill>
            </a:rPr>
            <a:t>first-order</a:t>
          </a:r>
          <a:r>
            <a:rPr lang="en-GB" sz="900" kern="1200" dirty="0"/>
            <a:t>' desire </a:t>
          </a:r>
          <a:endParaRPr lang="en-US" sz="900" kern="1200" dirty="0"/>
        </a:p>
        <a:p>
          <a:pPr marL="57150" lvl="1" indent="-57150" algn="ctr" defTabSz="400050">
            <a:lnSpc>
              <a:spcPct val="90000"/>
            </a:lnSpc>
            <a:spcBef>
              <a:spcPct val="0"/>
            </a:spcBef>
            <a:spcAft>
              <a:spcPct val="15000"/>
            </a:spcAft>
            <a:buChar char="•"/>
          </a:pPr>
          <a:r>
            <a:rPr lang="en-GB" sz="900" kern="1200" dirty="0"/>
            <a:t>The desire not to desire alcohol is a '</a:t>
          </a:r>
          <a:r>
            <a:rPr lang="en-GB" sz="900" b="1" kern="1200" dirty="0">
              <a:solidFill>
                <a:srgbClr val="C00000"/>
              </a:solidFill>
            </a:rPr>
            <a:t>second-orde</a:t>
          </a:r>
          <a:r>
            <a:rPr lang="en-GB" sz="900" kern="1200" dirty="0"/>
            <a:t>r ' desire</a:t>
          </a:r>
          <a:endParaRPr lang="en-US" sz="800" kern="1200" dirty="0"/>
        </a:p>
      </dsp:txBody>
      <dsp:txXfrm>
        <a:off x="0" y="2646494"/>
        <a:ext cx="5586983" cy="706956"/>
      </dsp:txXfrm>
    </dsp:sp>
    <dsp:sp modelId="{9C0B5971-FC33-4229-B51C-FBC02A119D2F}">
      <dsp:nvSpPr>
        <dsp:cNvPr id="0" name=""/>
        <dsp:cNvSpPr/>
      </dsp:nvSpPr>
      <dsp:spPr>
        <a:xfrm rot="10800000">
          <a:off x="0" y="965"/>
          <a:ext cx="5586983" cy="2074656"/>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kern="1200"/>
            <a:t>A person may have a simultaneous conflict in desires. </a:t>
          </a:r>
          <a:endParaRPr lang="en-US" sz="2300" kern="1200"/>
        </a:p>
      </dsp:txBody>
      <dsp:txXfrm rot="10800000">
        <a:off x="0" y="965"/>
        <a:ext cx="5586983" cy="13480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024BC7-8C18-40B1-9300-1834B025CC4B}">
      <dsp:nvSpPr>
        <dsp:cNvPr id="0" name=""/>
        <dsp:cNvSpPr/>
      </dsp:nvSpPr>
      <dsp:spPr>
        <a:xfrm>
          <a:off x="0" y="553"/>
          <a:ext cx="7879842" cy="1295519"/>
        </a:xfrm>
        <a:prstGeom prst="roundRect">
          <a:avLst>
            <a:gd name="adj" fmla="val 1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dsp:style>
    </dsp:sp>
    <dsp:sp modelId="{01A0C373-EB50-404F-A04F-14C097D83619}">
      <dsp:nvSpPr>
        <dsp:cNvPr id="0" name=""/>
        <dsp:cNvSpPr/>
      </dsp:nvSpPr>
      <dsp:spPr>
        <a:xfrm>
          <a:off x="391894" y="292045"/>
          <a:ext cx="712535" cy="7125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218E97-4C69-43B0-BA34-66A9A4140B7E}">
      <dsp:nvSpPr>
        <dsp:cNvPr id="0" name=""/>
        <dsp:cNvSpPr/>
      </dsp:nvSpPr>
      <dsp:spPr>
        <a:xfrm>
          <a:off x="1496324" y="553"/>
          <a:ext cx="6383517" cy="12955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09" tIns="137109" rIns="137109" bIns="137109" numCol="1" spcCol="1270" anchor="ctr" anchorCtr="0">
          <a:noAutofit/>
        </a:bodyPr>
        <a:lstStyle/>
        <a:p>
          <a:pPr marL="0" lvl="0" indent="0" algn="l" defTabSz="1066800">
            <a:lnSpc>
              <a:spcPct val="90000"/>
            </a:lnSpc>
            <a:spcBef>
              <a:spcPct val="0"/>
            </a:spcBef>
            <a:spcAft>
              <a:spcPct val="35000"/>
            </a:spcAft>
            <a:buNone/>
          </a:pPr>
          <a:r>
            <a:rPr lang="en-GB" sz="2400" kern="1200" dirty="0"/>
            <a:t>It is not uncommon that in every day clinical practice you will encounter situations where even the four basic principles are in conflict.</a:t>
          </a:r>
          <a:endParaRPr lang="en-US" sz="2400" kern="1200" dirty="0"/>
        </a:p>
      </dsp:txBody>
      <dsp:txXfrm>
        <a:off x="1496324" y="553"/>
        <a:ext cx="6383517" cy="1295519"/>
      </dsp:txXfrm>
    </dsp:sp>
    <dsp:sp modelId="{3E9995D8-9225-4B28-9521-594BD8BA201E}">
      <dsp:nvSpPr>
        <dsp:cNvPr id="0" name=""/>
        <dsp:cNvSpPr/>
      </dsp:nvSpPr>
      <dsp:spPr>
        <a:xfrm>
          <a:off x="0" y="1619952"/>
          <a:ext cx="7879842" cy="129551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809231-7028-43BD-B9BF-40B94EF10D39}">
      <dsp:nvSpPr>
        <dsp:cNvPr id="0" name=""/>
        <dsp:cNvSpPr/>
      </dsp:nvSpPr>
      <dsp:spPr>
        <a:xfrm>
          <a:off x="391894" y="1911444"/>
          <a:ext cx="712535" cy="7125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0BC345-AAEF-4526-8428-72B9BC403EBB}">
      <dsp:nvSpPr>
        <dsp:cNvPr id="0" name=""/>
        <dsp:cNvSpPr/>
      </dsp:nvSpPr>
      <dsp:spPr>
        <a:xfrm>
          <a:off x="1496324" y="1619952"/>
          <a:ext cx="6383517" cy="12955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09" tIns="137109" rIns="137109" bIns="137109" numCol="1" spcCol="1270" anchor="ctr" anchorCtr="0">
          <a:noAutofit/>
        </a:bodyPr>
        <a:lstStyle/>
        <a:p>
          <a:pPr marL="0" lvl="0" indent="0" algn="l" defTabSz="1066800">
            <a:lnSpc>
              <a:spcPct val="90000"/>
            </a:lnSpc>
            <a:spcBef>
              <a:spcPct val="0"/>
            </a:spcBef>
            <a:spcAft>
              <a:spcPct val="35000"/>
            </a:spcAft>
            <a:buNone/>
          </a:pPr>
          <a:r>
            <a:rPr lang="en-GB" sz="2400" kern="1200" dirty="0"/>
            <a:t>There is no simple answer, and each case must be considered and weighed.</a:t>
          </a:r>
          <a:endParaRPr lang="en-US" sz="2400" kern="1200" dirty="0"/>
        </a:p>
      </dsp:txBody>
      <dsp:txXfrm>
        <a:off x="1496324" y="1619952"/>
        <a:ext cx="6383517" cy="1295519"/>
      </dsp:txXfrm>
    </dsp:sp>
    <dsp:sp modelId="{D7F7D80A-CD22-4AA3-BC2A-86BD0855E5E4}">
      <dsp:nvSpPr>
        <dsp:cNvPr id="0" name=""/>
        <dsp:cNvSpPr/>
      </dsp:nvSpPr>
      <dsp:spPr>
        <a:xfrm>
          <a:off x="0" y="3239351"/>
          <a:ext cx="7879842" cy="1295519"/>
        </a:xfrm>
        <a:prstGeom prst="roundRect">
          <a:avLst>
            <a:gd name="adj" fmla="val 1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dsp:style>
    </dsp:sp>
    <dsp:sp modelId="{67A09235-3361-4954-9671-E34A9FC4FF21}">
      <dsp:nvSpPr>
        <dsp:cNvPr id="0" name=""/>
        <dsp:cNvSpPr/>
      </dsp:nvSpPr>
      <dsp:spPr>
        <a:xfrm>
          <a:off x="391894" y="3530843"/>
          <a:ext cx="712535" cy="7125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CDE060-86F4-4505-A7B1-27E2A6CB22CA}">
      <dsp:nvSpPr>
        <dsp:cNvPr id="0" name=""/>
        <dsp:cNvSpPr/>
      </dsp:nvSpPr>
      <dsp:spPr>
        <a:xfrm>
          <a:off x="1496324" y="3239351"/>
          <a:ext cx="6383517" cy="12955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09" tIns="137109" rIns="137109" bIns="137109" numCol="1" spcCol="1270" anchor="ctr" anchorCtr="0">
          <a:noAutofit/>
        </a:bodyPr>
        <a:lstStyle/>
        <a:p>
          <a:pPr marL="0" lvl="0" indent="0" algn="l" defTabSz="1066800">
            <a:lnSpc>
              <a:spcPct val="90000"/>
            </a:lnSpc>
            <a:spcBef>
              <a:spcPct val="0"/>
            </a:spcBef>
            <a:spcAft>
              <a:spcPct val="35000"/>
            </a:spcAft>
            <a:buNone/>
          </a:pPr>
          <a:r>
            <a:rPr lang="en-GB" sz="2400" kern="1200"/>
            <a:t>Seek help and discuss the issues with colleagues.</a:t>
          </a:r>
          <a:endParaRPr lang="en-US" sz="2400" kern="1200"/>
        </a:p>
      </dsp:txBody>
      <dsp:txXfrm>
        <a:off x="1496324" y="3239351"/>
        <a:ext cx="6383517" cy="129551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C5F59-8ECF-4BE5-83E5-2B379A3DCF0D}">
      <dsp:nvSpPr>
        <dsp:cNvPr id="0" name=""/>
        <dsp:cNvSpPr/>
      </dsp:nvSpPr>
      <dsp:spPr>
        <a:xfrm>
          <a:off x="0" y="3275482"/>
          <a:ext cx="1971675" cy="107508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226" tIns="106680" rIns="140226"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t>Is the mother’s autonomy absolute?</a:t>
          </a:r>
          <a:endParaRPr lang="en-US" sz="1500" b="1" kern="1200" dirty="0"/>
        </a:p>
      </dsp:txBody>
      <dsp:txXfrm>
        <a:off x="0" y="3275482"/>
        <a:ext cx="1971675" cy="1075086"/>
      </dsp:txXfrm>
    </dsp:sp>
    <dsp:sp modelId="{64252472-C0BD-4470-963B-91F49AE1FF77}">
      <dsp:nvSpPr>
        <dsp:cNvPr id="0" name=""/>
        <dsp:cNvSpPr/>
      </dsp:nvSpPr>
      <dsp:spPr>
        <a:xfrm>
          <a:off x="1971675" y="3275482"/>
          <a:ext cx="5915025" cy="10750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33FFBB-23AC-41B9-99F1-227E217AB8D3}">
      <dsp:nvSpPr>
        <dsp:cNvPr id="0" name=""/>
        <dsp:cNvSpPr/>
      </dsp:nvSpPr>
      <dsp:spPr>
        <a:xfrm rot="10800000">
          <a:off x="0" y="1638125"/>
          <a:ext cx="1971675" cy="1653482"/>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226" tIns="106680" rIns="140226"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t>If the mother said – “save the baby”</a:t>
          </a:r>
          <a:endParaRPr lang="en-US" sz="1500" b="1" kern="1200" dirty="0"/>
        </a:p>
      </dsp:txBody>
      <dsp:txXfrm rot="-10800000">
        <a:off x="0" y="1638125"/>
        <a:ext cx="1971675" cy="1074763"/>
      </dsp:txXfrm>
    </dsp:sp>
    <dsp:sp modelId="{E043146F-5CB2-4C12-9A8A-DCF1BA1EAEEA}">
      <dsp:nvSpPr>
        <dsp:cNvPr id="0" name=""/>
        <dsp:cNvSpPr/>
      </dsp:nvSpPr>
      <dsp:spPr>
        <a:xfrm>
          <a:off x="1971675" y="1638125"/>
          <a:ext cx="5915025" cy="107476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85" tIns="254000" rIns="119985" bIns="254000" numCol="1" spcCol="1270" anchor="ctr" anchorCtr="0">
          <a:noAutofit/>
        </a:bodyPr>
        <a:lstStyle/>
        <a:p>
          <a:pPr marL="0" lvl="0" indent="0" algn="ctr" defTabSz="889000" rtl="1">
            <a:lnSpc>
              <a:spcPct val="90000"/>
            </a:lnSpc>
            <a:spcBef>
              <a:spcPct val="0"/>
            </a:spcBef>
            <a:spcAft>
              <a:spcPct val="35000"/>
            </a:spcAft>
            <a:buNone/>
          </a:pPr>
          <a:r>
            <a:rPr lang="en-GB" sz="2000" b="1" kern="1200" dirty="0"/>
            <a:t>Does this resolve your conflicts?</a:t>
          </a:r>
          <a:endParaRPr lang="ar-JO" sz="2000" b="1" kern="1200" dirty="0"/>
        </a:p>
      </dsp:txBody>
      <dsp:txXfrm>
        <a:off x="1971675" y="1638125"/>
        <a:ext cx="5915025" cy="1074763"/>
      </dsp:txXfrm>
    </dsp:sp>
    <dsp:sp modelId="{AC1A1886-5ED1-4EC5-AB33-C5C49EAF88FF}">
      <dsp:nvSpPr>
        <dsp:cNvPr id="0" name=""/>
        <dsp:cNvSpPr/>
      </dsp:nvSpPr>
      <dsp:spPr>
        <a:xfrm rot="10800000">
          <a:off x="0" y="769"/>
          <a:ext cx="1971675" cy="1653482"/>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226" tIns="106680" rIns="140226" bIns="106680" numCol="1" spcCol="1270" anchor="ctr" anchorCtr="0">
          <a:noAutofit/>
        </a:bodyPr>
        <a:lstStyle/>
        <a:p>
          <a:pPr marL="0" lvl="0" indent="0" algn="ctr" defTabSz="666750">
            <a:lnSpc>
              <a:spcPct val="90000"/>
            </a:lnSpc>
            <a:spcBef>
              <a:spcPct val="0"/>
            </a:spcBef>
            <a:spcAft>
              <a:spcPct val="35000"/>
            </a:spcAft>
            <a:buNone/>
          </a:pPr>
          <a:r>
            <a:rPr lang="en-GB" sz="1500" b="1" kern="1200" dirty="0"/>
            <a:t>During the delivery of a baby, problems develop, and you are faced with a choice</a:t>
          </a:r>
          <a:endParaRPr lang="en-US" sz="1500" b="1" kern="1200" dirty="0"/>
        </a:p>
      </dsp:txBody>
      <dsp:txXfrm rot="-10800000">
        <a:off x="0" y="769"/>
        <a:ext cx="1971675" cy="1074763"/>
      </dsp:txXfrm>
    </dsp:sp>
    <dsp:sp modelId="{0EA24870-3C4C-44B8-B279-7AFA20616694}">
      <dsp:nvSpPr>
        <dsp:cNvPr id="0" name=""/>
        <dsp:cNvSpPr/>
      </dsp:nvSpPr>
      <dsp:spPr>
        <a:xfrm>
          <a:off x="1971675" y="769"/>
          <a:ext cx="5915025" cy="107476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9985" tIns="177800" rIns="119985" bIns="17780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lang="en-GB" sz="1400" b="1" kern="1200" dirty="0"/>
            <a:t>The mother or the child? </a:t>
          </a:r>
          <a:r>
            <a:rPr lang="en-GB" sz="1400" b="1" kern="1200" dirty="0">
              <a:sym typeface="Wingdings" panose="05000000000000000000" pitchFamily="2" charset="2"/>
            </a:rPr>
            <a:t> </a:t>
          </a:r>
          <a:r>
            <a:rPr lang="en-GB" sz="1400" b="1" kern="1200" dirty="0"/>
            <a:t>Whose autonomy prevails?</a:t>
          </a:r>
          <a:endParaRPr lang="en-US" sz="1400" b="1" kern="1200" dirty="0"/>
        </a:p>
        <a:p>
          <a:pPr marL="0" lvl="0" indent="0" algn="l" defTabSz="622300">
            <a:lnSpc>
              <a:spcPct val="90000"/>
            </a:lnSpc>
            <a:spcBef>
              <a:spcPct val="0"/>
            </a:spcBef>
            <a:spcAft>
              <a:spcPct val="35000"/>
            </a:spcAft>
            <a:buFont typeface="Arial" panose="020B0604020202020204" pitchFamily="34" charset="0"/>
            <a:buNone/>
          </a:pPr>
          <a:r>
            <a:rPr lang="en-GB" sz="1400" b="1" kern="1200" dirty="0"/>
            <a:t>Non-</a:t>
          </a:r>
          <a:r>
            <a:rPr lang="en-GB" sz="1400" b="1" kern="1200" dirty="0" err="1"/>
            <a:t>maleficience</a:t>
          </a:r>
          <a:r>
            <a:rPr lang="en-GB" sz="1400" b="1" kern="1200" dirty="0"/>
            <a:t> (but to whom?)</a:t>
          </a:r>
          <a:endParaRPr lang="en-US" sz="1400" b="1" kern="1200" dirty="0"/>
        </a:p>
        <a:p>
          <a:pPr marL="0" lvl="0" indent="0" algn="l" defTabSz="622300">
            <a:lnSpc>
              <a:spcPct val="90000"/>
            </a:lnSpc>
            <a:spcBef>
              <a:spcPct val="0"/>
            </a:spcBef>
            <a:spcAft>
              <a:spcPct val="35000"/>
            </a:spcAft>
            <a:buFont typeface="Arial" panose="020B0604020202020204" pitchFamily="34" charset="0"/>
            <a:buNone/>
          </a:pPr>
          <a:r>
            <a:rPr lang="en-GB" sz="1400" b="1" kern="1200" dirty="0"/>
            <a:t>Beneficence (to whom?)</a:t>
          </a:r>
          <a:endParaRPr lang="en-US" sz="1400" b="1" kern="1200" dirty="0"/>
        </a:p>
        <a:p>
          <a:pPr marL="0" lvl="0" indent="0" algn="l" defTabSz="622300">
            <a:lnSpc>
              <a:spcPct val="90000"/>
            </a:lnSpc>
            <a:spcBef>
              <a:spcPct val="0"/>
            </a:spcBef>
            <a:spcAft>
              <a:spcPct val="35000"/>
            </a:spcAft>
            <a:buFont typeface="Arial" panose="020B0604020202020204" pitchFamily="34" charset="0"/>
            <a:buNone/>
          </a:pPr>
          <a:r>
            <a:rPr lang="en-GB" sz="1400" b="1" kern="1200" dirty="0"/>
            <a:t>Justice (to whom?)</a:t>
          </a:r>
          <a:endParaRPr lang="en-US" sz="1100" b="1" kern="1200" dirty="0"/>
        </a:p>
      </dsp:txBody>
      <dsp:txXfrm>
        <a:off x="1971675" y="769"/>
        <a:ext cx="5915025" cy="107476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310813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288942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3069966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145590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344245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1976143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3364975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109794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155146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412257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AEE9A2-9A5F-4690-9576-97A3383A3156}" type="datetimeFigureOut">
              <a:rPr lang="en-GB" smtClean="0"/>
              <a:pPr/>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4ECE0-D91F-49C4-81E3-7C8D57E7D38C}" type="slidenum">
              <a:rPr lang="en-GB" smtClean="0"/>
              <a:pPr/>
              <a:t>‹#›</a:t>
            </a:fld>
            <a:endParaRPr lang="en-GB"/>
          </a:p>
        </p:txBody>
      </p:sp>
    </p:spTree>
    <p:extLst>
      <p:ext uri="{BB962C8B-B14F-4D97-AF65-F5344CB8AC3E}">
        <p14:creationId xmlns:p14="http://schemas.microsoft.com/office/powerpoint/2010/main" val="816068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EE9A2-9A5F-4690-9576-97A3383A3156}" type="datetimeFigureOut">
              <a:rPr lang="en-GB" smtClean="0"/>
              <a:pPr/>
              <a:t>01/03/2021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4ECE0-D91F-49C4-81E3-7C8D57E7D38C}" type="slidenum">
              <a:rPr lang="en-GB" smtClean="0"/>
              <a:pPr/>
              <a:t>‹#›</a:t>
            </a:fld>
            <a:endParaRPr lang="en-GB"/>
          </a:p>
        </p:txBody>
      </p:sp>
    </p:spTree>
    <p:extLst>
      <p:ext uri="{BB962C8B-B14F-4D97-AF65-F5344CB8AC3E}">
        <p14:creationId xmlns:p14="http://schemas.microsoft.com/office/powerpoint/2010/main" val="3255831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 /><Relationship Id="rId2" Type="http://schemas.openxmlformats.org/officeDocument/2006/relationships/diagramData" Target="../diagrams/data4.xml" /><Relationship Id="rId1" Type="http://schemas.openxmlformats.org/officeDocument/2006/relationships/slideLayout" Target="../slideLayouts/slideLayout2.xml" /><Relationship Id="rId6" Type="http://schemas.microsoft.com/office/2007/relationships/diagramDrawing" Target="../diagrams/drawing4.xml" /><Relationship Id="rId5" Type="http://schemas.openxmlformats.org/officeDocument/2006/relationships/diagramColors" Target="../diagrams/colors4.xml" /><Relationship Id="rId4" Type="http://schemas.openxmlformats.org/officeDocument/2006/relationships/diagramQuickStyle" Target="../diagrams/quickStyle4.xml" /></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 /><Relationship Id="rId2" Type="http://schemas.openxmlformats.org/officeDocument/2006/relationships/diagramData" Target="../diagrams/data5.xml" /><Relationship Id="rId1" Type="http://schemas.openxmlformats.org/officeDocument/2006/relationships/slideLayout" Target="../slideLayouts/slideLayout2.xml" /><Relationship Id="rId6" Type="http://schemas.microsoft.com/office/2007/relationships/diagramDrawing" Target="../diagrams/drawing5.xml" /><Relationship Id="rId5" Type="http://schemas.openxmlformats.org/officeDocument/2006/relationships/diagramColors" Target="../diagrams/colors5.xml" /><Relationship Id="rId4" Type="http://schemas.openxmlformats.org/officeDocument/2006/relationships/diagramQuickStyle" Target="../diagrams/quickStyle5.xml" /></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 /><Relationship Id="rId2" Type="http://schemas.openxmlformats.org/officeDocument/2006/relationships/diagramData" Target="../diagrams/data6.xml" /><Relationship Id="rId1" Type="http://schemas.openxmlformats.org/officeDocument/2006/relationships/slideLayout" Target="../slideLayouts/slideLayout2.xml" /><Relationship Id="rId6" Type="http://schemas.microsoft.com/office/2007/relationships/diagramDrawing" Target="../diagrams/drawing6.xml" /><Relationship Id="rId5" Type="http://schemas.openxmlformats.org/officeDocument/2006/relationships/diagramColors" Target="../diagrams/colors6.xml" /><Relationship Id="rId4" Type="http://schemas.openxmlformats.org/officeDocument/2006/relationships/diagramQuickStyle" Target="../diagrams/quickStyle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 /><Relationship Id="rId2" Type="http://schemas.openxmlformats.org/officeDocument/2006/relationships/diagramData" Target="../diagrams/data7.xml" /><Relationship Id="rId1" Type="http://schemas.openxmlformats.org/officeDocument/2006/relationships/slideLayout" Target="../slideLayouts/slideLayout2.xml" /><Relationship Id="rId6" Type="http://schemas.microsoft.com/office/2007/relationships/diagramDrawing" Target="../diagrams/drawing7.xml" /><Relationship Id="rId5" Type="http://schemas.openxmlformats.org/officeDocument/2006/relationships/diagramColors" Target="../diagrams/colors7.xml" /><Relationship Id="rId4" Type="http://schemas.openxmlformats.org/officeDocument/2006/relationships/diagramQuickStyle" Target="../diagrams/quickStyle7.xml" /></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 /><Relationship Id="rId2" Type="http://schemas.openxmlformats.org/officeDocument/2006/relationships/diagramData" Target="../diagrams/data8.xml" /><Relationship Id="rId1" Type="http://schemas.openxmlformats.org/officeDocument/2006/relationships/slideLayout" Target="../slideLayouts/slideLayout2.xml" /><Relationship Id="rId6" Type="http://schemas.microsoft.com/office/2007/relationships/diagramDrawing" Target="../diagrams/drawing8.xml" /><Relationship Id="rId5" Type="http://schemas.openxmlformats.org/officeDocument/2006/relationships/diagramColors" Target="../diagrams/colors8.xml" /><Relationship Id="rId4" Type="http://schemas.openxmlformats.org/officeDocument/2006/relationships/diagramQuickStyle" Target="../diagrams/quickStyle8.xml" /></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5.xml.rels><?xml version="1.0" encoding="UTF-8" standalone="yes"?>
<Relationships xmlns="http://schemas.openxmlformats.org/package/2006/relationships"><Relationship Id="rId2" Type="http://schemas.openxmlformats.org/officeDocument/2006/relationships/image" Target="../media/image20.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1.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2.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2.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3904BE49-D42F-4F46-B6D8-2F3171216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75" name="Group 74">
            <a:extLst>
              <a:ext uri="{FF2B5EF4-FFF2-40B4-BE49-F238E27FC236}">
                <a16:creationId xmlns:a16="http://schemas.microsoft.com/office/drawing/2014/main" id="{D57C06C8-18BE-4336-B9E0-3E15ACC93B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76" name="Freeform 5">
              <a:extLst>
                <a:ext uri="{FF2B5EF4-FFF2-40B4-BE49-F238E27FC236}">
                  <a16:creationId xmlns:a16="http://schemas.microsoft.com/office/drawing/2014/main" id="{C1C39E9B-4917-47D7-B9CB-56480F8876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7" name="Freeform 6">
              <a:extLst>
                <a:ext uri="{FF2B5EF4-FFF2-40B4-BE49-F238E27FC236}">
                  <a16:creationId xmlns:a16="http://schemas.microsoft.com/office/drawing/2014/main" id="{5F7200AE-DDFE-46D2-ABCA-99906B970E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8" name="Freeform 7">
              <a:extLst>
                <a:ext uri="{FF2B5EF4-FFF2-40B4-BE49-F238E27FC236}">
                  <a16:creationId xmlns:a16="http://schemas.microsoft.com/office/drawing/2014/main" id="{CAC40760-2393-4FAE-9A58-F4CDC06716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9" name="Freeform 8">
              <a:extLst>
                <a:ext uri="{FF2B5EF4-FFF2-40B4-BE49-F238E27FC236}">
                  <a16:creationId xmlns:a16="http://schemas.microsoft.com/office/drawing/2014/main" id="{1080422B-1649-4C8E-9459-4214243609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0" name="Freeform 9">
              <a:extLst>
                <a:ext uri="{FF2B5EF4-FFF2-40B4-BE49-F238E27FC236}">
                  <a16:creationId xmlns:a16="http://schemas.microsoft.com/office/drawing/2014/main" id="{0136A7BD-0DB3-401B-A6AB-38BD30D100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1" name="Freeform 10">
              <a:extLst>
                <a:ext uri="{FF2B5EF4-FFF2-40B4-BE49-F238E27FC236}">
                  <a16:creationId xmlns:a16="http://schemas.microsoft.com/office/drawing/2014/main" id="{FD037346-242B-41AF-8CF5-C35284CA24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2" name="Freeform 11">
              <a:extLst>
                <a:ext uri="{FF2B5EF4-FFF2-40B4-BE49-F238E27FC236}">
                  <a16:creationId xmlns:a16="http://schemas.microsoft.com/office/drawing/2014/main" id="{238EBF94-0BBF-4BAE-AE27-729E3AC135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3" name="Freeform 12">
              <a:extLst>
                <a:ext uri="{FF2B5EF4-FFF2-40B4-BE49-F238E27FC236}">
                  <a16:creationId xmlns:a16="http://schemas.microsoft.com/office/drawing/2014/main" id="{3940EFD7-EB1A-47AF-9DC9-7D4FCC6011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4" name="Freeform 13">
              <a:extLst>
                <a:ext uri="{FF2B5EF4-FFF2-40B4-BE49-F238E27FC236}">
                  <a16:creationId xmlns:a16="http://schemas.microsoft.com/office/drawing/2014/main" id="{6BAA7A10-98A8-4931-9BE2-B573EB3767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5" name="Freeform 14">
              <a:extLst>
                <a:ext uri="{FF2B5EF4-FFF2-40B4-BE49-F238E27FC236}">
                  <a16:creationId xmlns:a16="http://schemas.microsoft.com/office/drawing/2014/main" id="{420223F5-34A9-4388-AF7B-38C76242FC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6" name="Freeform 15">
              <a:extLst>
                <a:ext uri="{FF2B5EF4-FFF2-40B4-BE49-F238E27FC236}">
                  <a16:creationId xmlns:a16="http://schemas.microsoft.com/office/drawing/2014/main" id="{3CC9C746-C646-4363-B3D3-349B5C18C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7" name="Freeform 16">
              <a:extLst>
                <a:ext uri="{FF2B5EF4-FFF2-40B4-BE49-F238E27FC236}">
                  <a16:creationId xmlns:a16="http://schemas.microsoft.com/office/drawing/2014/main" id="{3EAA5BC5-AB13-4C8E-9D9D-05DE777C5F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8" name="Freeform 17">
              <a:extLst>
                <a:ext uri="{FF2B5EF4-FFF2-40B4-BE49-F238E27FC236}">
                  <a16:creationId xmlns:a16="http://schemas.microsoft.com/office/drawing/2014/main" id="{500FC397-0569-4EC4-926A-DDD62AC495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9" name="Freeform 18">
              <a:extLst>
                <a:ext uri="{FF2B5EF4-FFF2-40B4-BE49-F238E27FC236}">
                  <a16:creationId xmlns:a16="http://schemas.microsoft.com/office/drawing/2014/main" id="{284FF041-FE7D-47CD-830F-7FABF41C7C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0" name="Freeform 19">
              <a:extLst>
                <a:ext uri="{FF2B5EF4-FFF2-40B4-BE49-F238E27FC236}">
                  <a16:creationId xmlns:a16="http://schemas.microsoft.com/office/drawing/2014/main" id="{224154F3-CDFE-4FFF-92E4-ECEACF4A66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1" name="Freeform 20">
              <a:extLst>
                <a:ext uri="{FF2B5EF4-FFF2-40B4-BE49-F238E27FC236}">
                  <a16:creationId xmlns:a16="http://schemas.microsoft.com/office/drawing/2014/main" id="{CCE7404D-AA5A-4B82-A875-07F35D7C2D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2" name="Freeform 21">
              <a:extLst>
                <a:ext uri="{FF2B5EF4-FFF2-40B4-BE49-F238E27FC236}">
                  <a16:creationId xmlns:a16="http://schemas.microsoft.com/office/drawing/2014/main" id="{526B6FED-4F20-4070-95B4-FF6F439E1C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3" name="Freeform 22">
              <a:extLst>
                <a:ext uri="{FF2B5EF4-FFF2-40B4-BE49-F238E27FC236}">
                  <a16:creationId xmlns:a16="http://schemas.microsoft.com/office/drawing/2014/main" id="{3A75958D-1716-4B5A-A745-AFA4962FA4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4" name="Freeform 23">
              <a:extLst>
                <a:ext uri="{FF2B5EF4-FFF2-40B4-BE49-F238E27FC236}">
                  <a16:creationId xmlns:a16="http://schemas.microsoft.com/office/drawing/2014/main" id="{531A2051-17DE-4E9D-9EA6-026B97B1A9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96" name="Rectangle 95">
            <a:extLst>
              <a:ext uri="{FF2B5EF4-FFF2-40B4-BE49-F238E27FC236}">
                <a16:creationId xmlns:a16="http://schemas.microsoft.com/office/drawing/2014/main" id="{CE0642A0-80D3-4F37-8249-A07E6F382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10" y="-6706"/>
            <a:ext cx="9146010" cy="4127711"/>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028" name="Picture 4" descr="Beneficence Nursing and Ethics | Husson University">
            <a:extLst>
              <a:ext uri="{FF2B5EF4-FFF2-40B4-BE49-F238E27FC236}">
                <a16:creationId xmlns:a16="http://schemas.microsoft.com/office/drawing/2014/main" id="{34283F04-DF3A-4652-BD06-B9BE99C1DC6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9234" y="923626"/>
            <a:ext cx="8664736" cy="2520271"/>
          </a:xfrm>
          <a:prstGeom prst="rect">
            <a:avLst/>
          </a:prstGeom>
          <a:noFill/>
          <a:ln w="12700">
            <a:noFill/>
          </a:ln>
          <a:extLst>
            <a:ext uri="{909E8E84-426E-40DD-AFC4-6F175D3DCCD1}">
              <a14:hiddenFill xmlns:a14="http://schemas.microsoft.com/office/drawing/2010/main">
                <a:solidFill>
                  <a:srgbClr val="FFFFFF"/>
                </a:solidFill>
              </a14:hiddenFill>
            </a:ext>
          </a:extLst>
        </p:spPr>
      </p:pic>
      <p:grpSp>
        <p:nvGrpSpPr>
          <p:cNvPr id="98" name="Group 97">
            <a:extLst>
              <a:ext uri="{FF2B5EF4-FFF2-40B4-BE49-F238E27FC236}">
                <a16:creationId xmlns:a16="http://schemas.microsoft.com/office/drawing/2014/main" id="{FA760135-24A9-40C9-B45F-2EB5B6420E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206292"/>
            <a:ext cx="9144574" cy="1771275"/>
            <a:chOff x="1" y="3893141"/>
            <a:chExt cx="12192755" cy="1771275"/>
          </a:xfrm>
        </p:grpSpPr>
        <p:sp>
          <p:nvSpPr>
            <p:cNvPr id="99" name="Isosceles Triangle 39">
              <a:extLst>
                <a:ext uri="{FF2B5EF4-FFF2-40B4-BE49-F238E27FC236}">
                  <a16:creationId xmlns:a16="http://schemas.microsoft.com/office/drawing/2014/main" id="{20E3CEE0-0CB3-421F-99FC-4585E62437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0" name="Rectangle 99">
              <a:extLst>
                <a:ext uri="{FF2B5EF4-FFF2-40B4-BE49-F238E27FC236}">
                  <a16:creationId xmlns:a16="http://schemas.microsoft.com/office/drawing/2014/main" id="{4346BB80-2556-4779-9642-5706CAA33C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3" name="Subtitle 2">
            <a:extLst>
              <a:ext uri="{FF2B5EF4-FFF2-40B4-BE49-F238E27FC236}">
                <a16:creationId xmlns:a16="http://schemas.microsoft.com/office/drawing/2014/main" id="{D1E604F4-9349-4857-B71E-9E5DF5D620C2}"/>
              </a:ext>
            </a:extLst>
          </p:cNvPr>
          <p:cNvSpPr>
            <a:spLocks noGrp="1"/>
          </p:cNvSpPr>
          <p:nvPr>
            <p:ph type="subTitle" idx="1"/>
          </p:nvPr>
        </p:nvSpPr>
        <p:spPr>
          <a:xfrm>
            <a:off x="1262987" y="5021137"/>
            <a:ext cx="6625240" cy="522636"/>
          </a:xfrm>
        </p:spPr>
        <p:txBody>
          <a:bodyPr>
            <a:normAutofit fontScale="92500" lnSpcReduction="20000"/>
          </a:bodyPr>
          <a:lstStyle/>
          <a:p>
            <a:r>
              <a:rPr lang="en-US" sz="1400" b="1">
                <a:solidFill>
                  <a:srgbClr val="FFFFFE"/>
                </a:solidFill>
              </a:rPr>
              <a:t>Lecture # 2</a:t>
            </a:r>
          </a:p>
          <a:p>
            <a:r>
              <a:rPr lang="en-US" sz="1400" b="1">
                <a:solidFill>
                  <a:srgbClr val="FFFFFE"/>
                </a:solidFill>
              </a:rPr>
              <a:t>Dr. Reema Karasneh</a:t>
            </a:r>
            <a:endParaRPr lang="ar-JO" sz="1400" b="1">
              <a:solidFill>
                <a:srgbClr val="FFFFFE"/>
              </a:solidFill>
            </a:endParaRPr>
          </a:p>
        </p:txBody>
      </p:sp>
    </p:spTree>
    <p:extLst>
      <p:ext uri="{BB962C8B-B14F-4D97-AF65-F5344CB8AC3E}">
        <p14:creationId xmlns:p14="http://schemas.microsoft.com/office/powerpoint/2010/main" val="3548696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C68A55F-7B32-44D8-AEE5-1AF405326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15F839DC-F18B-4309-A9AA-D31F8878A93C}"/>
              </a:ext>
            </a:extLst>
          </p:cNvPr>
          <p:cNvSpPr>
            <a:spLocks noGrp="1"/>
          </p:cNvSpPr>
          <p:nvPr>
            <p:ph type="title"/>
          </p:nvPr>
        </p:nvSpPr>
        <p:spPr>
          <a:xfrm>
            <a:off x="491490" y="429030"/>
            <a:ext cx="2125980" cy="5457589"/>
          </a:xfrm>
          <a:solidFill>
            <a:schemeClr val="tx1">
              <a:lumMod val="65000"/>
              <a:lumOff val="35000"/>
            </a:schemeClr>
          </a:solidFill>
        </p:spPr>
        <p:txBody>
          <a:bodyPr anchor="ctr">
            <a:normAutofit/>
          </a:bodyPr>
          <a:lstStyle/>
          <a:p>
            <a:pPr marL="55563" indent="-55563" defTabSz="628650">
              <a:buFont typeface="+mj-lt"/>
              <a:buAutoNum type="alphaUcPeriod"/>
            </a:pPr>
            <a:br>
              <a:rPr lang="en-GB" sz="2400" dirty="0">
                <a:solidFill>
                  <a:schemeClr val="bg1"/>
                </a:solidFill>
              </a:rPr>
            </a:br>
            <a:r>
              <a:rPr lang="en-GB" sz="2400" dirty="0">
                <a:solidFill>
                  <a:schemeClr val="bg1"/>
                </a:solidFill>
              </a:rPr>
              <a:t>To be autonomous one must </a:t>
            </a:r>
            <a:r>
              <a:rPr lang="en-GB" sz="2400" dirty="0">
                <a:solidFill>
                  <a:srgbClr val="FFC000"/>
                </a:solidFill>
              </a:rPr>
              <a:t>make evaluations</a:t>
            </a:r>
            <a:endParaRPr lang="ar-JO" sz="2400" dirty="0">
              <a:solidFill>
                <a:srgbClr val="FFC000"/>
              </a:solidFill>
            </a:endParaRPr>
          </a:p>
        </p:txBody>
      </p:sp>
      <p:sp>
        <p:nvSpPr>
          <p:cNvPr id="11" name="Rectangle 10">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1490" y="6112341"/>
            <a:ext cx="812673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7048" y="5040414"/>
            <a:ext cx="54864" cy="21259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Content Placeholder 2">
            <a:extLst>
              <a:ext uri="{FF2B5EF4-FFF2-40B4-BE49-F238E27FC236}">
                <a16:creationId xmlns:a16="http://schemas.microsoft.com/office/drawing/2014/main" id="{29A1BB60-D2FF-42F7-A6E0-4BAFB94E8792}"/>
              </a:ext>
            </a:extLst>
          </p:cNvPr>
          <p:cNvGraphicFramePr>
            <a:graphicFrameLocks noGrp="1"/>
          </p:cNvGraphicFramePr>
          <p:nvPr>
            <p:ph idx="1"/>
          </p:nvPr>
        </p:nvGraphicFramePr>
        <p:xfrm>
          <a:off x="3031236" y="429030"/>
          <a:ext cx="5589270" cy="5459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5032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04E2C6BE-7C36-446E-B708-416A55653081}"/>
              </a:ext>
            </a:extLst>
          </p:cNvPr>
          <p:cNvSpPr>
            <a:spLocks noGrp="1"/>
          </p:cNvSpPr>
          <p:nvPr>
            <p:ph type="title"/>
          </p:nvPr>
        </p:nvSpPr>
        <p:spPr>
          <a:xfrm>
            <a:off x="628650" y="557189"/>
            <a:ext cx="2530602" cy="5567891"/>
          </a:xfrm>
          <a:solidFill>
            <a:schemeClr val="tx1">
              <a:lumMod val="65000"/>
              <a:lumOff val="35000"/>
            </a:schemeClr>
          </a:solidFill>
        </p:spPr>
        <p:txBody>
          <a:bodyPr>
            <a:normAutofit/>
          </a:bodyPr>
          <a:lstStyle/>
          <a:p>
            <a:r>
              <a:rPr lang="en-GB" sz="3800" dirty="0">
                <a:solidFill>
                  <a:schemeClr val="bg1"/>
                </a:solidFill>
              </a:rPr>
              <a:t>B. Evaluations should be </a:t>
            </a:r>
            <a:r>
              <a:rPr lang="en-GB" sz="3800" dirty="0">
                <a:solidFill>
                  <a:srgbClr val="FFC000"/>
                </a:solidFill>
              </a:rPr>
              <a:t>rational</a:t>
            </a:r>
            <a:endParaRPr lang="ar-JO" sz="3800" dirty="0">
              <a:solidFill>
                <a:srgbClr val="FFC000"/>
              </a:solidFill>
            </a:endParaRPr>
          </a:p>
        </p:txBody>
      </p:sp>
      <p:graphicFrame>
        <p:nvGraphicFramePr>
          <p:cNvPr id="5" name="Content Placeholder 2">
            <a:extLst>
              <a:ext uri="{FF2B5EF4-FFF2-40B4-BE49-F238E27FC236}">
                <a16:creationId xmlns:a16="http://schemas.microsoft.com/office/drawing/2014/main" id="{05682104-DB65-45DC-BDB7-C375DE4DE428}"/>
              </a:ext>
            </a:extLst>
          </p:cNvPr>
          <p:cNvGraphicFramePr>
            <a:graphicFrameLocks noGrp="1"/>
          </p:cNvGraphicFramePr>
          <p:nvPr>
            <p:ph idx="1"/>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7145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C68A55F-7B32-44D8-AEE5-1AF405326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0211191D-73B7-48A8-B5F1-2BBF631E4490}"/>
              </a:ext>
            </a:extLst>
          </p:cNvPr>
          <p:cNvSpPr>
            <a:spLocks noGrp="1"/>
          </p:cNvSpPr>
          <p:nvPr>
            <p:ph type="title"/>
          </p:nvPr>
        </p:nvSpPr>
        <p:spPr>
          <a:xfrm>
            <a:off x="491490" y="429030"/>
            <a:ext cx="2125980" cy="5457589"/>
          </a:xfrm>
          <a:solidFill>
            <a:schemeClr val="tx1">
              <a:lumMod val="65000"/>
              <a:lumOff val="35000"/>
            </a:schemeClr>
          </a:solidFill>
        </p:spPr>
        <p:txBody>
          <a:bodyPr anchor="ctr">
            <a:normAutofit/>
          </a:bodyPr>
          <a:lstStyle/>
          <a:p>
            <a:pPr marL="176213" indent="-176213">
              <a:buFont typeface="+mj-lt"/>
              <a:buAutoNum type="alphaUcPeriod" startAt="3"/>
            </a:pPr>
            <a:br>
              <a:rPr lang="en-GB" sz="2200" dirty="0">
                <a:solidFill>
                  <a:schemeClr val="bg1"/>
                </a:solidFill>
              </a:rPr>
            </a:br>
            <a:r>
              <a:rPr lang="en-GB" sz="2200" dirty="0">
                <a:solidFill>
                  <a:schemeClr val="bg1"/>
                </a:solidFill>
              </a:rPr>
              <a:t>Desires </a:t>
            </a:r>
            <a:r>
              <a:rPr lang="en-GB" sz="2200" dirty="0">
                <a:solidFill>
                  <a:srgbClr val="FFC000"/>
                </a:solidFill>
              </a:rPr>
              <a:t>higher in the hierarchy </a:t>
            </a:r>
            <a:r>
              <a:rPr lang="en-GB" sz="2200" dirty="0">
                <a:solidFill>
                  <a:schemeClr val="bg1"/>
                </a:solidFill>
              </a:rPr>
              <a:t>should be respected</a:t>
            </a:r>
            <a:endParaRPr lang="ar-JO" sz="2200" dirty="0">
              <a:solidFill>
                <a:schemeClr val="bg1"/>
              </a:solidFill>
            </a:endParaRPr>
          </a:p>
        </p:txBody>
      </p:sp>
      <p:sp>
        <p:nvSpPr>
          <p:cNvPr id="11" name="Rectangle 10">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1490" y="6112341"/>
            <a:ext cx="812673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7048" y="5040414"/>
            <a:ext cx="54864" cy="21259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3DA38E21-779A-454E-A2E3-8CA2B3B1CAF2}"/>
              </a:ext>
            </a:extLst>
          </p:cNvPr>
          <p:cNvGraphicFramePr>
            <a:graphicFrameLocks noGrp="1"/>
          </p:cNvGraphicFramePr>
          <p:nvPr>
            <p:ph idx="1"/>
          </p:nvPr>
        </p:nvGraphicFramePr>
        <p:xfrm>
          <a:off x="3031236" y="429030"/>
          <a:ext cx="5586984" cy="5459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4836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61D85530-73A6-4715-B1B5-DAD26B251F26}"/>
              </a:ext>
            </a:extLst>
          </p:cNvPr>
          <p:cNvSpPr>
            <a:spLocks noGrp="1"/>
          </p:cNvSpPr>
          <p:nvPr>
            <p:ph type="title"/>
          </p:nvPr>
        </p:nvSpPr>
        <p:spPr>
          <a:xfrm>
            <a:off x="582930" y="731519"/>
            <a:ext cx="2133893" cy="3237579"/>
          </a:xfrm>
        </p:spPr>
        <p:txBody>
          <a:bodyPr>
            <a:normAutofit/>
          </a:bodyPr>
          <a:lstStyle/>
          <a:p>
            <a:r>
              <a:rPr lang="en-US" sz="2800">
                <a:solidFill>
                  <a:srgbClr val="FFFFFF"/>
                </a:solidFill>
              </a:rPr>
              <a:t>Autonomous evaluation</a:t>
            </a:r>
            <a:endParaRPr lang="ar-JO" sz="2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48D35BA8-4C3F-41C8-A702-37411CB0584B}"/>
              </a:ext>
            </a:extLst>
          </p:cNvPr>
          <p:cNvSpPr>
            <a:spLocks noGrp="1"/>
          </p:cNvSpPr>
          <p:nvPr>
            <p:ph idx="1"/>
          </p:nvPr>
        </p:nvSpPr>
        <p:spPr>
          <a:xfrm>
            <a:off x="3284781" y="686862"/>
            <a:ext cx="5278194" cy="5475129"/>
          </a:xfrm>
        </p:spPr>
        <p:txBody>
          <a:bodyPr anchor="ctr">
            <a:normAutofit/>
          </a:bodyPr>
          <a:lstStyle/>
          <a:p>
            <a:r>
              <a:rPr lang="en-GB" sz="2300" dirty="0"/>
              <a:t>Components of an autonomous evaluation:</a:t>
            </a:r>
          </a:p>
          <a:p>
            <a:pPr marL="914400" lvl="1" indent="-457200">
              <a:buFont typeface="+mj-lt"/>
              <a:buAutoNum type="arabicPeriod"/>
            </a:pPr>
            <a:r>
              <a:rPr lang="en-GB" sz="2300" dirty="0"/>
              <a:t>Based on a correct understanding of the relevant facts</a:t>
            </a:r>
          </a:p>
          <a:p>
            <a:pPr marL="914400" lvl="1" indent="-457200">
              <a:buFont typeface="+mj-lt"/>
              <a:buAutoNum type="arabicPeriod"/>
            </a:pPr>
            <a:r>
              <a:rPr lang="en-GB" sz="2300" dirty="0"/>
              <a:t>Evaluated without making a relevant error of logic</a:t>
            </a:r>
          </a:p>
          <a:p>
            <a:pPr marL="914400" lvl="1" indent="-457200">
              <a:buFont typeface="+mj-lt"/>
              <a:buAutoNum type="arabicPeriod"/>
            </a:pPr>
            <a:r>
              <a:rPr lang="en-GB" sz="2300" dirty="0"/>
              <a:t>Ability to imagine what the relevant circumstances will be like </a:t>
            </a:r>
          </a:p>
          <a:p>
            <a:pPr lvl="2"/>
            <a:r>
              <a:rPr lang="en-GB" sz="1900" dirty="0"/>
              <a:t>i.e. the likely circumstances for the various choice options</a:t>
            </a:r>
          </a:p>
          <a:p>
            <a:endParaRPr lang="en-GB" sz="2300" dirty="0"/>
          </a:p>
          <a:p>
            <a:r>
              <a:rPr lang="en-GB" sz="2300" dirty="0"/>
              <a:t>These three components supports the idea of </a:t>
            </a:r>
            <a:r>
              <a:rPr lang="en-GB" sz="2300" b="1" dirty="0"/>
              <a:t>capacity to consent</a:t>
            </a:r>
          </a:p>
          <a:p>
            <a:endParaRPr lang="ar-JO" sz="2300" dirty="0"/>
          </a:p>
        </p:txBody>
      </p:sp>
    </p:spTree>
    <p:extLst>
      <p:ext uri="{BB962C8B-B14F-4D97-AF65-F5344CB8AC3E}">
        <p14:creationId xmlns:p14="http://schemas.microsoft.com/office/powerpoint/2010/main" val="280408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4B0FBD9B-57AA-4D07-888C-F9348C4021C0}"/>
              </a:ext>
            </a:extLst>
          </p:cNvPr>
          <p:cNvSpPr>
            <a:spLocks noGrp="1"/>
          </p:cNvSpPr>
          <p:nvPr>
            <p:ph type="title"/>
          </p:nvPr>
        </p:nvSpPr>
        <p:spPr>
          <a:xfrm>
            <a:off x="582930" y="731519"/>
            <a:ext cx="2133893" cy="3237579"/>
          </a:xfrm>
        </p:spPr>
        <p:txBody>
          <a:bodyPr>
            <a:normAutofit/>
          </a:bodyPr>
          <a:lstStyle/>
          <a:p>
            <a:r>
              <a:rPr lang="en-GB" sz="2800">
                <a:solidFill>
                  <a:srgbClr val="FFFFFF"/>
                </a:solidFill>
              </a:rPr>
              <a:t>Respecting a person's autonomy is not always the same as respecting their choice</a:t>
            </a:r>
            <a:endParaRPr lang="ar-JO" sz="2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AEDF58C7-4A70-458B-A8B7-70973E410702}"/>
              </a:ext>
            </a:extLst>
          </p:cNvPr>
          <p:cNvSpPr>
            <a:spLocks noGrp="1"/>
          </p:cNvSpPr>
          <p:nvPr>
            <p:ph idx="1"/>
          </p:nvPr>
        </p:nvSpPr>
        <p:spPr>
          <a:xfrm>
            <a:off x="3284781" y="686862"/>
            <a:ext cx="5278194" cy="5475129"/>
          </a:xfrm>
        </p:spPr>
        <p:txBody>
          <a:bodyPr anchor="ctr">
            <a:normAutofit fontScale="85000" lnSpcReduction="10000"/>
          </a:bodyPr>
          <a:lstStyle/>
          <a:p>
            <a:pPr marL="0" indent="0">
              <a:buNone/>
            </a:pPr>
            <a:r>
              <a:rPr lang="en-GB" sz="1300" dirty="0"/>
              <a:t> </a:t>
            </a:r>
          </a:p>
          <a:p>
            <a:r>
              <a:rPr lang="en-GB" sz="1700" dirty="0"/>
              <a:t>In one study, pregnant women were asked about their views with regard to the use of anaesthesia to avoid pain during labour. Preferences changed during labour:</a:t>
            </a:r>
          </a:p>
          <a:p>
            <a:pPr lvl="1"/>
            <a:r>
              <a:rPr lang="en-GB" sz="1700" dirty="0"/>
              <a:t>Before labour: Women were more likely to want to suffer the pain and avoid the anaesthesia </a:t>
            </a:r>
          </a:p>
          <a:p>
            <a:pPr lvl="1"/>
            <a:r>
              <a:rPr lang="en-GB" sz="1700" dirty="0"/>
              <a:t>During labour: when they were experiencing the pain</a:t>
            </a:r>
          </a:p>
          <a:p>
            <a:endParaRPr lang="en-GB" sz="1700" dirty="0"/>
          </a:p>
          <a:p>
            <a:r>
              <a:rPr lang="en-GB" sz="1700" dirty="0"/>
              <a:t>When desires shift in these ways two interpretations of autonomy are possible:</a:t>
            </a:r>
          </a:p>
          <a:p>
            <a:pPr lvl="1"/>
            <a:r>
              <a:rPr lang="en-GB" sz="1700" dirty="0"/>
              <a:t>The prior evaluation is not the autonomous desire</a:t>
            </a:r>
          </a:p>
          <a:p>
            <a:pPr lvl="1"/>
            <a:r>
              <a:rPr lang="en-GB" sz="1700" dirty="0"/>
              <a:t>The prior evaluation was not rational</a:t>
            </a:r>
          </a:p>
          <a:p>
            <a:endParaRPr lang="en-GB" sz="1700" dirty="0"/>
          </a:p>
          <a:p>
            <a:r>
              <a:rPr lang="en-GB" sz="1700" dirty="0"/>
              <a:t>Therefore, the prior evaluation was based on insufficient imagination of the future circumstances</a:t>
            </a:r>
          </a:p>
          <a:p>
            <a:pPr lvl="1"/>
            <a:r>
              <a:rPr lang="en-GB" sz="1700" dirty="0"/>
              <a:t>The desire to avoid analgesia, when not in labour, does not properly take into account just how bad the pain will be</a:t>
            </a:r>
          </a:p>
          <a:p>
            <a:endParaRPr lang="en-GB" sz="1700" dirty="0"/>
          </a:p>
          <a:p>
            <a:r>
              <a:rPr lang="en-GB" sz="1700" dirty="0"/>
              <a:t>When faced with situations where patients' desires fluctuate, doctors may need to decide what, given the patient's general values, is most important overall. </a:t>
            </a:r>
          </a:p>
          <a:p>
            <a:pPr lvl="1"/>
            <a:r>
              <a:rPr lang="en-GB" sz="1700" dirty="0"/>
              <a:t>In the case of pain during labour, where the analgesia poses little risk to the mother or </a:t>
            </a:r>
            <a:r>
              <a:rPr lang="en-GB" sz="1700" dirty="0" err="1"/>
              <a:t>fetus</a:t>
            </a:r>
            <a:r>
              <a:rPr lang="en-GB" sz="1700" dirty="0"/>
              <a:t>, it is likely to be in favour of analgesia at the time when the mother asks for it</a:t>
            </a:r>
          </a:p>
          <a:p>
            <a:endParaRPr lang="ar-JO" sz="1300" dirty="0"/>
          </a:p>
        </p:txBody>
      </p:sp>
      <p:sp>
        <p:nvSpPr>
          <p:cNvPr id="9" name="TextBox 8">
            <a:extLst>
              <a:ext uri="{FF2B5EF4-FFF2-40B4-BE49-F238E27FC236}">
                <a16:creationId xmlns:a16="http://schemas.microsoft.com/office/drawing/2014/main" id="{6E39D179-CC96-49F1-8296-CC6FFF7F58F0}"/>
              </a:ext>
            </a:extLst>
          </p:cNvPr>
          <p:cNvSpPr txBox="1"/>
          <p:nvPr/>
        </p:nvSpPr>
        <p:spPr>
          <a:xfrm>
            <a:off x="761947" y="4881479"/>
            <a:ext cx="1954875" cy="646331"/>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a:ea typeface="+mn-ea"/>
                <a:cs typeface="+mn-cs"/>
              </a:rPr>
              <a:t>Example</a:t>
            </a:r>
            <a:endParaRPr kumimoji="0" lang="ar-JO" sz="3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157681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25143570-4AF7-4090-98C3-ACFC207BE80B}"/>
              </a:ext>
            </a:extLst>
          </p:cNvPr>
          <p:cNvSpPr>
            <a:spLocks noGrp="1"/>
          </p:cNvSpPr>
          <p:nvPr>
            <p:ph type="title"/>
          </p:nvPr>
        </p:nvSpPr>
        <p:spPr>
          <a:xfrm>
            <a:off x="582930" y="731519"/>
            <a:ext cx="2133893" cy="3237579"/>
          </a:xfrm>
        </p:spPr>
        <p:txBody>
          <a:bodyPr>
            <a:normAutofit/>
          </a:bodyPr>
          <a:lstStyle/>
          <a:p>
            <a:r>
              <a:rPr lang="en-GB" sz="3300">
                <a:solidFill>
                  <a:srgbClr val="FFFFFF"/>
                </a:solidFill>
              </a:rPr>
              <a:t>Against the principle of autonomy</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3C6F2548-E81C-4A08-9D84-8F5436943D56}"/>
              </a:ext>
            </a:extLst>
          </p:cNvPr>
          <p:cNvSpPr>
            <a:spLocks noGrp="1"/>
          </p:cNvSpPr>
          <p:nvPr>
            <p:ph idx="1"/>
          </p:nvPr>
        </p:nvSpPr>
        <p:spPr>
          <a:xfrm>
            <a:off x="3284781" y="686862"/>
            <a:ext cx="5278194" cy="5475129"/>
          </a:xfrm>
        </p:spPr>
        <p:txBody>
          <a:bodyPr anchor="ctr">
            <a:normAutofit/>
          </a:bodyPr>
          <a:lstStyle/>
          <a:p>
            <a:r>
              <a:rPr lang="en-GB" sz="2300"/>
              <a:t>Treating patients without their consent</a:t>
            </a:r>
          </a:p>
          <a:p>
            <a:r>
              <a:rPr lang="en-GB" sz="2300"/>
              <a:t>Treating patients without giving them all the relevant information necessary for making an informed and intelligent choice (informed consent)</a:t>
            </a:r>
          </a:p>
          <a:p>
            <a:r>
              <a:rPr lang="en-GB" sz="2300"/>
              <a:t>Telling patient “white lies”.</a:t>
            </a:r>
          </a:p>
          <a:p>
            <a:r>
              <a:rPr lang="en-GB" sz="2300"/>
              <a:t>Witholding information from patients when they have expressed a reflective choice to receive it.</a:t>
            </a:r>
          </a:p>
          <a:p>
            <a:r>
              <a:rPr lang="en-GB" sz="2300"/>
              <a:t>Forcing information on a patient when they have expressed a reflective choice not to receive it.</a:t>
            </a:r>
          </a:p>
          <a:p>
            <a:r>
              <a:rPr lang="en-GB" sz="2300"/>
              <a:t>Forcing anyone to act against their reasoned moral judgment or conscience.</a:t>
            </a:r>
          </a:p>
          <a:p>
            <a:endParaRPr lang="ar-JO" sz="2300"/>
          </a:p>
        </p:txBody>
      </p:sp>
    </p:spTree>
    <p:extLst>
      <p:ext uri="{BB962C8B-B14F-4D97-AF65-F5344CB8AC3E}">
        <p14:creationId xmlns:p14="http://schemas.microsoft.com/office/powerpoint/2010/main" val="403041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p:nvPr>
        </p:nvSpPr>
        <p:spPr>
          <a:xfrm>
            <a:off x="548640" y="731520"/>
            <a:ext cx="4567428" cy="1426464"/>
          </a:xfrm>
        </p:spPr>
        <p:txBody>
          <a:bodyPr>
            <a:normAutofit/>
          </a:bodyPr>
          <a:lstStyle/>
          <a:p>
            <a:r>
              <a:rPr lang="en-GB" dirty="0">
                <a:solidFill>
                  <a:srgbClr val="FFFFFF"/>
                </a:solidFill>
              </a:rPr>
              <a:t>Nonmaleficence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p:cNvSpPr>
            <a:spLocks noGrp="1"/>
          </p:cNvSpPr>
          <p:nvPr>
            <p:ph idx="1"/>
          </p:nvPr>
        </p:nvSpPr>
        <p:spPr>
          <a:xfrm>
            <a:off x="592092" y="2798385"/>
            <a:ext cx="7948296" cy="3283260"/>
          </a:xfrm>
        </p:spPr>
        <p:txBody>
          <a:bodyPr anchor="ctr">
            <a:normAutofit fontScale="92500" lnSpcReduction="10000"/>
          </a:bodyPr>
          <a:lstStyle/>
          <a:p>
            <a:r>
              <a:rPr lang="en-GB" sz="1800" dirty="0"/>
              <a:t>The principle used to communicate the obligation </a:t>
            </a:r>
            <a:r>
              <a:rPr lang="en-GB" sz="1800" b="1" dirty="0"/>
              <a:t>to do no </a:t>
            </a:r>
            <a:r>
              <a:rPr lang="en-US" sz="1800" b="1" dirty="0"/>
              <a:t>harm</a:t>
            </a:r>
          </a:p>
          <a:p>
            <a:endParaRPr lang="en-US" sz="1800" b="1" dirty="0"/>
          </a:p>
          <a:p>
            <a:r>
              <a:rPr lang="en-GB" sz="1800" dirty="0"/>
              <a:t>Healthcare professionals have historically been encouraged to do good (beneficence), but if for some reason they cannot do good, they are required to at least do no harm.</a:t>
            </a:r>
          </a:p>
          <a:p>
            <a:endParaRPr lang="en-GB" sz="1800" dirty="0"/>
          </a:p>
          <a:p>
            <a:r>
              <a:rPr lang="en-GB" sz="1800" dirty="0"/>
              <a:t>It requires to not intentionally create a harm or injury to the patient</a:t>
            </a:r>
          </a:p>
          <a:p>
            <a:endParaRPr lang="en-GB" sz="1800" dirty="0"/>
          </a:p>
          <a:p>
            <a:r>
              <a:rPr lang="en-GB" sz="1800" dirty="0"/>
              <a:t>Affirms the need for medical competence </a:t>
            </a:r>
          </a:p>
          <a:p>
            <a:pPr lvl="1"/>
            <a:r>
              <a:rPr lang="en-GB" sz="1800" dirty="0"/>
              <a:t>It is clear that medical mistakes may occur; however, this principle articulates a fundamental commitment on the part of health care professionals to protect their patients from harm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70AED4B6-C615-4770-83C8-4FC1C99B943F}"/>
              </a:ext>
            </a:extLst>
          </p:cNvPr>
          <p:cNvSpPr>
            <a:spLocks noGrp="1"/>
          </p:cNvSpPr>
          <p:nvPr>
            <p:ph type="title"/>
          </p:nvPr>
        </p:nvSpPr>
        <p:spPr>
          <a:xfrm>
            <a:off x="582930" y="731519"/>
            <a:ext cx="2133893" cy="3237579"/>
          </a:xfrm>
        </p:spPr>
        <p:txBody>
          <a:bodyPr>
            <a:normAutofit/>
          </a:bodyPr>
          <a:lstStyle/>
          <a:p>
            <a:r>
              <a:rPr lang="en-GB" sz="2100" b="1">
                <a:solidFill>
                  <a:srgbClr val="FFFFFF"/>
                </a:solidFill>
              </a:rPr>
              <a:t>Issues and Concepts Associated with the Principle of Nonmaleficence</a:t>
            </a:r>
            <a:endParaRPr lang="ar-JO" sz="2100" b="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C7132147-50B8-4C27-8345-8684B3D34E38}"/>
              </a:ext>
            </a:extLst>
          </p:cNvPr>
          <p:cNvSpPr>
            <a:spLocks noGrp="1"/>
          </p:cNvSpPr>
          <p:nvPr>
            <p:ph idx="1"/>
          </p:nvPr>
        </p:nvSpPr>
        <p:spPr>
          <a:xfrm>
            <a:off x="3284781" y="686862"/>
            <a:ext cx="5278194" cy="5475129"/>
          </a:xfrm>
        </p:spPr>
        <p:txBody>
          <a:bodyPr anchor="ctr">
            <a:normAutofit/>
          </a:bodyPr>
          <a:lstStyle/>
          <a:p>
            <a:r>
              <a:rPr lang="en-GB" sz="2000" dirty="0"/>
              <a:t>Negligence:</a:t>
            </a:r>
          </a:p>
          <a:p>
            <a:pPr lvl="1"/>
            <a:r>
              <a:rPr lang="en-GB" sz="1600" dirty="0"/>
              <a:t> is “the absence of due care” and imposing a risk of harm; imposing an unintended careless risk of harm or imposing an intentional reckless risk of harm.</a:t>
            </a:r>
          </a:p>
          <a:p>
            <a:endParaRPr lang="en-GB" sz="2000" dirty="0"/>
          </a:p>
          <a:p>
            <a:r>
              <a:rPr lang="en-GB" sz="2000" dirty="0"/>
              <a:t>Making distinctions of and rules governing nontreatment and end-of-life decisions</a:t>
            </a:r>
          </a:p>
          <a:p>
            <a:pPr lvl="1"/>
            <a:r>
              <a:rPr lang="en-GB" sz="2000" dirty="0"/>
              <a:t>Withholding and withdrawing life sustaining treatment</a:t>
            </a:r>
          </a:p>
          <a:p>
            <a:pPr lvl="1"/>
            <a:r>
              <a:rPr lang="en-GB" sz="2000" dirty="0"/>
              <a:t>Extraordinary (or heroic) and ordinary treatment</a:t>
            </a:r>
          </a:p>
          <a:p>
            <a:pPr lvl="1"/>
            <a:r>
              <a:rPr lang="en-GB" sz="2000" dirty="0"/>
              <a:t>Sustenance technologies and medical treatments</a:t>
            </a:r>
          </a:p>
          <a:p>
            <a:pPr lvl="1"/>
            <a:r>
              <a:rPr lang="en-GB" sz="2000" dirty="0"/>
              <a:t>Intended effects and merely foreseen effects (rule of double effect)</a:t>
            </a:r>
          </a:p>
          <a:p>
            <a:pPr lvl="1"/>
            <a:r>
              <a:rPr lang="en-GB" sz="2000" dirty="0"/>
              <a:t>Killing and letting die</a:t>
            </a:r>
            <a:endParaRPr lang="ar-JO" sz="2000" dirty="0"/>
          </a:p>
        </p:txBody>
      </p:sp>
    </p:spTree>
    <p:extLst>
      <p:ext uri="{BB962C8B-B14F-4D97-AF65-F5344CB8AC3E}">
        <p14:creationId xmlns:p14="http://schemas.microsoft.com/office/powerpoint/2010/main" val="1909309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E8751AD4-49BF-4882-BA96-16DF460571AE}"/>
              </a:ext>
            </a:extLst>
          </p:cNvPr>
          <p:cNvSpPr>
            <a:spLocks noGrp="1"/>
          </p:cNvSpPr>
          <p:nvPr>
            <p:ph type="title"/>
          </p:nvPr>
        </p:nvSpPr>
        <p:spPr>
          <a:xfrm>
            <a:off x="582930" y="731519"/>
            <a:ext cx="2133893" cy="3237579"/>
          </a:xfrm>
        </p:spPr>
        <p:txBody>
          <a:bodyPr>
            <a:normAutofit/>
          </a:bodyPr>
          <a:lstStyle/>
          <a:p>
            <a:r>
              <a:rPr lang="en-GB" sz="2800">
                <a:solidFill>
                  <a:srgbClr val="FFFFFF"/>
                </a:solidFill>
              </a:rPr>
              <a:t>Against the principle of non-maleficence</a:t>
            </a:r>
            <a:endParaRPr lang="ar-JO" sz="2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80BB6E3B-F2DA-4DAD-9F24-498F4C520119}"/>
              </a:ext>
            </a:extLst>
          </p:cNvPr>
          <p:cNvSpPr>
            <a:spLocks noGrp="1"/>
          </p:cNvSpPr>
          <p:nvPr>
            <p:ph idx="1"/>
          </p:nvPr>
        </p:nvSpPr>
        <p:spPr>
          <a:xfrm>
            <a:off x="3284781" y="686862"/>
            <a:ext cx="5278194" cy="5475129"/>
          </a:xfrm>
        </p:spPr>
        <p:txBody>
          <a:bodyPr anchor="ctr">
            <a:normAutofit/>
          </a:bodyPr>
          <a:lstStyle/>
          <a:p>
            <a:r>
              <a:rPr lang="en-GB" sz="2300"/>
              <a:t>Sawing off someone’s good leg.</a:t>
            </a:r>
          </a:p>
          <a:p>
            <a:r>
              <a:rPr lang="en-GB" sz="2300"/>
              <a:t>Operating on someone who did not have appendicitis</a:t>
            </a:r>
          </a:p>
          <a:p>
            <a:r>
              <a:rPr lang="en-GB" sz="2300"/>
              <a:t>Puncturing the heart whilst doing a bone marrow aspiration</a:t>
            </a:r>
          </a:p>
          <a:p>
            <a:endParaRPr lang="ar-JO" sz="2300"/>
          </a:p>
        </p:txBody>
      </p:sp>
    </p:spTree>
    <p:extLst>
      <p:ext uri="{BB962C8B-B14F-4D97-AF65-F5344CB8AC3E}">
        <p14:creationId xmlns:p14="http://schemas.microsoft.com/office/powerpoint/2010/main" val="863154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p:nvPr>
        </p:nvSpPr>
        <p:spPr>
          <a:xfrm>
            <a:off x="548640" y="731520"/>
            <a:ext cx="4567428" cy="1426464"/>
          </a:xfrm>
        </p:spPr>
        <p:txBody>
          <a:bodyPr>
            <a:normAutofit/>
          </a:bodyPr>
          <a:lstStyle/>
          <a:p>
            <a:r>
              <a:rPr lang="en-GB" b="1" dirty="0">
                <a:solidFill>
                  <a:srgbClr val="FFFFFF"/>
                </a:solidFill>
              </a:rPr>
              <a:t>Beneficence</a:t>
            </a:r>
            <a:endParaRPr lang="en-GB"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9"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p:cNvSpPr>
            <a:spLocks noGrp="1"/>
          </p:cNvSpPr>
          <p:nvPr>
            <p:ph idx="1"/>
          </p:nvPr>
        </p:nvSpPr>
        <p:spPr>
          <a:xfrm>
            <a:off x="592092" y="2798385"/>
            <a:ext cx="7948296" cy="3283260"/>
          </a:xfrm>
        </p:spPr>
        <p:txBody>
          <a:bodyPr anchor="ctr">
            <a:normAutofit fontScale="92500" lnSpcReduction="10000"/>
          </a:bodyPr>
          <a:lstStyle/>
          <a:p>
            <a:r>
              <a:rPr lang="en-GB" sz="1800" dirty="0"/>
              <a:t>Beneficence means people take actions to benefit and promote the welfare of other people.</a:t>
            </a:r>
          </a:p>
          <a:p>
            <a:endParaRPr lang="en-GB" sz="1800" dirty="0"/>
          </a:p>
          <a:p>
            <a:r>
              <a:rPr lang="en-GB" sz="1800" dirty="0"/>
              <a:t>Act in the best interest of the patient and advocate for the patient.</a:t>
            </a:r>
          </a:p>
          <a:p>
            <a:endParaRPr lang="en-GB" sz="1800" dirty="0"/>
          </a:p>
          <a:p>
            <a:r>
              <a:rPr lang="en-GB" sz="1800" dirty="0"/>
              <a:t>May conflict with autonomy </a:t>
            </a:r>
          </a:p>
          <a:p>
            <a:endParaRPr lang="en-GB" sz="1800" dirty="0"/>
          </a:p>
          <a:p>
            <a:r>
              <a:rPr lang="en-GB" sz="1800" dirty="0"/>
              <a:t>This principle is at the very heart of health care implying that the patient </a:t>
            </a:r>
          </a:p>
          <a:p>
            <a:pPr lvl="1"/>
            <a:r>
              <a:rPr lang="en-GB" sz="1800" dirty="0"/>
              <a:t>Can enter into a relationship with one whom society has licensed as competent to provide medical care</a:t>
            </a:r>
          </a:p>
          <a:p>
            <a:pPr lvl="1"/>
            <a:r>
              <a:rPr lang="en-GB" sz="1800" dirty="0"/>
              <a:t>Trust that the physician’s chief objective is to help</a:t>
            </a:r>
            <a:endParaRPr lang="en-GB"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2DF59367-34FC-4991-AF88-E9F9E6FB61DB}"/>
              </a:ext>
            </a:extLst>
          </p:cNvPr>
          <p:cNvSpPr>
            <a:spLocks noGrp="1"/>
          </p:cNvSpPr>
          <p:nvPr>
            <p:ph type="title"/>
          </p:nvPr>
        </p:nvSpPr>
        <p:spPr>
          <a:xfrm>
            <a:off x="548640" y="731520"/>
            <a:ext cx="4567428" cy="1426464"/>
          </a:xfrm>
        </p:spPr>
        <p:txBody>
          <a:bodyPr>
            <a:normAutofit/>
          </a:bodyPr>
          <a:lstStyle/>
          <a:p>
            <a:r>
              <a:rPr lang="en-US" b="1">
                <a:solidFill>
                  <a:srgbClr val="FFFFFF"/>
                </a:solidFill>
              </a:rPr>
              <a:t>Autonomy</a:t>
            </a:r>
            <a:endParaRPr lang="ar-JO" b="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66751201-35DA-4FD6-A643-9137C3CAA4F9}"/>
              </a:ext>
            </a:extLst>
          </p:cNvPr>
          <p:cNvSpPr>
            <a:spLocks noGrp="1"/>
          </p:cNvSpPr>
          <p:nvPr>
            <p:ph idx="1"/>
          </p:nvPr>
        </p:nvSpPr>
        <p:spPr>
          <a:xfrm>
            <a:off x="592092" y="2798385"/>
            <a:ext cx="7948296" cy="3283260"/>
          </a:xfrm>
        </p:spPr>
        <p:txBody>
          <a:bodyPr anchor="ctr">
            <a:normAutofit/>
          </a:bodyPr>
          <a:lstStyle/>
          <a:p>
            <a:r>
              <a:rPr lang="en-GB" sz="2300"/>
              <a:t>The word autonomy is derived from the Greek words auto (self) and nomos (law)—one who gives oneself one’s own law. </a:t>
            </a:r>
          </a:p>
          <a:p>
            <a:endParaRPr lang="en-GB" sz="2300"/>
          </a:p>
          <a:p>
            <a:r>
              <a:rPr lang="en-GB" sz="2300"/>
              <a:t>The ability to think, decide and act for oneself is summed up in the concept of self-determination or personal autonomy. </a:t>
            </a:r>
          </a:p>
          <a:p>
            <a:endParaRPr lang="en-GB" sz="2300"/>
          </a:p>
          <a:p>
            <a:endParaRPr lang="en-GB" sz="2300"/>
          </a:p>
          <a:p>
            <a:endParaRPr lang="ar-JO" sz="2300"/>
          </a:p>
        </p:txBody>
      </p:sp>
    </p:spTree>
    <p:extLst>
      <p:ext uri="{BB962C8B-B14F-4D97-AF65-F5344CB8AC3E}">
        <p14:creationId xmlns:p14="http://schemas.microsoft.com/office/powerpoint/2010/main" val="802790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706D6CAE-AD0D-439F-8A22-0C5A63812F90}"/>
              </a:ext>
            </a:extLst>
          </p:cNvPr>
          <p:cNvSpPr>
            <a:spLocks noGrp="1"/>
          </p:cNvSpPr>
          <p:nvPr>
            <p:ph idx="1"/>
          </p:nvPr>
        </p:nvSpPr>
        <p:spPr>
          <a:xfrm>
            <a:off x="3284781" y="686862"/>
            <a:ext cx="5278194" cy="5475129"/>
          </a:xfrm>
        </p:spPr>
        <p:txBody>
          <a:bodyPr anchor="ctr">
            <a:normAutofit/>
          </a:bodyPr>
          <a:lstStyle/>
          <a:p>
            <a:r>
              <a:rPr lang="en-GB" sz="2300"/>
              <a:t>The goal of providing benefit can be applied to the good of:  </a:t>
            </a:r>
          </a:p>
          <a:p>
            <a:pPr lvl="1"/>
            <a:r>
              <a:rPr lang="en-GB" sz="2300"/>
              <a:t>Individual patients</a:t>
            </a:r>
          </a:p>
          <a:p>
            <a:pPr lvl="2"/>
            <a:r>
              <a:rPr lang="en-GB" sz="2300"/>
              <a:t>e.g. The good health of a particular patient is an appropriate goal of medicine </a:t>
            </a:r>
          </a:p>
          <a:p>
            <a:pPr lvl="1"/>
            <a:endParaRPr lang="en-GB" sz="2300"/>
          </a:p>
          <a:p>
            <a:pPr lvl="1"/>
            <a:r>
              <a:rPr lang="en-GB" sz="2300"/>
              <a:t>Society (population)</a:t>
            </a:r>
          </a:p>
          <a:p>
            <a:pPr lvl="2"/>
            <a:r>
              <a:rPr lang="en-GB" sz="2300"/>
              <a:t>e.g. The prevention of disease through research and the employment of vaccines</a:t>
            </a:r>
          </a:p>
          <a:p>
            <a:endParaRPr lang="ar-JO" sz="2300"/>
          </a:p>
        </p:txBody>
      </p:sp>
    </p:spTree>
    <p:extLst>
      <p:ext uri="{BB962C8B-B14F-4D97-AF65-F5344CB8AC3E}">
        <p14:creationId xmlns:p14="http://schemas.microsoft.com/office/powerpoint/2010/main" val="3685139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76D39CAB-4DFD-4093-A54C-73C5B13B0C69}"/>
              </a:ext>
            </a:extLst>
          </p:cNvPr>
          <p:cNvSpPr>
            <a:spLocks noGrp="1"/>
          </p:cNvSpPr>
          <p:nvPr>
            <p:ph type="title"/>
          </p:nvPr>
        </p:nvSpPr>
        <p:spPr>
          <a:xfrm>
            <a:off x="582930" y="731519"/>
            <a:ext cx="2133893" cy="3237579"/>
          </a:xfrm>
        </p:spPr>
        <p:txBody>
          <a:bodyPr>
            <a:normAutofit/>
          </a:bodyPr>
          <a:lstStyle/>
          <a:p>
            <a:r>
              <a:rPr lang="en-US" sz="2800" b="1">
                <a:solidFill>
                  <a:srgbClr val="FFFFFF"/>
                </a:solidFill>
              </a:rPr>
              <a:t>Rules of Beneficence</a:t>
            </a:r>
            <a:endParaRPr lang="ar-JO" sz="2800" b="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EC422565-B3D6-4576-986B-F6187C0C93E1}"/>
              </a:ext>
            </a:extLst>
          </p:cNvPr>
          <p:cNvSpPr>
            <a:spLocks noGrp="1"/>
          </p:cNvSpPr>
          <p:nvPr>
            <p:ph idx="1"/>
          </p:nvPr>
        </p:nvSpPr>
        <p:spPr>
          <a:xfrm>
            <a:off x="3284781" y="686862"/>
            <a:ext cx="5278194" cy="5475129"/>
          </a:xfrm>
        </p:spPr>
        <p:txBody>
          <a:bodyPr anchor="ctr">
            <a:normAutofit/>
          </a:bodyPr>
          <a:lstStyle/>
          <a:p>
            <a:pPr marL="514350" indent="-514350">
              <a:buFont typeface="+mj-lt"/>
              <a:buAutoNum type="arabicPeriod"/>
            </a:pPr>
            <a:r>
              <a:rPr lang="en-GB" sz="2300"/>
              <a:t>Protect and defend the rights of others.</a:t>
            </a:r>
          </a:p>
          <a:p>
            <a:pPr marL="514350" indent="-514350">
              <a:buFont typeface="+mj-lt"/>
              <a:buAutoNum type="arabicPeriod"/>
            </a:pPr>
            <a:r>
              <a:rPr lang="en-GB" sz="2300"/>
              <a:t>Prevent harm from occurring to others.</a:t>
            </a:r>
          </a:p>
          <a:p>
            <a:pPr marL="514350" indent="-514350">
              <a:buFont typeface="+mj-lt"/>
              <a:buAutoNum type="arabicPeriod"/>
            </a:pPr>
            <a:r>
              <a:rPr lang="en-GB" sz="2300"/>
              <a:t>Remove conditions that will cause harm to others.</a:t>
            </a:r>
          </a:p>
          <a:p>
            <a:pPr marL="514350" indent="-514350">
              <a:buFont typeface="+mj-lt"/>
              <a:buAutoNum type="arabicPeriod"/>
            </a:pPr>
            <a:r>
              <a:rPr lang="en-GB" sz="2300"/>
              <a:t>Help persons with disabilities.</a:t>
            </a:r>
          </a:p>
          <a:p>
            <a:pPr marL="514350" indent="-514350">
              <a:buFont typeface="+mj-lt"/>
              <a:buAutoNum type="arabicPeriod"/>
            </a:pPr>
            <a:r>
              <a:rPr lang="en-GB" sz="2300"/>
              <a:t>Rescue persons in danger</a:t>
            </a:r>
            <a:endParaRPr lang="ar-JO" sz="2300"/>
          </a:p>
        </p:txBody>
      </p:sp>
    </p:spTree>
    <p:extLst>
      <p:ext uri="{BB962C8B-B14F-4D97-AF65-F5344CB8AC3E}">
        <p14:creationId xmlns:p14="http://schemas.microsoft.com/office/powerpoint/2010/main" val="507512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51D9F86C-18DC-4AD0-9B98-6D8EC56D4AA2}"/>
              </a:ext>
            </a:extLst>
          </p:cNvPr>
          <p:cNvSpPr>
            <a:spLocks noGrp="1"/>
          </p:cNvSpPr>
          <p:nvPr>
            <p:ph type="title"/>
          </p:nvPr>
        </p:nvSpPr>
        <p:spPr>
          <a:xfrm>
            <a:off x="582930" y="731519"/>
            <a:ext cx="2133893" cy="3237579"/>
          </a:xfrm>
        </p:spPr>
        <p:txBody>
          <a:bodyPr>
            <a:normAutofit/>
          </a:bodyPr>
          <a:lstStyle/>
          <a:p>
            <a:r>
              <a:rPr lang="en-US" sz="2800">
                <a:solidFill>
                  <a:srgbClr val="FFFFFF"/>
                </a:solidFill>
              </a:rPr>
              <a:t>Against beneficence</a:t>
            </a:r>
            <a:endParaRPr lang="ar-JO" sz="28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CFF366B8-A504-477A-ABFE-ECA53A626FB0}"/>
              </a:ext>
            </a:extLst>
          </p:cNvPr>
          <p:cNvSpPr>
            <a:spLocks noGrp="1"/>
          </p:cNvSpPr>
          <p:nvPr>
            <p:ph idx="1"/>
          </p:nvPr>
        </p:nvSpPr>
        <p:spPr>
          <a:xfrm>
            <a:off x="3284781" y="686862"/>
            <a:ext cx="5278194" cy="5475129"/>
          </a:xfrm>
        </p:spPr>
        <p:txBody>
          <a:bodyPr anchor="ctr">
            <a:normAutofit/>
          </a:bodyPr>
          <a:lstStyle/>
          <a:p>
            <a:r>
              <a:rPr lang="en-GB" sz="2300"/>
              <a:t>Refusing to provide treatment</a:t>
            </a:r>
          </a:p>
          <a:p>
            <a:r>
              <a:rPr lang="en-GB" sz="2300"/>
              <a:t>Refusing to help an accident victim</a:t>
            </a:r>
          </a:p>
          <a:p>
            <a:r>
              <a:rPr lang="en-GB" sz="2300"/>
              <a:t>Refusing to help a prisoner or a suspect of crime</a:t>
            </a:r>
          </a:p>
          <a:p>
            <a:endParaRPr lang="ar-JO" sz="2300"/>
          </a:p>
        </p:txBody>
      </p:sp>
    </p:spTree>
    <p:extLst>
      <p:ext uri="{BB962C8B-B14F-4D97-AF65-F5344CB8AC3E}">
        <p14:creationId xmlns:p14="http://schemas.microsoft.com/office/powerpoint/2010/main" val="2690566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07CAB1FB-CCBC-4772-9A8B-E25052F0AA8B}"/>
              </a:ext>
            </a:extLst>
          </p:cNvPr>
          <p:cNvSpPr>
            <a:spLocks noGrp="1"/>
          </p:cNvSpPr>
          <p:nvPr>
            <p:ph type="title"/>
          </p:nvPr>
        </p:nvSpPr>
        <p:spPr>
          <a:xfrm>
            <a:off x="582930" y="731519"/>
            <a:ext cx="2133893" cy="3237579"/>
          </a:xfrm>
        </p:spPr>
        <p:txBody>
          <a:bodyPr>
            <a:normAutofit/>
          </a:bodyPr>
          <a:lstStyle/>
          <a:p>
            <a:r>
              <a:rPr lang="en-US" sz="3300">
                <a:solidFill>
                  <a:srgbClr val="FFFFFF"/>
                </a:solidFill>
              </a:rPr>
              <a:t>Harm and benefit </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DD3C5E37-F518-4A8A-8F11-731692AD9A00}"/>
              </a:ext>
            </a:extLst>
          </p:cNvPr>
          <p:cNvSpPr>
            <a:spLocks noGrp="1"/>
          </p:cNvSpPr>
          <p:nvPr>
            <p:ph idx="1"/>
          </p:nvPr>
        </p:nvSpPr>
        <p:spPr>
          <a:xfrm>
            <a:off x="3284781" y="686862"/>
            <a:ext cx="5278194" cy="5475129"/>
          </a:xfrm>
        </p:spPr>
        <p:txBody>
          <a:bodyPr anchor="ctr">
            <a:normAutofit/>
          </a:bodyPr>
          <a:lstStyle/>
          <a:p>
            <a:r>
              <a:rPr lang="en-GB" sz="2300"/>
              <a:t>Notions of maximising benefit and minimising harm are among the trickiest aspects of modern medical ethics (to benefit patients with minimal harm)</a:t>
            </a:r>
          </a:p>
          <a:p>
            <a:endParaRPr lang="ar-JO" sz="2300"/>
          </a:p>
        </p:txBody>
      </p:sp>
    </p:spTree>
    <p:extLst>
      <p:ext uri="{BB962C8B-B14F-4D97-AF65-F5344CB8AC3E}">
        <p14:creationId xmlns:p14="http://schemas.microsoft.com/office/powerpoint/2010/main" val="2272187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p:cNvSpPr>
            <a:spLocks noGrp="1"/>
          </p:cNvSpPr>
          <p:nvPr>
            <p:ph type="title"/>
          </p:nvPr>
        </p:nvSpPr>
        <p:spPr>
          <a:xfrm>
            <a:off x="548640" y="731520"/>
            <a:ext cx="4567428" cy="1426464"/>
          </a:xfrm>
        </p:spPr>
        <p:txBody>
          <a:bodyPr>
            <a:normAutofit/>
          </a:bodyPr>
          <a:lstStyle/>
          <a:p>
            <a:r>
              <a:rPr lang="en-GB" sz="5400" b="1" dirty="0">
                <a:solidFill>
                  <a:srgbClr val="FFFFFF"/>
                </a:solidFill>
              </a:rPr>
              <a:t>Justice</a:t>
            </a:r>
            <a:endParaRPr lang="en-GB" sz="54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p:cNvSpPr>
            <a:spLocks noGrp="1"/>
          </p:cNvSpPr>
          <p:nvPr>
            <p:ph idx="1"/>
          </p:nvPr>
        </p:nvSpPr>
        <p:spPr>
          <a:xfrm>
            <a:off x="592092" y="2798385"/>
            <a:ext cx="7948296" cy="3283260"/>
          </a:xfrm>
        </p:spPr>
        <p:txBody>
          <a:bodyPr anchor="ctr">
            <a:normAutofit fontScale="92500"/>
          </a:bodyPr>
          <a:lstStyle/>
          <a:p>
            <a:r>
              <a:rPr lang="en-GB" sz="1800" dirty="0"/>
              <a:t>Usually defined as a form of </a:t>
            </a:r>
            <a:r>
              <a:rPr lang="en-GB" sz="1800" b="1" dirty="0"/>
              <a:t>fairness</a:t>
            </a:r>
          </a:p>
          <a:p>
            <a:endParaRPr lang="en-GB" sz="1800" dirty="0"/>
          </a:p>
          <a:p>
            <a:r>
              <a:rPr lang="en-GB" sz="1800" dirty="0"/>
              <a:t>This implies the fair distribution of goods in society</a:t>
            </a:r>
          </a:p>
          <a:p>
            <a:endParaRPr lang="en-GB" sz="1800" dirty="0"/>
          </a:p>
          <a:p>
            <a:r>
              <a:rPr lang="en-GB" sz="1800" dirty="0"/>
              <a:t>It is generally held that persons who are equals should qualify for equal treatment. </a:t>
            </a:r>
          </a:p>
          <a:p>
            <a:endParaRPr lang="en-GB" sz="1800" dirty="0"/>
          </a:p>
          <a:p>
            <a:r>
              <a:rPr lang="en-GB" sz="1800" b="1" dirty="0"/>
              <a:t>Challenges</a:t>
            </a:r>
            <a:r>
              <a:rPr lang="en-GB" sz="1800" dirty="0"/>
              <a:t>:</a:t>
            </a:r>
          </a:p>
          <a:p>
            <a:pPr lvl="1"/>
            <a:r>
              <a:rPr lang="en-GB" sz="1800" dirty="0"/>
              <a:t>Some goods and services are in short supply, there is not enough to go around, thus some fair means of allocating scarce resources must be determined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3EDCA934-A2CD-41EF-9EC9-BCB2C51A4B7C}"/>
              </a:ext>
            </a:extLst>
          </p:cNvPr>
          <p:cNvSpPr>
            <a:spLocks noGrp="1"/>
          </p:cNvSpPr>
          <p:nvPr>
            <p:ph type="title"/>
          </p:nvPr>
        </p:nvSpPr>
        <p:spPr>
          <a:xfrm>
            <a:off x="582930" y="731519"/>
            <a:ext cx="2133893" cy="3237579"/>
          </a:xfrm>
        </p:spPr>
        <p:txBody>
          <a:bodyPr>
            <a:normAutofit/>
          </a:bodyPr>
          <a:lstStyle/>
          <a:p>
            <a:r>
              <a:rPr lang="en-US" sz="3300">
                <a:solidFill>
                  <a:srgbClr val="FFFFFF"/>
                </a:solidFill>
              </a:rPr>
              <a:t>Against justice</a:t>
            </a:r>
            <a:endParaRPr lang="ar-JO"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8F150BB8-E279-4767-A346-EAD1AD621A8F}"/>
              </a:ext>
            </a:extLst>
          </p:cNvPr>
          <p:cNvSpPr>
            <a:spLocks noGrp="1"/>
          </p:cNvSpPr>
          <p:nvPr>
            <p:ph idx="1"/>
          </p:nvPr>
        </p:nvSpPr>
        <p:spPr>
          <a:xfrm>
            <a:off x="3284781" y="686862"/>
            <a:ext cx="5278194" cy="5475129"/>
          </a:xfrm>
        </p:spPr>
        <p:txBody>
          <a:bodyPr anchor="ctr">
            <a:normAutofit/>
          </a:bodyPr>
          <a:lstStyle/>
          <a:p>
            <a:r>
              <a:rPr lang="en-GB" sz="2300" dirty="0"/>
              <a:t>Favouring one patient over another</a:t>
            </a:r>
          </a:p>
          <a:p>
            <a:pPr marL="0" indent="0">
              <a:buNone/>
            </a:pPr>
            <a:endParaRPr lang="en-GB" sz="2300" dirty="0"/>
          </a:p>
          <a:p>
            <a:r>
              <a:rPr lang="en-GB" sz="2300" dirty="0"/>
              <a:t>Senior and experienced doctors treats private patients only</a:t>
            </a:r>
            <a:endParaRPr lang="ar-JO" sz="2300" dirty="0"/>
          </a:p>
        </p:txBody>
      </p:sp>
    </p:spTree>
    <p:extLst>
      <p:ext uri="{BB962C8B-B14F-4D97-AF65-F5344CB8AC3E}">
        <p14:creationId xmlns:p14="http://schemas.microsoft.com/office/powerpoint/2010/main" val="1824363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43014971-2F7E-4E32-8318-4B2DB811719D}"/>
              </a:ext>
            </a:extLst>
          </p:cNvPr>
          <p:cNvSpPr>
            <a:spLocks noGrp="1"/>
          </p:cNvSpPr>
          <p:nvPr>
            <p:ph type="title"/>
          </p:nvPr>
        </p:nvSpPr>
        <p:spPr>
          <a:xfrm>
            <a:off x="630936" y="334644"/>
            <a:ext cx="7882128" cy="1076914"/>
          </a:xfrm>
        </p:spPr>
        <p:txBody>
          <a:bodyPr anchor="ctr">
            <a:normAutofit/>
          </a:bodyPr>
          <a:lstStyle/>
          <a:p>
            <a:r>
              <a:rPr lang="en-US" sz="5400" dirty="0"/>
              <a:t>Conflicts </a:t>
            </a:r>
            <a:endParaRPr lang="ar-JO" sz="5400" dirty="0"/>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079" y="0"/>
            <a:ext cx="7879842"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1512994"/>
            <a:ext cx="787984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DCC6AA61-ED04-4AB9-9FC4-EA11C513FF19}"/>
              </a:ext>
            </a:extLst>
          </p:cNvPr>
          <p:cNvGraphicFramePr>
            <a:graphicFrameLocks noGrp="1"/>
          </p:cNvGraphicFramePr>
          <p:nvPr>
            <p:ph idx="1"/>
          </p:nvPr>
        </p:nvGraphicFramePr>
        <p:xfrm>
          <a:off x="628650" y="1737360"/>
          <a:ext cx="7879842"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7181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4525-5823-4B83-92AD-DAE30BD0A241}"/>
              </a:ext>
            </a:extLst>
          </p:cNvPr>
          <p:cNvSpPr>
            <a:spLocks noGrp="1"/>
          </p:cNvSpPr>
          <p:nvPr>
            <p:ph type="title"/>
          </p:nvPr>
        </p:nvSpPr>
        <p:spPr/>
        <p:txBody>
          <a:bodyPr/>
          <a:lstStyle/>
          <a:p>
            <a:r>
              <a:rPr lang="en-US" dirty="0"/>
              <a:t>Example: Conflicts</a:t>
            </a:r>
            <a:endParaRPr lang="ar-JO" dirty="0"/>
          </a:p>
        </p:txBody>
      </p:sp>
      <p:graphicFrame>
        <p:nvGraphicFramePr>
          <p:cNvPr id="6" name="Content Placeholder 2">
            <a:extLst>
              <a:ext uri="{FF2B5EF4-FFF2-40B4-BE49-F238E27FC236}">
                <a16:creationId xmlns:a16="http://schemas.microsoft.com/office/drawing/2014/main" id="{F79E82B9-3870-4E2E-9D57-A4F74B4DA959}"/>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651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60" y="321731"/>
            <a:ext cx="3106572" cy="6213425"/>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D45D84C5-3B8C-461C-BDD7-52DDE86E0350}"/>
              </a:ext>
            </a:extLst>
          </p:cNvPr>
          <p:cNvSpPr txBox="1"/>
          <p:nvPr/>
        </p:nvSpPr>
        <p:spPr>
          <a:xfrm>
            <a:off x="393192" y="583616"/>
            <a:ext cx="2791605" cy="5520579"/>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Calibri Light"/>
                <a:ea typeface="+mn-ea"/>
                <a:cs typeface="+mn-cs"/>
              </a:rPr>
              <a:t>Conditions that must be respected For full implementation of autonomy of an individual</a:t>
            </a:r>
          </a:p>
        </p:txBody>
      </p:sp>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2127" y="321732"/>
            <a:ext cx="5430574"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D888192E-38AC-48D2-81D8-9D738554A7D3}"/>
              </a:ext>
            </a:extLst>
          </p:cNvPr>
          <p:cNvGraphicFramePr>
            <a:graphicFrameLocks noGrp="1"/>
          </p:cNvGraphicFramePr>
          <p:nvPr>
            <p:ph idx="1"/>
          </p:nvPr>
        </p:nvGraphicFramePr>
        <p:xfrm>
          <a:off x="3700462" y="584200"/>
          <a:ext cx="4945856" cy="5519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1760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DC13C-7A81-4A8B-94A8-9DC20732CAE1}"/>
              </a:ext>
            </a:extLst>
          </p:cNvPr>
          <p:cNvSpPr>
            <a:spLocks noGrp="1"/>
          </p:cNvSpPr>
          <p:nvPr>
            <p:ph type="title"/>
          </p:nvPr>
        </p:nvSpPr>
        <p:spPr/>
        <p:txBody>
          <a:bodyPr/>
          <a:lstStyle/>
          <a:p>
            <a:r>
              <a:rPr lang="en-US"/>
              <a:t>Right to Information</a:t>
            </a:r>
            <a:endParaRPr lang="ar-JO" dirty="0"/>
          </a:p>
        </p:txBody>
      </p:sp>
      <p:graphicFrame>
        <p:nvGraphicFramePr>
          <p:cNvPr id="5" name="Content Placeholder 2">
            <a:extLst>
              <a:ext uri="{FF2B5EF4-FFF2-40B4-BE49-F238E27FC236}">
                <a16:creationId xmlns:a16="http://schemas.microsoft.com/office/drawing/2014/main" id="{05F61B10-DA08-418B-AD09-311D428C7689}"/>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56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F2CAC-1E45-4BAD-80D1-790B7B774A48}"/>
              </a:ext>
            </a:extLst>
          </p:cNvPr>
          <p:cNvSpPr>
            <a:spLocks noGrp="1"/>
          </p:cNvSpPr>
          <p:nvPr>
            <p:ph type="title"/>
          </p:nvPr>
        </p:nvSpPr>
        <p:spPr>
          <a:xfrm>
            <a:off x="360759" y="3752849"/>
            <a:ext cx="2468166" cy="2452687"/>
          </a:xfrm>
        </p:spPr>
        <p:txBody>
          <a:bodyPr anchor="ctr">
            <a:normAutofit/>
          </a:bodyPr>
          <a:lstStyle/>
          <a:p>
            <a:r>
              <a:rPr lang="en-US" sz="3100"/>
              <a:t>Right to information- Chronic diseases:</a:t>
            </a:r>
          </a:p>
        </p:txBody>
      </p:sp>
      <p:sp>
        <p:nvSpPr>
          <p:cNvPr id="3" name="Content Placeholder 2">
            <a:extLst>
              <a:ext uri="{FF2B5EF4-FFF2-40B4-BE49-F238E27FC236}">
                <a16:creationId xmlns:a16="http://schemas.microsoft.com/office/drawing/2014/main" id="{2B9BC077-7BA0-44D1-9ED7-5654B559FAC0}"/>
              </a:ext>
            </a:extLst>
          </p:cNvPr>
          <p:cNvSpPr>
            <a:spLocks noGrp="1"/>
          </p:cNvSpPr>
          <p:nvPr>
            <p:ph idx="1"/>
          </p:nvPr>
        </p:nvSpPr>
        <p:spPr>
          <a:xfrm>
            <a:off x="3167986" y="3752850"/>
            <a:ext cx="5614060" cy="2452687"/>
          </a:xfrm>
        </p:spPr>
        <p:txBody>
          <a:bodyPr anchor="ctr">
            <a:normAutofit/>
          </a:bodyPr>
          <a:lstStyle/>
          <a:p>
            <a:r>
              <a:rPr lang="en-GB" sz="1600" dirty="0"/>
              <a:t>With every chronic disease, presenting information to a patient should be regarded as a process, rather than a single event: </a:t>
            </a:r>
          </a:p>
          <a:p>
            <a:pPr lvl="1"/>
            <a:r>
              <a:rPr lang="en-GB" sz="1600" dirty="0"/>
              <a:t>information changes along with the dynamics of the disease and our deeper understanding of its course.</a:t>
            </a:r>
          </a:p>
          <a:p>
            <a:endParaRPr lang="en-US" sz="1600" dirty="0"/>
          </a:p>
        </p:txBody>
      </p:sp>
      <p:pic>
        <p:nvPicPr>
          <p:cNvPr id="5" name="Picture 4">
            <a:extLst>
              <a:ext uri="{FF2B5EF4-FFF2-40B4-BE49-F238E27FC236}">
                <a16:creationId xmlns:a16="http://schemas.microsoft.com/office/drawing/2014/main" id="{C1ABC7DF-8A62-4AD2-8690-608D71E736AC}"/>
              </a:ext>
            </a:extLst>
          </p:cNvPr>
          <p:cNvPicPr>
            <a:picLocks noChangeAspect="1"/>
          </p:cNvPicPr>
          <p:nvPr/>
        </p:nvPicPr>
        <p:blipFill>
          <a:blip r:embed="rId2"/>
          <a:stretch>
            <a:fillRect/>
          </a:stretch>
        </p:blipFill>
        <p:spPr>
          <a:xfrm>
            <a:off x="238125" y="84858"/>
            <a:ext cx="8905875" cy="3020291"/>
          </a:xfrm>
          <a:prstGeom prst="rect">
            <a:avLst/>
          </a:prstGeom>
        </p:spPr>
      </p:pic>
    </p:spTree>
    <p:extLst>
      <p:ext uri="{BB962C8B-B14F-4D97-AF65-F5344CB8AC3E}">
        <p14:creationId xmlns:p14="http://schemas.microsoft.com/office/powerpoint/2010/main" val="842008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6D30126-6314-4A93-B27E-5C66CF781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6888" y="321732"/>
            <a:ext cx="5292501" cy="4102852"/>
          </a:xfrm>
          <a:prstGeom prst="rect">
            <a:avLst/>
          </a:prstGeom>
          <a:solidFill>
            <a:srgbClr val="7F7F7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F18DA4AB-5C79-4CB8-ABBE-5A08FD61E79F}"/>
              </a:ext>
            </a:extLst>
          </p:cNvPr>
          <p:cNvPicPr>
            <a:picLocks noChangeAspect="1"/>
          </p:cNvPicPr>
          <p:nvPr/>
        </p:nvPicPr>
        <p:blipFill>
          <a:blip r:embed="rId2"/>
          <a:stretch>
            <a:fillRect/>
          </a:stretch>
        </p:blipFill>
        <p:spPr>
          <a:xfrm>
            <a:off x="425058" y="732292"/>
            <a:ext cx="4934932" cy="3281731"/>
          </a:xfrm>
          <a:prstGeom prst="rect">
            <a:avLst/>
          </a:prstGeom>
        </p:spPr>
      </p:pic>
      <p:sp>
        <p:nvSpPr>
          <p:cNvPr id="21" name="Rectangle 2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0891"/>
            <a:ext cx="5293730" cy="1964266"/>
          </a:xfrm>
          <a:prstGeom prst="rect">
            <a:avLst/>
          </a:prstGeom>
          <a:solidFill>
            <a:srgbClr val="6172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07289F2-284C-4E28-96A0-73AD870FF739}"/>
              </a:ext>
            </a:extLst>
          </p:cNvPr>
          <p:cNvSpPr>
            <a:spLocks noGrp="1"/>
          </p:cNvSpPr>
          <p:nvPr>
            <p:ph type="title"/>
          </p:nvPr>
        </p:nvSpPr>
        <p:spPr>
          <a:xfrm>
            <a:off x="393192" y="4765963"/>
            <a:ext cx="4945641" cy="1625210"/>
          </a:xfrm>
        </p:spPr>
        <p:txBody>
          <a:bodyPr>
            <a:normAutofit/>
          </a:bodyPr>
          <a:lstStyle/>
          <a:p>
            <a:r>
              <a:rPr lang="en-US" sz="3700" dirty="0">
                <a:solidFill>
                  <a:srgbClr val="FFFFFF"/>
                </a:solidFill>
              </a:rPr>
              <a:t>Presenting information and mental capacity</a:t>
            </a:r>
          </a:p>
        </p:txBody>
      </p:sp>
      <p:sp>
        <p:nvSpPr>
          <p:cNvPr id="23" name="Rectangle 2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E032F95-8FD2-4B05-B3AB-BC873E53FA9E}"/>
              </a:ext>
            </a:extLst>
          </p:cNvPr>
          <p:cNvSpPr>
            <a:spLocks noGrp="1"/>
          </p:cNvSpPr>
          <p:nvPr>
            <p:ph idx="1"/>
          </p:nvPr>
        </p:nvSpPr>
        <p:spPr>
          <a:xfrm>
            <a:off x="6021989" y="917725"/>
            <a:ext cx="2568554" cy="4852362"/>
          </a:xfrm>
        </p:spPr>
        <p:txBody>
          <a:bodyPr anchor="ctr">
            <a:normAutofit/>
          </a:bodyPr>
          <a:lstStyle/>
          <a:p>
            <a:r>
              <a:rPr lang="en-GB" sz="1700">
                <a:solidFill>
                  <a:srgbClr val="FFFFFF"/>
                </a:solidFill>
              </a:rPr>
              <a:t>People need to have the mental capacity to understand and weigh up the options so that they can make a choice </a:t>
            </a:r>
            <a:r>
              <a:rPr lang="en-GB" sz="1700">
                <a:solidFill>
                  <a:srgbClr val="FFFFFF"/>
                </a:solidFill>
                <a:sym typeface="Wingdings" panose="05000000000000000000" pitchFamily="2" charset="2"/>
              </a:rPr>
              <a:t> Then they can exercise their </a:t>
            </a:r>
            <a:r>
              <a:rPr lang="en-GB" sz="1700" b="1">
                <a:solidFill>
                  <a:srgbClr val="FFFFFF"/>
                </a:solidFill>
                <a:sym typeface="Wingdings" panose="05000000000000000000" pitchFamily="2" charset="2"/>
              </a:rPr>
              <a:t>autonomy</a:t>
            </a:r>
            <a:r>
              <a:rPr lang="en-GB" sz="1700">
                <a:solidFill>
                  <a:srgbClr val="FFFFFF"/>
                </a:solidFill>
                <a:sym typeface="Wingdings" panose="05000000000000000000" pitchFamily="2" charset="2"/>
              </a:rPr>
              <a:t> </a:t>
            </a:r>
            <a:r>
              <a:rPr lang="en-GB" sz="1700">
                <a:solidFill>
                  <a:srgbClr val="FFFFFF"/>
                </a:solidFill>
              </a:rPr>
              <a:t> </a:t>
            </a:r>
          </a:p>
          <a:p>
            <a:endParaRPr lang="en-GB" sz="1700">
              <a:solidFill>
                <a:srgbClr val="FFFFFF"/>
              </a:solidFill>
            </a:endParaRPr>
          </a:p>
          <a:p>
            <a:r>
              <a:rPr lang="en-GB" sz="1700">
                <a:solidFill>
                  <a:srgbClr val="FFFFFF"/>
                </a:solidFill>
              </a:rPr>
              <a:t>All adults are assumed to have mental capacity, unless there is evidence to the contrary</a:t>
            </a:r>
          </a:p>
          <a:p>
            <a:endParaRPr lang="en-GB" sz="1700">
              <a:solidFill>
                <a:srgbClr val="FFFFFF"/>
              </a:solidFill>
            </a:endParaRPr>
          </a:p>
          <a:p>
            <a:r>
              <a:rPr lang="en-GB" sz="1700">
                <a:solidFill>
                  <a:srgbClr val="FFFFFF"/>
                </a:solidFill>
              </a:rPr>
              <a:t>In practice, most people (unless unconscious) are capable of making some decisions. </a:t>
            </a:r>
          </a:p>
          <a:p>
            <a:pPr marL="0" indent="0">
              <a:buNone/>
            </a:pPr>
            <a:endParaRPr lang="en-US" sz="1700">
              <a:solidFill>
                <a:srgbClr val="FFFFFF"/>
              </a:solidFill>
            </a:endParaRPr>
          </a:p>
        </p:txBody>
      </p:sp>
    </p:spTree>
    <p:extLst>
      <p:ext uri="{BB962C8B-B14F-4D97-AF65-F5344CB8AC3E}">
        <p14:creationId xmlns:p14="http://schemas.microsoft.com/office/powerpoint/2010/main" val="1346431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014C6BF8-D058-4C4D-B00D-34F67FBF9562}"/>
              </a:ext>
            </a:extLst>
          </p:cNvPr>
          <p:cNvSpPr>
            <a:spLocks noGrp="1"/>
          </p:cNvSpPr>
          <p:nvPr>
            <p:ph type="title"/>
          </p:nvPr>
        </p:nvSpPr>
        <p:spPr>
          <a:xfrm>
            <a:off x="582930" y="731519"/>
            <a:ext cx="2133893" cy="3237579"/>
          </a:xfrm>
        </p:spPr>
        <p:txBody>
          <a:bodyPr>
            <a:normAutofit/>
          </a:bodyPr>
          <a:lstStyle/>
          <a:p>
            <a:r>
              <a:rPr lang="en-GB" sz="3300">
                <a:solidFill>
                  <a:srgbClr val="FFFFFF"/>
                </a:solidFill>
              </a:rPr>
              <a:t>Decision making and mental capacity</a:t>
            </a:r>
            <a:endParaRPr lang="ar-JO" sz="3300">
              <a:solidFill>
                <a:srgbClr val="FFFFFF"/>
              </a:solidFill>
            </a:endParaRP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7EEF7BD2-D1CF-4FAC-97F4-72581A3821B9}"/>
              </a:ext>
            </a:extLst>
          </p:cNvPr>
          <p:cNvSpPr>
            <a:spLocks noGrp="1"/>
          </p:cNvSpPr>
          <p:nvPr>
            <p:ph idx="1"/>
          </p:nvPr>
        </p:nvSpPr>
        <p:spPr>
          <a:xfrm>
            <a:off x="3284781" y="686862"/>
            <a:ext cx="5278194" cy="5475129"/>
          </a:xfrm>
        </p:spPr>
        <p:txBody>
          <a:bodyPr anchor="ctr">
            <a:normAutofit/>
          </a:bodyPr>
          <a:lstStyle/>
          <a:p>
            <a:r>
              <a:rPr lang="en-GB" sz="1800"/>
              <a:t>Adults’ decisions can still be valid when they appear unconventional, irrational or unjustified, but health professionals may need to check that patients have the mental capacity to exercise their autonomy, when such choices have major life-changing implications.</a:t>
            </a:r>
          </a:p>
          <a:p>
            <a:endParaRPr lang="en-GB" sz="1800"/>
          </a:p>
          <a:p>
            <a:r>
              <a:rPr lang="en-GB" sz="1800"/>
              <a:t>When patients have the mental capacity to make choices, their decisions should be respected as long as they do not adversely affect the rights or welfare of others.</a:t>
            </a:r>
          </a:p>
          <a:p>
            <a:endParaRPr lang="en-GB" sz="1800"/>
          </a:p>
          <a:p>
            <a:r>
              <a:rPr lang="en-GB" sz="1800"/>
              <a:t>Adults with capacity who understand the options are entitled to accept or refuse them without explaining why. They can make choices that seem very harmful for them (as long as those things are lawful), but they cannot choose things that harm other people.</a:t>
            </a:r>
          </a:p>
          <a:p>
            <a:endParaRPr lang="ar-JO" sz="1800"/>
          </a:p>
        </p:txBody>
      </p:sp>
      <p:pic>
        <p:nvPicPr>
          <p:cNvPr id="4" name="Picture 3">
            <a:extLst>
              <a:ext uri="{FF2B5EF4-FFF2-40B4-BE49-F238E27FC236}">
                <a16:creationId xmlns:a16="http://schemas.microsoft.com/office/drawing/2014/main" id="{87A6813A-89B1-4918-BCDB-CF7CF58DAED7}"/>
              </a:ext>
            </a:extLst>
          </p:cNvPr>
          <p:cNvPicPr>
            <a:picLocks noChangeAspect="1"/>
          </p:cNvPicPr>
          <p:nvPr/>
        </p:nvPicPr>
        <p:blipFill>
          <a:blip r:embed="rId2"/>
          <a:stretch>
            <a:fillRect/>
          </a:stretch>
        </p:blipFill>
        <p:spPr>
          <a:xfrm>
            <a:off x="344192" y="4419227"/>
            <a:ext cx="2566342" cy="1979852"/>
          </a:xfrm>
          <a:prstGeom prst="rect">
            <a:avLst/>
          </a:prstGeom>
        </p:spPr>
      </p:pic>
    </p:spTree>
    <p:extLst>
      <p:ext uri="{BB962C8B-B14F-4D97-AF65-F5344CB8AC3E}">
        <p14:creationId xmlns:p14="http://schemas.microsoft.com/office/powerpoint/2010/main" val="3919840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Title 1">
            <a:extLst>
              <a:ext uri="{FF2B5EF4-FFF2-40B4-BE49-F238E27FC236}">
                <a16:creationId xmlns:a16="http://schemas.microsoft.com/office/drawing/2014/main" id="{DA35ADC9-D6AB-41E7-8FAC-33DCA9FF0633}"/>
              </a:ext>
            </a:extLst>
          </p:cNvPr>
          <p:cNvSpPr>
            <a:spLocks noGrp="1"/>
          </p:cNvSpPr>
          <p:nvPr>
            <p:ph type="title"/>
          </p:nvPr>
        </p:nvSpPr>
        <p:spPr>
          <a:xfrm>
            <a:off x="582930" y="731519"/>
            <a:ext cx="2133893" cy="3237579"/>
          </a:xfrm>
        </p:spPr>
        <p:txBody>
          <a:bodyPr>
            <a:normAutofit/>
          </a:bodyPr>
          <a:lstStyle/>
          <a:p>
            <a:r>
              <a:rPr lang="en-US" sz="2800" dirty="0">
                <a:solidFill>
                  <a:srgbClr val="FFFFFF"/>
                </a:solidFill>
              </a:rPr>
              <a:t>Autonomous decision-making </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7CD19283-A196-4AE2-8F85-5F75F6D60F6A}"/>
              </a:ext>
            </a:extLst>
          </p:cNvPr>
          <p:cNvSpPr>
            <a:spLocks noGrp="1"/>
          </p:cNvSpPr>
          <p:nvPr>
            <p:ph idx="1"/>
          </p:nvPr>
        </p:nvSpPr>
        <p:spPr>
          <a:xfrm>
            <a:off x="3284781" y="686862"/>
            <a:ext cx="5278194" cy="5475129"/>
          </a:xfrm>
        </p:spPr>
        <p:txBody>
          <a:bodyPr anchor="ctr">
            <a:normAutofit/>
          </a:bodyPr>
          <a:lstStyle/>
          <a:p>
            <a:r>
              <a:rPr lang="en-GB" sz="2300" dirty="0"/>
              <a:t>Any notion of autonomous (moral) decision-making assumes that:</a:t>
            </a:r>
          </a:p>
          <a:p>
            <a:endParaRPr lang="en-GB" sz="2300" dirty="0"/>
          </a:p>
          <a:p>
            <a:pPr lvl="1"/>
            <a:r>
              <a:rPr lang="en-GB" sz="2300" dirty="0"/>
              <a:t>Patients are involved in making informed and voluntary decisions</a:t>
            </a:r>
          </a:p>
          <a:p>
            <a:pPr marL="457200" lvl="1" indent="0">
              <a:buNone/>
            </a:pPr>
            <a:r>
              <a:rPr lang="en-GB" sz="2300" dirty="0"/>
              <a:t> </a:t>
            </a:r>
          </a:p>
          <a:p>
            <a:pPr lvl="1"/>
            <a:r>
              <a:rPr lang="en-GB" sz="2300" dirty="0"/>
              <a:t>The patient has the </a:t>
            </a:r>
            <a:r>
              <a:rPr lang="en-GB" sz="2300" b="1" dirty="0"/>
              <a:t>capacity to act intentionally</a:t>
            </a:r>
            <a:r>
              <a:rPr lang="en-GB" sz="2300" dirty="0"/>
              <a:t>, with </a:t>
            </a:r>
            <a:r>
              <a:rPr lang="en-GB" sz="2300" b="1" dirty="0"/>
              <a:t>understanding</a:t>
            </a:r>
            <a:r>
              <a:rPr lang="en-GB" sz="2300" dirty="0"/>
              <a:t>, and </a:t>
            </a:r>
            <a:r>
              <a:rPr lang="en-GB" sz="2300" b="1" dirty="0"/>
              <a:t>without controlling influences</a:t>
            </a:r>
            <a:r>
              <a:rPr lang="en-GB" sz="2300" dirty="0"/>
              <a:t> that would mitigate against a free and voluntary act</a:t>
            </a:r>
          </a:p>
          <a:p>
            <a:endParaRPr lang="en-US" sz="2300" dirty="0"/>
          </a:p>
        </p:txBody>
      </p:sp>
    </p:spTree>
    <p:extLst>
      <p:ext uri="{BB962C8B-B14F-4D97-AF65-F5344CB8AC3E}">
        <p14:creationId xmlns:p14="http://schemas.microsoft.com/office/powerpoint/2010/main" val="48690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2">
            <a:extLst>
              <a:ext uri="{FF2B5EF4-FFF2-40B4-BE49-F238E27FC236}">
                <a16:creationId xmlns:a16="http://schemas.microsoft.com/office/drawing/2014/main" id="{D1880CDA-3008-481D-869D-95F30013852E}"/>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E2528504-21FD-4E52-9090-36F4C872604B}"/>
              </a:ext>
            </a:extLst>
          </p:cNvPr>
          <p:cNvSpPr txBox="1"/>
          <p:nvPr/>
        </p:nvSpPr>
        <p:spPr>
          <a:xfrm>
            <a:off x="781878" y="516835"/>
            <a:ext cx="7341705"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Conditions need to be met for a person's decisions and actions to be autonomous</a:t>
            </a:r>
          </a:p>
        </p:txBody>
      </p:sp>
      <p:sp>
        <p:nvSpPr>
          <p:cNvPr id="7" name="TextBox 6">
            <a:extLst>
              <a:ext uri="{FF2B5EF4-FFF2-40B4-BE49-F238E27FC236}">
                <a16:creationId xmlns:a16="http://schemas.microsoft.com/office/drawing/2014/main" id="{9522E6E7-7873-4023-8FC1-EDD27463CEA0}"/>
              </a:ext>
            </a:extLst>
          </p:cNvPr>
          <p:cNvSpPr txBox="1"/>
          <p:nvPr/>
        </p:nvSpPr>
        <p:spPr>
          <a:xfrm>
            <a:off x="1071418" y="2101380"/>
            <a:ext cx="6604000" cy="46166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a:ea typeface="+mn-ea"/>
                <a:cs typeface="+mn-cs"/>
              </a:rPr>
              <a:t>Persons' decisions and actions are truly their own:</a:t>
            </a:r>
          </a:p>
        </p:txBody>
      </p:sp>
    </p:spTree>
    <p:extLst>
      <p:ext uri="{BB962C8B-B14F-4D97-AF65-F5344CB8AC3E}">
        <p14:creationId xmlns:p14="http://schemas.microsoft.com/office/powerpoint/2010/main" val="143196078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1656</Words>
  <Application>Microsoft Office PowerPoint</Application>
  <PresentationFormat>On-screen Show (4:3)</PresentationFormat>
  <Paragraphs>170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1_Office Theme</vt:lpstr>
      <vt:lpstr>PowerPoint Presentation</vt:lpstr>
      <vt:lpstr>Autonomy</vt:lpstr>
      <vt:lpstr>PowerPoint Presentation</vt:lpstr>
      <vt:lpstr>Right to Information</vt:lpstr>
      <vt:lpstr>Right to information- Chronic diseases:</vt:lpstr>
      <vt:lpstr>Presenting information and mental capacity</vt:lpstr>
      <vt:lpstr>Decision making and mental capacity</vt:lpstr>
      <vt:lpstr>Autonomous decision-making </vt:lpstr>
      <vt:lpstr>PowerPoint Presentation</vt:lpstr>
      <vt:lpstr> To be autonomous one must make evaluations</vt:lpstr>
      <vt:lpstr>B. Evaluations should be rational</vt:lpstr>
      <vt:lpstr> Desires higher in the hierarchy should be respected</vt:lpstr>
      <vt:lpstr>Autonomous evaluation</vt:lpstr>
      <vt:lpstr>Respecting a person's autonomy is not always the same as respecting their choice</vt:lpstr>
      <vt:lpstr>Against the principle of autonomy</vt:lpstr>
      <vt:lpstr>Nonmaleficence</vt:lpstr>
      <vt:lpstr>Issues and Concepts Associated with the Principle of Nonmaleficence</vt:lpstr>
      <vt:lpstr>Against the principle of non-maleficence</vt:lpstr>
      <vt:lpstr>Beneficence</vt:lpstr>
      <vt:lpstr>PowerPoint Presentation</vt:lpstr>
      <vt:lpstr>Rules of Beneficence</vt:lpstr>
      <vt:lpstr>Against beneficence</vt:lpstr>
      <vt:lpstr>Harm and benefit </vt:lpstr>
      <vt:lpstr>Justice</vt:lpstr>
      <vt:lpstr>Against justice</vt:lpstr>
      <vt:lpstr>Conflicts </vt:lpstr>
      <vt:lpstr>Example: Conflicts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Reema Karasneh</dc:creator>
  <cp:lastModifiedBy>hamzeh otoom</cp:lastModifiedBy>
  <cp:revision>2</cp:revision>
  <dcterms:created xsi:type="dcterms:W3CDTF">2021-03-01T14:50:18Z</dcterms:created>
  <dcterms:modified xsi:type="dcterms:W3CDTF">2021-03-01T18:12:44Z</dcterms:modified>
</cp:coreProperties>
</file>