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37" r:id="rId5"/>
    <p:sldId id="335" r:id="rId6"/>
    <p:sldId id="325" r:id="rId7"/>
    <p:sldId id="292" r:id="rId8"/>
    <p:sldId id="295" r:id="rId9"/>
    <p:sldId id="334" r:id="rId10"/>
    <p:sldId id="309" r:id="rId11"/>
    <p:sldId id="310" r:id="rId12"/>
    <p:sldId id="311" r:id="rId13"/>
    <p:sldId id="347" r:id="rId14"/>
    <p:sldId id="351" r:id="rId15"/>
    <p:sldId id="313" r:id="rId16"/>
    <p:sldId id="345" r:id="rId17"/>
    <p:sldId id="314" r:id="rId18"/>
    <p:sldId id="315" r:id="rId19"/>
    <p:sldId id="316" r:id="rId20"/>
    <p:sldId id="317" r:id="rId21"/>
    <p:sldId id="318" r:id="rId22"/>
    <p:sldId id="352" r:id="rId23"/>
    <p:sldId id="319" r:id="rId24"/>
    <p:sldId id="320" r:id="rId25"/>
    <p:sldId id="291" r:id="rId26"/>
    <p:sldId id="35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svg" /><Relationship Id="rId1" Type="http://schemas.openxmlformats.org/officeDocument/2006/relationships/image" Target="../media/image5.png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4" Type="http://schemas.openxmlformats.org/officeDocument/2006/relationships/image" Target="../media/image8.svg" 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 /><Relationship Id="rId3" Type="http://schemas.openxmlformats.org/officeDocument/2006/relationships/image" Target="../media/image5.png" /><Relationship Id="rId7" Type="http://schemas.openxmlformats.org/officeDocument/2006/relationships/image" Target="../media/image15.png" /><Relationship Id="rId2" Type="http://schemas.openxmlformats.org/officeDocument/2006/relationships/image" Target="../media/image12.svg" /><Relationship Id="rId1" Type="http://schemas.openxmlformats.org/officeDocument/2006/relationships/image" Target="../media/image11.png" /><Relationship Id="rId6" Type="http://schemas.openxmlformats.org/officeDocument/2006/relationships/image" Target="../media/image14.svg" /><Relationship Id="rId5" Type="http://schemas.openxmlformats.org/officeDocument/2006/relationships/image" Target="../media/image13.png" /><Relationship Id="rId4" Type="http://schemas.openxmlformats.org/officeDocument/2006/relationships/image" Target="../media/image6.svg" 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0.svg" /><Relationship Id="rId1" Type="http://schemas.openxmlformats.org/officeDocument/2006/relationships/image" Target="../media/image9.png" /><Relationship Id="rId6" Type="http://schemas.openxmlformats.org/officeDocument/2006/relationships/image" Target="../media/image6.svg" /><Relationship Id="rId5" Type="http://schemas.openxmlformats.org/officeDocument/2006/relationships/image" Target="../media/image5.png" /><Relationship Id="rId4" Type="http://schemas.openxmlformats.org/officeDocument/2006/relationships/image" Target="../media/image18.svg" 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2.svg" /><Relationship Id="rId1" Type="http://schemas.openxmlformats.org/officeDocument/2006/relationships/image" Target="../media/image21.png" /><Relationship Id="rId6" Type="http://schemas.openxmlformats.org/officeDocument/2006/relationships/image" Target="../media/image24.svg" /><Relationship Id="rId5" Type="http://schemas.openxmlformats.org/officeDocument/2006/relationships/image" Target="../media/image23.png" /><Relationship Id="rId4" Type="http://schemas.openxmlformats.org/officeDocument/2006/relationships/image" Target="../media/image14.sv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svg" /><Relationship Id="rId1" Type="http://schemas.openxmlformats.org/officeDocument/2006/relationships/image" Target="../media/image5.png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4" Type="http://schemas.openxmlformats.org/officeDocument/2006/relationships/image" Target="../media/image8.svg" 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 /><Relationship Id="rId3" Type="http://schemas.openxmlformats.org/officeDocument/2006/relationships/image" Target="../media/image5.png" /><Relationship Id="rId7" Type="http://schemas.openxmlformats.org/officeDocument/2006/relationships/image" Target="../media/image15.png" /><Relationship Id="rId2" Type="http://schemas.openxmlformats.org/officeDocument/2006/relationships/image" Target="../media/image12.svg" /><Relationship Id="rId1" Type="http://schemas.openxmlformats.org/officeDocument/2006/relationships/image" Target="../media/image11.png" /><Relationship Id="rId6" Type="http://schemas.openxmlformats.org/officeDocument/2006/relationships/image" Target="../media/image14.svg" /><Relationship Id="rId5" Type="http://schemas.openxmlformats.org/officeDocument/2006/relationships/image" Target="../media/image13.png" /><Relationship Id="rId4" Type="http://schemas.openxmlformats.org/officeDocument/2006/relationships/image" Target="../media/image6.svg" 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0.svg" /><Relationship Id="rId1" Type="http://schemas.openxmlformats.org/officeDocument/2006/relationships/image" Target="../media/image9.png" /><Relationship Id="rId6" Type="http://schemas.openxmlformats.org/officeDocument/2006/relationships/image" Target="../media/image6.svg" /><Relationship Id="rId5" Type="http://schemas.openxmlformats.org/officeDocument/2006/relationships/image" Target="../media/image5.png" /><Relationship Id="rId4" Type="http://schemas.openxmlformats.org/officeDocument/2006/relationships/image" Target="../media/image18.svg" 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2.svg" /><Relationship Id="rId1" Type="http://schemas.openxmlformats.org/officeDocument/2006/relationships/image" Target="../media/image21.png" /><Relationship Id="rId6" Type="http://schemas.openxmlformats.org/officeDocument/2006/relationships/image" Target="../media/image24.svg" /><Relationship Id="rId5" Type="http://schemas.openxmlformats.org/officeDocument/2006/relationships/image" Target="../media/image23.png" /><Relationship Id="rId4" Type="http://schemas.openxmlformats.org/officeDocument/2006/relationships/image" Target="../media/image14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65174-B7DA-411F-AF54-E65017C1037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62C3E-F716-41FA-98E4-319BBDABFF9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Provide a consistent logical system of thought that can produce practical guidelines</a:t>
          </a:r>
          <a:endParaRPr lang="en-US" dirty="0"/>
        </a:p>
      </dgm:t>
    </dgm:pt>
    <dgm:pt modelId="{E4201DF0-78BF-4345-8A6F-CF2D56730F9C}" type="parTrans" cxnId="{C69FA509-B192-4331-8CF8-31BAA48FEA3F}">
      <dgm:prSet/>
      <dgm:spPr/>
      <dgm:t>
        <a:bodyPr/>
        <a:lstStyle/>
        <a:p>
          <a:endParaRPr lang="en-US"/>
        </a:p>
      </dgm:t>
    </dgm:pt>
    <dgm:pt modelId="{40BAE054-A712-4CD0-95A9-2942F8D89EBC}" type="sibTrans" cxnId="{C69FA509-B192-4331-8CF8-31BAA48FEA3F}">
      <dgm:prSet/>
      <dgm:spPr/>
      <dgm:t>
        <a:bodyPr/>
        <a:lstStyle/>
        <a:p>
          <a:endParaRPr lang="en-US"/>
        </a:p>
      </dgm:t>
    </dgm:pt>
    <dgm:pt modelId="{D8AF2F13-E4BF-4B7F-ABE3-5230DA2F7A15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0C7118EA-C34D-45F8-B4EA-BA7EB0F066E4}" type="parTrans" cxnId="{5AEA965E-82C0-4D9A-86FA-93C8F66270B0}">
      <dgm:prSet/>
      <dgm:spPr/>
      <dgm:t>
        <a:bodyPr/>
        <a:lstStyle/>
        <a:p>
          <a:endParaRPr lang="en-US"/>
        </a:p>
      </dgm:t>
    </dgm:pt>
    <dgm:pt modelId="{41CB53BD-C3DA-46ED-BD05-2C94E2B11566}" type="sibTrans" cxnId="{5AEA965E-82C0-4D9A-86FA-93C8F66270B0}">
      <dgm:prSet/>
      <dgm:spPr/>
      <dgm:t>
        <a:bodyPr/>
        <a:lstStyle/>
        <a:p>
          <a:endParaRPr lang="en-US"/>
        </a:p>
      </dgm:t>
    </dgm:pt>
    <dgm:pt modelId="{9F9063BC-EDE9-4FE9-9B4E-037EDB5F9D2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Provide a philosophical approach for making ethical decisions </a:t>
          </a:r>
          <a:endParaRPr lang="en-US" dirty="0"/>
        </a:p>
      </dgm:t>
    </dgm:pt>
    <dgm:pt modelId="{78236D04-B361-4703-AD9F-56FE94F12986}" type="parTrans" cxnId="{28099A83-89DE-45EB-B0F4-A10BE47D6E64}">
      <dgm:prSet/>
      <dgm:spPr/>
      <dgm:t>
        <a:bodyPr/>
        <a:lstStyle/>
        <a:p>
          <a:endParaRPr lang="en-US"/>
        </a:p>
      </dgm:t>
    </dgm:pt>
    <dgm:pt modelId="{455B83A4-502F-46A6-A930-7D5BDF30608E}" type="sibTrans" cxnId="{28099A83-89DE-45EB-B0F4-A10BE47D6E64}">
      <dgm:prSet/>
      <dgm:spPr/>
      <dgm:t>
        <a:bodyPr/>
        <a:lstStyle/>
        <a:p>
          <a:endParaRPr lang="en-US"/>
        </a:p>
      </dgm:t>
    </dgm:pt>
    <dgm:pt modelId="{D06F9247-6E2D-4611-AE34-EB11A6FC2429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2B316E8D-3C5B-4572-AB6C-5D246E9BB70A}" type="parTrans" cxnId="{F88C0B3C-C3F5-42DB-9617-AC04596AFF03}">
      <dgm:prSet/>
      <dgm:spPr/>
      <dgm:t>
        <a:bodyPr/>
        <a:lstStyle/>
        <a:p>
          <a:endParaRPr lang="en-US"/>
        </a:p>
      </dgm:t>
    </dgm:pt>
    <dgm:pt modelId="{1319BFEB-EA12-4C31-B3B9-98350EB9ECE1}" type="sibTrans" cxnId="{F88C0B3C-C3F5-42DB-9617-AC04596AFF03}">
      <dgm:prSet/>
      <dgm:spPr/>
      <dgm:t>
        <a:bodyPr/>
        <a:lstStyle/>
        <a:p>
          <a:endParaRPr lang="en-US"/>
        </a:p>
      </dgm:t>
    </dgm:pt>
    <dgm:pt modelId="{CBE3594F-42F4-4FC6-9EEA-48B44DFD78E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Provide a value judgement on what a person should do </a:t>
          </a:r>
          <a:endParaRPr lang="en-US" dirty="0"/>
        </a:p>
      </dgm:t>
    </dgm:pt>
    <dgm:pt modelId="{4736E48C-275B-42A0-A769-165426DA7E32}" type="parTrans" cxnId="{17377E5A-CEA6-4CAD-A957-BCA1D8C80F78}">
      <dgm:prSet/>
      <dgm:spPr/>
      <dgm:t>
        <a:bodyPr/>
        <a:lstStyle/>
        <a:p>
          <a:endParaRPr lang="en-US"/>
        </a:p>
      </dgm:t>
    </dgm:pt>
    <dgm:pt modelId="{1B8BDAC3-47FC-4BB1-9B37-06510F9DA93B}" type="sibTrans" cxnId="{17377E5A-CEA6-4CAD-A957-BCA1D8C80F78}">
      <dgm:prSet/>
      <dgm:spPr/>
      <dgm:t>
        <a:bodyPr/>
        <a:lstStyle/>
        <a:p>
          <a:endParaRPr lang="en-US"/>
        </a:p>
      </dgm:t>
    </dgm:pt>
    <dgm:pt modelId="{4544E0A2-5FF4-4BEB-9C45-CA939D6CDAE0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641640AA-0901-40C9-93F8-3B9525567B19}" type="parTrans" cxnId="{B3F546A6-1F26-464D-BAD9-47837DAA0CAF}">
      <dgm:prSet/>
      <dgm:spPr/>
      <dgm:t>
        <a:bodyPr/>
        <a:lstStyle/>
        <a:p>
          <a:endParaRPr lang="en-US"/>
        </a:p>
      </dgm:t>
    </dgm:pt>
    <dgm:pt modelId="{5BF98B5B-9715-46E4-B162-E137B1D9ACBD}" type="sibTrans" cxnId="{B3F546A6-1F26-464D-BAD9-47837DAA0CAF}">
      <dgm:prSet/>
      <dgm:spPr/>
      <dgm:t>
        <a:bodyPr/>
        <a:lstStyle/>
        <a:p>
          <a:endParaRPr lang="en-US"/>
        </a:p>
      </dgm:t>
    </dgm:pt>
    <dgm:pt modelId="{FB729E36-2D9A-41F8-B4F8-5726187602CD}" type="pres">
      <dgm:prSet presAssocID="{FB865174-B7DA-411F-AF54-E65017C10374}" presName="root" presStyleCnt="0">
        <dgm:presLayoutVars>
          <dgm:dir/>
          <dgm:resizeHandles val="exact"/>
        </dgm:presLayoutVars>
      </dgm:prSet>
      <dgm:spPr/>
    </dgm:pt>
    <dgm:pt modelId="{53164AF4-DE85-4340-A39B-B475B37D52D7}" type="pres">
      <dgm:prSet presAssocID="{7C862C3E-F716-41FA-98E4-319BBDABFF95}" presName="compNode" presStyleCnt="0"/>
      <dgm:spPr/>
    </dgm:pt>
    <dgm:pt modelId="{46EF5FDB-18DF-42C7-B7D4-227AA1B6C677}" type="pres">
      <dgm:prSet presAssocID="{7C862C3E-F716-41FA-98E4-319BBDABFF95}" presName="bgRect" presStyleLbl="bgShp" presStyleIdx="0" presStyleCnt="3"/>
      <dgm:spPr/>
    </dgm:pt>
    <dgm:pt modelId="{0EF5DAEA-E8A2-4AFC-8D1A-4EED3380ABA6}" type="pres">
      <dgm:prSet presAssocID="{7C862C3E-F716-41FA-98E4-319BBDABFF9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3AB391C-D357-4F4C-BFF8-E576CDD8E0AC}" type="pres">
      <dgm:prSet presAssocID="{7C862C3E-F716-41FA-98E4-319BBDABFF95}" presName="spaceRect" presStyleCnt="0"/>
      <dgm:spPr/>
    </dgm:pt>
    <dgm:pt modelId="{A5BFA93F-3EA6-45D3-86E7-AF49B7C09B74}" type="pres">
      <dgm:prSet presAssocID="{7C862C3E-F716-41FA-98E4-319BBDABFF95}" presName="parTx" presStyleLbl="revTx" presStyleIdx="0" presStyleCnt="6" custScaleX="170002" custLinFactNeighborX="35394" custLinFactNeighborY="-743">
        <dgm:presLayoutVars>
          <dgm:chMax val="0"/>
          <dgm:chPref val="0"/>
        </dgm:presLayoutVars>
      </dgm:prSet>
      <dgm:spPr/>
    </dgm:pt>
    <dgm:pt modelId="{C9DAF98F-2A8B-465B-B79E-CD9AB105424A}" type="pres">
      <dgm:prSet presAssocID="{7C862C3E-F716-41FA-98E4-319BBDABFF95}" presName="desTx" presStyleLbl="revTx" presStyleIdx="1" presStyleCnt="6">
        <dgm:presLayoutVars/>
      </dgm:prSet>
      <dgm:spPr/>
    </dgm:pt>
    <dgm:pt modelId="{04EF8A53-3447-4D60-A3D0-3591BD53A5A9}" type="pres">
      <dgm:prSet presAssocID="{40BAE054-A712-4CD0-95A9-2942F8D89EBC}" presName="sibTrans" presStyleCnt="0"/>
      <dgm:spPr/>
    </dgm:pt>
    <dgm:pt modelId="{2B026212-A922-46A4-8FE3-D102C88A6022}" type="pres">
      <dgm:prSet presAssocID="{9F9063BC-EDE9-4FE9-9B4E-037EDB5F9D2E}" presName="compNode" presStyleCnt="0"/>
      <dgm:spPr/>
    </dgm:pt>
    <dgm:pt modelId="{F33B6664-98B0-4B7E-BF36-486BA8B92CA4}" type="pres">
      <dgm:prSet presAssocID="{9F9063BC-EDE9-4FE9-9B4E-037EDB5F9D2E}" presName="bgRect" presStyleLbl="bgShp" presStyleIdx="1" presStyleCnt="3"/>
      <dgm:spPr/>
    </dgm:pt>
    <dgm:pt modelId="{F41AEDEE-F4A3-46C5-9279-0E422B6C9EC4}" type="pres">
      <dgm:prSet presAssocID="{9F9063BC-EDE9-4FE9-9B4E-037EDB5F9D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C5A7EF1-9DD9-4356-8618-9C83035F56AF}" type="pres">
      <dgm:prSet presAssocID="{9F9063BC-EDE9-4FE9-9B4E-037EDB5F9D2E}" presName="spaceRect" presStyleCnt="0"/>
      <dgm:spPr/>
    </dgm:pt>
    <dgm:pt modelId="{5EE99E9B-A5EC-4C46-8CBA-5F14DE6A49A9}" type="pres">
      <dgm:prSet presAssocID="{9F9063BC-EDE9-4FE9-9B4E-037EDB5F9D2E}" presName="parTx" presStyleLbl="revTx" presStyleIdx="2" presStyleCnt="6" custScaleX="166242" custLinFactNeighborX="33052" custLinFactNeighborY="-1486">
        <dgm:presLayoutVars>
          <dgm:chMax val="0"/>
          <dgm:chPref val="0"/>
        </dgm:presLayoutVars>
      </dgm:prSet>
      <dgm:spPr/>
    </dgm:pt>
    <dgm:pt modelId="{C808C32C-4DE9-403E-88A3-AD297FBBDCC6}" type="pres">
      <dgm:prSet presAssocID="{9F9063BC-EDE9-4FE9-9B4E-037EDB5F9D2E}" presName="desTx" presStyleLbl="revTx" presStyleIdx="3" presStyleCnt="6">
        <dgm:presLayoutVars/>
      </dgm:prSet>
      <dgm:spPr/>
    </dgm:pt>
    <dgm:pt modelId="{D390772A-ACD4-4459-9FB6-94FCF6887B29}" type="pres">
      <dgm:prSet presAssocID="{455B83A4-502F-46A6-A930-7D5BDF30608E}" presName="sibTrans" presStyleCnt="0"/>
      <dgm:spPr/>
    </dgm:pt>
    <dgm:pt modelId="{6771A6DA-F77C-4618-8093-8546123BBDF2}" type="pres">
      <dgm:prSet presAssocID="{CBE3594F-42F4-4FC6-9EEA-48B44DFD78E5}" presName="compNode" presStyleCnt="0"/>
      <dgm:spPr/>
    </dgm:pt>
    <dgm:pt modelId="{278F7F71-F57C-4E3B-AD10-7E251FE78FA6}" type="pres">
      <dgm:prSet presAssocID="{CBE3594F-42F4-4FC6-9EEA-48B44DFD78E5}" presName="bgRect" presStyleLbl="bgShp" presStyleIdx="2" presStyleCnt="3"/>
      <dgm:spPr/>
    </dgm:pt>
    <dgm:pt modelId="{BADEEA94-2CCE-45C8-BED3-952CCFEEA544}" type="pres">
      <dgm:prSet presAssocID="{CBE3594F-42F4-4FC6-9EEA-48B44DFD78E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01959999-8DF2-4E14-9CD4-330144D1D626}" type="pres">
      <dgm:prSet presAssocID="{CBE3594F-42F4-4FC6-9EEA-48B44DFD78E5}" presName="spaceRect" presStyleCnt="0"/>
      <dgm:spPr/>
    </dgm:pt>
    <dgm:pt modelId="{1C318236-E1BF-412F-AD45-3C0140811EB0}" type="pres">
      <dgm:prSet presAssocID="{CBE3594F-42F4-4FC6-9EEA-48B44DFD78E5}" presName="parTx" presStyleLbl="revTx" presStyleIdx="4" presStyleCnt="6" custScaleX="163639" custLinFactNeighborX="35915">
        <dgm:presLayoutVars>
          <dgm:chMax val="0"/>
          <dgm:chPref val="0"/>
        </dgm:presLayoutVars>
      </dgm:prSet>
      <dgm:spPr/>
    </dgm:pt>
    <dgm:pt modelId="{197FB10E-7D04-48B8-86C1-3A1D2E0E189D}" type="pres">
      <dgm:prSet presAssocID="{CBE3594F-42F4-4FC6-9EEA-48B44DFD78E5}" presName="desTx" presStyleLbl="revTx" presStyleIdx="5" presStyleCnt="6">
        <dgm:presLayoutVars/>
      </dgm:prSet>
      <dgm:spPr/>
    </dgm:pt>
  </dgm:ptLst>
  <dgm:cxnLst>
    <dgm:cxn modelId="{C69FA509-B192-4331-8CF8-31BAA48FEA3F}" srcId="{FB865174-B7DA-411F-AF54-E65017C10374}" destId="{7C862C3E-F716-41FA-98E4-319BBDABFF95}" srcOrd="0" destOrd="0" parTransId="{E4201DF0-78BF-4345-8A6F-CF2D56730F9C}" sibTransId="{40BAE054-A712-4CD0-95A9-2942F8D89EBC}"/>
    <dgm:cxn modelId="{C944AF0B-BEC5-4E65-9885-D520A9325785}" type="presOf" srcId="{FB865174-B7DA-411F-AF54-E65017C10374}" destId="{FB729E36-2D9A-41F8-B4F8-5726187602CD}" srcOrd="0" destOrd="0" presId="urn:microsoft.com/office/officeart/2018/2/layout/IconVerticalSolidList"/>
    <dgm:cxn modelId="{EF0F6C0F-95D8-4EAB-98F1-412E7553E22D}" type="presOf" srcId="{4544E0A2-5FF4-4BEB-9C45-CA939D6CDAE0}" destId="{197FB10E-7D04-48B8-86C1-3A1D2E0E189D}" srcOrd="0" destOrd="0" presId="urn:microsoft.com/office/officeart/2018/2/layout/IconVerticalSolidList"/>
    <dgm:cxn modelId="{F88C0B3C-C3F5-42DB-9617-AC04596AFF03}" srcId="{9F9063BC-EDE9-4FE9-9B4E-037EDB5F9D2E}" destId="{D06F9247-6E2D-4611-AE34-EB11A6FC2429}" srcOrd="0" destOrd="0" parTransId="{2B316E8D-3C5B-4572-AB6C-5D246E9BB70A}" sibTransId="{1319BFEB-EA12-4C31-B3B9-98350EB9ECE1}"/>
    <dgm:cxn modelId="{5AEA965E-82C0-4D9A-86FA-93C8F66270B0}" srcId="{7C862C3E-F716-41FA-98E4-319BBDABFF95}" destId="{D8AF2F13-E4BF-4B7F-ABE3-5230DA2F7A15}" srcOrd="0" destOrd="0" parTransId="{0C7118EA-C34D-45F8-B4EA-BA7EB0F066E4}" sibTransId="{41CB53BD-C3DA-46ED-BD05-2C94E2B11566}"/>
    <dgm:cxn modelId="{9C72E267-6D90-4084-A833-023E469A756A}" type="presOf" srcId="{CBE3594F-42F4-4FC6-9EEA-48B44DFD78E5}" destId="{1C318236-E1BF-412F-AD45-3C0140811EB0}" srcOrd="0" destOrd="0" presId="urn:microsoft.com/office/officeart/2018/2/layout/IconVerticalSolidList"/>
    <dgm:cxn modelId="{17377E5A-CEA6-4CAD-A957-BCA1D8C80F78}" srcId="{FB865174-B7DA-411F-AF54-E65017C10374}" destId="{CBE3594F-42F4-4FC6-9EEA-48B44DFD78E5}" srcOrd="2" destOrd="0" parTransId="{4736E48C-275B-42A0-A769-165426DA7E32}" sibTransId="{1B8BDAC3-47FC-4BB1-9B37-06510F9DA93B}"/>
    <dgm:cxn modelId="{EB1BC07C-EFA7-46A8-844C-01E5A0FDED08}" type="presOf" srcId="{D8AF2F13-E4BF-4B7F-ABE3-5230DA2F7A15}" destId="{C9DAF98F-2A8B-465B-B79E-CD9AB105424A}" srcOrd="0" destOrd="0" presId="urn:microsoft.com/office/officeart/2018/2/layout/IconVerticalSolidList"/>
    <dgm:cxn modelId="{28099A83-89DE-45EB-B0F4-A10BE47D6E64}" srcId="{FB865174-B7DA-411F-AF54-E65017C10374}" destId="{9F9063BC-EDE9-4FE9-9B4E-037EDB5F9D2E}" srcOrd="1" destOrd="0" parTransId="{78236D04-B361-4703-AD9F-56FE94F12986}" sibTransId="{455B83A4-502F-46A6-A930-7D5BDF30608E}"/>
    <dgm:cxn modelId="{B3F546A6-1F26-464D-BAD9-47837DAA0CAF}" srcId="{CBE3594F-42F4-4FC6-9EEA-48B44DFD78E5}" destId="{4544E0A2-5FF4-4BEB-9C45-CA939D6CDAE0}" srcOrd="0" destOrd="0" parTransId="{641640AA-0901-40C9-93F8-3B9525567B19}" sibTransId="{5BF98B5B-9715-46E4-B162-E137B1D9ACBD}"/>
    <dgm:cxn modelId="{5B393FBC-B352-4510-9593-D9F61E4451AE}" type="presOf" srcId="{7C862C3E-F716-41FA-98E4-319BBDABFF95}" destId="{A5BFA93F-3EA6-45D3-86E7-AF49B7C09B74}" srcOrd="0" destOrd="0" presId="urn:microsoft.com/office/officeart/2018/2/layout/IconVerticalSolidList"/>
    <dgm:cxn modelId="{657258F5-1FA0-4AEE-846F-E7420A44E465}" type="presOf" srcId="{D06F9247-6E2D-4611-AE34-EB11A6FC2429}" destId="{C808C32C-4DE9-403E-88A3-AD297FBBDCC6}" srcOrd="0" destOrd="0" presId="urn:microsoft.com/office/officeart/2018/2/layout/IconVerticalSolidList"/>
    <dgm:cxn modelId="{531337F9-DDC5-41C4-9252-F33930338489}" type="presOf" srcId="{9F9063BC-EDE9-4FE9-9B4E-037EDB5F9D2E}" destId="{5EE99E9B-A5EC-4C46-8CBA-5F14DE6A49A9}" srcOrd="0" destOrd="0" presId="urn:microsoft.com/office/officeart/2018/2/layout/IconVerticalSolidList"/>
    <dgm:cxn modelId="{00BE3424-4F12-4DE9-898C-70AD623B1C08}" type="presParOf" srcId="{FB729E36-2D9A-41F8-B4F8-5726187602CD}" destId="{53164AF4-DE85-4340-A39B-B475B37D52D7}" srcOrd="0" destOrd="0" presId="urn:microsoft.com/office/officeart/2018/2/layout/IconVerticalSolidList"/>
    <dgm:cxn modelId="{3C68496E-A4E8-4A88-B40E-8CD53504AF43}" type="presParOf" srcId="{53164AF4-DE85-4340-A39B-B475B37D52D7}" destId="{46EF5FDB-18DF-42C7-B7D4-227AA1B6C677}" srcOrd="0" destOrd="0" presId="urn:microsoft.com/office/officeart/2018/2/layout/IconVerticalSolidList"/>
    <dgm:cxn modelId="{275E9843-DC4A-448C-8C97-20BE766B0A85}" type="presParOf" srcId="{53164AF4-DE85-4340-A39B-B475B37D52D7}" destId="{0EF5DAEA-E8A2-4AFC-8D1A-4EED3380ABA6}" srcOrd="1" destOrd="0" presId="urn:microsoft.com/office/officeart/2018/2/layout/IconVerticalSolidList"/>
    <dgm:cxn modelId="{268BD8AF-9F7A-4EA5-9CA1-1308A36E452A}" type="presParOf" srcId="{53164AF4-DE85-4340-A39B-B475B37D52D7}" destId="{93AB391C-D357-4F4C-BFF8-E576CDD8E0AC}" srcOrd="2" destOrd="0" presId="urn:microsoft.com/office/officeart/2018/2/layout/IconVerticalSolidList"/>
    <dgm:cxn modelId="{AB5255CA-6D26-4370-A7AD-D2509B8F9870}" type="presParOf" srcId="{53164AF4-DE85-4340-A39B-B475B37D52D7}" destId="{A5BFA93F-3EA6-45D3-86E7-AF49B7C09B74}" srcOrd="3" destOrd="0" presId="urn:microsoft.com/office/officeart/2018/2/layout/IconVerticalSolidList"/>
    <dgm:cxn modelId="{D7D1FCD1-41BA-4ACA-9F76-F8564F99F70C}" type="presParOf" srcId="{53164AF4-DE85-4340-A39B-B475B37D52D7}" destId="{C9DAF98F-2A8B-465B-B79E-CD9AB105424A}" srcOrd="4" destOrd="0" presId="urn:microsoft.com/office/officeart/2018/2/layout/IconVerticalSolidList"/>
    <dgm:cxn modelId="{2A17E0AF-A410-44C0-8471-F6741591BCAB}" type="presParOf" srcId="{FB729E36-2D9A-41F8-B4F8-5726187602CD}" destId="{04EF8A53-3447-4D60-A3D0-3591BD53A5A9}" srcOrd="1" destOrd="0" presId="urn:microsoft.com/office/officeart/2018/2/layout/IconVerticalSolidList"/>
    <dgm:cxn modelId="{5D615D2A-B231-453F-AEE7-2960D18363CD}" type="presParOf" srcId="{FB729E36-2D9A-41F8-B4F8-5726187602CD}" destId="{2B026212-A922-46A4-8FE3-D102C88A6022}" srcOrd="2" destOrd="0" presId="urn:microsoft.com/office/officeart/2018/2/layout/IconVerticalSolidList"/>
    <dgm:cxn modelId="{EA7B7365-EBF7-479F-953D-3D7561AAD51A}" type="presParOf" srcId="{2B026212-A922-46A4-8FE3-D102C88A6022}" destId="{F33B6664-98B0-4B7E-BF36-486BA8B92CA4}" srcOrd="0" destOrd="0" presId="urn:microsoft.com/office/officeart/2018/2/layout/IconVerticalSolidList"/>
    <dgm:cxn modelId="{9FAAC8A1-597E-44FF-9FFD-9D316D5E63F7}" type="presParOf" srcId="{2B026212-A922-46A4-8FE3-D102C88A6022}" destId="{F41AEDEE-F4A3-46C5-9279-0E422B6C9EC4}" srcOrd="1" destOrd="0" presId="urn:microsoft.com/office/officeart/2018/2/layout/IconVerticalSolidList"/>
    <dgm:cxn modelId="{82B21714-5C93-4216-984D-51E08C02E054}" type="presParOf" srcId="{2B026212-A922-46A4-8FE3-D102C88A6022}" destId="{EC5A7EF1-9DD9-4356-8618-9C83035F56AF}" srcOrd="2" destOrd="0" presId="urn:microsoft.com/office/officeart/2018/2/layout/IconVerticalSolidList"/>
    <dgm:cxn modelId="{E7E50A05-20D8-4EB5-BE40-7FA35A36E8EF}" type="presParOf" srcId="{2B026212-A922-46A4-8FE3-D102C88A6022}" destId="{5EE99E9B-A5EC-4C46-8CBA-5F14DE6A49A9}" srcOrd="3" destOrd="0" presId="urn:microsoft.com/office/officeart/2018/2/layout/IconVerticalSolidList"/>
    <dgm:cxn modelId="{2A740F7F-44E5-40B0-9925-E2B1C00ADB17}" type="presParOf" srcId="{2B026212-A922-46A4-8FE3-D102C88A6022}" destId="{C808C32C-4DE9-403E-88A3-AD297FBBDCC6}" srcOrd="4" destOrd="0" presId="urn:microsoft.com/office/officeart/2018/2/layout/IconVerticalSolidList"/>
    <dgm:cxn modelId="{EC7A99F1-5595-4E36-8034-F9EF82A909D5}" type="presParOf" srcId="{FB729E36-2D9A-41F8-B4F8-5726187602CD}" destId="{D390772A-ACD4-4459-9FB6-94FCF6887B29}" srcOrd="3" destOrd="0" presId="urn:microsoft.com/office/officeart/2018/2/layout/IconVerticalSolidList"/>
    <dgm:cxn modelId="{DB316735-A83F-4349-9B15-ED698079A105}" type="presParOf" srcId="{FB729E36-2D9A-41F8-B4F8-5726187602CD}" destId="{6771A6DA-F77C-4618-8093-8546123BBDF2}" srcOrd="4" destOrd="0" presId="urn:microsoft.com/office/officeart/2018/2/layout/IconVerticalSolidList"/>
    <dgm:cxn modelId="{540AF8CA-0A9A-4A91-819E-471AC576D18E}" type="presParOf" srcId="{6771A6DA-F77C-4618-8093-8546123BBDF2}" destId="{278F7F71-F57C-4E3B-AD10-7E251FE78FA6}" srcOrd="0" destOrd="0" presId="urn:microsoft.com/office/officeart/2018/2/layout/IconVerticalSolidList"/>
    <dgm:cxn modelId="{72A6D189-6C63-4EF7-8E04-1435D2421B44}" type="presParOf" srcId="{6771A6DA-F77C-4618-8093-8546123BBDF2}" destId="{BADEEA94-2CCE-45C8-BED3-952CCFEEA544}" srcOrd="1" destOrd="0" presId="urn:microsoft.com/office/officeart/2018/2/layout/IconVerticalSolidList"/>
    <dgm:cxn modelId="{A8CFE8C2-5BD5-4535-B390-2802587E26B2}" type="presParOf" srcId="{6771A6DA-F77C-4618-8093-8546123BBDF2}" destId="{01959999-8DF2-4E14-9CD4-330144D1D626}" srcOrd="2" destOrd="0" presId="urn:microsoft.com/office/officeart/2018/2/layout/IconVerticalSolidList"/>
    <dgm:cxn modelId="{AA3CC864-8B5D-4111-8607-67BF4759112F}" type="presParOf" srcId="{6771A6DA-F77C-4618-8093-8546123BBDF2}" destId="{1C318236-E1BF-412F-AD45-3C0140811EB0}" srcOrd="3" destOrd="0" presId="urn:microsoft.com/office/officeart/2018/2/layout/IconVerticalSolidList"/>
    <dgm:cxn modelId="{34404026-C5AB-45DD-8B78-CD032C8244D9}" type="presParOf" srcId="{6771A6DA-F77C-4618-8093-8546123BBDF2}" destId="{197FB10E-7D04-48B8-86C1-3A1D2E0E189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04D78-2D61-4D21-A955-CFA45CECD1B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F3D07-BE4C-454E-8471-DFAFC8705AC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2000" b="1" i="1" dirty="0"/>
            <a:t>“Using the available means, act in such a way as to do as much good as possible”</a:t>
          </a:r>
          <a:endParaRPr lang="en-US" sz="2000" dirty="0"/>
        </a:p>
      </dgm:t>
    </dgm:pt>
    <dgm:pt modelId="{24294F0C-63A2-4D33-BB51-86D7885872D3}" type="parTrans" cxnId="{160BA9EF-28F7-48E3-90E5-555918BD9935}">
      <dgm:prSet/>
      <dgm:spPr/>
      <dgm:t>
        <a:bodyPr/>
        <a:lstStyle/>
        <a:p>
          <a:endParaRPr lang="en-US"/>
        </a:p>
      </dgm:t>
    </dgm:pt>
    <dgm:pt modelId="{CE915DC8-F326-4F85-9AB6-A4EF87843CD3}" type="sibTrans" cxnId="{160BA9EF-28F7-48E3-90E5-555918BD9935}">
      <dgm:prSet/>
      <dgm:spPr/>
      <dgm:t>
        <a:bodyPr/>
        <a:lstStyle/>
        <a:p>
          <a:endParaRPr lang="en-US"/>
        </a:p>
      </dgm:t>
    </dgm:pt>
    <dgm:pt modelId="{682FF3AE-39D4-4761-A9CD-F66D87E41E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The oldest and most straightforward ethical principle. </a:t>
          </a:r>
          <a:endParaRPr lang="en-US" sz="2000" dirty="0"/>
        </a:p>
      </dgm:t>
    </dgm:pt>
    <dgm:pt modelId="{3FFC8BA7-2B3E-4B4B-94CA-3BB3CEBA3493}" type="parTrans" cxnId="{26FB51DE-2513-47FA-B978-948FD2B4DB01}">
      <dgm:prSet/>
      <dgm:spPr/>
      <dgm:t>
        <a:bodyPr/>
        <a:lstStyle/>
        <a:p>
          <a:endParaRPr lang="en-US"/>
        </a:p>
      </dgm:t>
    </dgm:pt>
    <dgm:pt modelId="{DC85863E-204B-4063-8658-D17766DB0C51}" type="sibTrans" cxnId="{26FB51DE-2513-47FA-B978-948FD2B4DB01}">
      <dgm:prSet/>
      <dgm:spPr/>
      <dgm:t>
        <a:bodyPr/>
        <a:lstStyle/>
        <a:p>
          <a:endParaRPr lang="en-US"/>
        </a:p>
      </dgm:t>
    </dgm:pt>
    <dgm:pt modelId="{7DDAD5C4-45D3-4C9B-A21B-0B45527036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States that the best action is the one that maximizes utility (</a:t>
          </a:r>
          <a:r>
            <a:rPr lang="en-GB" sz="1600" b="1" dirty="0"/>
            <a:t>happiness</a:t>
          </a:r>
          <a:r>
            <a:rPr lang="en-GB" sz="1600" dirty="0"/>
            <a:t>) </a:t>
          </a:r>
          <a:endParaRPr lang="en-US" sz="1600" dirty="0"/>
        </a:p>
      </dgm:t>
    </dgm:pt>
    <dgm:pt modelId="{5E4D9593-02E9-4B8B-B83B-1D3A231DA1B4}" type="parTrans" cxnId="{41AB6DDD-1B1C-42BD-9CF8-B84DC8736E03}">
      <dgm:prSet/>
      <dgm:spPr/>
      <dgm:t>
        <a:bodyPr/>
        <a:lstStyle/>
        <a:p>
          <a:endParaRPr lang="en-US"/>
        </a:p>
      </dgm:t>
    </dgm:pt>
    <dgm:pt modelId="{D52E66AF-C121-4370-A045-98B1116BE8B5}" type="sibTrans" cxnId="{41AB6DDD-1B1C-42BD-9CF8-B84DC8736E03}">
      <dgm:prSet/>
      <dgm:spPr/>
      <dgm:t>
        <a:bodyPr/>
        <a:lstStyle/>
        <a:p>
          <a:endParaRPr lang="en-US"/>
        </a:p>
      </dgm:t>
    </dgm:pt>
    <dgm:pt modelId="{2C40D271-9A18-4FCA-9610-6F29D64711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the rightness of the act is measured by the </a:t>
          </a:r>
          <a:r>
            <a:rPr lang="en-GB" sz="1400" b="1" dirty="0"/>
            <a:t>consequences</a:t>
          </a:r>
          <a:endParaRPr lang="en-US" sz="1400" dirty="0"/>
        </a:p>
      </dgm:t>
    </dgm:pt>
    <dgm:pt modelId="{7C99357E-D76F-4821-B9DA-19E862046379}" type="parTrans" cxnId="{251240DF-537D-4602-BB85-9C3F0984C792}">
      <dgm:prSet/>
      <dgm:spPr/>
      <dgm:t>
        <a:bodyPr/>
        <a:lstStyle/>
        <a:p>
          <a:endParaRPr lang="en-US"/>
        </a:p>
      </dgm:t>
    </dgm:pt>
    <dgm:pt modelId="{60454B3C-407F-4BA2-A5AF-FD72F01BB634}" type="sibTrans" cxnId="{251240DF-537D-4602-BB85-9C3F0984C792}">
      <dgm:prSet/>
      <dgm:spPr/>
      <dgm:t>
        <a:bodyPr/>
        <a:lstStyle/>
        <a:p>
          <a:endParaRPr lang="en-US"/>
        </a:p>
      </dgm:t>
    </dgm:pt>
    <dgm:pt modelId="{34A50AFF-93FC-4DB9-97C7-8D3BB6B8A71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 principle is that a person (physician) aught to act to produce the greatest balance of benefits over harms (the greatest good for the greatest number) </a:t>
          </a:r>
          <a:endParaRPr lang="en-US" dirty="0"/>
        </a:p>
      </dgm:t>
    </dgm:pt>
    <dgm:pt modelId="{8202E25E-2369-4841-9BC8-B50E27D9271F}" type="parTrans" cxnId="{5768CD29-C569-401B-A9AD-705562391988}">
      <dgm:prSet/>
      <dgm:spPr/>
      <dgm:t>
        <a:bodyPr/>
        <a:lstStyle/>
        <a:p>
          <a:endParaRPr lang="en-US"/>
        </a:p>
      </dgm:t>
    </dgm:pt>
    <dgm:pt modelId="{701A990A-399F-43EA-86F9-1A5134099805}" type="sibTrans" cxnId="{5768CD29-C569-401B-A9AD-705562391988}">
      <dgm:prSet/>
      <dgm:spPr/>
      <dgm:t>
        <a:bodyPr/>
        <a:lstStyle/>
        <a:p>
          <a:endParaRPr lang="en-US"/>
        </a:p>
      </dgm:t>
    </dgm:pt>
    <dgm:pt modelId="{6378BE7B-A05C-46C8-AD5E-A43488435AD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600" b="1" i="1" dirty="0"/>
            <a:t>The principle of beneficence</a:t>
          </a:r>
          <a:endParaRPr lang="en-US" sz="1600" dirty="0"/>
        </a:p>
      </dgm:t>
    </dgm:pt>
    <dgm:pt modelId="{DC7044B7-B6DD-490F-9D4C-15D775AEE24B}" type="parTrans" cxnId="{0D69C727-AB62-4A93-92F8-54C8CC792EB6}">
      <dgm:prSet/>
      <dgm:spPr/>
      <dgm:t>
        <a:bodyPr/>
        <a:lstStyle/>
        <a:p>
          <a:endParaRPr lang="en-US"/>
        </a:p>
      </dgm:t>
    </dgm:pt>
    <dgm:pt modelId="{06CF6ABA-E214-4DBD-92BB-15A391563217}" type="sibTrans" cxnId="{0D69C727-AB62-4A93-92F8-54C8CC792EB6}">
      <dgm:prSet/>
      <dgm:spPr/>
      <dgm:t>
        <a:bodyPr/>
        <a:lstStyle/>
        <a:p>
          <a:endParaRPr lang="en-US"/>
        </a:p>
      </dgm:t>
    </dgm:pt>
    <dgm:pt modelId="{8049D757-1B91-4C68-B613-76BD93D8EBAB}" type="pres">
      <dgm:prSet presAssocID="{D1E04D78-2D61-4D21-A955-CFA45CECD1BD}" presName="root" presStyleCnt="0">
        <dgm:presLayoutVars>
          <dgm:dir/>
          <dgm:resizeHandles val="exact"/>
        </dgm:presLayoutVars>
      </dgm:prSet>
      <dgm:spPr/>
    </dgm:pt>
    <dgm:pt modelId="{5405AED5-B5C7-4F77-BED5-F8318C017FCA}" type="pres">
      <dgm:prSet presAssocID="{95DF3D07-BE4C-454E-8471-DFAFC8705ACA}" presName="compNode" presStyleCnt="0"/>
      <dgm:spPr/>
    </dgm:pt>
    <dgm:pt modelId="{7C3E7BE2-BC21-4732-8C47-67C961C7075A}" type="pres">
      <dgm:prSet presAssocID="{95DF3D07-BE4C-454E-8471-DFAFC8705ACA}" presName="bgRect" presStyleLbl="bgShp" presStyleIdx="0" presStyleCnt="4"/>
      <dgm:spPr/>
    </dgm:pt>
    <dgm:pt modelId="{B367F710-8FC9-4290-836C-B4EA7B4598C8}" type="pres">
      <dgm:prSet presAssocID="{95DF3D07-BE4C-454E-8471-DFAFC8705AC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36D6848-8B51-4512-A473-2408ACAA252C}" type="pres">
      <dgm:prSet presAssocID="{95DF3D07-BE4C-454E-8471-DFAFC8705ACA}" presName="spaceRect" presStyleCnt="0"/>
      <dgm:spPr/>
    </dgm:pt>
    <dgm:pt modelId="{B6A57CB0-23D1-400A-A00F-4DBEB7263CF9}" type="pres">
      <dgm:prSet presAssocID="{95DF3D07-BE4C-454E-8471-DFAFC8705ACA}" presName="parTx" presStyleLbl="revTx" presStyleIdx="0" presStyleCnt="6">
        <dgm:presLayoutVars>
          <dgm:chMax val="0"/>
          <dgm:chPref val="0"/>
        </dgm:presLayoutVars>
      </dgm:prSet>
      <dgm:spPr/>
    </dgm:pt>
    <dgm:pt modelId="{2807CBA4-8311-4B3C-B5A8-9BB9F5E4F78C}" type="pres">
      <dgm:prSet presAssocID="{CE915DC8-F326-4F85-9AB6-A4EF87843CD3}" presName="sibTrans" presStyleCnt="0"/>
      <dgm:spPr/>
    </dgm:pt>
    <dgm:pt modelId="{771BFDC0-8A34-4A94-8977-2AFCA2697188}" type="pres">
      <dgm:prSet presAssocID="{682FF3AE-39D4-4761-A9CD-F66D87E41E74}" presName="compNode" presStyleCnt="0"/>
      <dgm:spPr/>
    </dgm:pt>
    <dgm:pt modelId="{EF55C873-212E-43CC-92F2-DC6CCFDB830E}" type="pres">
      <dgm:prSet presAssocID="{682FF3AE-39D4-4761-A9CD-F66D87E41E74}" presName="bgRect" presStyleLbl="bgShp" presStyleIdx="1" presStyleCnt="4"/>
      <dgm:spPr/>
    </dgm:pt>
    <dgm:pt modelId="{DD8DFF02-820D-4184-B202-EF5243926DE9}" type="pres">
      <dgm:prSet presAssocID="{682FF3AE-39D4-4761-A9CD-F66D87E41E7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FE3C5BD-DA25-413C-8F11-D27A128002C5}" type="pres">
      <dgm:prSet presAssocID="{682FF3AE-39D4-4761-A9CD-F66D87E41E74}" presName="spaceRect" presStyleCnt="0"/>
      <dgm:spPr/>
    </dgm:pt>
    <dgm:pt modelId="{96D79331-512B-4C33-835A-F9B717822274}" type="pres">
      <dgm:prSet presAssocID="{682FF3AE-39D4-4761-A9CD-F66D87E41E74}" presName="parTx" presStyleLbl="revTx" presStyleIdx="1" presStyleCnt="6">
        <dgm:presLayoutVars>
          <dgm:chMax val="0"/>
          <dgm:chPref val="0"/>
        </dgm:presLayoutVars>
      </dgm:prSet>
      <dgm:spPr/>
    </dgm:pt>
    <dgm:pt modelId="{C5E72D0C-6C1A-43CF-8B9C-E6A8CC3A2946}" type="pres">
      <dgm:prSet presAssocID="{DC85863E-204B-4063-8658-D17766DB0C51}" presName="sibTrans" presStyleCnt="0"/>
      <dgm:spPr/>
    </dgm:pt>
    <dgm:pt modelId="{F10A86E1-EF17-4E16-80F4-C062FEE6DF18}" type="pres">
      <dgm:prSet presAssocID="{7DDAD5C4-45D3-4C9B-A21B-0B455270360B}" presName="compNode" presStyleCnt="0"/>
      <dgm:spPr/>
    </dgm:pt>
    <dgm:pt modelId="{6B3F8DBD-A941-42DA-B9A8-804BB71119F8}" type="pres">
      <dgm:prSet presAssocID="{7DDAD5C4-45D3-4C9B-A21B-0B455270360B}" presName="bgRect" presStyleLbl="bgShp" presStyleIdx="2" presStyleCnt="4"/>
      <dgm:spPr/>
    </dgm:pt>
    <dgm:pt modelId="{3C094B87-C01A-4AA1-9DB5-C840D81C561F}" type="pres">
      <dgm:prSet presAssocID="{7DDAD5C4-45D3-4C9B-A21B-0B455270360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D3B0572E-1634-4647-A5A6-D32DF0BD3772}" type="pres">
      <dgm:prSet presAssocID="{7DDAD5C4-45D3-4C9B-A21B-0B455270360B}" presName="spaceRect" presStyleCnt="0"/>
      <dgm:spPr/>
    </dgm:pt>
    <dgm:pt modelId="{C0CE21C4-0D47-4073-ADEC-D0672F1F1B19}" type="pres">
      <dgm:prSet presAssocID="{7DDAD5C4-45D3-4C9B-A21B-0B455270360B}" presName="parTx" presStyleLbl="revTx" presStyleIdx="2" presStyleCnt="6" custScaleX="114226" custLinFactNeighborX="5205" custLinFactNeighborY="-7111">
        <dgm:presLayoutVars>
          <dgm:chMax val="0"/>
          <dgm:chPref val="0"/>
        </dgm:presLayoutVars>
      </dgm:prSet>
      <dgm:spPr/>
    </dgm:pt>
    <dgm:pt modelId="{4E1DB5CF-7CAB-470C-B84E-5D29FEEB0252}" type="pres">
      <dgm:prSet presAssocID="{7DDAD5C4-45D3-4C9B-A21B-0B455270360B}" presName="desTx" presStyleLbl="revTx" presStyleIdx="3" presStyleCnt="6" custScaleX="54972">
        <dgm:presLayoutVars/>
      </dgm:prSet>
      <dgm:spPr/>
    </dgm:pt>
    <dgm:pt modelId="{E5625ECA-6614-4D40-9A51-5DF813A6479B}" type="pres">
      <dgm:prSet presAssocID="{D52E66AF-C121-4370-A045-98B1116BE8B5}" presName="sibTrans" presStyleCnt="0"/>
      <dgm:spPr/>
    </dgm:pt>
    <dgm:pt modelId="{F77A0582-21E6-4FA9-91FA-8927B7276F22}" type="pres">
      <dgm:prSet presAssocID="{34A50AFF-93FC-4DB9-97C7-8D3BB6B8A716}" presName="compNode" presStyleCnt="0"/>
      <dgm:spPr/>
    </dgm:pt>
    <dgm:pt modelId="{B44DE60E-B889-477B-99C3-C49F3AC6B941}" type="pres">
      <dgm:prSet presAssocID="{34A50AFF-93FC-4DB9-97C7-8D3BB6B8A716}" presName="bgRect" presStyleLbl="bgShp" presStyleIdx="3" presStyleCnt="4"/>
      <dgm:spPr/>
    </dgm:pt>
    <dgm:pt modelId="{A07E1957-3D7D-4E90-96F7-AF7283741B71}" type="pres">
      <dgm:prSet presAssocID="{34A50AFF-93FC-4DB9-97C7-8D3BB6B8A71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3D86D90-5C6E-4879-97F3-9DDB15700609}" type="pres">
      <dgm:prSet presAssocID="{34A50AFF-93FC-4DB9-97C7-8D3BB6B8A716}" presName="spaceRect" presStyleCnt="0"/>
      <dgm:spPr/>
    </dgm:pt>
    <dgm:pt modelId="{FB8C1D54-6B93-4616-9ED6-261DD117DA0F}" type="pres">
      <dgm:prSet presAssocID="{34A50AFF-93FC-4DB9-97C7-8D3BB6B8A716}" presName="parTx" presStyleLbl="revTx" presStyleIdx="4" presStyleCnt="6">
        <dgm:presLayoutVars>
          <dgm:chMax val="0"/>
          <dgm:chPref val="0"/>
        </dgm:presLayoutVars>
      </dgm:prSet>
      <dgm:spPr/>
    </dgm:pt>
    <dgm:pt modelId="{530C784B-C030-41D2-9E63-FEF6E3FB3EAA}" type="pres">
      <dgm:prSet presAssocID="{34A50AFF-93FC-4DB9-97C7-8D3BB6B8A716}" presName="desTx" presStyleLbl="revTx" presStyleIdx="5" presStyleCnt="6">
        <dgm:presLayoutVars/>
      </dgm:prSet>
      <dgm:spPr/>
    </dgm:pt>
  </dgm:ptLst>
  <dgm:cxnLst>
    <dgm:cxn modelId="{68B46B1C-ECDD-4CFD-B47D-49D96CF67FC4}" type="presOf" srcId="{7DDAD5C4-45D3-4C9B-A21B-0B455270360B}" destId="{C0CE21C4-0D47-4073-ADEC-D0672F1F1B19}" srcOrd="0" destOrd="0" presId="urn:microsoft.com/office/officeart/2018/2/layout/IconVerticalSolidList"/>
    <dgm:cxn modelId="{1A195C24-1758-463A-8830-F0A3AFF6A02E}" type="presOf" srcId="{34A50AFF-93FC-4DB9-97C7-8D3BB6B8A716}" destId="{FB8C1D54-6B93-4616-9ED6-261DD117DA0F}" srcOrd="0" destOrd="0" presId="urn:microsoft.com/office/officeart/2018/2/layout/IconVerticalSolidList"/>
    <dgm:cxn modelId="{0D69C727-AB62-4A93-92F8-54C8CC792EB6}" srcId="{34A50AFF-93FC-4DB9-97C7-8D3BB6B8A716}" destId="{6378BE7B-A05C-46C8-AD5E-A43488435ADF}" srcOrd="0" destOrd="0" parTransId="{DC7044B7-B6DD-490F-9D4C-15D775AEE24B}" sibTransId="{06CF6ABA-E214-4DBD-92BB-15A391563217}"/>
    <dgm:cxn modelId="{5768CD29-C569-401B-A9AD-705562391988}" srcId="{D1E04D78-2D61-4D21-A955-CFA45CECD1BD}" destId="{34A50AFF-93FC-4DB9-97C7-8D3BB6B8A716}" srcOrd="3" destOrd="0" parTransId="{8202E25E-2369-4841-9BC8-B50E27D9271F}" sibTransId="{701A990A-399F-43EA-86F9-1A5134099805}"/>
    <dgm:cxn modelId="{2F6B31A3-4FCA-4D2D-8B8C-298721BF0B70}" type="presOf" srcId="{682FF3AE-39D4-4761-A9CD-F66D87E41E74}" destId="{96D79331-512B-4C33-835A-F9B717822274}" srcOrd="0" destOrd="0" presId="urn:microsoft.com/office/officeart/2018/2/layout/IconVerticalSolidList"/>
    <dgm:cxn modelId="{79967DA8-8CDD-4BDE-930B-14736BC769A9}" type="presOf" srcId="{2C40D271-9A18-4FCA-9610-6F29D6471159}" destId="{4E1DB5CF-7CAB-470C-B84E-5D29FEEB0252}" srcOrd="0" destOrd="0" presId="urn:microsoft.com/office/officeart/2018/2/layout/IconVerticalSolidList"/>
    <dgm:cxn modelId="{CC82D5C7-35D4-47E9-935D-F3195DA3D9DF}" type="presOf" srcId="{D1E04D78-2D61-4D21-A955-CFA45CECD1BD}" destId="{8049D757-1B91-4C68-B613-76BD93D8EBAB}" srcOrd="0" destOrd="0" presId="urn:microsoft.com/office/officeart/2018/2/layout/IconVerticalSolidList"/>
    <dgm:cxn modelId="{693F9CD4-C466-407A-AB08-68ACF8DC1A98}" type="presOf" srcId="{95DF3D07-BE4C-454E-8471-DFAFC8705ACA}" destId="{B6A57CB0-23D1-400A-A00F-4DBEB7263CF9}" srcOrd="0" destOrd="0" presId="urn:microsoft.com/office/officeart/2018/2/layout/IconVerticalSolidList"/>
    <dgm:cxn modelId="{41AB6DDD-1B1C-42BD-9CF8-B84DC8736E03}" srcId="{D1E04D78-2D61-4D21-A955-CFA45CECD1BD}" destId="{7DDAD5C4-45D3-4C9B-A21B-0B455270360B}" srcOrd="2" destOrd="0" parTransId="{5E4D9593-02E9-4B8B-B83B-1D3A231DA1B4}" sibTransId="{D52E66AF-C121-4370-A045-98B1116BE8B5}"/>
    <dgm:cxn modelId="{26FB51DE-2513-47FA-B978-948FD2B4DB01}" srcId="{D1E04D78-2D61-4D21-A955-CFA45CECD1BD}" destId="{682FF3AE-39D4-4761-A9CD-F66D87E41E74}" srcOrd="1" destOrd="0" parTransId="{3FFC8BA7-2B3E-4B4B-94CA-3BB3CEBA3493}" sibTransId="{DC85863E-204B-4063-8658-D17766DB0C51}"/>
    <dgm:cxn modelId="{251240DF-537D-4602-BB85-9C3F0984C792}" srcId="{7DDAD5C4-45D3-4C9B-A21B-0B455270360B}" destId="{2C40D271-9A18-4FCA-9610-6F29D6471159}" srcOrd="0" destOrd="0" parTransId="{7C99357E-D76F-4821-B9DA-19E862046379}" sibTransId="{60454B3C-407F-4BA2-A5AF-FD72F01BB634}"/>
    <dgm:cxn modelId="{98E9A0E9-681E-4D30-BA64-8C88D7BEC701}" type="presOf" srcId="{6378BE7B-A05C-46C8-AD5E-A43488435ADF}" destId="{530C784B-C030-41D2-9E63-FEF6E3FB3EAA}" srcOrd="0" destOrd="0" presId="urn:microsoft.com/office/officeart/2018/2/layout/IconVerticalSolidList"/>
    <dgm:cxn modelId="{160BA9EF-28F7-48E3-90E5-555918BD9935}" srcId="{D1E04D78-2D61-4D21-A955-CFA45CECD1BD}" destId="{95DF3D07-BE4C-454E-8471-DFAFC8705ACA}" srcOrd="0" destOrd="0" parTransId="{24294F0C-63A2-4D33-BB51-86D7885872D3}" sibTransId="{CE915DC8-F326-4F85-9AB6-A4EF87843CD3}"/>
    <dgm:cxn modelId="{8F301458-3DB1-45BB-9E3D-2ADF27FB71E4}" type="presParOf" srcId="{8049D757-1B91-4C68-B613-76BD93D8EBAB}" destId="{5405AED5-B5C7-4F77-BED5-F8318C017FCA}" srcOrd="0" destOrd="0" presId="urn:microsoft.com/office/officeart/2018/2/layout/IconVerticalSolidList"/>
    <dgm:cxn modelId="{41788C38-5A9C-4E57-8D8B-674DCEF031E3}" type="presParOf" srcId="{5405AED5-B5C7-4F77-BED5-F8318C017FCA}" destId="{7C3E7BE2-BC21-4732-8C47-67C961C7075A}" srcOrd="0" destOrd="0" presId="urn:microsoft.com/office/officeart/2018/2/layout/IconVerticalSolidList"/>
    <dgm:cxn modelId="{C8BFCECC-046B-4C50-B82B-EEFFECCEF5C2}" type="presParOf" srcId="{5405AED5-B5C7-4F77-BED5-F8318C017FCA}" destId="{B367F710-8FC9-4290-836C-B4EA7B4598C8}" srcOrd="1" destOrd="0" presId="urn:microsoft.com/office/officeart/2018/2/layout/IconVerticalSolidList"/>
    <dgm:cxn modelId="{047599CD-FD1C-4142-9403-60A93725DBCA}" type="presParOf" srcId="{5405AED5-B5C7-4F77-BED5-F8318C017FCA}" destId="{636D6848-8B51-4512-A473-2408ACAA252C}" srcOrd="2" destOrd="0" presId="urn:microsoft.com/office/officeart/2018/2/layout/IconVerticalSolidList"/>
    <dgm:cxn modelId="{06AD981F-F557-4294-B01A-150E59B7CB14}" type="presParOf" srcId="{5405AED5-B5C7-4F77-BED5-F8318C017FCA}" destId="{B6A57CB0-23D1-400A-A00F-4DBEB7263CF9}" srcOrd="3" destOrd="0" presId="urn:microsoft.com/office/officeart/2018/2/layout/IconVerticalSolidList"/>
    <dgm:cxn modelId="{E13DEE1C-A136-44BA-8372-BFDA1048D231}" type="presParOf" srcId="{8049D757-1B91-4C68-B613-76BD93D8EBAB}" destId="{2807CBA4-8311-4B3C-B5A8-9BB9F5E4F78C}" srcOrd="1" destOrd="0" presId="urn:microsoft.com/office/officeart/2018/2/layout/IconVerticalSolidList"/>
    <dgm:cxn modelId="{2067006C-28C9-4F76-88DD-EBE930D49A91}" type="presParOf" srcId="{8049D757-1B91-4C68-B613-76BD93D8EBAB}" destId="{771BFDC0-8A34-4A94-8977-2AFCA2697188}" srcOrd="2" destOrd="0" presId="urn:microsoft.com/office/officeart/2018/2/layout/IconVerticalSolidList"/>
    <dgm:cxn modelId="{85CEA661-EBA0-4041-975B-7281C0C25D68}" type="presParOf" srcId="{771BFDC0-8A34-4A94-8977-2AFCA2697188}" destId="{EF55C873-212E-43CC-92F2-DC6CCFDB830E}" srcOrd="0" destOrd="0" presId="urn:microsoft.com/office/officeart/2018/2/layout/IconVerticalSolidList"/>
    <dgm:cxn modelId="{4A1B5AC3-AE3A-4C8F-A31B-D3335088B63B}" type="presParOf" srcId="{771BFDC0-8A34-4A94-8977-2AFCA2697188}" destId="{DD8DFF02-820D-4184-B202-EF5243926DE9}" srcOrd="1" destOrd="0" presId="urn:microsoft.com/office/officeart/2018/2/layout/IconVerticalSolidList"/>
    <dgm:cxn modelId="{0608A55F-1D40-4EDC-8F63-F965858A7545}" type="presParOf" srcId="{771BFDC0-8A34-4A94-8977-2AFCA2697188}" destId="{5FE3C5BD-DA25-413C-8F11-D27A128002C5}" srcOrd="2" destOrd="0" presId="urn:microsoft.com/office/officeart/2018/2/layout/IconVerticalSolidList"/>
    <dgm:cxn modelId="{6BE4A860-3E21-4621-A81E-22B509783EF2}" type="presParOf" srcId="{771BFDC0-8A34-4A94-8977-2AFCA2697188}" destId="{96D79331-512B-4C33-835A-F9B717822274}" srcOrd="3" destOrd="0" presId="urn:microsoft.com/office/officeart/2018/2/layout/IconVerticalSolidList"/>
    <dgm:cxn modelId="{E24B3517-14FA-4F47-A653-E87B5F5CAA30}" type="presParOf" srcId="{8049D757-1B91-4C68-B613-76BD93D8EBAB}" destId="{C5E72D0C-6C1A-43CF-8B9C-E6A8CC3A2946}" srcOrd="3" destOrd="0" presId="urn:microsoft.com/office/officeart/2018/2/layout/IconVerticalSolidList"/>
    <dgm:cxn modelId="{EB1EC667-0BFC-436D-AE4E-60704486B038}" type="presParOf" srcId="{8049D757-1B91-4C68-B613-76BD93D8EBAB}" destId="{F10A86E1-EF17-4E16-80F4-C062FEE6DF18}" srcOrd="4" destOrd="0" presId="urn:microsoft.com/office/officeart/2018/2/layout/IconVerticalSolidList"/>
    <dgm:cxn modelId="{03FBE6AA-3A22-4C12-B7C3-35C6A1BE8536}" type="presParOf" srcId="{F10A86E1-EF17-4E16-80F4-C062FEE6DF18}" destId="{6B3F8DBD-A941-42DA-B9A8-804BB71119F8}" srcOrd="0" destOrd="0" presId="urn:microsoft.com/office/officeart/2018/2/layout/IconVerticalSolidList"/>
    <dgm:cxn modelId="{28F0CC33-3548-4525-AD2D-924033DCDF9D}" type="presParOf" srcId="{F10A86E1-EF17-4E16-80F4-C062FEE6DF18}" destId="{3C094B87-C01A-4AA1-9DB5-C840D81C561F}" srcOrd="1" destOrd="0" presId="urn:microsoft.com/office/officeart/2018/2/layout/IconVerticalSolidList"/>
    <dgm:cxn modelId="{9C3DF229-328A-487E-91F7-5F54985AD59F}" type="presParOf" srcId="{F10A86E1-EF17-4E16-80F4-C062FEE6DF18}" destId="{D3B0572E-1634-4647-A5A6-D32DF0BD3772}" srcOrd="2" destOrd="0" presId="urn:microsoft.com/office/officeart/2018/2/layout/IconVerticalSolidList"/>
    <dgm:cxn modelId="{42264E70-8098-40D1-97E9-CCF6DD330339}" type="presParOf" srcId="{F10A86E1-EF17-4E16-80F4-C062FEE6DF18}" destId="{C0CE21C4-0D47-4073-ADEC-D0672F1F1B19}" srcOrd="3" destOrd="0" presId="urn:microsoft.com/office/officeart/2018/2/layout/IconVerticalSolidList"/>
    <dgm:cxn modelId="{547EC97F-104F-473B-B277-2F8FFF3E7682}" type="presParOf" srcId="{F10A86E1-EF17-4E16-80F4-C062FEE6DF18}" destId="{4E1DB5CF-7CAB-470C-B84E-5D29FEEB0252}" srcOrd="4" destOrd="0" presId="urn:microsoft.com/office/officeart/2018/2/layout/IconVerticalSolidList"/>
    <dgm:cxn modelId="{79B12EA4-C4A4-44B7-B0AE-1AE77AAE30F9}" type="presParOf" srcId="{8049D757-1B91-4C68-B613-76BD93D8EBAB}" destId="{E5625ECA-6614-4D40-9A51-5DF813A6479B}" srcOrd="5" destOrd="0" presId="urn:microsoft.com/office/officeart/2018/2/layout/IconVerticalSolidList"/>
    <dgm:cxn modelId="{A162901C-A1C3-43D2-AD12-C134548D8C65}" type="presParOf" srcId="{8049D757-1B91-4C68-B613-76BD93D8EBAB}" destId="{F77A0582-21E6-4FA9-91FA-8927B7276F22}" srcOrd="6" destOrd="0" presId="urn:microsoft.com/office/officeart/2018/2/layout/IconVerticalSolidList"/>
    <dgm:cxn modelId="{A6EDDE45-85A7-43DD-A0E0-B044B5F9F43B}" type="presParOf" srcId="{F77A0582-21E6-4FA9-91FA-8927B7276F22}" destId="{B44DE60E-B889-477B-99C3-C49F3AC6B941}" srcOrd="0" destOrd="0" presId="urn:microsoft.com/office/officeart/2018/2/layout/IconVerticalSolidList"/>
    <dgm:cxn modelId="{73BF92AB-54A8-4D07-A0F2-E9AA606DA86C}" type="presParOf" srcId="{F77A0582-21E6-4FA9-91FA-8927B7276F22}" destId="{A07E1957-3D7D-4E90-96F7-AF7283741B71}" srcOrd="1" destOrd="0" presId="urn:microsoft.com/office/officeart/2018/2/layout/IconVerticalSolidList"/>
    <dgm:cxn modelId="{9B1AA9CE-6F1B-468C-B55F-BC1DCE061957}" type="presParOf" srcId="{F77A0582-21E6-4FA9-91FA-8927B7276F22}" destId="{E3D86D90-5C6E-4879-97F3-9DDB15700609}" srcOrd="2" destOrd="0" presId="urn:microsoft.com/office/officeart/2018/2/layout/IconVerticalSolidList"/>
    <dgm:cxn modelId="{52B01583-2711-431D-84D9-DC5C124E5810}" type="presParOf" srcId="{F77A0582-21E6-4FA9-91FA-8927B7276F22}" destId="{FB8C1D54-6B93-4616-9ED6-261DD117DA0F}" srcOrd="3" destOrd="0" presId="urn:microsoft.com/office/officeart/2018/2/layout/IconVerticalSolidList"/>
    <dgm:cxn modelId="{CB69B8D3-EE18-4B46-A786-A621252DC710}" type="presParOf" srcId="{F77A0582-21E6-4FA9-91FA-8927B7276F22}" destId="{530C784B-C030-41D2-9E63-FEF6E3FB3EA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81B94A-B859-4B27-A435-F53D8686F412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BF6C6DB-F195-4CA8-BD6C-F2F06B78B0C6}">
      <dgm:prSet/>
      <dgm:spPr/>
      <dgm:t>
        <a:bodyPr/>
        <a:lstStyle/>
        <a:p>
          <a:r>
            <a:rPr lang="en-GB" b="1"/>
            <a:t>Advantages</a:t>
          </a:r>
          <a:endParaRPr lang="en-US"/>
        </a:p>
      </dgm:t>
    </dgm:pt>
    <dgm:pt modelId="{C4405CAF-563F-47EB-9603-5158252E3817}" type="parTrans" cxnId="{8CBDDBFE-3C8C-421A-A219-7DBB950C70E9}">
      <dgm:prSet/>
      <dgm:spPr/>
      <dgm:t>
        <a:bodyPr/>
        <a:lstStyle/>
        <a:p>
          <a:endParaRPr lang="en-US"/>
        </a:p>
      </dgm:t>
    </dgm:pt>
    <dgm:pt modelId="{28B5E7A9-A24B-4CE0-B444-EE9F3E9B188A}" type="sibTrans" cxnId="{8CBDDBFE-3C8C-421A-A219-7DBB950C70E9}">
      <dgm:prSet/>
      <dgm:spPr/>
      <dgm:t>
        <a:bodyPr/>
        <a:lstStyle/>
        <a:p>
          <a:endParaRPr lang="en-US"/>
        </a:p>
      </dgm:t>
    </dgm:pt>
    <dgm:pt modelId="{463963C3-D68B-4AA8-9DF3-A68D2A059AB3}">
      <dgm:prSet/>
      <dgm:spPr/>
      <dgm:t>
        <a:bodyPr/>
        <a:lstStyle/>
        <a:p>
          <a:r>
            <a:rPr lang="en-US" dirty="0"/>
            <a:t>Practical</a:t>
          </a:r>
        </a:p>
      </dgm:t>
    </dgm:pt>
    <dgm:pt modelId="{89D28AEC-3D97-4A71-9F65-8AE0F8C42E0D}" type="parTrans" cxnId="{1C4A793A-7E01-4A87-B218-C8D74D265852}">
      <dgm:prSet/>
      <dgm:spPr/>
      <dgm:t>
        <a:bodyPr/>
        <a:lstStyle/>
        <a:p>
          <a:endParaRPr lang="en-US"/>
        </a:p>
      </dgm:t>
    </dgm:pt>
    <dgm:pt modelId="{4EC8E165-78A2-4AE3-8139-9829CE98C14C}" type="sibTrans" cxnId="{1C4A793A-7E01-4A87-B218-C8D74D265852}">
      <dgm:prSet/>
      <dgm:spPr/>
      <dgm:t>
        <a:bodyPr/>
        <a:lstStyle/>
        <a:p>
          <a:endParaRPr lang="en-US"/>
        </a:p>
      </dgm:t>
    </dgm:pt>
    <dgm:pt modelId="{1AF24268-84E3-4EE7-8A88-A91EF337DB69}">
      <dgm:prSet/>
      <dgm:spPr/>
      <dgm:t>
        <a:bodyPr/>
        <a:lstStyle/>
        <a:p>
          <a:r>
            <a:rPr lang="en-GB" b="1"/>
            <a:t>Challenges</a:t>
          </a:r>
          <a:endParaRPr lang="en-US"/>
        </a:p>
      </dgm:t>
    </dgm:pt>
    <dgm:pt modelId="{75152250-549A-43F5-938E-5E7FFE26466F}" type="parTrans" cxnId="{C3CC1AA5-7285-40C6-9DAB-F1CEF80F8DB9}">
      <dgm:prSet/>
      <dgm:spPr/>
      <dgm:t>
        <a:bodyPr/>
        <a:lstStyle/>
        <a:p>
          <a:endParaRPr lang="en-US"/>
        </a:p>
      </dgm:t>
    </dgm:pt>
    <dgm:pt modelId="{2BAEE5CD-C036-410A-B890-DD173F74D796}" type="sibTrans" cxnId="{C3CC1AA5-7285-40C6-9DAB-F1CEF80F8DB9}">
      <dgm:prSet/>
      <dgm:spPr/>
      <dgm:t>
        <a:bodyPr/>
        <a:lstStyle/>
        <a:p>
          <a:endParaRPr lang="en-US"/>
        </a:p>
      </dgm:t>
    </dgm:pt>
    <dgm:pt modelId="{5AF0D5DA-687C-478F-B7F9-ACB5327B461D}">
      <dgm:prSet/>
      <dgm:spPr/>
      <dgm:t>
        <a:bodyPr/>
        <a:lstStyle/>
        <a:p>
          <a:r>
            <a:rPr lang="en-GB"/>
            <a:t>Difficult to evaluate all consequences </a:t>
          </a:r>
          <a:endParaRPr lang="en-US" dirty="0"/>
        </a:p>
      </dgm:t>
    </dgm:pt>
    <dgm:pt modelId="{50388AAE-ACF2-49AB-A385-E83C99A261BE}" type="parTrans" cxnId="{F77CF976-D078-40BD-A1AB-F252865EC65E}">
      <dgm:prSet/>
      <dgm:spPr/>
      <dgm:t>
        <a:bodyPr/>
        <a:lstStyle/>
        <a:p>
          <a:endParaRPr lang="en-US"/>
        </a:p>
      </dgm:t>
    </dgm:pt>
    <dgm:pt modelId="{489FCE68-583F-4A05-A1DA-F475A9ED106E}" type="sibTrans" cxnId="{F77CF976-D078-40BD-A1AB-F252865EC65E}">
      <dgm:prSet/>
      <dgm:spPr/>
      <dgm:t>
        <a:bodyPr/>
        <a:lstStyle/>
        <a:p>
          <a:endParaRPr lang="en-US"/>
        </a:p>
      </dgm:t>
    </dgm:pt>
    <dgm:pt modelId="{002D13F5-40F9-4D03-A693-E742B0D7F0B1}">
      <dgm:prSet/>
      <dgm:spPr/>
      <dgm:t>
        <a:bodyPr/>
        <a:lstStyle/>
        <a:p>
          <a:r>
            <a:rPr lang="en-US" dirty="0"/>
            <a:t>Already underlies business thinking</a:t>
          </a:r>
          <a:endParaRPr lang="ar-JO" dirty="0"/>
        </a:p>
      </dgm:t>
    </dgm:pt>
    <dgm:pt modelId="{90EBA34B-76A3-4354-983C-EC38B606BB6E}" type="parTrans" cxnId="{8788741D-0A84-4DD7-BD7A-F7E7D8CBABF6}">
      <dgm:prSet/>
      <dgm:spPr/>
      <dgm:t>
        <a:bodyPr/>
        <a:lstStyle/>
        <a:p>
          <a:pPr rtl="1"/>
          <a:endParaRPr lang="ar-JO"/>
        </a:p>
      </dgm:t>
    </dgm:pt>
    <dgm:pt modelId="{83EB3ADA-64D1-46F9-BA54-A6EC7649C782}" type="sibTrans" cxnId="{8788741D-0A84-4DD7-BD7A-F7E7D8CBABF6}">
      <dgm:prSet/>
      <dgm:spPr/>
      <dgm:t>
        <a:bodyPr/>
        <a:lstStyle/>
        <a:p>
          <a:pPr rtl="1"/>
          <a:endParaRPr lang="ar-JO"/>
        </a:p>
      </dgm:t>
    </dgm:pt>
    <dgm:pt modelId="{39CF5C1F-4AF9-4FA6-A02F-75CB20C9807D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b="1" dirty="0"/>
            <a:t>E.g.</a:t>
          </a:r>
          <a:r>
            <a:rPr lang="en-GB" dirty="0"/>
            <a:t>: Terminally ill and the legalization of euthanasia to reduce the burdens for both the patients’ families and the medical system</a:t>
          </a:r>
          <a:endParaRPr lang="ar-JO" dirty="0"/>
        </a:p>
      </dgm:t>
    </dgm:pt>
    <dgm:pt modelId="{44818EDF-79C1-4A6F-BBE5-74CC2BF41BCC}" type="parTrans" cxnId="{4E7529B0-5121-4FFE-B027-8B301568CF24}">
      <dgm:prSet/>
      <dgm:spPr/>
      <dgm:t>
        <a:bodyPr/>
        <a:lstStyle/>
        <a:p>
          <a:pPr rtl="1"/>
          <a:endParaRPr lang="ar-JO"/>
        </a:p>
      </dgm:t>
    </dgm:pt>
    <dgm:pt modelId="{4E4C33E2-58EA-4DB7-B1C8-0A0F8050F54C}" type="sibTrans" cxnId="{4E7529B0-5121-4FFE-B027-8B301568CF24}">
      <dgm:prSet/>
      <dgm:spPr/>
      <dgm:t>
        <a:bodyPr/>
        <a:lstStyle/>
        <a:p>
          <a:pPr rtl="1"/>
          <a:endParaRPr lang="ar-JO"/>
        </a:p>
      </dgm:t>
    </dgm:pt>
    <dgm:pt modelId="{28974A7C-E23A-442A-83E8-500177848366}">
      <dgm:prSet/>
      <dgm:spPr/>
      <dgm:t>
        <a:bodyPr/>
        <a:lstStyle/>
        <a:p>
          <a:r>
            <a:rPr lang="en-GB" dirty="0"/>
            <a:t>Rights of minorities can be sacrificed</a:t>
          </a:r>
          <a:endParaRPr lang="ar-JO" dirty="0"/>
        </a:p>
      </dgm:t>
    </dgm:pt>
    <dgm:pt modelId="{E2BFAC83-41E1-4C94-AF2B-B642196D8A86}" type="parTrans" cxnId="{105B16FC-0F30-4E3B-B99A-86772CB8AFA8}">
      <dgm:prSet/>
      <dgm:spPr/>
      <dgm:t>
        <a:bodyPr/>
        <a:lstStyle/>
        <a:p>
          <a:pPr rtl="1"/>
          <a:endParaRPr lang="ar-JO"/>
        </a:p>
      </dgm:t>
    </dgm:pt>
    <dgm:pt modelId="{69338556-237F-402A-9818-71DFA5E9D916}" type="sibTrans" cxnId="{105B16FC-0F30-4E3B-B99A-86772CB8AFA8}">
      <dgm:prSet/>
      <dgm:spPr/>
      <dgm:t>
        <a:bodyPr/>
        <a:lstStyle/>
        <a:p>
          <a:pPr rtl="1"/>
          <a:endParaRPr lang="ar-JO"/>
        </a:p>
      </dgm:t>
    </dgm:pt>
    <dgm:pt modelId="{0B7677CF-715C-4EF4-8415-9954FA6452A5}">
      <dgm:prSet/>
      <dgm:spPr/>
      <dgm:t>
        <a:bodyPr/>
        <a:lstStyle/>
        <a:p>
          <a:endParaRPr lang="ar-JO" dirty="0"/>
        </a:p>
      </dgm:t>
    </dgm:pt>
    <dgm:pt modelId="{3AD917E2-5B53-4E0A-9829-D6EF3CAB9D25}" type="parTrans" cxnId="{2765640E-5D8E-4936-850E-EF33B140F6C3}">
      <dgm:prSet/>
      <dgm:spPr/>
      <dgm:t>
        <a:bodyPr/>
        <a:lstStyle/>
        <a:p>
          <a:pPr rtl="1"/>
          <a:endParaRPr lang="ar-JO"/>
        </a:p>
      </dgm:t>
    </dgm:pt>
    <dgm:pt modelId="{17E86764-489D-40B1-9B86-AD8437668AB8}" type="sibTrans" cxnId="{2765640E-5D8E-4936-850E-EF33B140F6C3}">
      <dgm:prSet/>
      <dgm:spPr/>
      <dgm:t>
        <a:bodyPr/>
        <a:lstStyle/>
        <a:p>
          <a:pPr rtl="1"/>
          <a:endParaRPr lang="ar-JO"/>
        </a:p>
      </dgm:t>
    </dgm:pt>
    <dgm:pt modelId="{6DA23334-0D7A-405F-B521-0AED90D504E4}">
      <dgm:prSet/>
      <dgm:spPr/>
      <dgm:t>
        <a:bodyPr/>
        <a:lstStyle/>
        <a:p>
          <a:pPr>
            <a:buFont typeface="Courier New" panose="02070309020205020404" pitchFamily="49" charset="0"/>
            <a:buNone/>
          </a:pPr>
          <a:endParaRPr lang="ar-JO" dirty="0"/>
        </a:p>
      </dgm:t>
    </dgm:pt>
    <dgm:pt modelId="{149A4660-C39D-45F7-8B43-D13F14D51F30}" type="parTrans" cxnId="{D648EEA0-04D0-4889-8BA9-0C16D8972179}">
      <dgm:prSet/>
      <dgm:spPr/>
    </dgm:pt>
    <dgm:pt modelId="{9182C2BF-CA63-48A6-9F98-0D7104C79DC7}" type="sibTrans" cxnId="{D648EEA0-04D0-4889-8BA9-0C16D8972179}">
      <dgm:prSet/>
      <dgm:spPr/>
    </dgm:pt>
    <dgm:pt modelId="{9351401E-D1B0-482D-9069-8B3F7CCA61AA}" type="pres">
      <dgm:prSet presAssocID="{C581B94A-B859-4B27-A435-F53D8686F412}" presName="linear" presStyleCnt="0">
        <dgm:presLayoutVars>
          <dgm:dir/>
          <dgm:animLvl val="lvl"/>
          <dgm:resizeHandles val="exact"/>
        </dgm:presLayoutVars>
      </dgm:prSet>
      <dgm:spPr/>
    </dgm:pt>
    <dgm:pt modelId="{8691AB5C-5B65-4341-BB84-B29F987A3008}" type="pres">
      <dgm:prSet presAssocID="{2BF6C6DB-F195-4CA8-BD6C-F2F06B78B0C6}" presName="parentLin" presStyleCnt="0"/>
      <dgm:spPr/>
    </dgm:pt>
    <dgm:pt modelId="{1A765097-E0B7-495C-A53D-F5E33A511675}" type="pres">
      <dgm:prSet presAssocID="{2BF6C6DB-F195-4CA8-BD6C-F2F06B78B0C6}" presName="parentLeftMargin" presStyleLbl="node1" presStyleIdx="0" presStyleCnt="2"/>
      <dgm:spPr/>
    </dgm:pt>
    <dgm:pt modelId="{9061D750-160E-4ACA-8763-7AA7FCD6094B}" type="pres">
      <dgm:prSet presAssocID="{2BF6C6DB-F195-4CA8-BD6C-F2F06B78B0C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828A08-1926-46ED-AAA2-B74AA975672F}" type="pres">
      <dgm:prSet presAssocID="{2BF6C6DB-F195-4CA8-BD6C-F2F06B78B0C6}" presName="negativeSpace" presStyleCnt="0"/>
      <dgm:spPr/>
    </dgm:pt>
    <dgm:pt modelId="{B4120DC8-0D5A-4065-BCA8-20C78897D2C0}" type="pres">
      <dgm:prSet presAssocID="{2BF6C6DB-F195-4CA8-BD6C-F2F06B78B0C6}" presName="childText" presStyleLbl="conFgAcc1" presStyleIdx="0" presStyleCnt="2">
        <dgm:presLayoutVars>
          <dgm:bulletEnabled val="1"/>
        </dgm:presLayoutVars>
      </dgm:prSet>
      <dgm:spPr/>
    </dgm:pt>
    <dgm:pt modelId="{EFFC8D39-804B-439F-A207-8A9187A59775}" type="pres">
      <dgm:prSet presAssocID="{28B5E7A9-A24B-4CE0-B444-EE9F3E9B188A}" presName="spaceBetweenRectangles" presStyleCnt="0"/>
      <dgm:spPr/>
    </dgm:pt>
    <dgm:pt modelId="{CF791983-7A50-4394-9B3C-C0AD1C98EFFB}" type="pres">
      <dgm:prSet presAssocID="{1AF24268-84E3-4EE7-8A88-A91EF337DB69}" presName="parentLin" presStyleCnt="0"/>
      <dgm:spPr/>
    </dgm:pt>
    <dgm:pt modelId="{DC9A9E74-D7BF-4284-8CC6-A385EB264CE2}" type="pres">
      <dgm:prSet presAssocID="{1AF24268-84E3-4EE7-8A88-A91EF337DB69}" presName="parentLeftMargin" presStyleLbl="node1" presStyleIdx="0" presStyleCnt="2"/>
      <dgm:spPr/>
    </dgm:pt>
    <dgm:pt modelId="{07EDCEAA-710B-44C7-889F-7E0E9BA21BEE}" type="pres">
      <dgm:prSet presAssocID="{1AF24268-84E3-4EE7-8A88-A91EF337DB6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E2B10FA-3457-436E-97CC-580693C6CD20}" type="pres">
      <dgm:prSet presAssocID="{1AF24268-84E3-4EE7-8A88-A91EF337DB69}" presName="negativeSpace" presStyleCnt="0"/>
      <dgm:spPr/>
    </dgm:pt>
    <dgm:pt modelId="{97DE59BF-BF8D-4613-8438-95EF93C64918}" type="pres">
      <dgm:prSet presAssocID="{1AF24268-84E3-4EE7-8A88-A91EF337DB6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34310A-4D33-47D3-8FD0-A1863489F4E9}" type="presOf" srcId="{5AF0D5DA-687C-478F-B7F9-ACB5327B461D}" destId="{97DE59BF-BF8D-4613-8438-95EF93C64918}" srcOrd="0" destOrd="0" presId="urn:microsoft.com/office/officeart/2005/8/layout/list1"/>
    <dgm:cxn modelId="{2765640E-5D8E-4936-850E-EF33B140F6C3}" srcId="{1AF24268-84E3-4EE7-8A88-A91EF337DB69}" destId="{0B7677CF-715C-4EF4-8415-9954FA6452A5}" srcOrd="4" destOrd="0" parTransId="{3AD917E2-5B53-4E0A-9829-D6EF3CAB9D25}" sibTransId="{17E86764-489D-40B1-9B86-AD8437668AB8}"/>
    <dgm:cxn modelId="{8788741D-0A84-4DD7-BD7A-F7E7D8CBABF6}" srcId="{2BF6C6DB-F195-4CA8-BD6C-F2F06B78B0C6}" destId="{002D13F5-40F9-4D03-A693-E742B0D7F0B1}" srcOrd="1" destOrd="0" parTransId="{90EBA34B-76A3-4354-983C-EC38B606BB6E}" sibTransId="{83EB3ADA-64D1-46F9-BA54-A6EC7649C782}"/>
    <dgm:cxn modelId="{1C4A793A-7E01-4A87-B218-C8D74D265852}" srcId="{2BF6C6DB-F195-4CA8-BD6C-F2F06B78B0C6}" destId="{463963C3-D68B-4AA8-9DF3-A68D2A059AB3}" srcOrd="0" destOrd="0" parTransId="{89D28AEC-3D97-4A71-9F65-8AE0F8C42E0D}" sibTransId="{4EC8E165-78A2-4AE3-8139-9829CE98C14C}"/>
    <dgm:cxn modelId="{C61F9B69-26AD-4075-AE2E-2B42AAA6E8CB}" type="presOf" srcId="{2BF6C6DB-F195-4CA8-BD6C-F2F06B78B0C6}" destId="{1A765097-E0B7-495C-A53D-F5E33A511675}" srcOrd="0" destOrd="0" presId="urn:microsoft.com/office/officeart/2005/8/layout/list1"/>
    <dgm:cxn modelId="{F77CF976-D078-40BD-A1AB-F252865EC65E}" srcId="{1AF24268-84E3-4EE7-8A88-A91EF337DB69}" destId="{5AF0D5DA-687C-478F-B7F9-ACB5327B461D}" srcOrd="0" destOrd="0" parTransId="{50388AAE-ACF2-49AB-A385-E83C99A261BE}" sibTransId="{489FCE68-583F-4A05-A1DA-F475A9ED106E}"/>
    <dgm:cxn modelId="{52CC797A-F130-48D7-8B48-519A05DC44BE}" type="presOf" srcId="{39CF5C1F-4AF9-4FA6-A02F-75CB20C9807D}" destId="{97DE59BF-BF8D-4613-8438-95EF93C64918}" srcOrd="0" destOrd="1" presId="urn:microsoft.com/office/officeart/2005/8/layout/list1"/>
    <dgm:cxn modelId="{9DF1B688-7461-4206-A277-46FAC7E2D5E0}" type="presOf" srcId="{2BF6C6DB-F195-4CA8-BD6C-F2F06B78B0C6}" destId="{9061D750-160E-4ACA-8763-7AA7FCD6094B}" srcOrd="1" destOrd="0" presId="urn:microsoft.com/office/officeart/2005/8/layout/list1"/>
    <dgm:cxn modelId="{D648EEA0-04D0-4889-8BA9-0C16D8972179}" srcId="{1AF24268-84E3-4EE7-8A88-A91EF337DB69}" destId="{6DA23334-0D7A-405F-B521-0AED90D504E4}" srcOrd="2" destOrd="0" parTransId="{149A4660-C39D-45F7-8B43-D13F14D51F30}" sibTransId="{9182C2BF-CA63-48A6-9F98-0D7104C79DC7}"/>
    <dgm:cxn modelId="{89CDC4A4-4BED-4F2C-95A9-A75E9495FCAA}" type="presOf" srcId="{1AF24268-84E3-4EE7-8A88-A91EF337DB69}" destId="{DC9A9E74-D7BF-4284-8CC6-A385EB264CE2}" srcOrd="0" destOrd="0" presId="urn:microsoft.com/office/officeart/2005/8/layout/list1"/>
    <dgm:cxn modelId="{C3CC1AA5-7285-40C6-9DAB-F1CEF80F8DB9}" srcId="{C581B94A-B859-4B27-A435-F53D8686F412}" destId="{1AF24268-84E3-4EE7-8A88-A91EF337DB69}" srcOrd="1" destOrd="0" parTransId="{75152250-549A-43F5-938E-5E7FFE26466F}" sibTransId="{2BAEE5CD-C036-410A-B890-DD173F74D796}"/>
    <dgm:cxn modelId="{4E7529B0-5121-4FFE-B027-8B301568CF24}" srcId="{1AF24268-84E3-4EE7-8A88-A91EF337DB69}" destId="{39CF5C1F-4AF9-4FA6-A02F-75CB20C9807D}" srcOrd="1" destOrd="0" parTransId="{44818EDF-79C1-4A6F-BBE5-74CC2BF41BCC}" sibTransId="{4E4C33E2-58EA-4DB7-B1C8-0A0F8050F54C}"/>
    <dgm:cxn modelId="{B351D7C0-DA00-484E-AA23-1E2E446F7B25}" type="presOf" srcId="{002D13F5-40F9-4D03-A693-E742B0D7F0B1}" destId="{B4120DC8-0D5A-4065-BCA8-20C78897D2C0}" srcOrd="0" destOrd="1" presId="urn:microsoft.com/office/officeart/2005/8/layout/list1"/>
    <dgm:cxn modelId="{C63DDAC2-6BC5-42CF-A3FD-C27CC0871DCC}" type="presOf" srcId="{1AF24268-84E3-4EE7-8A88-A91EF337DB69}" destId="{07EDCEAA-710B-44C7-889F-7E0E9BA21BEE}" srcOrd="1" destOrd="0" presId="urn:microsoft.com/office/officeart/2005/8/layout/list1"/>
    <dgm:cxn modelId="{299D7AC7-7946-45C1-81C6-3C658C1D6550}" type="presOf" srcId="{C581B94A-B859-4B27-A435-F53D8686F412}" destId="{9351401E-D1B0-482D-9069-8B3F7CCA61AA}" srcOrd="0" destOrd="0" presId="urn:microsoft.com/office/officeart/2005/8/layout/list1"/>
    <dgm:cxn modelId="{5B2F3ECA-EF91-4E14-9C55-4DFD3BAA07E6}" type="presOf" srcId="{0B7677CF-715C-4EF4-8415-9954FA6452A5}" destId="{97DE59BF-BF8D-4613-8438-95EF93C64918}" srcOrd="0" destOrd="4" presId="urn:microsoft.com/office/officeart/2005/8/layout/list1"/>
    <dgm:cxn modelId="{6DCA31EA-D524-463F-AEDB-6E0CCD92DC9F}" type="presOf" srcId="{28974A7C-E23A-442A-83E8-500177848366}" destId="{97DE59BF-BF8D-4613-8438-95EF93C64918}" srcOrd="0" destOrd="3" presId="urn:microsoft.com/office/officeart/2005/8/layout/list1"/>
    <dgm:cxn modelId="{028E0FEF-B03F-49D1-A13E-3949ECF3E2A1}" type="presOf" srcId="{463963C3-D68B-4AA8-9DF3-A68D2A059AB3}" destId="{B4120DC8-0D5A-4065-BCA8-20C78897D2C0}" srcOrd="0" destOrd="0" presId="urn:microsoft.com/office/officeart/2005/8/layout/list1"/>
    <dgm:cxn modelId="{06587AF6-548E-4D1D-B488-BB7BB74B6AC9}" type="presOf" srcId="{6DA23334-0D7A-405F-B521-0AED90D504E4}" destId="{97DE59BF-BF8D-4613-8438-95EF93C64918}" srcOrd="0" destOrd="2" presId="urn:microsoft.com/office/officeart/2005/8/layout/list1"/>
    <dgm:cxn modelId="{105B16FC-0F30-4E3B-B99A-86772CB8AFA8}" srcId="{1AF24268-84E3-4EE7-8A88-A91EF337DB69}" destId="{28974A7C-E23A-442A-83E8-500177848366}" srcOrd="3" destOrd="0" parTransId="{E2BFAC83-41E1-4C94-AF2B-B642196D8A86}" sibTransId="{69338556-237F-402A-9818-71DFA5E9D916}"/>
    <dgm:cxn modelId="{8CBDDBFE-3C8C-421A-A219-7DBB950C70E9}" srcId="{C581B94A-B859-4B27-A435-F53D8686F412}" destId="{2BF6C6DB-F195-4CA8-BD6C-F2F06B78B0C6}" srcOrd="0" destOrd="0" parTransId="{C4405CAF-563F-47EB-9603-5158252E3817}" sibTransId="{28B5E7A9-A24B-4CE0-B444-EE9F3E9B188A}"/>
    <dgm:cxn modelId="{AD17A39A-DE96-44CA-AB8E-321C085CC1C8}" type="presParOf" srcId="{9351401E-D1B0-482D-9069-8B3F7CCA61AA}" destId="{8691AB5C-5B65-4341-BB84-B29F987A3008}" srcOrd="0" destOrd="0" presId="urn:microsoft.com/office/officeart/2005/8/layout/list1"/>
    <dgm:cxn modelId="{DE9DCE61-5EB2-497E-A171-822849E94963}" type="presParOf" srcId="{8691AB5C-5B65-4341-BB84-B29F987A3008}" destId="{1A765097-E0B7-495C-A53D-F5E33A511675}" srcOrd="0" destOrd="0" presId="urn:microsoft.com/office/officeart/2005/8/layout/list1"/>
    <dgm:cxn modelId="{2DE5E6A0-77AA-4956-AA44-8A04E244CDDD}" type="presParOf" srcId="{8691AB5C-5B65-4341-BB84-B29F987A3008}" destId="{9061D750-160E-4ACA-8763-7AA7FCD6094B}" srcOrd="1" destOrd="0" presId="urn:microsoft.com/office/officeart/2005/8/layout/list1"/>
    <dgm:cxn modelId="{96A96075-3355-4D7B-8FD9-974087CBE096}" type="presParOf" srcId="{9351401E-D1B0-482D-9069-8B3F7CCA61AA}" destId="{9B828A08-1926-46ED-AAA2-B74AA975672F}" srcOrd="1" destOrd="0" presId="urn:microsoft.com/office/officeart/2005/8/layout/list1"/>
    <dgm:cxn modelId="{FF805001-6B24-4E5D-BA5E-28DA6AC1E859}" type="presParOf" srcId="{9351401E-D1B0-482D-9069-8B3F7CCA61AA}" destId="{B4120DC8-0D5A-4065-BCA8-20C78897D2C0}" srcOrd="2" destOrd="0" presId="urn:microsoft.com/office/officeart/2005/8/layout/list1"/>
    <dgm:cxn modelId="{D7E86CA7-E266-441F-8A44-860AB99771E6}" type="presParOf" srcId="{9351401E-D1B0-482D-9069-8B3F7CCA61AA}" destId="{EFFC8D39-804B-439F-A207-8A9187A59775}" srcOrd="3" destOrd="0" presId="urn:microsoft.com/office/officeart/2005/8/layout/list1"/>
    <dgm:cxn modelId="{4C5DF99F-6069-4A6F-A44B-143F66421AA9}" type="presParOf" srcId="{9351401E-D1B0-482D-9069-8B3F7CCA61AA}" destId="{CF791983-7A50-4394-9B3C-C0AD1C98EFFB}" srcOrd="4" destOrd="0" presId="urn:microsoft.com/office/officeart/2005/8/layout/list1"/>
    <dgm:cxn modelId="{8FE9F322-2E13-468F-A5EB-7EEB24AFCEB9}" type="presParOf" srcId="{CF791983-7A50-4394-9B3C-C0AD1C98EFFB}" destId="{DC9A9E74-D7BF-4284-8CC6-A385EB264CE2}" srcOrd="0" destOrd="0" presId="urn:microsoft.com/office/officeart/2005/8/layout/list1"/>
    <dgm:cxn modelId="{1BA00941-B3B6-44C4-BDF9-128C29913FCE}" type="presParOf" srcId="{CF791983-7A50-4394-9B3C-C0AD1C98EFFB}" destId="{07EDCEAA-710B-44C7-889F-7E0E9BA21BEE}" srcOrd="1" destOrd="0" presId="urn:microsoft.com/office/officeart/2005/8/layout/list1"/>
    <dgm:cxn modelId="{C88127EC-CEF5-4276-AFAD-F1697024F27D}" type="presParOf" srcId="{9351401E-D1B0-482D-9069-8B3F7CCA61AA}" destId="{FE2B10FA-3457-436E-97CC-580693C6CD20}" srcOrd="5" destOrd="0" presId="urn:microsoft.com/office/officeart/2005/8/layout/list1"/>
    <dgm:cxn modelId="{902527D2-4FCA-4073-8C74-7EB7F2EE957A}" type="presParOf" srcId="{9351401E-D1B0-482D-9069-8B3F7CCA61AA}" destId="{97DE59BF-BF8D-4613-8438-95EF93C649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0CF1A9-7DAA-4482-9574-AB1E3B7A562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8EEC15-3B6B-4D09-9036-73CE2F4DFCE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“An act can be deemed ethical only insofar as it complies with an ethical accord or an a priori agreed-upon ethical norm”</a:t>
          </a:r>
          <a:endParaRPr lang="en-US"/>
        </a:p>
      </dgm:t>
    </dgm:pt>
    <dgm:pt modelId="{CF2CEAB0-740D-4FFC-B053-10753AD7C951}" type="parTrans" cxnId="{0E7C82DA-5273-4771-9E87-F20C66D7BC3C}">
      <dgm:prSet/>
      <dgm:spPr/>
      <dgm:t>
        <a:bodyPr/>
        <a:lstStyle/>
        <a:p>
          <a:endParaRPr lang="en-US"/>
        </a:p>
      </dgm:t>
    </dgm:pt>
    <dgm:pt modelId="{CABB0FCC-7DD8-420B-A3F2-57FBEBBD5899}" type="sibTrans" cxnId="{0E7C82DA-5273-4771-9E87-F20C66D7BC3C}">
      <dgm:prSet/>
      <dgm:spPr/>
      <dgm:t>
        <a:bodyPr/>
        <a:lstStyle/>
        <a:p>
          <a:endParaRPr lang="en-US"/>
        </a:p>
      </dgm:t>
    </dgm:pt>
    <dgm:pt modelId="{76E0FDCD-DB30-43AD-926D-39EF1A150B2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It judges the </a:t>
          </a:r>
          <a:r>
            <a:rPr lang="en-GB" b="1"/>
            <a:t>morality</a:t>
          </a:r>
          <a:r>
            <a:rPr lang="en-GB"/>
            <a:t> of an </a:t>
          </a:r>
          <a:r>
            <a:rPr lang="en-GB" b="1"/>
            <a:t>action</a:t>
          </a:r>
          <a:r>
            <a:rPr lang="en-GB"/>
            <a:t> based on </a:t>
          </a:r>
          <a:r>
            <a:rPr lang="en-GB" b="1"/>
            <a:t>rules</a:t>
          </a:r>
          <a:endParaRPr lang="en-US"/>
        </a:p>
      </dgm:t>
    </dgm:pt>
    <dgm:pt modelId="{6D8726E8-E47E-4721-BCFD-1DB952B692E7}" type="parTrans" cxnId="{3FC83BF9-5B60-4BE2-B345-BECDC9A2C09E}">
      <dgm:prSet/>
      <dgm:spPr/>
      <dgm:t>
        <a:bodyPr/>
        <a:lstStyle/>
        <a:p>
          <a:endParaRPr lang="en-US"/>
        </a:p>
      </dgm:t>
    </dgm:pt>
    <dgm:pt modelId="{680F228F-3A49-417C-8130-3D60969FC884}" type="sibTrans" cxnId="{3FC83BF9-5B60-4BE2-B345-BECDC9A2C09E}">
      <dgm:prSet/>
      <dgm:spPr/>
      <dgm:t>
        <a:bodyPr/>
        <a:lstStyle/>
        <a:p>
          <a:endParaRPr lang="en-US"/>
        </a:p>
      </dgm:t>
    </dgm:pt>
    <dgm:pt modelId="{7FDBA14B-CCC1-436F-A7FD-596E5632B05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E.g. “Do not lie!” is an ethical norm</a:t>
          </a:r>
          <a:endParaRPr lang="en-US"/>
        </a:p>
      </dgm:t>
    </dgm:pt>
    <dgm:pt modelId="{952F69A1-C843-4790-A4D1-E2C03EA9D9C1}" type="parTrans" cxnId="{4C078BDF-DCB5-42F6-9912-7CFE3F9A25FD}">
      <dgm:prSet/>
      <dgm:spPr/>
      <dgm:t>
        <a:bodyPr/>
        <a:lstStyle/>
        <a:p>
          <a:endParaRPr lang="en-US"/>
        </a:p>
      </dgm:t>
    </dgm:pt>
    <dgm:pt modelId="{5E136067-8A53-4106-B8D5-9C0D12B7E98B}" type="sibTrans" cxnId="{4C078BDF-DCB5-42F6-9912-7CFE3F9A25FD}">
      <dgm:prSet/>
      <dgm:spPr/>
      <dgm:t>
        <a:bodyPr/>
        <a:lstStyle/>
        <a:p>
          <a:endParaRPr lang="en-US"/>
        </a:p>
      </dgm:t>
    </dgm:pt>
    <dgm:pt modelId="{E1AE4196-1AC9-47F4-812C-44988BA71623}">
      <dgm:prSet/>
      <dgm:spPr/>
      <dgm:t>
        <a:bodyPr/>
        <a:lstStyle/>
        <a:p>
          <a:r>
            <a:rPr lang="en-GB" b="1"/>
            <a:t>then lying can never be ethical even if by lying one could prevent severe negative consequences</a:t>
          </a:r>
          <a:endParaRPr lang="en-US"/>
        </a:p>
      </dgm:t>
    </dgm:pt>
    <dgm:pt modelId="{FEFB1726-228E-49F1-913A-DEDCD3ABED08}" type="parTrans" cxnId="{2F13BDB2-3953-48AB-BC01-B403B1BE25D9}">
      <dgm:prSet/>
      <dgm:spPr/>
      <dgm:t>
        <a:bodyPr/>
        <a:lstStyle/>
        <a:p>
          <a:endParaRPr lang="en-US"/>
        </a:p>
      </dgm:t>
    </dgm:pt>
    <dgm:pt modelId="{2303007D-C07D-474C-AEAE-E6229D35FA68}" type="sibTrans" cxnId="{2F13BDB2-3953-48AB-BC01-B403B1BE25D9}">
      <dgm:prSet/>
      <dgm:spPr/>
      <dgm:t>
        <a:bodyPr/>
        <a:lstStyle/>
        <a:p>
          <a:endParaRPr lang="en-US"/>
        </a:p>
      </dgm:t>
    </dgm:pt>
    <dgm:pt modelId="{B293578D-910C-43DA-AE78-356693425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There are no legitimate exceptions to a perfect duty </a:t>
          </a:r>
          <a:endParaRPr lang="en-US"/>
        </a:p>
      </dgm:t>
    </dgm:pt>
    <dgm:pt modelId="{B2DBA02F-B64D-459A-AAD4-89490D11C50B}" type="parTrans" cxnId="{76EAC2BE-5DC5-4F16-BDCE-63EA2DCD42BF}">
      <dgm:prSet/>
      <dgm:spPr/>
      <dgm:t>
        <a:bodyPr/>
        <a:lstStyle/>
        <a:p>
          <a:endParaRPr lang="en-US"/>
        </a:p>
      </dgm:t>
    </dgm:pt>
    <dgm:pt modelId="{53E0AE0C-10BD-4801-8F70-55A478E83E6A}" type="sibTrans" cxnId="{76EAC2BE-5DC5-4F16-BDCE-63EA2DCD42BF}">
      <dgm:prSet/>
      <dgm:spPr/>
      <dgm:t>
        <a:bodyPr/>
        <a:lstStyle/>
        <a:p>
          <a:endParaRPr lang="en-US"/>
        </a:p>
      </dgm:t>
    </dgm:pt>
    <dgm:pt modelId="{539858F2-355E-467B-AE02-DA502862CD2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Moral rules are absolute</a:t>
          </a:r>
          <a:endParaRPr lang="en-US"/>
        </a:p>
      </dgm:t>
    </dgm:pt>
    <dgm:pt modelId="{DF725162-3BC9-47B0-A522-CF3F5FF0D763}" type="parTrans" cxnId="{91A140CB-1C33-48F1-811B-827D354C2383}">
      <dgm:prSet/>
      <dgm:spPr/>
      <dgm:t>
        <a:bodyPr/>
        <a:lstStyle/>
        <a:p>
          <a:endParaRPr lang="en-US"/>
        </a:p>
      </dgm:t>
    </dgm:pt>
    <dgm:pt modelId="{03D4E9CC-597B-4F30-B7F0-34E4192E3000}" type="sibTrans" cxnId="{91A140CB-1C33-48F1-811B-827D354C2383}">
      <dgm:prSet/>
      <dgm:spPr/>
      <dgm:t>
        <a:bodyPr/>
        <a:lstStyle/>
        <a:p>
          <a:endParaRPr lang="en-US"/>
        </a:p>
      </dgm:t>
    </dgm:pt>
    <dgm:pt modelId="{3962AF05-405F-4690-B0D6-DD7E1ECFAF3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excluded emotions and interpersonal relations from entering ethical reflections</a:t>
          </a:r>
          <a:endParaRPr lang="en-US"/>
        </a:p>
      </dgm:t>
    </dgm:pt>
    <dgm:pt modelId="{AB6C73BD-2CEC-40C3-8E1B-0E7558ED27AB}" type="parTrans" cxnId="{0C8689D8-97A5-45CF-82CC-3F05AC225450}">
      <dgm:prSet/>
      <dgm:spPr/>
      <dgm:t>
        <a:bodyPr/>
        <a:lstStyle/>
        <a:p>
          <a:endParaRPr lang="en-US"/>
        </a:p>
      </dgm:t>
    </dgm:pt>
    <dgm:pt modelId="{41828804-8500-49BF-9FD2-2C57D389B9E9}" type="sibTrans" cxnId="{0C8689D8-97A5-45CF-82CC-3F05AC225450}">
      <dgm:prSet/>
      <dgm:spPr/>
      <dgm:t>
        <a:bodyPr/>
        <a:lstStyle/>
        <a:p>
          <a:endParaRPr lang="en-US"/>
        </a:p>
      </dgm:t>
    </dgm:pt>
    <dgm:pt modelId="{8109BF33-82FE-4C1B-AA76-1FBC27C6FB51}" type="pres">
      <dgm:prSet presAssocID="{F60CF1A9-7DAA-4482-9574-AB1E3B7A562E}" presName="root" presStyleCnt="0">
        <dgm:presLayoutVars>
          <dgm:dir/>
          <dgm:resizeHandles val="exact"/>
        </dgm:presLayoutVars>
      </dgm:prSet>
      <dgm:spPr/>
    </dgm:pt>
    <dgm:pt modelId="{4719F109-3668-43F7-879A-7F2554DE8636}" type="pres">
      <dgm:prSet presAssocID="{068EEC15-3B6B-4D09-9036-73CE2F4DFCEF}" presName="compNode" presStyleCnt="0"/>
      <dgm:spPr/>
    </dgm:pt>
    <dgm:pt modelId="{71B1A950-5A69-4ED9-9F34-EC42391BACED}" type="pres">
      <dgm:prSet presAssocID="{068EEC15-3B6B-4D09-9036-73CE2F4DFCEF}" presName="bgRect" presStyleLbl="bgShp" presStyleIdx="0" presStyleCnt="3"/>
      <dgm:spPr/>
    </dgm:pt>
    <dgm:pt modelId="{AC534250-A4DE-4CC8-8075-F4A2DA2C227E}" type="pres">
      <dgm:prSet presAssocID="{068EEC15-3B6B-4D09-9036-73CE2F4DFCE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E6F807CF-8AA5-42ED-B378-3B3B3535A085}" type="pres">
      <dgm:prSet presAssocID="{068EEC15-3B6B-4D09-9036-73CE2F4DFCEF}" presName="spaceRect" presStyleCnt="0"/>
      <dgm:spPr/>
    </dgm:pt>
    <dgm:pt modelId="{9BABFA91-9E88-4130-9DA7-F428D1DB11A2}" type="pres">
      <dgm:prSet presAssocID="{068EEC15-3B6B-4D09-9036-73CE2F4DFCEF}" presName="parTx" presStyleLbl="revTx" presStyleIdx="0" presStyleCnt="5">
        <dgm:presLayoutVars>
          <dgm:chMax val="0"/>
          <dgm:chPref val="0"/>
        </dgm:presLayoutVars>
      </dgm:prSet>
      <dgm:spPr/>
    </dgm:pt>
    <dgm:pt modelId="{5B6BB1F8-DCAB-4255-9AD7-C044050C9CCB}" type="pres">
      <dgm:prSet presAssocID="{CABB0FCC-7DD8-420B-A3F2-57FBEBBD5899}" presName="sibTrans" presStyleCnt="0"/>
      <dgm:spPr/>
    </dgm:pt>
    <dgm:pt modelId="{0DA93442-F158-4B7A-A738-2302AE114B7D}" type="pres">
      <dgm:prSet presAssocID="{76E0FDCD-DB30-43AD-926D-39EF1A150B2C}" presName="compNode" presStyleCnt="0"/>
      <dgm:spPr/>
    </dgm:pt>
    <dgm:pt modelId="{6A6D07BE-8F5B-4D2E-966F-35F50CDD25DE}" type="pres">
      <dgm:prSet presAssocID="{76E0FDCD-DB30-43AD-926D-39EF1A150B2C}" presName="bgRect" presStyleLbl="bgShp" presStyleIdx="1" presStyleCnt="3"/>
      <dgm:spPr/>
    </dgm:pt>
    <dgm:pt modelId="{0BE87239-B660-453D-87F4-F6F6A4C3AB92}" type="pres">
      <dgm:prSet presAssocID="{76E0FDCD-DB30-43AD-926D-39EF1A150B2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4B81806-448F-4097-A2DA-3A801F99883C}" type="pres">
      <dgm:prSet presAssocID="{76E0FDCD-DB30-43AD-926D-39EF1A150B2C}" presName="spaceRect" presStyleCnt="0"/>
      <dgm:spPr/>
    </dgm:pt>
    <dgm:pt modelId="{BB45058A-0278-4BC9-A881-C38FB289C683}" type="pres">
      <dgm:prSet presAssocID="{76E0FDCD-DB30-43AD-926D-39EF1A150B2C}" presName="parTx" presStyleLbl="revTx" presStyleIdx="1" presStyleCnt="5">
        <dgm:presLayoutVars>
          <dgm:chMax val="0"/>
          <dgm:chPref val="0"/>
        </dgm:presLayoutVars>
      </dgm:prSet>
      <dgm:spPr/>
    </dgm:pt>
    <dgm:pt modelId="{38CDD900-B64A-4182-B423-EA659689FB33}" type="pres">
      <dgm:prSet presAssocID="{76E0FDCD-DB30-43AD-926D-39EF1A150B2C}" presName="desTx" presStyleLbl="revTx" presStyleIdx="2" presStyleCnt="5">
        <dgm:presLayoutVars/>
      </dgm:prSet>
      <dgm:spPr/>
    </dgm:pt>
    <dgm:pt modelId="{759D8EA4-0E9F-4D6A-8569-EDC79261D7EF}" type="pres">
      <dgm:prSet presAssocID="{680F228F-3A49-417C-8130-3D60969FC884}" presName="sibTrans" presStyleCnt="0"/>
      <dgm:spPr/>
    </dgm:pt>
    <dgm:pt modelId="{1CBCE27F-0534-4484-A4A6-EF69E99C1245}" type="pres">
      <dgm:prSet presAssocID="{B293578D-910C-43DA-AE78-356693425348}" presName="compNode" presStyleCnt="0"/>
      <dgm:spPr/>
    </dgm:pt>
    <dgm:pt modelId="{961B338D-3ABC-44BF-9D8B-8C736EA604CB}" type="pres">
      <dgm:prSet presAssocID="{B293578D-910C-43DA-AE78-356693425348}" presName="bgRect" presStyleLbl="bgShp" presStyleIdx="2" presStyleCnt="3"/>
      <dgm:spPr/>
    </dgm:pt>
    <dgm:pt modelId="{9456C7BE-2860-44EC-A7BD-D6CB11BDFE3A}" type="pres">
      <dgm:prSet presAssocID="{B293578D-910C-43DA-AE78-3566934253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4822AC2-8DB9-4C08-BC42-3ED04C40AFF2}" type="pres">
      <dgm:prSet presAssocID="{B293578D-910C-43DA-AE78-356693425348}" presName="spaceRect" presStyleCnt="0"/>
      <dgm:spPr/>
    </dgm:pt>
    <dgm:pt modelId="{0DE4724B-41F3-472B-AA7B-3B98CCE1003E}" type="pres">
      <dgm:prSet presAssocID="{B293578D-910C-43DA-AE78-356693425348}" presName="parTx" presStyleLbl="revTx" presStyleIdx="3" presStyleCnt="5">
        <dgm:presLayoutVars>
          <dgm:chMax val="0"/>
          <dgm:chPref val="0"/>
        </dgm:presLayoutVars>
      </dgm:prSet>
      <dgm:spPr/>
    </dgm:pt>
    <dgm:pt modelId="{1D304E27-C5F1-4778-8269-38A7F0FC59E1}" type="pres">
      <dgm:prSet presAssocID="{B293578D-910C-43DA-AE78-356693425348}" presName="desTx" presStyleLbl="revTx" presStyleIdx="4" presStyleCnt="5">
        <dgm:presLayoutVars/>
      </dgm:prSet>
      <dgm:spPr/>
    </dgm:pt>
  </dgm:ptLst>
  <dgm:cxnLst>
    <dgm:cxn modelId="{4A41E139-FD19-4616-9CE7-3BB50A7C862F}" type="presOf" srcId="{3962AF05-405F-4690-B0D6-DD7E1ECFAF3E}" destId="{1D304E27-C5F1-4778-8269-38A7F0FC59E1}" srcOrd="0" destOrd="1" presId="urn:microsoft.com/office/officeart/2018/2/layout/IconVerticalSolidList"/>
    <dgm:cxn modelId="{BCEAA83B-4B9E-4BCA-8BF4-F4372E2F7B62}" type="presOf" srcId="{7FDBA14B-CCC1-436F-A7FD-596E5632B054}" destId="{38CDD900-B64A-4182-B423-EA659689FB33}" srcOrd="0" destOrd="0" presId="urn:microsoft.com/office/officeart/2018/2/layout/IconVerticalSolidList"/>
    <dgm:cxn modelId="{170D043F-0563-40C6-A514-6456B7B16568}" type="presOf" srcId="{76E0FDCD-DB30-43AD-926D-39EF1A150B2C}" destId="{BB45058A-0278-4BC9-A881-C38FB289C683}" srcOrd="0" destOrd="0" presId="urn:microsoft.com/office/officeart/2018/2/layout/IconVerticalSolidList"/>
    <dgm:cxn modelId="{ABB5C84C-60B9-43AD-BFC5-7AF976EB7A85}" type="presOf" srcId="{539858F2-355E-467B-AE02-DA502862CD2E}" destId="{1D304E27-C5F1-4778-8269-38A7F0FC59E1}" srcOrd="0" destOrd="0" presId="urn:microsoft.com/office/officeart/2018/2/layout/IconVerticalSolidList"/>
    <dgm:cxn modelId="{E4E7FD7B-9A62-4C64-B0C2-B8D2BB3CAE25}" type="presOf" srcId="{068EEC15-3B6B-4D09-9036-73CE2F4DFCEF}" destId="{9BABFA91-9E88-4130-9DA7-F428D1DB11A2}" srcOrd="0" destOrd="0" presId="urn:microsoft.com/office/officeart/2018/2/layout/IconVerticalSolidList"/>
    <dgm:cxn modelId="{2F13BDB2-3953-48AB-BC01-B403B1BE25D9}" srcId="{7FDBA14B-CCC1-436F-A7FD-596E5632B054}" destId="{E1AE4196-1AC9-47F4-812C-44988BA71623}" srcOrd="0" destOrd="0" parTransId="{FEFB1726-228E-49F1-913A-DEDCD3ABED08}" sibTransId="{2303007D-C07D-474C-AEAE-E6229D35FA68}"/>
    <dgm:cxn modelId="{76EAC2BE-5DC5-4F16-BDCE-63EA2DCD42BF}" srcId="{F60CF1A9-7DAA-4482-9574-AB1E3B7A562E}" destId="{B293578D-910C-43DA-AE78-356693425348}" srcOrd="2" destOrd="0" parTransId="{B2DBA02F-B64D-459A-AAD4-89490D11C50B}" sibTransId="{53E0AE0C-10BD-4801-8F70-55A478E83E6A}"/>
    <dgm:cxn modelId="{91A140CB-1C33-48F1-811B-827D354C2383}" srcId="{B293578D-910C-43DA-AE78-356693425348}" destId="{539858F2-355E-467B-AE02-DA502862CD2E}" srcOrd="0" destOrd="0" parTransId="{DF725162-3BC9-47B0-A522-CF3F5FF0D763}" sibTransId="{03D4E9CC-597B-4F30-B7F0-34E4192E3000}"/>
    <dgm:cxn modelId="{5E4AA9D0-100F-4CCA-B45F-2320A23FB786}" type="presOf" srcId="{B293578D-910C-43DA-AE78-356693425348}" destId="{0DE4724B-41F3-472B-AA7B-3B98CCE1003E}" srcOrd="0" destOrd="0" presId="urn:microsoft.com/office/officeart/2018/2/layout/IconVerticalSolidList"/>
    <dgm:cxn modelId="{0C8689D8-97A5-45CF-82CC-3F05AC225450}" srcId="{B293578D-910C-43DA-AE78-356693425348}" destId="{3962AF05-405F-4690-B0D6-DD7E1ECFAF3E}" srcOrd="1" destOrd="0" parTransId="{AB6C73BD-2CEC-40C3-8E1B-0E7558ED27AB}" sibTransId="{41828804-8500-49BF-9FD2-2C57D389B9E9}"/>
    <dgm:cxn modelId="{0E7C82DA-5273-4771-9E87-F20C66D7BC3C}" srcId="{F60CF1A9-7DAA-4482-9574-AB1E3B7A562E}" destId="{068EEC15-3B6B-4D09-9036-73CE2F4DFCEF}" srcOrd="0" destOrd="0" parTransId="{CF2CEAB0-740D-4FFC-B053-10753AD7C951}" sibTransId="{CABB0FCC-7DD8-420B-A3F2-57FBEBBD5899}"/>
    <dgm:cxn modelId="{4C078BDF-DCB5-42F6-9912-7CFE3F9A25FD}" srcId="{76E0FDCD-DB30-43AD-926D-39EF1A150B2C}" destId="{7FDBA14B-CCC1-436F-A7FD-596E5632B054}" srcOrd="0" destOrd="0" parTransId="{952F69A1-C843-4790-A4D1-E2C03EA9D9C1}" sibTransId="{5E136067-8A53-4106-B8D5-9C0D12B7E98B}"/>
    <dgm:cxn modelId="{E54CC4E5-269E-4841-BB70-8057B8DDBE59}" type="presOf" srcId="{F60CF1A9-7DAA-4482-9574-AB1E3B7A562E}" destId="{8109BF33-82FE-4C1B-AA76-1FBC27C6FB51}" srcOrd="0" destOrd="0" presId="urn:microsoft.com/office/officeart/2018/2/layout/IconVerticalSolidList"/>
    <dgm:cxn modelId="{762DA7EF-30BD-484A-A78B-79D52A59C33A}" type="presOf" srcId="{E1AE4196-1AC9-47F4-812C-44988BA71623}" destId="{38CDD900-B64A-4182-B423-EA659689FB33}" srcOrd="0" destOrd="1" presId="urn:microsoft.com/office/officeart/2018/2/layout/IconVerticalSolidList"/>
    <dgm:cxn modelId="{3FC83BF9-5B60-4BE2-B345-BECDC9A2C09E}" srcId="{F60CF1A9-7DAA-4482-9574-AB1E3B7A562E}" destId="{76E0FDCD-DB30-43AD-926D-39EF1A150B2C}" srcOrd="1" destOrd="0" parTransId="{6D8726E8-E47E-4721-BCFD-1DB952B692E7}" sibTransId="{680F228F-3A49-417C-8130-3D60969FC884}"/>
    <dgm:cxn modelId="{98914F8B-B2B9-4C64-9C3A-49222787289F}" type="presParOf" srcId="{8109BF33-82FE-4C1B-AA76-1FBC27C6FB51}" destId="{4719F109-3668-43F7-879A-7F2554DE8636}" srcOrd="0" destOrd="0" presId="urn:microsoft.com/office/officeart/2018/2/layout/IconVerticalSolidList"/>
    <dgm:cxn modelId="{31D37294-F785-4462-8113-3D66A0AC1BEE}" type="presParOf" srcId="{4719F109-3668-43F7-879A-7F2554DE8636}" destId="{71B1A950-5A69-4ED9-9F34-EC42391BACED}" srcOrd="0" destOrd="0" presId="urn:microsoft.com/office/officeart/2018/2/layout/IconVerticalSolidList"/>
    <dgm:cxn modelId="{41375396-5283-41D2-BFCA-4267E83595ED}" type="presParOf" srcId="{4719F109-3668-43F7-879A-7F2554DE8636}" destId="{AC534250-A4DE-4CC8-8075-F4A2DA2C227E}" srcOrd="1" destOrd="0" presId="urn:microsoft.com/office/officeart/2018/2/layout/IconVerticalSolidList"/>
    <dgm:cxn modelId="{94DA25D5-81DC-4EE2-8B76-ABBB88836D05}" type="presParOf" srcId="{4719F109-3668-43F7-879A-7F2554DE8636}" destId="{E6F807CF-8AA5-42ED-B378-3B3B3535A085}" srcOrd="2" destOrd="0" presId="urn:microsoft.com/office/officeart/2018/2/layout/IconVerticalSolidList"/>
    <dgm:cxn modelId="{E2AF75C8-C0B1-454E-91C5-F4543B5D22F0}" type="presParOf" srcId="{4719F109-3668-43F7-879A-7F2554DE8636}" destId="{9BABFA91-9E88-4130-9DA7-F428D1DB11A2}" srcOrd="3" destOrd="0" presId="urn:microsoft.com/office/officeart/2018/2/layout/IconVerticalSolidList"/>
    <dgm:cxn modelId="{8A18E979-4AEE-4989-8ADE-A345801AB99A}" type="presParOf" srcId="{8109BF33-82FE-4C1B-AA76-1FBC27C6FB51}" destId="{5B6BB1F8-DCAB-4255-9AD7-C044050C9CCB}" srcOrd="1" destOrd="0" presId="urn:microsoft.com/office/officeart/2018/2/layout/IconVerticalSolidList"/>
    <dgm:cxn modelId="{D9C1640B-E230-4091-961E-A25A28E6745D}" type="presParOf" srcId="{8109BF33-82FE-4C1B-AA76-1FBC27C6FB51}" destId="{0DA93442-F158-4B7A-A738-2302AE114B7D}" srcOrd="2" destOrd="0" presId="urn:microsoft.com/office/officeart/2018/2/layout/IconVerticalSolidList"/>
    <dgm:cxn modelId="{3A499B17-DFFC-41AB-B8DD-E16E6D9CA0A6}" type="presParOf" srcId="{0DA93442-F158-4B7A-A738-2302AE114B7D}" destId="{6A6D07BE-8F5B-4D2E-966F-35F50CDD25DE}" srcOrd="0" destOrd="0" presId="urn:microsoft.com/office/officeart/2018/2/layout/IconVerticalSolidList"/>
    <dgm:cxn modelId="{EA169FA1-FDED-4DFF-9F50-5536871A4B9B}" type="presParOf" srcId="{0DA93442-F158-4B7A-A738-2302AE114B7D}" destId="{0BE87239-B660-453D-87F4-F6F6A4C3AB92}" srcOrd="1" destOrd="0" presId="urn:microsoft.com/office/officeart/2018/2/layout/IconVerticalSolidList"/>
    <dgm:cxn modelId="{434FDA03-4FD7-496B-BF80-768488F96C90}" type="presParOf" srcId="{0DA93442-F158-4B7A-A738-2302AE114B7D}" destId="{34B81806-448F-4097-A2DA-3A801F99883C}" srcOrd="2" destOrd="0" presId="urn:microsoft.com/office/officeart/2018/2/layout/IconVerticalSolidList"/>
    <dgm:cxn modelId="{A47FF857-9192-4CA3-B957-9B884D2EF8B2}" type="presParOf" srcId="{0DA93442-F158-4B7A-A738-2302AE114B7D}" destId="{BB45058A-0278-4BC9-A881-C38FB289C683}" srcOrd="3" destOrd="0" presId="urn:microsoft.com/office/officeart/2018/2/layout/IconVerticalSolidList"/>
    <dgm:cxn modelId="{0B888796-EB97-4C8D-9E1F-DED12DFF0AC9}" type="presParOf" srcId="{0DA93442-F158-4B7A-A738-2302AE114B7D}" destId="{38CDD900-B64A-4182-B423-EA659689FB33}" srcOrd="4" destOrd="0" presId="urn:microsoft.com/office/officeart/2018/2/layout/IconVerticalSolidList"/>
    <dgm:cxn modelId="{4FF392EC-3815-4A31-B74F-19AA4C24A9C6}" type="presParOf" srcId="{8109BF33-82FE-4C1B-AA76-1FBC27C6FB51}" destId="{759D8EA4-0E9F-4D6A-8569-EDC79261D7EF}" srcOrd="3" destOrd="0" presId="urn:microsoft.com/office/officeart/2018/2/layout/IconVerticalSolidList"/>
    <dgm:cxn modelId="{EB1B6725-3E98-4240-9B45-F48E2D03E691}" type="presParOf" srcId="{8109BF33-82FE-4C1B-AA76-1FBC27C6FB51}" destId="{1CBCE27F-0534-4484-A4A6-EF69E99C1245}" srcOrd="4" destOrd="0" presId="urn:microsoft.com/office/officeart/2018/2/layout/IconVerticalSolidList"/>
    <dgm:cxn modelId="{9EA99234-527E-405A-80E8-35BF5CF38F23}" type="presParOf" srcId="{1CBCE27F-0534-4484-A4A6-EF69E99C1245}" destId="{961B338D-3ABC-44BF-9D8B-8C736EA604CB}" srcOrd="0" destOrd="0" presId="urn:microsoft.com/office/officeart/2018/2/layout/IconVerticalSolidList"/>
    <dgm:cxn modelId="{853027CA-1C57-43E3-8218-F416B52D200A}" type="presParOf" srcId="{1CBCE27F-0534-4484-A4A6-EF69E99C1245}" destId="{9456C7BE-2860-44EC-A7BD-D6CB11BDFE3A}" srcOrd="1" destOrd="0" presId="urn:microsoft.com/office/officeart/2018/2/layout/IconVerticalSolidList"/>
    <dgm:cxn modelId="{45879B6D-A1BA-45EB-AB7B-B3CCFC268566}" type="presParOf" srcId="{1CBCE27F-0534-4484-A4A6-EF69E99C1245}" destId="{74822AC2-8DB9-4C08-BC42-3ED04C40AFF2}" srcOrd="2" destOrd="0" presId="urn:microsoft.com/office/officeart/2018/2/layout/IconVerticalSolidList"/>
    <dgm:cxn modelId="{CBC575E7-B6EA-4E01-BE64-FE836C80D795}" type="presParOf" srcId="{1CBCE27F-0534-4484-A4A6-EF69E99C1245}" destId="{0DE4724B-41F3-472B-AA7B-3B98CCE1003E}" srcOrd="3" destOrd="0" presId="urn:microsoft.com/office/officeart/2018/2/layout/IconVerticalSolidList"/>
    <dgm:cxn modelId="{0AA68C17-46A9-4F2F-AE04-134069587F2C}" type="presParOf" srcId="{1CBCE27F-0534-4484-A4A6-EF69E99C1245}" destId="{1D304E27-C5F1-4778-8269-38A7F0FC59E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81B94A-B859-4B27-A435-F53D8686F412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2BF6C6DB-F195-4CA8-BD6C-F2F06B78B0C6}">
      <dgm:prSet/>
      <dgm:spPr/>
      <dgm:t>
        <a:bodyPr/>
        <a:lstStyle/>
        <a:p>
          <a:r>
            <a:rPr lang="en-GB" b="1"/>
            <a:t>Advantages</a:t>
          </a:r>
          <a:endParaRPr lang="en-US"/>
        </a:p>
      </dgm:t>
    </dgm:pt>
    <dgm:pt modelId="{C4405CAF-563F-47EB-9603-5158252E3817}" type="parTrans" cxnId="{8CBDDBFE-3C8C-421A-A219-7DBB950C70E9}">
      <dgm:prSet/>
      <dgm:spPr/>
      <dgm:t>
        <a:bodyPr/>
        <a:lstStyle/>
        <a:p>
          <a:endParaRPr lang="en-US"/>
        </a:p>
      </dgm:t>
    </dgm:pt>
    <dgm:pt modelId="{28B5E7A9-A24B-4CE0-B444-EE9F3E9B188A}" type="sibTrans" cxnId="{8CBDDBFE-3C8C-421A-A219-7DBB950C70E9}">
      <dgm:prSet/>
      <dgm:spPr/>
      <dgm:t>
        <a:bodyPr/>
        <a:lstStyle/>
        <a:p>
          <a:endParaRPr lang="en-US"/>
        </a:p>
      </dgm:t>
    </dgm:pt>
    <dgm:pt modelId="{463963C3-D68B-4AA8-9DF3-A68D2A059AB3}">
      <dgm:prSet/>
      <dgm:spPr/>
      <dgm:t>
        <a:bodyPr/>
        <a:lstStyle/>
        <a:p>
          <a:r>
            <a:rPr lang="en-GB"/>
            <a:t>Rights approach found in public policy debates </a:t>
          </a:r>
          <a:endParaRPr lang="en-US"/>
        </a:p>
      </dgm:t>
    </dgm:pt>
    <dgm:pt modelId="{89D28AEC-3D97-4A71-9F65-8AE0F8C42E0D}" type="parTrans" cxnId="{1C4A793A-7E01-4A87-B218-C8D74D265852}">
      <dgm:prSet/>
      <dgm:spPr/>
      <dgm:t>
        <a:bodyPr/>
        <a:lstStyle/>
        <a:p>
          <a:endParaRPr lang="en-US"/>
        </a:p>
      </dgm:t>
    </dgm:pt>
    <dgm:pt modelId="{4EC8E165-78A2-4AE3-8139-9829CE98C14C}" type="sibTrans" cxnId="{1C4A793A-7E01-4A87-B218-C8D74D265852}">
      <dgm:prSet/>
      <dgm:spPr/>
      <dgm:t>
        <a:bodyPr/>
        <a:lstStyle/>
        <a:p>
          <a:endParaRPr lang="en-US"/>
        </a:p>
      </dgm:t>
    </dgm:pt>
    <dgm:pt modelId="{1AF24268-84E3-4EE7-8A88-A91EF337DB69}">
      <dgm:prSet/>
      <dgm:spPr/>
      <dgm:t>
        <a:bodyPr/>
        <a:lstStyle/>
        <a:p>
          <a:r>
            <a:rPr lang="en-GB" b="1"/>
            <a:t>Challenges</a:t>
          </a:r>
          <a:endParaRPr lang="en-US"/>
        </a:p>
      </dgm:t>
    </dgm:pt>
    <dgm:pt modelId="{75152250-549A-43F5-938E-5E7FFE26466F}" type="parTrans" cxnId="{C3CC1AA5-7285-40C6-9DAB-F1CEF80F8DB9}">
      <dgm:prSet/>
      <dgm:spPr/>
      <dgm:t>
        <a:bodyPr/>
        <a:lstStyle/>
        <a:p>
          <a:endParaRPr lang="en-US"/>
        </a:p>
      </dgm:t>
    </dgm:pt>
    <dgm:pt modelId="{2BAEE5CD-C036-410A-B890-DD173F74D796}" type="sibTrans" cxnId="{C3CC1AA5-7285-40C6-9DAB-F1CEF80F8DB9}">
      <dgm:prSet/>
      <dgm:spPr/>
      <dgm:t>
        <a:bodyPr/>
        <a:lstStyle/>
        <a:p>
          <a:endParaRPr lang="en-US"/>
        </a:p>
      </dgm:t>
    </dgm:pt>
    <dgm:pt modelId="{5AF0D5DA-687C-478F-B7F9-ACB5327B461D}">
      <dgm:prSet/>
      <dgm:spPr/>
      <dgm:t>
        <a:bodyPr/>
        <a:lstStyle/>
        <a:p>
          <a:r>
            <a:rPr lang="en-GB"/>
            <a:t>Determining rule, principle, or right to follow</a:t>
          </a:r>
          <a:endParaRPr lang="en-US"/>
        </a:p>
      </dgm:t>
    </dgm:pt>
    <dgm:pt modelId="{50388AAE-ACF2-49AB-A385-E83C99A261BE}" type="parTrans" cxnId="{F77CF976-D078-40BD-A1AB-F252865EC65E}">
      <dgm:prSet/>
      <dgm:spPr/>
      <dgm:t>
        <a:bodyPr/>
        <a:lstStyle/>
        <a:p>
          <a:endParaRPr lang="en-US"/>
        </a:p>
      </dgm:t>
    </dgm:pt>
    <dgm:pt modelId="{489FCE68-583F-4A05-A1DA-F475A9ED106E}" type="sibTrans" cxnId="{F77CF976-D078-40BD-A1AB-F252865EC65E}">
      <dgm:prSet/>
      <dgm:spPr/>
      <dgm:t>
        <a:bodyPr/>
        <a:lstStyle/>
        <a:p>
          <a:endParaRPr lang="en-US"/>
        </a:p>
      </dgm:t>
    </dgm:pt>
    <dgm:pt modelId="{A992FD03-96BD-415B-9290-1AA71B185BC2}">
      <dgm:prSet/>
      <dgm:spPr/>
      <dgm:t>
        <a:bodyPr/>
        <a:lstStyle/>
        <a:p>
          <a:r>
            <a:rPr lang="en-GB"/>
            <a:t>Golden rule</a:t>
          </a:r>
          <a:endParaRPr lang="en-US"/>
        </a:p>
      </dgm:t>
    </dgm:pt>
    <dgm:pt modelId="{65223EE4-A1B3-4B56-807B-7B40BC54735D}" type="parTrans" cxnId="{2CA712CE-3576-441A-94A2-6D64D1058F75}">
      <dgm:prSet/>
      <dgm:spPr/>
      <dgm:t>
        <a:bodyPr/>
        <a:lstStyle/>
        <a:p>
          <a:endParaRPr lang="en-US"/>
        </a:p>
      </dgm:t>
    </dgm:pt>
    <dgm:pt modelId="{F50A40B8-71AC-469D-8F7B-058CEF9B0D41}" type="sibTrans" cxnId="{2CA712CE-3576-441A-94A2-6D64D1058F75}">
      <dgm:prSet/>
      <dgm:spPr/>
      <dgm:t>
        <a:bodyPr/>
        <a:lstStyle/>
        <a:p>
          <a:endParaRPr lang="en-US"/>
        </a:p>
      </dgm:t>
    </dgm:pt>
    <dgm:pt modelId="{D65146D2-3583-447E-9E98-D9ABE197F917}">
      <dgm:prSet/>
      <dgm:spPr/>
      <dgm:t>
        <a:bodyPr/>
        <a:lstStyle/>
        <a:p>
          <a:r>
            <a:rPr lang="en-GB"/>
            <a:t>Deciding which takes precedence</a:t>
          </a:r>
          <a:endParaRPr lang="en-US"/>
        </a:p>
      </dgm:t>
    </dgm:pt>
    <dgm:pt modelId="{772EFAE8-074E-4E10-9B4D-058F201F10A5}" type="parTrans" cxnId="{37858094-6F09-403F-BB20-75DA7F14BA87}">
      <dgm:prSet/>
      <dgm:spPr/>
      <dgm:t>
        <a:bodyPr/>
        <a:lstStyle/>
        <a:p>
          <a:endParaRPr lang="en-US"/>
        </a:p>
      </dgm:t>
    </dgm:pt>
    <dgm:pt modelId="{B1F8C430-28A8-4560-B04D-46B5970949CA}" type="sibTrans" cxnId="{37858094-6F09-403F-BB20-75DA7F14BA87}">
      <dgm:prSet/>
      <dgm:spPr/>
      <dgm:t>
        <a:bodyPr/>
        <a:lstStyle/>
        <a:p>
          <a:endParaRPr lang="en-US"/>
        </a:p>
      </dgm:t>
    </dgm:pt>
    <dgm:pt modelId="{E6EF8365-860C-4705-86A7-1E73A97FE4FB}">
      <dgm:prSet/>
      <dgm:spPr/>
      <dgm:t>
        <a:bodyPr/>
        <a:lstStyle/>
        <a:p>
          <a:r>
            <a:rPr lang="en-GB"/>
            <a:t>Reconciling deontological and consequentialist approaches when they conflict</a:t>
          </a:r>
          <a:endParaRPr lang="en-US"/>
        </a:p>
      </dgm:t>
    </dgm:pt>
    <dgm:pt modelId="{6904D781-4F2F-4D23-96EA-A691E807E554}" type="parTrans" cxnId="{83D543D5-C196-42C0-A304-2F02524A0BF6}">
      <dgm:prSet/>
      <dgm:spPr/>
      <dgm:t>
        <a:bodyPr/>
        <a:lstStyle/>
        <a:p>
          <a:endParaRPr lang="en-US"/>
        </a:p>
      </dgm:t>
    </dgm:pt>
    <dgm:pt modelId="{DDB7D7E1-BADF-4D68-8A15-822C9E31564B}" type="sibTrans" cxnId="{83D543D5-C196-42C0-A304-2F02524A0BF6}">
      <dgm:prSet/>
      <dgm:spPr/>
      <dgm:t>
        <a:bodyPr/>
        <a:lstStyle/>
        <a:p>
          <a:endParaRPr lang="en-US"/>
        </a:p>
      </dgm:t>
    </dgm:pt>
    <dgm:pt modelId="{9351401E-D1B0-482D-9069-8B3F7CCA61AA}" type="pres">
      <dgm:prSet presAssocID="{C581B94A-B859-4B27-A435-F53D8686F412}" presName="linear" presStyleCnt="0">
        <dgm:presLayoutVars>
          <dgm:dir/>
          <dgm:animLvl val="lvl"/>
          <dgm:resizeHandles val="exact"/>
        </dgm:presLayoutVars>
      </dgm:prSet>
      <dgm:spPr/>
    </dgm:pt>
    <dgm:pt modelId="{8691AB5C-5B65-4341-BB84-B29F987A3008}" type="pres">
      <dgm:prSet presAssocID="{2BF6C6DB-F195-4CA8-BD6C-F2F06B78B0C6}" presName="parentLin" presStyleCnt="0"/>
      <dgm:spPr/>
    </dgm:pt>
    <dgm:pt modelId="{1A765097-E0B7-495C-A53D-F5E33A511675}" type="pres">
      <dgm:prSet presAssocID="{2BF6C6DB-F195-4CA8-BD6C-F2F06B78B0C6}" presName="parentLeftMargin" presStyleLbl="node1" presStyleIdx="0" presStyleCnt="2"/>
      <dgm:spPr/>
    </dgm:pt>
    <dgm:pt modelId="{9061D750-160E-4ACA-8763-7AA7FCD6094B}" type="pres">
      <dgm:prSet presAssocID="{2BF6C6DB-F195-4CA8-BD6C-F2F06B78B0C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828A08-1926-46ED-AAA2-B74AA975672F}" type="pres">
      <dgm:prSet presAssocID="{2BF6C6DB-F195-4CA8-BD6C-F2F06B78B0C6}" presName="negativeSpace" presStyleCnt="0"/>
      <dgm:spPr/>
    </dgm:pt>
    <dgm:pt modelId="{B4120DC8-0D5A-4065-BCA8-20C78897D2C0}" type="pres">
      <dgm:prSet presAssocID="{2BF6C6DB-F195-4CA8-BD6C-F2F06B78B0C6}" presName="childText" presStyleLbl="conFgAcc1" presStyleIdx="0" presStyleCnt="2">
        <dgm:presLayoutVars>
          <dgm:bulletEnabled val="1"/>
        </dgm:presLayoutVars>
      </dgm:prSet>
      <dgm:spPr/>
    </dgm:pt>
    <dgm:pt modelId="{EFFC8D39-804B-439F-A207-8A9187A59775}" type="pres">
      <dgm:prSet presAssocID="{28B5E7A9-A24B-4CE0-B444-EE9F3E9B188A}" presName="spaceBetweenRectangles" presStyleCnt="0"/>
      <dgm:spPr/>
    </dgm:pt>
    <dgm:pt modelId="{CF791983-7A50-4394-9B3C-C0AD1C98EFFB}" type="pres">
      <dgm:prSet presAssocID="{1AF24268-84E3-4EE7-8A88-A91EF337DB69}" presName="parentLin" presStyleCnt="0"/>
      <dgm:spPr/>
    </dgm:pt>
    <dgm:pt modelId="{DC9A9E74-D7BF-4284-8CC6-A385EB264CE2}" type="pres">
      <dgm:prSet presAssocID="{1AF24268-84E3-4EE7-8A88-A91EF337DB69}" presName="parentLeftMargin" presStyleLbl="node1" presStyleIdx="0" presStyleCnt="2"/>
      <dgm:spPr/>
    </dgm:pt>
    <dgm:pt modelId="{07EDCEAA-710B-44C7-889F-7E0E9BA21BEE}" type="pres">
      <dgm:prSet presAssocID="{1AF24268-84E3-4EE7-8A88-A91EF337DB6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E2B10FA-3457-436E-97CC-580693C6CD20}" type="pres">
      <dgm:prSet presAssocID="{1AF24268-84E3-4EE7-8A88-A91EF337DB69}" presName="negativeSpace" presStyleCnt="0"/>
      <dgm:spPr/>
    </dgm:pt>
    <dgm:pt modelId="{97DE59BF-BF8D-4613-8438-95EF93C64918}" type="pres">
      <dgm:prSet presAssocID="{1AF24268-84E3-4EE7-8A88-A91EF337DB6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34310A-4D33-47D3-8FD0-A1863489F4E9}" type="presOf" srcId="{5AF0D5DA-687C-478F-B7F9-ACB5327B461D}" destId="{97DE59BF-BF8D-4613-8438-95EF93C64918}" srcOrd="0" destOrd="0" presId="urn:microsoft.com/office/officeart/2005/8/layout/list1"/>
    <dgm:cxn modelId="{1C4A793A-7E01-4A87-B218-C8D74D265852}" srcId="{2BF6C6DB-F195-4CA8-BD6C-F2F06B78B0C6}" destId="{463963C3-D68B-4AA8-9DF3-A68D2A059AB3}" srcOrd="0" destOrd="0" parTransId="{89D28AEC-3D97-4A71-9F65-8AE0F8C42E0D}" sibTransId="{4EC8E165-78A2-4AE3-8139-9829CE98C14C}"/>
    <dgm:cxn modelId="{C61F9B69-26AD-4075-AE2E-2B42AAA6E8CB}" type="presOf" srcId="{2BF6C6DB-F195-4CA8-BD6C-F2F06B78B0C6}" destId="{1A765097-E0B7-495C-A53D-F5E33A511675}" srcOrd="0" destOrd="0" presId="urn:microsoft.com/office/officeart/2005/8/layout/list1"/>
    <dgm:cxn modelId="{D2487D6E-2772-4AC1-8322-066E06E38CE5}" type="presOf" srcId="{E6EF8365-860C-4705-86A7-1E73A97FE4FB}" destId="{97DE59BF-BF8D-4613-8438-95EF93C64918}" srcOrd="0" destOrd="3" presId="urn:microsoft.com/office/officeart/2005/8/layout/list1"/>
    <dgm:cxn modelId="{F77CF976-D078-40BD-A1AB-F252865EC65E}" srcId="{1AF24268-84E3-4EE7-8A88-A91EF337DB69}" destId="{5AF0D5DA-687C-478F-B7F9-ACB5327B461D}" srcOrd="0" destOrd="0" parTransId="{50388AAE-ACF2-49AB-A385-E83C99A261BE}" sibTransId="{489FCE68-583F-4A05-A1DA-F475A9ED106E}"/>
    <dgm:cxn modelId="{9DF1B688-7461-4206-A277-46FAC7E2D5E0}" type="presOf" srcId="{2BF6C6DB-F195-4CA8-BD6C-F2F06B78B0C6}" destId="{9061D750-160E-4ACA-8763-7AA7FCD6094B}" srcOrd="1" destOrd="0" presId="urn:microsoft.com/office/officeart/2005/8/layout/list1"/>
    <dgm:cxn modelId="{8685EE8D-E1DC-4614-86E7-B6D646DA9965}" type="presOf" srcId="{A992FD03-96BD-415B-9290-1AA71B185BC2}" destId="{97DE59BF-BF8D-4613-8438-95EF93C64918}" srcOrd="0" destOrd="1" presId="urn:microsoft.com/office/officeart/2005/8/layout/list1"/>
    <dgm:cxn modelId="{37858094-6F09-403F-BB20-75DA7F14BA87}" srcId="{1AF24268-84E3-4EE7-8A88-A91EF337DB69}" destId="{D65146D2-3583-447E-9E98-D9ABE197F917}" srcOrd="1" destOrd="0" parTransId="{772EFAE8-074E-4E10-9B4D-058F201F10A5}" sibTransId="{B1F8C430-28A8-4560-B04D-46B5970949CA}"/>
    <dgm:cxn modelId="{89CDC4A4-4BED-4F2C-95A9-A75E9495FCAA}" type="presOf" srcId="{1AF24268-84E3-4EE7-8A88-A91EF337DB69}" destId="{DC9A9E74-D7BF-4284-8CC6-A385EB264CE2}" srcOrd="0" destOrd="0" presId="urn:microsoft.com/office/officeart/2005/8/layout/list1"/>
    <dgm:cxn modelId="{C3CC1AA5-7285-40C6-9DAB-F1CEF80F8DB9}" srcId="{C581B94A-B859-4B27-A435-F53D8686F412}" destId="{1AF24268-84E3-4EE7-8A88-A91EF337DB69}" srcOrd="1" destOrd="0" parTransId="{75152250-549A-43F5-938E-5E7FFE26466F}" sibTransId="{2BAEE5CD-C036-410A-B890-DD173F74D796}"/>
    <dgm:cxn modelId="{C3B38DAC-AB12-4358-A7EA-AF5909D43263}" type="presOf" srcId="{D65146D2-3583-447E-9E98-D9ABE197F917}" destId="{97DE59BF-BF8D-4613-8438-95EF93C64918}" srcOrd="0" destOrd="2" presId="urn:microsoft.com/office/officeart/2005/8/layout/list1"/>
    <dgm:cxn modelId="{C63DDAC2-6BC5-42CF-A3FD-C27CC0871DCC}" type="presOf" srcId="{1AF24268-84E3-4EE7-8A88-A91EF337DB69}" destId="{07EDCEAA-710B-44C7-889F-7E0E9BA21BEE}" srcOrd="1" destOrd="0" presId="urn:microsoft.com/office/officeart/2005/8/layout/list1"/>
    <dgm:cxn modelId="{299D7AC7-7946-45C1-81C6-3C658C1D6550}" type="presOf" srcId="{C581B94A-B859-4B27-A435-F53D8686F412}" destId="{9351401E-D1B0-482D-9069-8B3F7CCA61AA}" srcOrd="0" destOrd="0" presId="urn:microsoft.com/office/officeart/2005/8/layout/list1"/>
    <dgm:cxn modelId="{2CA712CE-3576-441A-94A2-6D64D1058F75}" srcId="{5AF0D5DA-687C-478F-B7F9-ACB5327B461D}" destId="{A992FD03-96BD-415B-9290-1AA71B185BC2}" srcOrd="0" destOrd="0" parTransId="{65223EE4-A1B3-4B56-807B-7B40BC54735D}" sibTransId="{F50A40B8-71AC-469D-8F7B-058CEF9B0D41}"/>
    <dgm:cxn modelId="{83D543D5-C196-42C0-A304-2F02524A0BF6}" srcId="{1AF24268-84E3-4EE7-8A88-A91EF337DB69}" destId="{E6EF8365-860C-4705-86A7-1E73A97FE4FB}" srcOrd="2" destOrd="0" parTransId="{6904D781-4F2F-4D23-96EA-A691E807E554}" sibTransId="{DDB7D7E1-BADF-4D68-8A15-822C9E31564B}"/>
    <dgm:cxn modelId="{028E0FEF-B03F-49D1-A13E-3949ECF3E2A1}" type="presOf" srcId="{463963C3-D68B-4AA8-9DF3-A68D2A059AB3}" destId="{B4120DC8-0D5A-4065-BCA8-20C78897D2C0}" srcOrd="0" destOrd="0" presId="urn:microsoft.com/office/officeart/2005/8/layout/list1"/>
    <dgm:cxn modelId="{8CBDDBFE-3C8C-421A-A219-7DBB950C70E9}" srcId="{C581B94A-B859-4B27-A435-F53D8686F412}" destId="{2BF6C6DB-F195-4CA8-BD6C-F2F06B78B0C6}" srcOrd="0" destOrd="0" parTransId="{C4405CAF-563F-47EB-9603-5158252E3817}" sibTransId="{28B5E7A9-A24B-4CE0-B444-EE9F3E9B188A}"/>
    <dgm:cxn modelId="{AD17A39A-DE96-44CA-AB8E-321C085CC1C8}" type="presParOf" srcId="{9351401E-D1B0-482D-9069-8B3F7CCA61AA}" destId="{8691AB5C-5B65-4341-BB84-B29F987A3008}" srcOrd="0" destOrd="0" presId="urn:microsoft.com/office/officeart/2005/8/layout/list1"/>
    <dgm:cxn modelId="{DE9DCE61-5EB2-497E-A171-822849E94963}" type="presParOf" srcId="{8691AB5C-5B65-4341-BB84-B29F987A3008}" destId="{1A765097-E0B7-495C-A53D-F5E33A511675}" srcOrd="0" destOrd="0" presId="urn:microsoft.com/office/officeart/2005/8/layout/list1"/>
    <dgm:cxn modelId="{2DE5E6A0-77AA-4956-AA44-8A04E244CDDD}" type="presParOf" srcId="{8691AB5C-5B65-4341-BB84-B29F987A3008}" destId="{9061D750-160E-4ACA-8763-7AA7FCD6094B}" srcOrd="1" destOrd="0" presId="urn:microsoft.com/office/officeart/2005/8/layout/list1"/>
    <dgm:cxn modelId="{96A96075-3355-4D7B-8FD9-974087CBE096}" type="presParOf" srcId="{9351401E-D1B0-482D-9069-8B3F7CCA61AA}" destId="{9B828A08-1926-46ED-AAA2-B74AA975672F}" srcOrd="1" destOrd="0" presId="urn:microsoft.com/office/officeart/2005/8/layout/list1"/>
    <dgm:cxn modelId="{FF805001-6B24-4E5D-BA5E-28DA6AC1E859}" type="presParOf" srcId="{9351401E-D1B0-482D-9069-8B3F7CCA61AA}" destId="{B4120DC8-0D5A-4065-BCA8-20C78897D2C0}" srcOrd="2" destOrd="0" presId="urn:microsoft.com/office/officeart/2005/8/layout/list1"/>
    <dgm:cxn modelId="{D7E86CA7-E266-441F-8A44-860AB99771E6}" type="presParOf" srcId="{9351401E-D1B0-482D-9069-8B3F7CCA61AA}" destId="{EFFC8D39-804B-439F-A207-8A9187A59775}" srcOrd="3" destOrd="0" presId="urn:microsoft.com/office/officeart/2005/8/layout/list1"/>
    <dgm:cxn modelId="{4C5DF99F-6069-4A6F-A44B-143F66421AA9}" type="presParOf" srcId="{9351401E-D1B0-482D-9069-8B3F7CCA61AA}" destId="{CF791983-7A50-4394-9B3C-C0AD1C98EFFB}" srcOrd="4" destOrd="0" presId="urn:microsoft.com/office/officeart/2005/8/layout/list1"/>
    <dgm:cxn modelId="{8FE9F322-2E13-468F-A5EB-7EEB24AFCEB9}" type="presParOf" srcId="{CF791983-7A50-4394-9B3C-C0AD1C98EFFB}" destId="{DC9A9E74-D7BF-4284-8CC6-A385EB264CE2}" srcOrd="0" destOrd="0" presId="urn:microsoft.com/office/officeart/2005/8/layout/list1"/>
    <dgm:cxn modelId="{1BA00941-B3B6-44C4-BDF9-128C29913FCE}" type="presParOf" srcId="{CF791983-7A50-4394-9B3C-C0AD1C98EFFB}" destId="{07EDCEAA-710B-44C7-889F-7E0E9BA21BEE}" srcOrd="1" destOrd="0" presId="urn:microsoft.com/office/officeart/2005/8/layout/list1"/>
    <dgm:cxn modelId="{C88127EC-CEF5-4276-AFAD-F1697024F27D}" type="presParOf" srcId="{9351401E-D1B0-482D-9069-8B3F7CCA61AA}" destId="{FE2B10FA-3457-436E-97CC-580693C6CD20}" srcOrd="5" destOrd="0" presId="urn:microsoft.com/office/officeart/2005/8/layout/list1"/>
    <dgm:cxn modelId="{902527D2-4FCA-4073-8C74-7EB7F2EE957A}" type="presParOf" srcId="{9351401E-D1B0-482D-9069-8B3F7CCA61AA}" destId="{97DE59BF-BF8D-4613-8438-95EF93C649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44CBB3-D931-4C21-A422-8DF2D9D42D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2C4C59-A6AA-49ED-B0DF-F684293C795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 right act is the action a virtuous person would do in the same circumstances.</a:t>
          </a:r>
          <a:endParaRPr lang="en-US"/>
        </a:p>
      </dgm:t>
    </dgm:pt>
    <dgm:pt modelId="{DAE1D143-682B-4482-9648-815C15EE1443}" type="parTrans" cxnId="{9E7CA247-1B50-455B-8A9D-DAD3628CEE01}">
      <dgm:prSet/>
      <dgm:spPr/>
      <dgm:t>
        <a:bodyPr/>
        <a:lstStyle/>
        <a:p>
          <a:endParaRPr lang="en-US"/>
        </a:p>
      </dgm:t>
    </dgm:pt>
    <dgm:pt modelId="{5FCB1451-055E-4F37-AE21-9F95556A67B9}" type="sibTrans" cxnId="{9E7CA247-1B50-455B-8A9D-DAD3628CEE01}">
      <dgm:prSet/>
      <dgm:spPr/>
      <dgm:t>
        <a:bodyPr/>
        <a:lstStyle/>
        <a:p>
          <a:endParaRPr lang="en-US"/>
        </a:p>
      </dgm:t>
    </dgm:pt>
    <dgm:pt modelId="{B73AF8E1-C0CF-4180-9F20-93AFF2AF991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Virtue ethics is person rather than </a:t>
          </a:r>
          <a:r>
            <a:rPr lang="en-GB"/>
            <a:t>action based</a:t>
          </a:r>
          <a:endParaRPr lang="en-US" dirty="0"/>
        </a:p>
      </dgm:t>
    </dgm:pt>
    <dgm:pt modelId="{FDF76A51-D11E-4554-942C-47DE07C3D744}" type="parTrans" cxnId="{BD221B94-2380-40E6-9011-6A3755460E6F}">
      <dgm:prSet/>
      <dgm:spPr/>
      <dgm:t>
        <a:bodyPr/>
        <a:lstStyle/>
        <a:p>
          <a:endParaRPr lang="en-US"/>
        </a:p>
      </dgm:t>
    </dgm:pt>
    <dgm:pt modelId="{16E70B2F-56CF-4AC5-8C46-AA36857475E8}" type="sibTrans" cxnId="{BD221B94-2380-40E6-9011-6A3755460E6F}">
      <dgm:prSet/>
      <dgm:spPr/>
      <dgm:t>
        <a:bodyPr/>
        <a:lstStyle/>
        <a:p>
          <a:endParaRPr lang="en-US"/>
        </a:p>
      </dgm:t>
    </dgm:pt>
    <dgm:pt modelId="{4C6E5043-12AE-4CA2-880B-5E2E928D018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It looks at the virtue or moral character of the person carrying out an action, rather than at ethical duties and rules, or the consequences of particular actions.</a:t>
          </a:r>
          <a:endParaRPr lang="en-US"/>
        </a:p>
      </dgm:t>
    </dgm:pt>
    <dgm:pt modelId="{300FEB44-121D-444D-893E-1B675A01A573}" type="parTrans" cxnId="{A1D9AA0E-E638-43D8-A430-64F14B17C18A}">
      <dgm:prSet/>
      <dgm:spPr/>
      <dgm:t>
        <a:bodyPr/>
        <a:lstStyle/>
        <a:p>
          <a:endParaRPr lang="en-US"/>
        </a:p>
      </dgm:t>
    </dgm:pt>
    <dgm:pt modelId="{C89DCB83-9038-4590-8B2A-1D179101793E}" type="sibTrans" cxnId="{A1D9AA0E-E638-43D8-A430-64F14B17C18A}">
      <dgm:prSet/>
      <dgm:spPr/>
      <dgm:t>
        <a:bodyPr/>
        <a:lstStyle/>
        <a:p>
          <a:endParaRPr lang="en-US"/>
        </a:p>
      </dgm:t>
    </dgm:pt>
    <dgm:pt modelId="{949B97B2-C471-4F51-947C-7A2C507BF97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Its foundation is the ethical characteristics of a person.</a:t>
          </a:r>
          <a:endParaRPr lang="ar-JO" dirty="0"/>
        </a:p>
      </dgm:t>
    </dgm:pt>
    <dgm:pt modelId="{5E21C4FE-9AEA-4F8F-BC7E-4F6C3C8170A1}" type="parTrans" cxnId="{FBF5BC90-1DFE-4EBF-9DE7-8D49A171D640}">
      <dgm:prSet/>
      <dgm:spPr/>
      <dgm:t>
        <a:bodyPr/>
        <a:lstStyle/>
        <a:p>
          <a:pPr rtl="1"/>
          <a:endParaRPr lang="ar-JO"/>
        </a:p>
      </dgm:t>
    </dgm:pt>
    <dgm:pt modelId="{0221338E-27EB-4645-B52E-81CED79095C7}" type="sibTrans" cxnId="{FBF5BC90-1DFE-4EBF-9DE7-8D49A171D640}">
      <dgm:prSet/>
      <dgm:spPr/>
      <dgm:t>
        <a:bodyPr/>
        <a:lstStyle/>
        <a:p>
          <a:pPr rtl="1"/>
          <a:endParaRPr lang="ar-JO"/>
        </a:p>
      </dgm:t>
    </dgm:pt>
    <dgm:pt modelId="{9478CA72-7636-438F-9EA3-803ADB8E237A}" type="pres">
      <dgm:prSet presAssocID="{2A44CBB3-D931-4C21-A422-8DF2D9D42DA4}" presName="root" presStyleCnt="0">
        <dgm:presLayoutVars>
          <dgm:dir/>
          <dgm:resizeHandles val="exact"/>
        </dgm:presLayoutVars>
      </dgm:prSet>
      <dgm:spPr/>
    </dgm:pt>
    <dgm:pt modelId="{A3814D5A-B000-46C1-A1A9-926CD8E5B743}" type="pres">
      <dgm:prSet presAssocID="{242C4C59-A6AA-49ED-B0DF-F684293C7953}" presName="compNode" presStyleCnt="0"/>
      <dgm:spPr/>
    </dgm:pt>
    <dgm:pt modelId="{ADB2FF18-D0D6-4CAF-A151-B2236D2A8BC2}" type="pres">
      <dgm:prSet presAssocID="{242C4C59-A6AA-49ED-B0DF-F684293C7953}" presName="bgRect" presStyleLbl="bgShp" presStyleIdx="0" presStyleCnt="3"/>
      <dgm:spPr/>
    </dgm:pt>
    <dgm:pt modelId="{06254B62-45D8-48CE-8536-498957CE8CCA}" type="pres">
      <dgm:prSet presAssocID="{242C4C59-A6AA-49ED-B0DF-F684293C79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90D15143-1344-4D45-9DB3-6B2ABA448211}" type="pres">
      <dgm:prSet presAssocID="{242C4C59-A6AA-49ED-B0DF-F684293C7953}" presName="spaceRect" presStyleCnt="0"/>
      <dgm:spPr/>
    </dgm:pt>
    <dgm:pt modelId="{29102E1A-660C-4401-B912-88B6A8179992}" type="pres">
      <dgm:prSet presAssocID="{242C4C59-A6AA-49ED-B0DF-F684293C7953}" presName="parTx" presStyleLbl="revTx" presStyleIdx="0" presStyleCnt="4">
        <dgm:presLayoutVars>
          <dgm:chMax val="0"/>
          <dgm:chPref val="0"/>
        </dgm:presLayoutVars>
      </dgm:prSet>
      <dgm:spPr/>
    </dgm:pt>
    <dgm:pt modelId="{83A01173-579B-4E29-A982-4BDD9221E647}" type="pres">
      <dgm:prSet presAssocID="{5FCB1451-055E-4F37-AE21-9F95556A67B9}" presName="sibTrans" presStyleCnt="0"/>
      <dgm:spPr/>
    </dgm:pt>
    <dgm:pt modelId="{48996727-B13C-49A9-AA11-9A6E57699352}" type="pres">
      <dgm:prSet presAssocID="{B73AF8E1-C0CF-4180-9F20-93AFF2AF991D}" presName="compNode" presStyleCnt="0"/>
      <dgm:spPr/>
    </dgm:pt>
    <dgm:pt modelId="{1EC1DA03-86E1-443A-86E6-2DB477AF48EF}" type="pres">
      <dgm:prSet presAssocID="{B73AF8E1-C0CF-4180-9F20-93AFF2AF991D}" presName="bgRect" presStyleLbl="bgShp" presStyleIdx="1" presStyleCnt="3"/>
      <dgm:spPr/>
    </dgm:pt>
    <dgm:pt modelId="{FCCA40E9-3F55-44E5-85FC-AADA082EDB23}" type="pres">
      <dgm:prSet presAssocID="{B73AF8E1-C0CF-4180-9F20-93AFF2AF991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C0353F79-C5CF-4184-8AE7-BA8AEE08F02C}" type="pres">
      <dgm:prSet presAssocID="{B73AF8E1-C0CF-4180-9F20-93AFF2AF991D}" presName="spaceRect" presStyleCnt="0"/>
      <dgm:spPr/>
    </dgm:pt>
    <dgm:pt modelId="{1D7C2006-9ACF-46B2-ABA8-6AB1BF0EDAE7}" type="pres">
      <dgm:prSet presAssocID="{B73AF8E1-C0CF-4180-9F20-93AFF2AF991D}" presName="parTx" presStyleLbl="revTx" presStyleIdx="1" presStyleCnt="4">
        <dgm:presLayoutVars>
          <dgm:chMax val="0"/>
          <dgm:chPref val="0"/>
        </dgm:presLayoutVars>
      </dgm:prSet>
      <dgm:spPr/>
    </dgm:pt>
    <dgm:pt modelId="{2D63F861-7781-44BF-86AE-8D15F4B62F6E}" type="pres">
      <dgm:prSet presAssocID="{B73AF8E1-C0CF-4180-9F20-93AFF2AF991D}" presName="desTx" presStyleLbl="revTx" presStyleIdx="2" presStyleCnt="4">
        <dgm:presLayoutVars/>
      </dgm:prSet>
      <dgm:spPr/>
    </dgm:pt>
    <dgm:pt modelId="{9F0ABDE8-41C7-4BC5-B4DA-CBC152BEF8A5}" type="pres">
      <dgm:prSet presAssocID="{16E70B2F-56CF-4AC5-8C46-AA36857475E8}" presName="sibTrans" presStyleCnt="0"/>
      <dgm:spPr/>
    </dgm:pt>
    <dgm:pt modelId="{1C6641FC-FDD6-4F1B-AB33-7BB0255660E5}" type="pres">
      <dgm:prSet presAssocID="{949B97B2-C471-4F51-947C-7A2C507BF973}" presName="compNode" presStyleCnt="0"/>
      <dgm:spPr/>
    </dgm:pt>
    <dgm:pt modelId="{64EE7DC3-EB2B-4683-B1DA-41569AF6D191}" type="pres">
      <dgm:prSet presAssocID="{949B97B2-C471-4F51-947C-7A2C507BF973}" presName="bgRect" presStyleLbl="bgShp" presStyleIdx="2" presStyleCnt="3"/>
      <dgm:spPr/>
    </dgm:pt>
    <dgm:pt modelId="{8346C8A9-1438-4D0A-BD41-61E36F8B87B9}" type="pres">
      <dgm:prSet presAssocID="{949B97B2-C471-4F51-947C-7A2C507BF9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ificial Intelligence outline"/>
        </a:ext>
      </dgm:extLst>
    </dgm:pt>
    <dgm:pt modelId="{BE470498-2165-4595-A9B9-1B4FBE15B751}" type="pres">
      <dgm:prSet presAssocID="{949B97B2-C471-4F51-947C-7A2C507BF973}" presName="spaceRect" presStyleCnt="0"/>
      <dgm:spPr/>
    </dgm:pt>
    <dgm:pt modelId="{BDEDEFC6-DF29-4600-B628-C9F66DB5791D}" type="pres">
      <dgm:prSet presAssocID="{949B97B2-C471-4F51-947C-7A2C507BF97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ADF3A06-FC63-4204-BDDD-6ABA5868C853}" type="presOf" srcId="{949B97B2-C471-4F51-947C-7A2C507BF973}" destId="{BDEDEFC6-DF29-4600-B628-C9F66DB5791D}" srcOrd="0" destOrd="0" presId="urn:microsoft.com/office/officeart/2018/2/layout/IconVerticalSolidList"/>
    <dgm:cxn modelId="{A1D9AA0E-E638-43D8-A430-64F14B17C18A}" srcId="{B73AF8E1-C0CF-4180-9F20-93AFF2AF991D}" destId="{4C6E5043-12AE-4CA2-880B-5E2E928D0188}" srcOrd="0" destOrd="0" parTransId="{300FEB44-121D-444D-893E-1B675A01A573}" sibTransId="{C89DCB83-9038-4590-8B2A-1D179101793E}"/>
    <dgm:cxn modelId="{A6D93E3B-B00B-4722-9665-6229C162FAA7}" type="presOf" srcId="{242C4C59-A6AA-49ED-B0DF-F684293C7953}" destId="{29102E1A-660C-4401-B912-88B6A8179992}" srcOrd="0" destOrd="0" presId="urn:microsoft.com/office/officeart/2018/2/layout/IconVerticalSolidList"/>
    <dgm:cxn modelId="{9E7CA247-1B50-455B-8A9D-DAD3628CEE01}" srcId="{2A44CBB3-D931-4C21-A422-8DF2D9D42DA4}" destId="{242C4C59-A6AA-49ED-B0DF-F684293C7953}" srcOrd="0" destOrd="0" parTransId="{DAE1D143-682B-4482-9648-815C15EE1443}" sibTransId="{5FCB1451-055E-4F37-AE21-9F95556A67B9}"/>
    <dgm:cxn modelId="{FBF5BC90-1DFE-4EBF-9DE7-8D49A171D640}" srcId="{2A44CBB3-D931-4C21-A422-8DF2D9D42DA4}" destId="{949B97B2-C471-4F51-947C-7A2C507BF973}" srcOrd="2" destOrd="0" parTransId="{5E21C4FE-9AEA-4F8F-BC7E-4F6C3C8170A1}" sibTransId="{0221338E-27EB-4645-B52E-81CED79095C7}"/>
    <dgm:cxn modelId="{BD221B94-2380-40E6-9011-6A3755460E6F}" srcId="{2A44CBB3-D931-4C21-A422-8DF2D9D42DA4}" destId="{B73AF8E1-C0CF-4180-9F20-93AFF2AF991D}" srcOrd="1" destOrd="0" parTransId="{FDF76A51-D11E-4554-942C-47DE07C3D744}" sibTransId="{16E70B2F-56CF-4AC5-8C46-AA36857475E8}"/>
    <dgm:cxn modelId="{AEB0819E-7DA7-42FF-AF99-AB350472084B}" type="presOf" srcId="{2A44CBB3-D931-4C21-A422-8DF2D9D42DA4}" destId="{9478CA72-7636-438F-9EA3-803ADB8E237A}" srcOrd="0" destOrd="0" presId="urn:microsoft.com/office/officeart/2018/2/layout/IconVerticalSolidList"/>
    <dgm:cxn modelId="{1492ECD8-D165-4173-BB46-F2D01B44DA3B}" type="presOf" srcId="{B73AF8E1-C0CF-4180-9F20-93AFF2AF991D}" destId="{1D7C2006-9ACF-46B2-ABA8-6AB1BF0EDAE7}" srcOrd="0" destOrd="0" presId="urn:microsoft.com/office/officeart/2018/2/layout/IconVerticalSolidList"/>
    <dgm:cxn modelId="{5C3B4DE2-8C93-4315-B7FA-A033CD52255A}" type="presOf" srcId="{4C6E5043-12AE-4CA2-880B-5E2E928D0188}" destId="{2D63F861-7781-44BF-86AE-8D15F4B62F6E}" srcOrd="0" destOrd="0" presId="urn:microsoft.com/office/officeart/2018/2/layout/IconVerticalSolidList"/>
    <dgm:cxn modelId="{C591C1CC-03A5-4F5C-86DA-A46DDDF80EF3}" type="presParOf" srcId="{9478CA72-7636-438F-9EA3-803ADB8E237A}" destId="{A3814D5A-B000-46C1-A1A9-926CD8E5B743}" srcOrd="0" destOrd="0" presId="urn:microsoft.com/office/officeart/2018/2/layout/IconVerticalSolidList"/>
    <dgm:cxn modelId="{93176BD3-D599-483C-B446-45DD5EC6F45D}" type="presParOf" srcId="{A3814D5A-B000-46C1-A1A9-926CD8E5B743}" destId="{ADB2FF18-D0D6-4CAF-A151-B2236D2A8BC2}" srcOrd="0" destOrd="0" presId="urn:microsoft.com/office/officeart/2018/2/layout/IconVerticalSolidList"/>
    <dgm:cxn modelId="{D84F1CB3-1904-43E1-B587-5EF24873B0D7}" type="presParOf" srcId="{A3814D5A-B000-46C1-A1A9-926CD8E5B743}" destId="{06254B62-45D8-48CE-8536-498957CE8CCA}" srcOrd="1" destOrd="0" presId="urn:microsoft.com/office/officeart/2018/2/layout/IconVerticalSolidList"/>
    <dgm:cxn modelId="{D783997C-F962-464B-AA21-7912915A01D0}" type="presParOf" srcId="{A3814D5A-B000-46C1-A1A9-926CD8E5B743}" destId="{90D15143-1344-4D45-9DB3-6B2ABA448211}" srcOrd="2" destOrd="0" presId="urn:microsoft.com/office/officeart/2018/2/layout/IconVerticalSolidList"/>
    <dgm:cxn modelId="{E027A4A9-CB5D-4383-8B76-874438184948}" type="presParOf" srcId="{A3814D5A-B000-46C1-A1A9-926CD8E5B743}" destId="{29102E1A-660C-4401-B912-88B6A8179992}" srcOrd="3" destOrd="0" presId="urn:microsoft.com/office/officeart/2018/2/layout/IconVerticalSolidList"/>
    <dgm:cxn modelId="{883CD4BC-B28A-47BF-9CB4-95FBDF489824}" type="presParOf" srcId="{9478CA72-7636-438F-9EA3-803ADB8E237A}" destId="{83A01173-579B-4E29-A982-4BDD9221E647}" srcOrd="1" destOrd="0" presId="urn:microsoft.com/office/officeart/2018/2/layout/IconVerticalSolidList"/>
    <dgm:cxn modelId="{6CAE7CFD-C8C4-4EF6-B975-67D71B39CE62}" type="presParOf" srcId="{9478CA72-7636-438F-9EA3-803ADB8E237A}" destId="{48996727-B13C-49A9-AA11-9A6E57699352}" srcOrd="2" destOrd="0" presId="urn:microsoft.com/office/officeart/2018/2/layout/IconVerticalSolidList"/>
    <dgm:cxn modelId="{F5306BEE-F5DF-4675-A915-1F2D803FA6F4}" type="presParOf" srcId="{48996727-B13C-49A9-AA11-9A6E57699352}" destId="{1EC1DA03-86E1-443A-86E6-2DB477AF48EF}" srcOrd="0" destOrd="0" presId="urn:microsoft.com/office/officeart/2018/2/layout/IconVerticalSolidList"/>
    <dgm:cxn modelId="{2687BB69-849D-4BC1-8C68-545A62975DD2}" type="presParOf" srcId="{48996727-B13C-49A9-AA11-9A6E57699352}" destId="{FCCA40E9-3F55-44E5-85FC-AADA082EDB23}" srcOrd="1" destOrd="0" presId="urn:microsoft.com/office/officeart/2018/2/layout/IconVerticalSolidList"/>
    <dgm:cxn modelId="{E8BDA0D2-5260-4977-B9D0-8708961AFEBD}" type="presParOf" srcId="{48996727-B13C-49A9-AA11-9A6E57699352}" destId="{C0353F79-C5CF-4184-8AE7-BA8AEE08F02C}" srcOrd="2" destOrd="0" presId="urn:microsoft.com/office/officeart/2018/2/layout/IconVerticalSolidList"/>
    <dgm:cxn modelId="{95BCF1F0-B248-46DD-96F2-25140B995A9F}" type="presParOf" srcId="{48996727-B13C-49A9-AA11-9A6E57699352}" destId="{1D7C2006-9ACF-46B2-ABA8-6AB1BF0EDAE7}" srcOrd="3" destOrd="0" presId="urn:microsoft.com/office/officeart/2018/2/layout/IconVerticalSolidList"/>
    <dgm:cxn modelId="{38B622A9-6D6B-4542-A22A-4EC5829C060F}" type="presParOf" srcId="{48996727-B13C-49A9-AA11-9A6E57699352}" destId="{2D63F861-7781-44BF-86AE-8D15F4B62F6E}" srcOrd="4" destOrd="0" presId="urn:microsoft.com/office/officeart/2018/2/layout/IconVerticalSolidList"/>
    <dgm:cxn modelId="{F0A195DB-10E9-46B5-8493-7FEACC152695}" type="presParOf" srcId="{9478CA72-7636-438F-9EA3-803ADB8E237A}" destId="{9F0ABDE8-41C7-4BC5-B4DA-CBC152BEF8A5}" srcOrd="3" destOrd="0" presId="urn:microsoft.com/office/officeart/2018/2/layout/IconVerticalSolidList"/>
    <dgm:cxn modelId="{750FFB34-CCE3-4EFC-BD3E-C5096389B507}" type="presParOf" srcId="{9478CA72-7636-438F-9EA3-803ADB8E237A}" destId="{1C6641FC-FDD6-4F1B-AB33-7BB0255660E5}" srcOrd="4" destOrd="0" presId="urn:microsoft.com/office/officeart/2018/2/layout/IconVerticalSolidList"/>
    <dgm:cxn modelId="{7F17F372-EFDA-4B9E-A2C3-9F54F2A13F9A}" type="presParOf" srcId="{1C6641FC-FDD6-4F1B-AB33-7BB0255660E5}" destId="{64EE7DC3-EB2B-4683-B1DA-41569AF6D191}" srcOrd="0" destOrd="0" presId="urn:microsoft.com/office/officeart/2018/2/layout/IconVerticalSolidList"/>
    <dgm:cxn modelId="{F40A7C57-7B58-4E29-9A63-E5F95C54A847}" type="presParOf" srcId="{1C6641FC-FDD6-4F1B-AB33-7BB0255660E5}" destId="{8346C8A9-1438-4D0A-BD41-61E36F8B87B9}" srcOrd="1" destOrd="0" presId="urn:microsoft.com/office/officeart/2018/2/layout/IconVerticalSolidList"/>
    <dgm:cxn modelId="{C204489E-C6D7-4772-AC4D-B4053B0E8B50}" type="presParOf" srcId="{1C6641FC-FDD6-4F1B-AB33-7BB0255660E5}" destId="{BE470498-2165-4595-A9B9-1B4FBE15B751}" srcOrd="2" destOrd="0" presId="urn:microsoft.com/office/officeart/2018/2/layout/IconVerticalSolidList"/>
    <dgm:cxn modelId="{F0E40099-B264-4FC5-82C4-E588B87E87E0}" type="presParOf" srcId="{1C6641FC-FDD6-4F1B-AB33-7BB0255660E5}" destId="{BDEDEFC6-DF29-4600-B628-C9F66DB579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F7D260-5B32-49B8-9178-3FDD2BEB1503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B2320D7-EC70-4D57-ADC7-C3CA66EC22D6}">
      <dgm:prSet/>
      <dgm:spPr/>
      <dgm:t>
        <a:bodyPr/>
        <a:lstStyle/>
        <a:p>
          <a:r>
            <a:rPr lang="en-US" b="1" dirty="0"/>
            <a:t>Ethical person</a:t>
          </a:r>
          <a:endParaRPr lang="ar-JO" b="1" dirty="0"/>
        </a:p>
      </dgm:t>
    </dgm:pt>
    <dgm:pt modelId="{E29266D5-93A6-49C0-8983-20B021345EBB}" type="parTrans" cxnId="{03897901-8513-4268-A625-796022CB4002}">
      <dgm:prSet/>
      <dgm:spPr/>
      <dgm:t>
        <a:bodyPr/>
        <a:lstStyle/>
        <a:p>
          <a:endParaRPr lang="en-US"/>
        </a:p>
      </dgm:t>
    </dgm:pt>
    <dgm:pt modelId="{864E6648-37AD-4653-AF48-6828A0E5042C}" type="sibTrans" cxnId="{03897901-8513-4268-A625-796022CB4002}">
      <dgm:prSet/>
      <dgm:spPr/>
      <dgm:t>
        <a:bodyPr/>
        <a:lstStyle/>
        <a:p>
          <a:endParaRPr lang="en-US"/>
        </a:p>
      </dgm:t>
    </dgm:pt>
    <dgm:pt modelId="{BE01DD0D-2787-40EF-87E3-C56BA6E51FE8}">
      <dgm:prSet/>
      <dgm:spPr/>
      <dgm:t>
        <a:bodyPr/>
        <a:lstStyle/>
        <a:p>
          <a:r>
            <a:rPr lang="en-US" dirty="0"/>
            <a:t>Honesty</a:t>
          </a:r>
        </a:p>
      </dgm:t>
    </dgm:pt>
    <dgm:pt modelId="{9419BA85-C86B-404E-BDEF-0FAA3F55E522}" type="parTrans" cxnId="{14716DC9-21EE-47D3-A902-427DB68F419D}">
      <dgm:prSet/>
      <dgm:spPr/>
      <dgm:t>
        <a:bodyPr/>
        <a:lstStyle/>
        <a:p>
          <a:endParaRPr lang="en-US"/>
        </a:p>
      </dgm:t>
    </dgm:pt>
    <dgm:pt modelId="{82A05FC0-AC38-4F5B-800F-06014BAA1497}" type="sibTrans" cxnId="{14716DC9-21EE-47D3-A902-427DB68F419D}">
      <dgm:prSet/>
      <dgm:spPr/>
      <dgm:t>
        <a:bodyPr/>
        <a:lstStyle/>
        <a:p>
          <a:endParaRPr lang="en-US"/>
        </a:p>
      </dgm:t>
    </dgm:pt>
    <dgm:pt modelId="{E2E24984-DEB9-44DE-9FA4-92789760F097}">
      <dgm:prSet/>
      <dgm:spPr/>
      <dgm:t>
        <a:bodyPr/>
        <a:lstStyle/>
        <a:p>
          <a:r>
            <a:rPr lang="en-US" b="1" dirty="0"/>
            <a:t>Vicious person</a:t>
          </a:r>
          <a:endParaRPr lang="ar-JO" b="1" dirty="0"/>
        </a:p>
      </dgm:t>
    </dgm:pt>
    <dgm:pt modelId="{D7C302CD-0396-47A6-A13A-5FA276C22121}" type="parTrans" cxnId="{DA655F79-26E2-400E-9B34-2D2292668BFD}">
      <dgm:prSet/>
      <dgm:spPr/>
      <dgm:t>
        <a:bodyPr/>
        <a:lstStyle/>
        <a:p>
          <a:endParaRPr lang="en-US"/>
        </a:p>
      </dgm:t>
    </dgm:pt>
    <dgm:pt modelId="{B82DA974-DDB2-4DE1-A6B3-3A2A4793BFDC}" type="sibTrans" cxnId="{DA655F79-26E2-400E-9B34-2D2292668BFD}">
      <dgm:prSet/>
      <dgm:spPr/>
      <dgm:t>
        <a:bodyPr/>
        <a:lstStyle/>
        <a:p>
          <a:endParaRPr lang="en-US"/>
        </a:p>
      </dgm:t>
    </dgm:pt>
    <dgm:pt modelId="{253863FF-1E0E-4323-A0D2-D0AC5750EEF0}">
      <dgm:prSet/>
      <dgm:spPr/>
      <dgm:t>
        <a:bodyPr/>
        <a:lstStyle/>
        <a:p>
          <a:r>
            <a:rPr lang="en-US"/>
            <a:t>Deception</a:t>
          </a:r>
          <a:endParaRPr lang="en-US" dirty="0"/>
        </a:p>
      </dgm:t>
    </dgm:pt>
    <dgm:pt modelId="{9DF1C9FE-CCD7-48D8-AC49-8F1C44D3064E}" type="parTrans" cxnId="{BBABEEFB-A6F4-4893-B8B1-0758943AE721}">
      <dgm:prSet/>
      <dgm:spPr/>
      <dgm:t>
        <a:bodyPr/>
        <a:lstStyle/>
        <a:p>
          <a:endParaRPr lang="en-US"/>
        </a:p>
      </dgm:t>
    </dgm:pt>
    <dgm:pt modelId="{EEB2B95F-E8AD-4CD9-A2F3-E2F43B6D232C}" type="sibTrans" cxnId="{BBABEEFB-A6F4-4893-B8B1-0758943AE721}">
      <dgm:prSet/>
      <dgm:spPr/>
      <dgm:t>
        <a:bodyPr/>
        <a:lstStyle/>
        <a:p>
          <a:endParaRPr lang="en-US"/>
        </a:p>
      </dgm:t>
    </dgm:pt>
    <dgm:pt modelId="{11997DA8-3367-4AF7-983D-20E7B5B55478}">
      <dgm:prSet/>
      <dgm:spPr/>
      <dgm:t>
        <a:bodyPr/>
        <a:lstStyle/>
        <a:p>
          <a:r>
            <a:rPr lang="en-US" dirty="0"/>
            <a:t>Generosity</a:t>
          </a:r>
          <a:endParaRPr lang="ar-JO" dirty="0"/>
        </a:p>
      </dgm:t>
    </dgm:pt>
    <dgm:pt modelId="{CEA941ED-6810-4F03-BD3F-734297EF72E4}" type="parTrans" cxnId="{049CEEE8-9676-4C23-B4A1-85492CEDC834}">
      <dgm:prSet/>
      <dgm:spPr/>
      <dgm:t>
        <a:bodyPr/>
        <a:lstStyle/>
        <a:p>
          <a:pPr rtl="1"/>
          <a:endParaRPr lang="ar-JO"/>
        </a:p>
      </dgm:t>
    </dgm:pt>
    <dgm:pt modelId="{EBC4B6BD-207B-4187-8A51-1D9C11F448DC}" type="sibTrans" cxnId="{049CEEE8-9676-4C23-B4A1-85492CEDC834}">
      <dgm:prSet/>
      <dgm:spPr/>
      <dgm:t>
        <a:bodyPr/>
        <a:lstStyle/>
        <a:p>
          <a:pPr rtl="1"/>
          <a:endParaRPr lang="ar-JO"/>
        </a:p>
      </dgm:t>
    </dgm:pt>
    <dgm:pt modelId="{CE03B2D2-E953-4030-9ACD-32D75B0669E2}">
      <dgm:prSet/>
      <dgm:spPr/>
      <dgm:t>
        <a:bodyPr/>
        <a:lstStyle/>
        <a:p>
          <a:r>
            <a:rPr lang="en-US" dirty="0"/>
            <a:t>Compassion</a:t>
          </a:r>
          <a:endParaRPr lang="ar-JO" dirty="0"/>
        </a:p>
      </dgm:t>
    </dgm:pt>
    <dgm:pt modelId="{4E99AA07-E507-4BA6-AE34-76E1A66DF148}" type="parTrans" cxnId="{6C5704DF-BC72-49FE-B9DE-EA1C715851BB}">
      <dgm:prSet/>
      <dgm:spPr/>
      <dgm:t>
        <a:bodyPr/>
        <a:lstStyle/>
        <a:p>
          <a:pPr rtl="1"/>
          <a:endParaRPr lang="ar-JO"/>
        </a:p>
      </dgm:t>
    </dgm:pt>
    <dgm:pt modelId="{A568F0ED-B371-47A9-A0BC-F7CF126D79ED}" type="sibTrans" cxnId="{6C5704DF-BC72-49FE-B9DE-EA1C715851BB}">
      <dgm:prSet/>
      <dgm:spPr/>
      <dgm:t>
        <a:bodyPr/>
        <a:lstStyle/>
        <a:p>
          <a:pPr rtl="1"/>
          <a:endParaRPr lang="ar-JO"/>
        </a:p>
      </dgm:t>
    </dgm:pt>
    <dgm:pt modelId="{A98E2D6F-DF0F-45AF-BD7B-9A222599D227}">
      <dgm:prSet/>
      <dgm:spPr/>
      <dgm:t>
        <a:bodyPr/>
        <a:lstStyle/>
        <a:p>
          <a:r>
            <a:rPr lang="en-US" dirty="0"/>
            <a:t>Courage</a:t>
          </a:r>
          <a:endParaRPr lang="ar-JO" dirty="0"/>
        </a:p>
      </dgm:t>
    </dgm:pt>
    <dgm:pt modelId="{8133F54A-2CDD-480F-8ABC-0AADCC384BDC}" type="parTrans" cxnId="{01DC9BB4-3FC5-4FE1-AA68-065160B24431}">
      <dgm:prSet/>
      <dgm:spPr/>
      <dgm:t>
        <a:bodyPr/>
        <a:lstStyle/>
        <a:p>
          <a:pPr rtl="1"/>
          <a:endParaRPr lang="ar-JO"/>
        </a:p>
      </dgm:t>
    </dgm:pt>
    <dgm:pt modelId="{4AA86D69-9F4B-466F-9762-CE91EC4BFF49}" type="sibTrans" cxnId="{01DC9BB4-3FC5-4FE1-AA68-065160B24431}">
      <dgm:prSet/>
      <dgm:spPr/>
      <dgm:t>
        <a:bodyPr/>
        <a:lstStyle/>
        <a:p>
          <a:pPr rtl="1"/>
          <a:endParaRPr lang="ar-JO"/>
        </a:p>
      </dgm:t>
    </dgm:pt>
    <dgm:pt modelId="{F98FF64E-AB3C-4AF3-92A8-598AC9945F88}">
      <dgm:prSet/>
      <dgm:spPr/>
      <dgm:t>
        <a:bodyPr/>
        <a:lstStyle/>
        <a:p>
          <a:r>
            <a:rPr lang="en-US" dirty="0"/>
            <a:t>Justice</a:t>
          </a:r>
          <a:endParaRPr lang="ar-JO" dirty="0"/>
        </a:p>
      </dgm:t>
    </dgm:pt>
    <dgm:pt modelId="{E2009B68-581B-4271-876E-4FF69F86AFD9}" type="parTrans" cxnId="{34C92F4F-69DD-4445-9F70-95648FAEC05F}">
      <dgm:prSet/>
      <dgm:spPr/>
      <dgm:t>
        <a:bodyPr/>
        <a:lstStyle/>
        <a:p>
          <a:pPr rtl="1"/>
          <a:endParaRPr lang="ar-JO"/>
        </a:p>
      </dgm:t>
    </dgm:pt>
    <dgm:pt modelId="{4F80BAD8-78BC-4DFB-BCDC-9907F95BD254}" type="sibTrans" cxnId="{34C92F4F-69DD-4445-9F70-95648FAEC05F}">
      <dgm:prSet/>
      <dgm:spPr/>
      <dgm:t>
        <a:bodyPr/>
        <a:lstStyle/>
        <a:p>
          <a:pPr rtl="1"/>
          <a:endParaRPr lang="ar-JO"/>
        </a:p>
      </dgm:t>
    </dgm:pt>
    <dgm:pt modelId="{B415856E-5C11-4A45-A662-869A8AD80EF1}">
      <dgm:prSet/>
      <dgm:spPr/>
      <dgm:t>
        <a:bodyPr/>
        <a:lstStyle/>
        <a:p>
          <a:r>
            <a:rPr lang="en-US" dirty="0"/>
            <a:t>Fidelity</a:t>
          </a:r>
          <a:endParaRPr lang="ar-JO" dirty="0"/>
        </a:p>
      </dgm:t>
    </dgm:pt>
    <dgm:pt modelId="{2696DE0B-3636-4D7E-B237-A57B2BDB7CA9}" type="parTrans" cxnId="{D359CD95-83E3-440D-BDD6-5BE9B61BE240}">
      <dgm:prSet/>
      <dgm:spPr/>
      <dgm:t>
        <a:bodyPr/>
        <a:lstStyle/>
        <a:p>
          <a:pPr rtl="1"/>
          <a:endParaRPr lang="ar-JO"/>
        </a:p>
      </dgm:t>
    </dgm:pt>
    <dgm:pt modelId="{37D9B089-C72D-4526-9CB4-D7E427D9DB1B}" type="sibTrans" cxnId="{D359CD95-83E3-440D-BDD6-5BE9B61BE240}">
      <dgm:prSet/>
      <dgm:spPr/>
      <dgm:t>
        <a:bodyPr/>
        <a:lstStyle/>
        <a:p>
          <a:pPr rtl="1"/>
          <a:endParaRPr lang="ar-JO"/>
        </a:p>
      </dgm:t>
    </dgm:pt>
    <dgm:pt modelId="{69054142-58F1-4CD4-86EB-6F325AEEE64F}">
      <dgm:prSet/>
      <dgm:spPr/>
      <dgm:t>
        <a:bodyPr/>
        <a:lstStyle/>
        <a:p>
          <a:r>
            <a:rPr lang="en-US" dirty="0"/>
            <a:t>Veracity</a:t>
          </a:r>
          <a:endParaRPr lang="ar-JO" dirty="0"/>
        </a:p>
      </dgm:t>
    </dgm:pt>
    <dgm:pt modelId="{3BC79D92-B92F-44AB-9204-D26C1DEDB910}" type="parTrans" cxnId="{959EDEA4-35AA-448A-98D2-A21EE8520587}">
      <dgm:prSet/>
      <dgm:spPr/>
      <dgm:t>
        <a:bodyPr/>
        <a:lstStyle/>
        <a:p>
          <a:pPr rtl="1"/>
          <a:endParaRPr lang="ar-JO"/>
        </a:p>
      </dgm:t>
    </dgm:pt>
    <dgm:pt modelId="{7F597D6E-7304-4C91-B8FB-58386DD20F08}" type="sibTrans" cxnId="{959EDEA4-35AA-448A-98D2-A21EE8520587}">
      <dgm:prSet/>
      <dgm:spPr/>
      <dgm:t>
        <a:bodyPr/>
        <a:lstStyle/>
        <a:p>
          <a:pPr rtl="1"/>
          <a:endParaRPr lang="ar-JO"/>
        </a:p>
      </dgm:t>
    </dgm:pt>
    <dgm:pt modelId="{250DB013-C5AF-4616-8D04-261EC869C7CD}">
      <dgm:prSet/>
      <dgm:spPr/>
      <dgm:t>
        <a:bodyPr/>
        <a:lstStyle/>
        <a:p>
          <a:endParaRPr lang="ar-JO" dirty="0"/>
        </a:p>
      </dgm:t>
    </dgm:pt>
    <dgm:pt modelId="{2357CD1E-7B84-46C1-AC72-F3C04A303C6C}" type="parTrans" cxnId="{BBFE9A82-DC51-48D1-8070-023BDFE74435}">
      <dgm:prSet/>
      <dgm:spPr/>
      <dgm:t>
        <a:bodyPr/>
        <a:lstStyle/>
        <a:p>
          <a:pPr rtl="1"/>
          <a:endParaRPr lang="ar-JO"/>
        </a:p>
      </dgm:t>
    </dgm:pt>
    <dgm:pt modelId="{F0ACED40-7748-4E5E-8CB5-B8EEA95A1EB9}" type="sibTrans" cxnId="{BBFE9A82-DC51-48D1-8070-023BDFE74435}">
      <dgm:prSet/>
      <dgm:spPr/>
      <dgm:t>
        <a:bodyPr/>
        <a:lstStyle/>
        <a:p>
          <a:pPr rtl="1"/>
          <a:endParaRPr lang="ar-JO"/>
        </a:p>
      </dgm:t>
    </dgm:pt>
    <dgm:pt modelId="{F4481A6D-B993-4564-9AE7-718DA86733B2}">
      <dgm:prSet/>
      <dgm:spPr/>
      <dgm:t>
        <a:bodyPr/>
        <a:lstStyle/>
        <a:p>
          <a:r>
            <a:rPr lang="en-US" dirty="0"/>
            <a:t>Selfishness</a:t>
          </a:r>
          <a:endParaRPr lang="ar-JO" dirty="0"/>
        </a:p>
      </dgm:t>
    </dgm:pt>
    <dgm:pt modelId="{F0DD18CD-9512-47CF-8438-0BB019058D55}" type="parTrans" cxnId="{F3986FC5-376F-4C38-89BE-567061EC4E88}">
      <dgm:prSet/>
      <dgm:spPr/>
      <dgm:t>
        <a:bodyPr/>
        <a:lstStyle/>
        <a:p>
          <a:pPr rtl="1"/>
          <a:endParaRPr lang="ar-JO"/>
        </a:p>
      </dgm:t>
    </dgm:pt>
    <dgm:pt modelId="{B694715B-2C58-4859-8FAC-66297F25FC2C}" type="sibTrans" cxnId="{F3986FC5-376F-4C38-89BE-567061EC4E88}">
      <dgm:prSet/>
      <dgm:spPr/>
      <dgm:t>
        <a:bodyPr/>
        <a:lstStyle/>
        <a:p>
          <a:pPr rtl="1"/>
          <a:endParaRPr lang="ar-JO"/>
        </a:p>
      </dgm:t>
    </dgm:pt>
    <dgm:pt modelId="{4C6D009F-CD4E-4EDC-8724-24DB9EB70235}">
      <dgm:prSet/>
      <dgm:spPr/>
      <dgm:t>
        <a:bodyPr/>
        <a:lstStyle/>
        <a:p>
          <a:r>
            <a:rPr lang="en-US" dirty="0"/>
            <a:t>Cruelty</a:t>
          </a:r>
          <a:endParaRPr lang="ar-JO" dirty="0"/>
        </a:p>
      </dgm:t>
    </dgm:pt>
    <dgm:pt modelId="{E699D81E-71E6-4D30-BF7A-BCF895EC34F7}" type="parTrans" cxnId="{01B65A77-4576-48DA-9551-93391F264D44}">
      <dgm:prSet/>
      <dgm:spPr/>
      <dgm:t>
        <a:bodyPr/>
        <a:lstStyle/>
        <a:p>
          <a:pPr rtl="1"/>
          <a:endParaRPr lang="ar-JO"/>
        </a:p>
      </dgm:t>
    </dgm:pt>
    <dgm:pt modelId="{0678BA44-F177-4184-A1D0-0B7C4F2F704F}" type="sibTrans" cxnId="{01B65A77-4576-48DA-9551-93391F264D44}">
      <dgm:prSet/>
      <dgm:spPr/>
      <dgm:t>
        <a:bodyPr/>
        <a:lstStyle/>
        <a:p>
          <a:pPr rtl="1"/>
          <a:endParaRPr lang="ar-JO"/>
        </a:p>
      </dgm:t>
    </dgm:pt>
    <dgm:pt modelId="{10F1A0AB-3686-4A6F-8154-D7103982284D}">
      <dgm:prSet/>
      <dgm:spPr/>
      <dgm:t>
        <a:bodyPr/>
        <a:lstStyle/>
        <a:p>
          <a:r>
            <a:rPr lang="en-US" dirty="0"/>
            <a:t>Infidelity</a:t>
          </a:r>
          <a:endParaRPr lang="ar-JO" dirty="0"/>
        </a:p>
      </dgm:t>
    </dgm:pt>
    <dgm:pt modelId="{E5958386-684A-4C19-AA0D-E77CE118F872}" type="parTrans" cxnId="{9DF5E826-0FDF-4BD3-A6D4-86DE2E22AEBB}">
      <dgm:prSet/>
      <dgm:spPr/>
      <dgm:t>
        <a:bodyPr/>
        <a:lstStyle/>
        <a:p>
          <a:pPr rtl="1"/>
          <a:endParaRPr lang="ar-JO"/>
        </a:p>
      </dgm:t>
    </dgm:pt>
    <dgm:pt modelId="{3AA54FA6-1166-4DEB-ABFF-87892B2FEDB6}" type="sibTrans" cxnId="{9DF5E826-0FDF-4BD3-A6D4-86DE2E22AEBB}">
      <dgm:prSet/>
      <dgm:spPr/>
      <dgm:t>
        <a:bodyPr/>
        <a:lstStyle/>
        <a:p>
          <a:pPr rtl="1"/>
          <a:endParaRPr lang="ar-JO"/>
        </a:p>
      </dgm:t>
    </dgm:pt>
    <dgm:pt modelId="{E94C5B1C-B722-4D4C-BE17-717AA7128029}">
      <dgm:prSet/>
      <dgm:spPr/>
      <dgm:t>
        <a:bodyPr/>
        <a:lstStyle/>
        <a:p>
          <a:r>
            <a:rPr lang="en-US" dirty="0"/>
            <a:t>Disingenuousness</a:t>
          </a:r>
          <a:endParaRPr lang="ar-JO" dirty="0"/>
        </a:p>
      </dgm:t>
    </dgm:pt>
    <dgm:pt modelId="{FB51F929-0606-499B-A025-2DB4F15C3958}" type="parTrans" cxnId="{6F1DD1BA-4D8B-4626-B7D9-4EF9133E9943}">
      <dgm:prSet/>
      <dgm:spPr/>
      <dgm:t>
        <a:bodyPr/>
        <a:lstStyle/>
        <a:p>
          <a:pPr rtl="1"/>
          <a:endParaRPr lang="ar-JO"/>
        </a:p>
      </dgm:t>
    </dgm:pt>
    <dgm:pt modelId="{EC0E7825-4F44-4361-958E-5372CE3EF10E}" type="sibTrans" cxnId="{6F1DD1BA-4D8B-4626-B7D9-4EF9133E9943}">
      <dgm:prSet/>
      <dgm:spPr/>
      <dgm:t>
        <a:bodyPr/>
        <a:lstStyle/>
        <a:p>
          <a:pPr rtl="1"/>
          <a:endParaRPr lang="ar-JO"/>
        </a:p>
      </dgm:t>
    </dgm:pt>
    <dgm:pt modelId="{95CE731A-59DC-465D-B15F-8B4953D7DBA8}" type="pres">
      <dgm:prSet presAssocID="{FFF7D260-5B32-49B8-9178-3FDD2BEB1503}" presName="linear" presStyleCnt="0">
        <dgm:presLayoutVars>
          <dgm:dir/>
          <dgm:animLvl val="lvl"/>
          <dgm:resizeHandles val="exact"/>
        </dgm:presLayoutVars>
      </dgm:prSet>
      <dgm:spPr/>
    </dgm:pt>
    <dgm:pt modelId="{B4F136E5-1A0B-46D4-B567-2361B0FA730D}" type="pres">
      <dgm:prSet presAssocID="{0B2320D7-EC70-4D57-ADC7-C3CA66EC22D6}" presName="parentLin" presStyleCnt="0"/>
      <dgm:spPr/>
    </dgm:pt>
    <dgm:pt modelId="{F61D43C2-7DF8-4073-90D0-8FEA75B104F9}" type="pres">
      <dgm:prSet presAssocID="{0B2320D7-EC70-4D57-ADC7-C3CA66EC22D6}" presName="parentLeftMargin" presStyleLbl="node1" presStyleIdx="0" presStyleCnt="2"/>
      <dgm:spPr/>
    </dgm:pt>
    <dgm:pt modelId="{B4343681-2690-4F78-8942-24BCE2C71B8F}" type="pres">
      <dgm:prSet presAssocID="{0B2320D7-EC70-4D57-ADC7-C3CA66EC22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CEB203-90EF-413D-9C4F-502A71C215C2}" type="pres">
      <dgm:prSet presAssocID="{0B2320D7-EC70-4D57-ADC7-C3CA66EC22D6}" presName="negativeSpace" presStyleCnt="0"/>
      <dgm:spPr/>
    </dgm:pt>
    <dgm:pt modelId="{8B203ACB-87FC-4E46-A04B-190A3C042FE0}" type="pres">
      <dgm:prSet presAssocID="{0B2320D7-EC70-4D57-ADC7-C3CA66EC22D6}" presName="childText" presStyleLbl="conFgAcc1" presStyleIdx="0" presStyleCnt="2">
        <dgm:presLayoutVars>
          <dgm:bulletEnabled val="1"/>
        </dgm:presLayoutVars>
      </dgm:prSet>
      <dgm:spPr/>
    </dgm:pt>
    <dgm:pt modelId="{4CECFA7F-7437-43DA-8267-567174A0E01E}" type="pres">
      <dgm:prSet presAssocID="{864E6648-37AD-4653-AF48-6828A0E5042C}" presName="spaceBetweenRectangles" presStyleCnt="0"/>
      <dgm:spPr/>
    </dgm:pt>
    <dgm:pt modelId="{2684AED0-110C-4DD0-8B6F-508A8508B0ED}" type="pres">
      <dgm:prSet presAssocID="{E2E24984-DEB9-44DE-9FA4-92789760F097}" presName="parentLin" presStyleCnt="0"/>
      <dgm:spPr/>
    </dgm:pt>
    <dgm:pt modelId="{202CA504-F381-459A-A3A6-D3B7E7481230}" type="pres">
      <dgm:prSet presAssocID="{E2E24984-DEB9-44DE-9FA4-92789760F097}" presName="parentLeftMargin" presStyleLbl="node1" presStyleIdx="0" presStyleCnt="2"/>
      <dgm:spPr/>
    </dgm:pt>
    <dgm:pt modelId="{A4E29DB2-1EC1-42BC-B3AB-96490FD71676}" type="pres">
      <dgm:prSet presAssocID="{E2E24984-DEB9-44DE-9FA4-92789760F09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814165-0163-49AB-BDE8-DF456FC56548}" type="pres">
      <dgm:prSet presAssocID="{E2E24984-DEB9-44DE-9FA4-92789760F097}" presName="negativeSpace" presStyleCnt="0"/>
      <dgm:spPr/>
    </dgm:pt>
    <dgm:pt modelId="{950A9A18-BE1E-4D3D-B2F3-B23B3C0D8AD8}" type="pres">
      <dgm:prSet presAssocID="{E2E24984-DEB9-44DE-9FA4-92789760F09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45A8D00-6A29-4793-B895-25FC759E8673}" type="presOf" srcId="{E2E24984-DEB9-44DE-9FA4-92789760F097}" destId="{202CA504-F381-459A-A3A6-D3B7E7481230}" srcOrd="0" destOrd="0" presId="urn:microsoft.com/office/officeart/2005/8/layout/list1"/>
    <dgm:cxn modelId="{03897901-8513-4268-A625-796022CB4002}" srcId="{FFF7D260-5B32-49B8-9178-3FDD2BEB1503}" destId="{0B2320D7-EC70-4D57-ADC7-C3CA66EC22D6}" srcOrd="0" destOrd="0" parTransId="{E29266D5-93A6-49C0-8983-20B021345EBB}" sibTransId="{864E6648-37AD-4653-AF48-6828A0E5042C}"/>
    <dgm:cxn modelId="{228CD305-92A2-4394-A4FE-67E434E098DE}" type="presOf" srcId="{BE01DD0D-2787-40EF-87E3-C56BA6E51FE8}" destId="{8B203ACB-87FC-4E46-A04B-190A3C042FE0}" srcOrd="0" destOrd="0" presId="urn:microsoft.com/office/officeart/2005/8/layout/list1"/>
    <dgm:cxn modelId="{9DF5E826-0FDF-4BD3-A6D4-86DE2E22AEBB}" srcId="{E2E24984-DEB9-44DE-9FA4-92789760F097}" destId="{10F1A0AB-3686-4A6F-8154-D7103982284D}" srcOrd="3" destOrd="0" parTransId="{E5958386-684A-4C19-AA0D-E77CE118F872}" sibTransId="{3AA54FA6-1166-4DEB-ABFF-87892B2FEDB6}"/>
    <dgm:cxn modelId="{93076139-96AE-4EC3-89D1-292537EC6640}" type="presOf" srcId="{F98FF64E-AB3C-4AF3-92A8-598AC9945F88}" destId="{8B203ACB-87FC-4E46-A04B-190A3C042FE0}" srcOrd="0" destOrd="4" presId="urn:microsoft.com/office/officeart/2005/8/layout/list1"/>
    <dgm:cxn modelId="{7E40843C-58B0-4ACB-B052-360D06A60B56}" type="presOf" srcId="{0B2320D7-EC70-4D57-ADC7-C3CA66EC22D6}" destId="{B4343681-2690-4F78-8942-24BCE2C71B8F}" srcOrd="1" destOrd="0" presId="urn:microsoft.com/office/officeart/2005/8/layout/list1"/>
    <dgm:cxn modelId="{C89A335D-60E8-4EE6-A103-5F8C98D17752}" type="presOf" srcId="{0B2320D7-EC70-4D57-ADC7-C3CA66EC22D6}" destId="{F61D43C2-7DF8-4073-90D0-8FEA75B104F9}" srcOrd="0" destOrd="0" presId="urn:microsoft.com/office/officeart/2005/8/layout/list1"/>
    <dgm:cxn modelId="{CE76615D-C57C-44A3-9946-344B6A5A3952}" type="presOf" srcId="{F4481A6D-B993-4564-9AE7-718DA86733B2}" destId="{950A9A18-BE1E-4D3D-B2F3-B23B3C0D8AD8}" srcOrd="0" destOrd="1" presId="urn:microsoft.com/office/officeart/2005/8/layout/list1"/>
    <dgm:cxn modelId="{8A5A1660-625D-45B0-8E0F-6A2479334F16}" type="presOf" srcId="{69054142-58F1-4CD4-86EB-6F325AEEE64F}" destId="{8B203ACB-87FC-4E46-A04B-190A3C042FE0}" srcOrd="0" destOrd="6" presId="urn:microsoft.com/office/officeart/2005/8/layout/list1"/>
    <dgm:cxn modelId="{CBCAA26A-C648-41A9-ACF9-46DFF887DC60}" type="presOf" srcId="{10F1A0AB-3686-4A6F-8154-D7103982284D}" destId="{950A9A18-BE1E-4D3D-B2F3-B23B3C0D8AD8}" srcOrd="0" destOrd="3" presId="urn:microsoft.com/office/officeart/2005/8/layout/list1"/>
    <dgm:cxn modelId="{21EF0F4C-A74F-4346-9774-7CFA101C1759}" type="presOf" srcId="{253863FF-1E0E-4323-A0D2-D0AC5750EEF0}" destId="{950A9A18-BE1E-4D3D-B2F3-B23B3C0D8AD8}" srcOrd="0" destOrd="0" presId="urn:microsoft.com/office/officeart/2005/8/layout/list1"/>
    <dgm:cxn modelId="{34C92F4F-69DD-4445-9F70-95648FAEC05F}" srcId="{0B2320D7-EC70-4D57-ADC7-C3CA66EC22D6}" destId="{F98FF64E-AB3C-4AF3-92A8-598AC9945F88}" srcOrd="4" destOrd="0" parTransId="{E2009B68-581B-4271-876E-4FF69F86AFD9}" sibTransId="{4F80BAD8-78BC-4DFB-BCDC-9907F95BD254}"/>
    <dgm:cxn modelId="{01B65A77-4576-48DA-9551-93391F264D44}" srcId="{E2E24984-DEB9-44DE-9FA4-92789760F097}" destId="{4C6D009F-CD4E-4EDC-8724-24DB9EB70235}" srcOrd="2" destOrd="0" parTransId="{E699D81E-71E6-4D30-BF7A-BCF895EC34F7}" sibTransId="{0678BA44-F177-4184-A1D0-0B7C4F2F704F}"/>
    <dgm:cxn modelId="{DA655F79-26E2-400E-9B34-2D2292668BFD}" srcId="{FFF7D260-5B32-49B8-9178-3FDD2BEB1503}" destId="{E2E24984-DEB9-44DE-9FA4-92789760F097}" srcOrd="1" destOrd="0" parTransId="{D7C302CD-0396-47A6-A13A-5FA276C22121}" sibTransId="{B82DA974-DDB2-4DE1-A6B3-3A2A4793BFDC}"/>
    <dgm:cxn modelId="{BBFE9A82-DC51-48D1-8070-023BDFE74435}" srcId="{0B2320D7-EC70-4D57-ADC7-C3CA66EC22D6}" destId="{250DB013-C5AF-4616-8D04-261EC869C7CD}" srcOrd="7" destOrd="0" parTransId="{2357CD1E-7B84-46C1-AC72-F3C04A303C6C}" sibTransId="{F0ACED40-7748-4E5E-8CB5-B8EEA95A1EB9}"/>
    <dgm:cxn modelId="{28283F94-CEF4-4386-8483-A2B4B5823B0A}" type="presOf" srcId="{CE03B2D2-E953-4030-9ACD-32D75B0669E2}" destId="{8B203ACB-87FC-4E46-A04B-190A3C042FE0}" srcOrd="0" destOrd="2" presId="urn:microsoft.com/office/officeart/2005/8/layout/list1"/>
    <dgm:cxn modelId="{D359CD95-83E3-440D-BDD6-5BE9B61BE240}" srcId="{0B2320D7-EC70-4D57-ADC7-C3CA66EC22D6}" destId="{B415856E-5C11-4A45-A662-869A8AD80EF1}" srcOrd="5" destOrd="0" parTransId="{2696DE0B-3636-4D7E-B237-A57B2BDB7CA9}" sibTransId="{37D9B089-C72D-4526-9CB4-D7E427D9DB1B}"/>
    <dgm:cxn modelId="{E3C23798-7C11-49E8-B1AB-7338091624C1}" type="presOf" srcId="{4C6D009F-CD4E-4EDC-8724-24DB9EB70235}" destId="{950A9A18-BE1E-4D3D-B2F3-B23B3C0D8AD8}" srcOrd="0" destOrd="2" presId="urn:microsoft.com/office/officeart/2005/8/layout/list1"/>
    <dgm:cxn modelId="{B0FCCD9C-A433-4868-BF35-FB5A75449590}" type="presOf" srcId="{E2E24984-DEB9-44DE-9FA4-92789760F097}" destId="{A4E29DB2-1EC1-42BC-B3AB-96490FD71676}" srcOrd="1" destOrd="0" presId="urn:microsoft.com/office/officeart/2005/8/layout/list1"/>
    <dgm:cxn modelId="{959EDEA4-35AA-448A-98D2-A21EE8520587}" srcId="{0B2320D7-EC70-4D57-ADC7-C3CA66EC22D6}" destId="{69054142-58F1-4CD4-86EB-6F325AEEE64F}" srcOrd="6" destOrd="0" parTransId="{3BC79D92-B92F-44AB-9204-D26C1DEDB910}" sibTransId="{7F597D6E-7304-4C91-B8FB-58386DD20F08}"/>
    <dgm:cxn modelId="{01DC9BB4-3FC5-4FE1-AA68-065160B24431}" srcId="{0B2320D7-EC70-4D57-ADC7-C3CA66EC22D6}" destId="{A98E2D6F-DF0F-45AF-BD7B-9A222599D227}" srcOrd="3" destOrd="0" parTransId="{8133F54A-2CDD-480F-8ABC-0AADCC384BDC}" sibTransId="{4AA86D69-9F4B-466F-9762-CE91EC4BFF49}"/>
    <dgm:cxn modelId="{6F1DD1BA-4D8B-4626-B7D9-4EF9133E9943}" srcId="{E2E24984-DEB9-44DE-9FA4-92789760F097}" destId="{E94C5B1C-B722-4D4C-BE17-717AA7128029}" srcOrd="4" destOrd="0" parTransId="{FB51F929-0606-499B-A025-2DB4F15C3958}" sibTransId="{EC0E7825-4F44-4361-958E-5372CE3EF10E}"/>
    <dgm:cxn modelId="{F3986FC5-376F-4C38-89BE-567061EC4E88}" srcId="{E2E24984-DEB9-44DE-9FA4-92789760F097}" destId="{F4481A6D-B993-4564-9AE7-718DA86733B2}" srcOrd="1" destOrd="0" parTransId="{F0DD18CD-9512-47CF-8438-0BB019058D55}" sibTransId="{B694715B-2C58-4859-8FAC-66297F25FC2C}"/>
    <dgm:cxn modelId="{14716DC9-21EE-47D3-A902-427DB68F419D}" srcId="{0B2320D7-EC70-4D57-ADC7-C3CA66EC22D6}" destId="{BE01DD0D-2787-40EF-87E3-C56BA6E51FE8}" srcOrd="0" destOrd="0" parTransId="{9419BA85-C86B-404E-BDEF-0FAA3F55E522}" sibTransId="{82A05FC0-AC38-4F5B-800F-06014BAA1497}"/>
    <dgm:cxn modelId="{11349FC9-49E9-4805-90D4-0C866BC76E2A}" type="presOf" srcId="{250DB013-C5AF-4616-8D04-261EC869C7CD}" destId="{8B203ACB-87FC-4E46-A04B-190A3C042FE0}" srcOrd="0" destOrd="7" presId="urn:microsoft.com/office/officeart/2005/8/layout/list1"/>
    <dgm:cxn modelId="{05F8BBCA-1771-4CA7-BAA3-A9B748FA5971}" type="presOf" srcId="{E94C5B1C-B722-4D4C-BE17-717AA7128029}" destId="{950A9A18-BE1E-4D3D-B2F3-B23B3C0D8AD8}" srcOrd="0" destOrd="4" presId="urn:microsoft.com/office/officeart/2005/8/layout/list1"/>
    <dgm:cxn modelId="{1F5EC9CC-093E-42AC-887E-57983C3AC416}" type="presOf" srcId="{11997DA8-3367-4AF7-983D-20E7B5B55478}" destId="{8B203ACB-87FC-4E46-A04B-190A3C042FE0}" srcOrd="0" destOrd="1" presId="urn:microsoft.com/office/officeart/2005/8/layout/list1"/>
    <dgm:cxn modelId="{6C5704DF-BC72-49FE-B9DE-EA1C715851BB}" srcId="{0B2320D7-EC70-4D57-ADC7-C3CA66EC22D6}" destId="{CE03B2D2-E953-4030-9ACD-32D75B0669E2}" srcOrd="2" destOrd="0" parTransId="{4E99AA07-E507-4BA6-AE34-76E1A66DF148}" sibTransId="{A568F0ED-B371-47A9-A0BC-F7CF126D79ED}"/>
    <dgm:cxn modelId="{049CEEE8-9676-4C23-B4A1-85492CEDC834}" srcId="{0B2320D7-EC70-4D57-ADC7-C3CA66EC22D6}" destId="{11997DA8-3367-4AF7-983D-20E7B5B55478}" srcOrd="1" destOrd="0" parTransId="{CEA941ED-6810-4F03-BD3F-734297EF72E4}" sibTransId="{EBC4B6BD-207B-4187-8A51-1D9C11F448DC}"/>
    <dgm:cxn modelId="{3746A1EF-4804-440C-A2B8-40A13359049A}" type="presOf" srcId="{FFF7D260-5B32-49B8-9178-3FDD2BEB1503}" destId="{95CE731A-59DC-465D-B15F-8B4953D7DBA8}" srcOrd="0" destOrd="0" presId="urn:microsoft.com/office/officeart/2005/8/layout/list1"/>
    <dgm:cxn modelId="{AA1D16FA-0B6B-49D9-B5B9-22D60D037C4C}" type="presOf" srcId="{B415856E-5C11-4A45-A662-869A8AD80EF1}" destId="{8B203ACB-87FC-4E46-A04B-190A3C042FE0}" srcOrd="0" destOrd="5" presId="urn:microsoft.com/office/officeart/2005/8/layout/list1"/>
    <dgm:cxn modelId="{BBABEEFB-A6F4-4893-B8B1-0758943AE721}" srcId="{E2E24984-DEB9-44DE-9FA4-92789760F097}" destId="{253863FF-1E0E-4323-A0D2-D0AC5750EEF0}" srcOrd="0" destOrd="0" parTransId="{9DF1C9FE-CCD7-48D8-AC49-8F1C44D3064E}" sibTransId="{EEB2B95F-E8AD-4CD9-A2F3-E2F43B6D232C}"/>
    <dgm:cxn modelId="{A1BD59FD-0DE8-48BA-A6F9-DD8F5FA48B47}" type="presOf" srcId="{A98E2D6F-DF0F-45AF-BD7B-9A222599D227}" destId="{8B203ACB-87FC-4E46-A04B-190A3C042FE0}" srcOrd="0" destOrd="3" presId="urn:microsoft.com/office/officeart/2005/8/layout/list1"/>
    <dgm:cxn modelId="{5C9BF91C-7CA0-4325-89A1-3356584399FA}" type="presParOf" srcId="{95CE731A-59DC-465D-B15F-8B4953D7DBA8}" destId="{B4F136E5-1A0B-46D4-B567-2361B0FA730D}" srcOrd="0" destOrd="0" presId="urn:microsoft.com/office/officeart/2005/8/layout/list1"/>
    <dgm:cxn modelId="{0EB91D05-EEF3-49F8-9A5A-1FD1FA27903E}" type="presParOf" srcId="{B4F136E5-1A0B-46D4-B567-2361B0FA730D}" destId="{F61D43C2-7DF8-4073-90D0-8FEA75B104F9}" srcOrd="0" destOrd="0" presId="urn:microsoft.com/office/officeart/2005/8/layout/list1"/>
    <dgm:cxn modelId="{24B01213-0108-4CFB-990B-0846856FD92B}" type="presParOf" srcId="{B4F136E5-1A0B-46D4-B567-2361B0FA730D}" destId="{B4343681-2690-4F78-8942-24BCE2C71B8F}" srcOrd="1" destOrd="0" presId="urn:microsoft.com/office/officeart/2005/8/layout/list1"/>
    <dgm:cxn modelId="{4E51658A-9172-430C-924E-D442DD443182}" type="presParOf" srcId="{95CE731A-59DC-465D-B15F-8B4953D7DBA8}" destId="{B7CEB203-90EF-413D-9C4F-502A71C215C2}" srcOrd="1" destOrd="0" presId="urn:microsoft.com/office/officeart/2005/8/layout/list1"/>
    <dgm:cxn modelId="{48CAA5D9-7E8E-4ED8-9E54-E2303810080B}" type="presParOf" srcId="{95CE731A-59DC-465D-B15F-8B4953D7DBA8}" destId="{8B203ACB-87FC-4E46-A04B-190A3C042FE0}" srcOrd="2" destOrd="0" presId="urn:microsoft.com/office/officeart/2005/8/layout/list1"/>
    <dgm:cxn modelId="{175216DE-11CA-4170-ADCB-C0379926EA7B}" type="presParOf" srcId="{95CE731A-59DC-465D-B15F-8B4953D7DBA8}" destId="{4CECFA7F-7437-43DA-8267-567174A0E01E}" srcOrd="3" destOrd="0" presId="urn:microsoft.com/office/officeart/2005/8/layout/list1"/>
    <dgm:cxn modelId="{10970EE4-3B2E-4360-9C03-4B2FAC3D8AEF}" type="presParOf" srcId="{95CE731A-59DC-465D-B15F-8B4953D7DBA8}" destId="{2684AED0-110C-4DD0-8B6F-508A8508B0ED}" srcOrd="4" destOrd="0" presId="urn:microsoft.com/office/officeart/2005/8/layout/list1"/>
    <dgm:cxn modelId="{C10C817C-D0D4-480E-A5F4-CC36B3D59247}" type="presParOf" srcId="{2684AED0-110C-4DD0-8B6F-508A8508B0ED}" destId="{202CA504-F381-459A-A3A6-D3B7E7481230}" srcOrd="0" destOrd="0" presId="urn:microsoft.com/office/officeart/2005/8/layout/list1"/>
    <dgm:cxn modelId="{F154EA52-D5BB-4F01-ACEB-9D2EC332CCA3}" type="presParOf" srcId="{2684AED0-110C-4DD0-8B6F-508A8508B0ED}" destId="{A4E29DB2-1EC1-42BC-B3AB-96490FD71676}" srcOrd="1" destOrd="0" presId="urn:microsoft.com/office/officeart/2005/8/layout/list1"/>
    <dgm:cxn modelId="{74A7E09F-243E-4F37-B7EF-6827D42D8739}" type="presParOf" srcId="{95CE731A-59DC-465D-B15F-8B4953D7DBA8}" destId="{82814165-0163-49AB-BDE8-DF456FC56548}" srcOrd="5" destOrd="0" presId="urn:microsoft.com/office/officeart/2005/8/layout/list1"/>
    <dgm:cxn modelId="{85670FD3-20C0-49EC-999B-943368F95C31}" type="presParOf" srcId="{95CE731A-59DC-465D-B15F-8B4953D7DBA8}" destId="{950A9A18-BE1E-4D3D-B2F3-B23B3C0D8AD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F7D260-5B32-49B8-9178-3FDD2BEB1503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0B2320D7-EC70-4D57-ADC7-C3CA66EC22D6}">
      <dgm:prSet/>
      <dgm:spPr/>
      <dgm:t>
        <a:bodyPr/>
        <a:lstStyle/>
        <a:p>
          <a:r>
            <a:rPr lang="en-GB" b="1"/>
            <a:t>Advantages</a:t>
          </a:r>
          <a:endParaRPr lang="en-US"/>
        </a:p>
      </dgm:t>
    </dgm:pt>
    <dgm:pt modelId="{E29266D5-93A6-49C0-8983-20B021345EBB}" type="parTrans" cxnId="{03897901-8513-4268-A625-796022CB4002}">
      <dgm:prSet/>
      <dgm:spPr/>
      <dgm:t>
        <a:bodyPr/>
        <a:lstStyle/>
        <a:p>
          <a:endParaRPr lang="en-US"/>
        </a:p>
      </dgm:t>
    </dgm:pt>
    <dgm:pt modelId="{864E6648-37AD-4653-AF48-6828A0E5042C}" type="sibTrans" cxnId="{03897901-8513-4268-A625-796022CB4002}">
      <dgm:prSet/>
      <dgm:spPr/>
      <dgm:t>
        <a:bodyPr/>
        <a:lstStyle/>
        <a:p>
          <a:endParaRPr lang="en-US"/>
        </a:p>
      </dgm:t>
    </dgm:pt>
    <dgm:pt modelId="{BE01DD0D-2787-40EF-87E3-C56BA6E51FE8}">
      <dgm:prSet/>
      <dgm:spPr/>
      <dgm:t>
        <a:bodyPr/>
        <a:lstStyle/>
        <a:p>
          <a:r>
            <a:rPr lang="en-GB"/>
            <a:t>Can rely upon community standards</a:t>
          </a:r>
          <a:endParaRPr lang="en-US"/>
        </a:p>
      </dgm:t>
    </dgm:pt>
    <dgm:pt modelId="{9419BA85-C86B-404E-BDEF-0FAA3F55E522}" type="parTrans" cxnId="{14716DC9-21EE-47D3-A902-427DB68F419D}">
      <dgm:prSet/>
      <dgm:spPr/>
      <dgm:t>
        <a:bodyPr/>
        <a:lstStyle/>
        <a:p>
          <a:endParaRPr lang="en-US"/>
        </a:p>
      </dgm:t>
    </dgm:pt>
    <dgm:pt modelId="{82A05FC0-AC38-4F5B-800F-06014BAA1497}" type="sibTrans" cxnId="{14716DC9-21EE-47D3-A902-427DB68F419D}">
      <dgm:prSet/>
      <dgm:spPr/>
      <dgm:t>
        <a:bodyPr/>
        <a:lstStyle/>
        <a:p>
          <a:endParaRPr lang="en-US"/>
        </a:p>
      </dgm:t>
    </dgm:pt>
    <dgm:pt modelId="{E2E24984-DEB9-44DE-9FA4-92789760F097}">
      <dgm:prSet/>
      <dgm:spPr/>
      <dgm:t>
        <a:bodyPr/>
        <a:lstStyle/>
        <a:p>
          <a:r>
            <a:rPr lang="en-GB" b="1"/>
            <a:t>Challenges</a:t>
          </a:r>
          <a:endParaRPr lang="en-US"/>
        </a:p>
      </dgm:t>
    </dgm:pt>
    <dgm:pt modelId="{D7C302CD-0396-47A6-A13A-5FA276C22121}" type="parTrans" cxnId="{DA655F79-26E2-400E-9B34-2D2292668BFD}">
      <dgm:prSet/>
      <dgm:spPr/>
      <dgm:t>
        <a:bodyPr/>
        <a:lstStyle/>
        <a:p>
          <a:endParaRPr lang="en-US"/>
        </a:p>
      </dgm:t>
    </dgm:pt>
    <dgm:pt modelId="{B82DA974-DDB2-4DE1-A6B3-3A2A4793BFDC}" type="sibTrans" cxnId="{DA655F79-26E2-400E-9B34-2D2292668BFD}">
      <dgm:prSet/>
      <dgm:spPr/>
      <dgm:t>
        <a:bodyPr/>
        <a:lstStyle/>
        <a:p>
          <a:endParaRPr lang="en-US"/>
        </a:p>
      </dgm:t>
    </dgm:pt>
    <dgm:pt modelId="{253863FF-1E0E-4323-A0D2-D0AC5750EEF0}">
      <dgm:prSet/>
      <dgm:spPr/>
      <dgm:t>
        <a:bodyPr/>
        <a:lstStyle/>
        <a:p>
          <a:r>
            <a:rPr lang="en-GB"/>
            <a:t>Limited agreement about community standards</a:t>
          </a:r>
          <a:endParaRPr lang="en-US"/>
        </a:p>
      </dgm:t>
    </dgm:pt>
    <dgm:pt modelId="{9DF1C9FE-CCD7-48D8-AC49-8F1C44D3064E}" type="parTrans" cxnId="{BBABEEFB-A6F4-4893-B8B1-0758943AE721}">
      <dgm:prSet/>
      <dgm:spPr/>
      <dgm:t>
        <a:bodyPr/>
        <a:lstStyle/>
        <a:p>
          <a:endParaRPr lang="en-US"/>
        </a:p>
      </dgm:t>
    </dgm:pt>
    <dgm:pt modelId="{EEB2B95F-E8AD-4CD9-A2F3-E2F43B6D232C}" type="sibTrans" cxnId="{BBABEEFB-A6F4-4893-B8B1-0758943AE721}">
      <dgm:prSet/>
      <dgm:spPr/>
      <dgm:t>
        <a:bodyPr/>
        <a:lstStyle/>
        <a:p>
          <a:endParaRPr lang="en-US"/>
        </a:p>
      </dgm:t>
    </dgm:pt>
    <dgm:pt modelId="{70E977DA-E214-4F52-9C42-3BAF3C15AA12}">
      <dgm:prSet/>
      <dgm:spPr/>
      <dgm:t>
        <a:bodyPr/>
        <a:lstStyle/>
        <a:p>
          <a:r>
            <a:rPr lang="en-GB"/>
            <a:t>Many communities haven’t done this kind of thinking</a:t>
          </a:r>
          <a:endParaRPr lang="en-US"/>
        </a:p>
      </dgm:t>
    </dgm:pt>
    <dgm:pt modelId="{34B45CB2-793E-4CD9-A67B-31920F5640A6}" type="parTrans" cxnId="{5A0EF00F-C0DC-4F47-B6A0-9B1B53853E2B}">
      <dgm:prSet/>
      <dgm:spPr/>
      <dgm:t>
        <a:bodyPr/>
        <a:lstStyle/>
        <a:p>
          <a:endParaRPr lang="en-US"/>
        </a:p>
      </dgm:t>
    </dgm:pt>
    <dgm:pt modelId="{3E6E352A-C323-4D0C-9E84-1B2A940AADB5}" type="sibTrans" cxnId="{5A0EF00F-C0DC-4F47-B6A0-9B1B53853E2B}">
      <dgm:prSet/>
      <dgm:spPr/>
      <dgm:t>
        <a:bodyPr/>
        <a:lstStyle/>
        <a:p>
          <a:endParaRPr lang="en-US"/>
        </a:p>
      </dgm:t>
    </dgm:pt>
    <dgm:pt modelId="{FD19BAFA-7770-4C0B-802A-D4EFE1C57E56}">
      <dgm:prSet/>
      <dgm:spPr/>
      <dgm:t>
        <a:bodyPr/>
        <a:lstStyle/>
        <a:p>
          <a:r>
            <a:rPr lang="en-GB"/>
            <a:t>Community may be wrong</a:t>
          </a:r>
          <a:endParaRPr lang="en-US"/>
        </a:p>
      </dgm:t>
    </dgm:pt>
    <dgm:pt modelId="{F64B627F-BE60-4B76-9881-AFB277C42E36}" type="parTrans" cxnId="{B1EE4A88-40F2-4D4C-BCF2-72028220EA92}">
      <dgm:prSet/>
      <dgm:spPr/>
      <dgm:t>
        <a:bodyPr/>
        <a:lstStyle/>
        <a:p>
          <a:endParaRPr lang="en-US"/>
        </a:p>
      </dgm:t>
    </dgm:pt>
    <dgm:pt modelId="{DF1975D2-82CC-4639-9C20-7D57F4A6B2D4}" type="sibTrans" cxnId="{B1EE4A88-40F2-4D4C-BCF2-72028220EA92}">
      <dgm:prSet/>
      <dgm:spPr/>
      <dgm:t>
        <a:bodyPr/>
        <a:lstStyle/>
        <a:p>
          <a:endParaRPr lang="en-US"/>
        </a:p>
      </dgm:t>
    </dgm:pt>
    <dgm:pt modelId="{95CE731A-59DC-465D-B15F-8B4953D7DBA8}" type="pres">
      <dgm:prSet presAssocID="{FFF7D260-5B32-49B8-9178-3FDD2BEB1503}" presName="linear" presStyleCnt="0">
        <dgm:presLayoutVars>
          <dgm:dir/>
          <dgm:animLvl val="lvl"/>
          <dgm:resizeHandles val="exact"/>
        </dgm:presLayoutVars>
      </dgm:prSet>
      <dgm:spPr/>
    </dgm:pt>
    <dgm:pt modelId="{B4F136E5-1A0B-46D4-B567-2361B0FA730D}" type="pres">
      <dgm:prSet presAssocID="{0B2320D7-EC70-4D57-ADC7-C3CA66EC22D6}" presName="parentLin" presStyleCnt="0"/>
      <dgm:spPr/>
    </dgm:pt>
    <dgm:pt modelId="{F61D43C2-7DF8-4073-90D0-8FEA75B104F9}" type="pres">
      <dgm:prSet presAssocID="{0B2320D7-EC70-4D57-ADC7-C3CA66EC22D6}" presName="parentLeftMargin" presStyleLbl="node1" presStyleIdx="0" presStyleCnt="2"/>
      <dgm:spPr/>
    </dgm:pt>
    <dgm:pt modelId="{B4343681-2690-4F78-8942-24BCE2C71B8F}" type="pres">
      <dgm:prSet presAssocID="{0B2320D7-EC70-4D57-ADC7-C3CA66EC22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CEB203-90EF-413D-9C4F-502A71C215C2}" type="pres">
      <dgm:prSet presAssocID="{0B2320D7-EC70-4D57-ADC7-C3CA66EC22D6}" presName="negativeSpace" presStyleCnt="0"/>
      <dgm:spPr/>
    </dgm:pt>
    <dgm:pt modelId="{8B203ACB-87FC-4E46-A04B-190A3C042FE0}" type="pres">
      <dgm:prSet presAssocID="{0B2320D7-EC70-4D57-ADC7-C3CA66EC22D6}" presName="childText" presStyleLbl="conFgAcc1" presStyleIdx="0" presStyleCnt="2">
        <dgm:presLayoutVars>
          <dgm:bulletEnabled val="1"/>
        </dgm:presLayoutVars>
      </dgm:prSet>
      <dgm:spPr/>
    </dgm:pt>
    <dgm:pt modelId="{4CECFA7F-7437-43DA-8267-567174A0E01E}" type="pres">
      <dgm:prSet presAssocID="{864E6648-37AD-4653-AF48-6828A0E5042C}" presName="spaceBetweenRectangles" presStyleCnt="0"/>
      <dgm:spPr/>
    </dgm:pt>
    <dgm:pt modelId="{2684AED0-110C-4DD0-8B6F-508A8508B0ED}" type="pres">
      <dgm:prSet presAssocID="{E2E24984-DEB9-44DE-9FA4-92789760F097}" presName="parentLin" presStyleCnt="0"/>
      <dgm:spPr/>
    </dgm:pt>
    <dgm:pt modelId="{202CA504-F381-459A-A3A6-D3B7E7481230}" type="pres">
      <dgm:prSet presAssocID="{E2E24984-DEB9-44DE-9FA4-92789760F097}" presName="parentLeftMargin" presStyleLbl="node1" presStyleIdx="0" presStyleCnt="2"/>
      <dgm:spPr/>
    </dgm:pt>
    <dgm:pt modelId="{A4E29DB2-1EC1-42BC-B3AB-96490FD71676}" type="pres">
      <dgm:prSet presAssocID="{E2E24984-DEB9-44DE-9FA4-92789760F09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814165-0163-49AB-BDE8-DF456FC56548}" type="pres">
      <dgm:prSet presAssocID="{E2E24984-DEB9-44DE-9FA4-92789760F097}" presName="negativeSpace" presStyleCnt="0"/>
      <dgm:spPr/>
    </dgm:pt>
    <dgm:pt modelId="{950A9A18-BE1E-4D3D-B2F3-B23B3C0D8AD8}" type="pres">
      <dgm:prSet presAssocID="{E2E24984-DEB9-44DE-9FA4-92789760F09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45A8D00-6A29-4793-B895-25FC759E8673}" type="presOf" srcId="{E2E24984-DEB9-44DE-9FA4-92789760F097}" destId="{202CA504-F381-459A-A3A6-D3B7E7481230}" srcOrd="0" destOrd="0" presId="urn:microsoft.com/office/officeart/2005/8/layout/list1"/>
    <dgm:cxn modelId="{03897901-8513-4268-A625-796022CB4002}" srcId="{FFF7D260-5B32-49B8-9178-3FDD2BEB1503}" destId="{0B2320D7-EC70-4D57-ADC7-C3CA66EC22D6}" srcOrd="0" destOrd="0" parTransId="{E29266D5-93A6-49C0-8983-20B021345EBB}" sibTransId="{864E6648-37AD-4653-AF48-6828A0E5042C}"/>
    <dgm:cxn modelId="{228CD305-92A2-4394-A4FE-67E434E098DE}" type="presOf" srcId="{BE01DD0D-2787-40EF-87E3-C56BA6E51FE8}" destId="{8B203ACB-87FC-4E46-A04B-190A3C042FE0}" srcOrd="0" destOrd="0" presId="urn:microsoft.com/office/officeart/2005/8/layout/list1"/>
    <dgm:cxn modelId="{D219440E-6E01-4227-ADD8-5C0A46B2C6FB}" type="presOf" srcId="{70E977DA-E214-4F52-9C42-3BAF3C15AA12}" destId="{950A9A18-BE1E-4D3D-B2F3-B23B3C0D8AD8}" srcOrd="0" destOrd="1" presId="urn:microsoft.com/office/officeart/2005/8/layout/list1"/>
    <dgm:cxn modelId="{5A0EF00F-C0DC-4F47-B6A0-9B1B53853E2B}" srcId="{E2E24984-DEB9-44DE-9FA4-92789760F097}" destId="{70E977DA-E214-4F52-9C42-3BAF3C15AA12}" srcOrd="1" destOrd="0" parTransId="{34B45CB2-793E-4CD9-A67B-31920F5640A6}" sibTransId="{3E6E352A-C323-4D0C-9E84-1B2A940AADB5}"/>
    <dgm:cxn modelId="{7E40843C-58B0-4ACB-B052-360D06A60B56}" type="presOf" srcId="{0B2320D7-EC70-4D57-ADC7-C3CA66EC22D6}" destId="{B4343681-2690-4F78-8942-24BCE2C71B8F}" srcOrd="1" destOrd="0" presId="urn:microsoft.com/office/officeart/2005/8/layout/list1"/>
    <dgm:cxn modelId="{C89A335D-60E8-4EE6-A103-5F8C98D17752}" type="presOf" srcId="{0B2320D7-EC70-4D57-ADC7-C3CA66EC22D6}" destId="{F61D43C2-7DF8-4073-90D0-8FEA75B104F9}" srcOrd="0" destOrd="0" presId="urn:microsoft.com/office/officeart/2005/8/layout/list1"/>
    <dgm:cxn modelId="{9AFE556B-B55D-4F69-A4B6-575447E2BC33}" type="presOf" srcId="{FD19BAFA-7770-4C0B-802A-D4EFE1C57E56}" destId="{950A9A18-BE1E-4D3D-B2F3-B23B3C0D8AD8}" srcOrd="0" destOrd="2" presId="urn:microsoft.com/office/officeart/2005/8/layout/list1"/>
    <dgm:cxn modelId="{21EF0F4C-A74F-4346-9774-7CFA101C1759}" type="presOf" srcId="{253863FF-1E0E-4323-A0D2-D0AC5750EEF0}" destId="{950A9A18-BE1E-4D3D-B2F3-B23B3C0D8AD8}" srcOrd="0" destOrd="0" presId="urn:microsoft.com/office/officeart/2005/8/layout/list1"/>
    <dgm:cxn modelId="{DA655F79-26E2-400E-9B34-2D2292668BFD}" srcId="{FFF7D260-5B32-49B8-9178-3FDD2BEB1503}" destId="{E2E24984-DEB9-44DE-9FA4-92789760F097}" srcOrd="1" destOrd="0" parTransId="{D7C302CD-0396-47A6-A13A-5FA276C22121}" sibTransId="{B82DA974-DDB2-4DE1-A6B3-3A2A4793BFDC}"/>
    <dgm:cxn modelId="{B1EE4A88-40F2-4D4C-BCF2-72028220EA92}" srcId="{E2E24984-DEB9-44DE-9FA4-92789760F097}" destId="{FD19BAFA-7770-4C0B-802A-D4EFE1C57E56}" srcOrd="2" destOrd="0" parTransId="{F64B627F-BE60-4B76-9881-AFB277C42E36}" sibTransId="{DF1975D2-82CC-4639-9C20-7D57F4A6B2D4}"/>
    <dgm:cxn modelId="{B0FCCD9C-A433-4868-BF35-FB5A75449590}" type="presOf" srcId="{E2E24984-DEB9-44DE-9FA4-92789760F097}" destId="{A4E29DB2-1EC1-42BC-B3AB-96490FD71676}" srcOrd="1" destOrd="0" presId="urn:microsoft.com/office/officeart/2005/8/layout/list1"/>
    <dgm:cxn modelId="{14716DC9-21EE-47D3-A902-427DB68F419D}" srcId="{0B2320D7-EC70-4D57-ADC7-C3CA66EC22D6}" destId="{BE01DD0D-2787-40EF-87E3-C56BA6E51FE8}" srcOrd="0" destOrd="0" parTransId="{9419BA85-C86B-404E-BDEF-0FAA3F55E522}" sibTransId="{82A05FC0-AC38-4F5B-800F-06014BAA1497}"/>
    <dgm:cxn modelId="{3746A1EF-4804-440C-A2B8-40A13359049A}" type="presOf" srcId="{FFF7D260-5B32-49B8-9178-3FDD2BEB1503}" destId="{95CE731A-59DC-465D-B15F-8B4953D7DBA8}" srcOrd="0" destOrd="0" presId="urn:microsoft.com/office/officeart/2005/8/layout/list1"/>
    <dgm:cxn modelId="{BBABEEFB-A6F4-4893-B8B1-0758943AE721}" srcId="{E2E24984-DEB9-44DE-9FA4-92789760F097}" destId="{253863FF-1E0E-4323-A0D2-D0AC5750EEF0}" srcOrd="0" destOrd="0" parTransId="{9DF1C9FE-CCD7-48D8-AC49-8F1C44D3064E}" sibTransId="{EEB2B95F-E8AD-4CD9-A2F3-E2F43B6D232C}"/>
    <dgm:cxn modelId="{5C9BF91C-7CA0-4325-89A1-3356584399FA}" type="presParOf" srcId="{95CE731A-59DC-465D-B15F-8B4953D7DBA8}" destId="{B4F136E5-1A0B-46D4-B567-2361B0FA730D}" srcOrd="0" destOrd="0" presId="urn:microsoft.com/office/officeart/2005/8/layout/list1"/>
    <dgm:cxn modelId="{0EB91D05-EEF3-49F8-9A5A-1FD1FA27903E}" type="presParOf" srcId="{B4F136E5-1A0B-46D4-B567-2361B0FA730D}" destId="{F61D43C2-7DF8-4073-90D0-8FEA75B104F9}" srcOrd="0" destOrd="0" presId="urn:microsoft.com/office/officeart/2005/8/layout/list1"/>
    <dgm:cxn modelId="{24B01213-0108-4CFB-990B-0846856FD92B}" type="presParOf" srcId="{B4F136E5-1A0B-46D4-B567-2361B0FA730D}" destId="{B4343681-2690-4F78-8942-24BCE2C71B8F}" srcOrd="1" destOrd="0" presId="urn:microsoft.com/office/officeart/2005/8/layout/list1"/>
    <dgm:cxn modelId="{4E51658A-9172-430C-924E-D442DD443182}" type="presParOf" srcId="{95CE731A-59DC-465D-B15F-8B4953D7DBA8}" destId="{B7CEB203-90EF-413D-9C4F-502A71C215C2}" srcOrd="1" destOrd="0" presId="urn:microsoft.com/office/officeart/2005/8/layout/list1"/>
    <dgm:cxn modelId="{48CAA5D9-7E8E-4ED8-9E54-E2303810080B}" type="presParOf" srcId="{95CE731A-59DC-465D-B15F-8B4953D7DBA8}" destId="{8B203ACB-87FC-4E46-A04B-190A3C042FE0}" srcOrd="2" destOrd="0" presId="urn:microsoft.com/office/officeart/2005/8/layout/list1"/>
    <dgm:cxn modelId="{175216DE-11CA-4170-ADCB-C0379926EA7B}" type="presParOf" srcId="{95CE731A-59DC-465D-B15F-8B4953D7DBA8}" destId="{4CECFA7F-7437-43DA-8267-567174A0E01E}" srcOrd="3" destOrd="0" presId="urn:microsoft.com/office/officeart/2005/8/layout/list1"/>
    <dgm:cxn modelId="{10970EE4-3B2E-4360-9C03-4B2FAC3D8AEF}" type="presParOf" srcId="{95CE731A-59DC-465D-B15F-8B4953D7DBA8}" destId="{2684AED0-110C-4DD0-8B6F-508A8508B0ED}" srcOrd="4" destOrd="0" presId="urn:microsoft.com/office/officeart/2005/8/layout/list1"/>
    <dgm:cxn modelId="{C10C817C-D0D4-480E-A5F4-CC36B3D59247}" type="presParOf" srcId="{2684AED0-110C-4DD0-8B6F-508A8508B0ED}" destId="{202CA504-F381-459A-A3A6-D3B7E7481230}" srcOrd="0" destOrd="0" presId="urn:microsoft.com/office/officeart/2005/8/layout/list1"/>
    <dgm:cxn modelId="{F154EA52-D5BB-4F01-ACEB-9D2EC332CCA3}" type="presParOf" srcId="{2684AED0-110C-4DD0-8B6F-508A8508B0ED}" destId="{A4E29DB2-1EC1-42BC-B3AB-96490FD71676}" srcOrd="1" destOrd="0" presId="urn:microsoft.com/office/officeart/2005/8/layout/list1"/>
    <dgm:cxn modelId="{74A7E09F-243E-4F37-B7EF-6827D42D8739}" type="presParOf" srcId="{95CE731A-59DC-465D-B15F-8B4953D7DBA8}" destId="{82814165-0163-49AB-BDE8-DF456FC56548}" srcOrd="5" destOrd="0" presId="urn:microsoft.com/office/officeart/2005/8/layout/list1"/>
    <dgm:cxn modelId="{85670FD3-20C0-49EC-999B-943368F95C31}" type="presParOf" srcId="{95CE731A-59DC-465D-B15F-8B4953D7DBA8}" destId="{950A9A18-BE1E-4D3D-B2F3-B23B3C0D8AD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F5FDB-18DF-42C7-B7D4-227AA1B6C677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5DAEA-E8A2-4AFC-8D1A-4EED3380ABA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FA93F-3EA6-45D3-86E7-AF49B7C09B74}">
      <dsp:nvSpPr>
        <dsp:cNvPr id="0" name=""/>
        <dsp:cNvSpPr/>
      </dsp:nvSpPr>
      <dsp:spPr>
        <a:xfrm>
          <a:off x="1449538" y="0"/>
          <a:ext cx="6033396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Provide a consistent logical system of thought that can produce practical guidelines</a:t>
          </a:r>
          <a:endParaRPr lang="en-US" sz="2100" kern="1200" dirty="0"/>
        </a:p>
      </dsp:txBody>
      <dsp:txXfrm>
        <a:off x="1449538" y="0"/>
        <a:ext cx="6033396" cy="1242935"/>
      </dsp:txXfrm>
    </dsp:sp>
    <dsp:sp modelId="{C9DAF98F-2A8B-465B-B79E-CD9AB105424A}">
      <dsp:nvSpPr>
        <dsp:cNvPr id="0" name=""/>
        <dsp:cNvSpPr/>
      </dsp:nvSpPr>
      <dsp:spPr>
        <a:xfrm>
          <a:off x="4984605" y="531"/>
          <a:ext cx="29020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984605" y="531"/>
        <a:ext cx="2902094" cy="1242935"/>
      </dsp:txXfrm>
    </dsp:sp>
    <dsp:sp modelId="{F33B6664-98B0-4B7E-BF36-486BA8B92CA4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AEDEE-F4A3-46C5-9279-0E422B6C9EC4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99E9B-A5EC-4C46-8CBA-5F14DE6A49A9}">
      <dsp:nvSpPr>
        <dsp:cNvPr id="0" name=""/>
        <dsp:cNvSpPr/>
      </dsp:nvSpPr>
      <dsp:spPr>
        <a:xfrm>
          <a:off x="1433142" y="1535731"/>
          <a:ext cx="5899953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Provide a philosophical approach for making ethical decisions </a:t>
          </a:r>
          <a:endParaRPr lang="en-US" sz="2100" kern="1200" dirty="0"/>
        </a:p>
      </dsp:txBody>
      <dsp:txXfrm>
        <a:off x="1433142" y="1535731"/>
        <a:ext cx="5899953" cy="1242935"/>
      </dsp:txXfrm>
    </dsp:sp>
    <dsp:sp modelId="{C808C32C-4DE9-403E-88A3-AD297FBBDCC6}">
      <dsp:nvSpPr>
        <dsp:cNvPr id="0" name=""/>
        <dsp:cNvSpPr/>
      </dsp:nvSpPr>
      <dsp:spPr>
        <a:xfrm>
          <a:off x="4984605" y="1554201"/>
          <a:ext cx="29020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984605" y="1554201"/>
        <a:ext cx="2902094" cy="1242935"/>
      </dsp:txXfrm>
    </dsp:sp>
    <dsp:sp modelId="{278F7F71-F57C-4E3B-AD10-7E251FE78FA6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EEA94-2CCE-45C8-BED3-952CCFEEA54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18236-E1BF-412F-AD45-3C0140811EB0}">
      <dsp:nvSpPr>
        <dsp:cNvPr id="0" name=""/>
        <dsp:cNvSpPr/>
      </dsp:nvSpPr>
      <dsp:spPr>
        <a:xfrm>
          <a:off x="1580940" y="3107870"/>
          <a:ext cx="5807572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Provide a value judgement on what a person should do </a:t>
          </a:r>
          <a:endParaRPr lang="en-US" sz="2100" kern="1200" dirty="0"/>
        </a:p>
      </dsp:txBody>
      <dsp:txXfrm>
        <a:off x="1580940" y="3107870"/>
        <a:ext cx="5807572" cy="1242935"/>
      </dsp:txXfrm>
    </dsp:sp>
    <dsp:sp modelId="{197FB10E-7D04-48B8-86C1-3A1D2E0E189D}">
      <dsp:nvSpPr>
        <dsp:cNvPr id="0" name=""/>
        <dsp:cNvSpPr/>
      </dsp:nvSpPr>
      <dsp:spPr>
        <a:xfrm>
          <a:off x="4984605" y="3107870"/>
          <a:ext cx="29020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984605" y="3107870"/>
        <a:ext cx="2902094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E7BE2-BC21-4732-8C47-67C961C7075A}">
      <dsp:nvSpPr>
        <dsp:cNvPr id="0" name=""/>
        <dsp:cNvSpPr/>
      </dsp:nvSpPr>
      <dsp:spPr>
        <a:xfrm>
          <a:off x="0" y="4464"/>
          <a:ext cx="7886700" cy="9780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7F710-8FC9-4290-836C-B4EA7B4598C8}">
      <dsp:nvSpPr>
        <dsp:cNvPr id="0" name=""/>
        <dsp:cNvSpPr/>
      </dsp:nvSpPr>
      <dsp:spPr>
        <a:xfrm>
          <a:off x="295862" y="224527"/>
          <a:ext cx="538457" cy="5379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57CB0-23D1-400A-A00F-4DBEB7263CF9}">
      <dsp:nvSpPr>
        <dsp:cNvPr id="0" name=""/>
        <dsp:cNvSpPr/>
      </dsp:nvSpPr>
      <dsp:spPr>
        <a:xfrm>
          <a:off x="1130181" y="4464"/>
          <a:ext cx="6722286" cy="103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80" tIns="109980" rIns="109980" bIns="10998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/>
            <a:t>“Using the available means, act in such a way as to do as much good as possible”</a:t>
          </a:r>
          <a:endParaRPr lang="en-US" sz="2000" kern="1200" dirty="0"/>
        </a:p>
      </dsp:txBody>
      <dsp:txXfrm>
        <a:off x="1130181" y="4464"/>
        <a:ext cx="6722286" cy="1039185"/>
      </dsp:txXfrm>
    </dsp:sp>
    <dsp:sp modelId="{EF55C873-212E-43CC-92F2-DC6CCFDB830E}">
      <dsp:nvSpPr>
        <dsp:cNvPr id="0" name=""/>
        <dsp:cNvSpPr/>
      </dsp:nvSpPr>
      <dsp:spPr>
        <a:xfrm>
          <a:off x="0" y="1303446"/>
          <a:ext cx="7886700" cy="9780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DFF02-820D-4184-B202-EF5243926DE9}">
      <dsp:nvSpPr>
        <dsp:cNvPr id="0" name=""/>
        <dsp:cNvSpPr/>
      </dsp:nvSpPr>
      <dsp:spPr>
        <a:xfrm>
          <a:off x="295862" y="1523509"/>
          <a:ext cx="538457" cy="5379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79331-512B-4C33-835A-F9B717822274}">
      <dsp:nvSpPr>
        <dsp:cNvPr id="0" name=""/>
        <dsp:cNvSpPr/>
      </dsp:nvSpPr>
      <dsp:spPr>
        <a:xfrm>
          <a:off x="1130181" y="1303446"/>
          <a:ext cx="6722286" cy="103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80" tIns="109980" rIns="109980" bIns="1099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oldest and most straightforward ethical principle. </a:t>
          </a:r>
          <a:endParaRPr lang="en-US" sz="2000" kern="1200" dirty="0"/>
        </a:p>
      </dsp:txBody>
      <dsp:txXfrm>
        <a:off x="1130181" y="1303446"/>
        <a:ext cx="6722286" cy="1039185"/>
      </dsp:txXfrm>
    </dsp:sp>
    <dsp:sp modelId="{6B3F8DBD-A941-42DA-B9A8-804BB71119F8}">
      <dsp:nvSpPr>
        <dsp:cNvPr id="0" name=""/>
        <dsp:cNvSpPr/>
      </dsp:nvSpPr>
      <dsp:spPr>
        <a:xfrm>
          <a:off x="0" y="2602428"/>
          <a:ext cx="7886700" cy="9780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94B87-C01A-4AA1-9DB5-C840D81C561F}">
      <dsp:nvSpPr>
        <dsp:cNvPr id="0" name=""/>
        <dsp:cNvSpPr/>
      </dsp:nvSpPr>
      <dsp:spPr>
        <a:xfrm>
          <a:off x="295862" y="2822491"/>
          <a:ext cx="538457" cy="5379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E21C4-0D47-4073-ADEC-D0672F1F1B19}">
      <dsp:nvSpPr>
        <dsp:cNvPr id="0" name=""/>
        <dsp:cNvSpPr/>
      </dsp:nvSpPr>
      <dsp:spPr>
        <a:xfrm>
          <a:off x="1062466" y="2528532"/>
          <a:ext cx="4053897" cy="103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80" tIns="109980" rIns="109980" bIns="10998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States that the best action is the one that maximizes utility (</a:t>
          </a:r>
          <a:r>
            <a:rPr lang="en-GB" sz="1600" b="1" kern="1200" dirty="0"/>
            <a:t>happiness</a:t>
          </a:r>
          <a:r>
            <a:rPr lang="en-GB" sz="1600" kern="1200" dirty="0"/>
            <a:t>) </a:t>
          </a:r>
          <a:endParaRPr lang="en-US" sz="1600" kern="1200" dirty="0"/>
        </a:p>
      </dsp:txBody>
      <dsp:txXfrm>
        <a:off x="1062466" y="2528532"/>
        <a:ext cx="4053897" cy="1039185"/>
      </dsp:txXfrm>
    </dsp:sp>
    <dsp:sp modelId="{4E1DB5CF-7CAB-470C-B84E-5D29FEEB0252}">
      <dsp:nvSpPr>
        <dsp:cNvPr id="0" name=""/>
        <dsp:cNvSpPr/>
      </dsp:nvSpPr>
      <dsp:spPr>
        <a:xfrm>
          <a:off x="5393626" y="2602428"/>
          <a:ext cx="1744410" cy="97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11" tIns="103511" rIns="103511" bIns="10351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 rightness of the act is measured by the </a:t>
          </a:r>
          <a:r>
            <a:rPr lang="en-GB" sz="1400" b="1" kern="1200" dirty="0"/>
            <a:t>consequences</a:t>
          </a:r>
          <a:endParaRPr lang="en-US" sz="1400" kern="1200" dirty="0"/>
        </a:p>
      </dsp:txBody>
      <dsp:txXfrm>
        <a:off x="5393626" y="2602428"/>
        <a:ext cx="1744410" cy="978056"/>
      </dsp:txXfrm>
    </dsp:sp>
    <dsp:sp modelId="{B44DE60E-B889-477B-99C3-C49F3AC6B941}">
      <dsp:nvSpPr>
        <dsp:cNvPr id="0" name=""/>
        <dsp:cNvSpPr/>
      </dsp:nvSpPr>
      <dsp:spPr>
        <a:xfrm>
          <a:off x="0" y="3901410"/>
          <a:ext cx="7886700" cy="9780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E1957-3D7D-4E90-96F7-AF7283741B71}">
      <dsp:nvSpPr>
        <dsp:cNvPr id="0" name=""/>
        <dsp:cNvSpPr/>
      </dsp:nvSpPr>
      <dsp:spPr>
        <a:xfrm>
          <a:off x="296151" y="4121473"/>
          <a:ext cx="538457" cy="5379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C1D54-6B93-4616-9ED6-261DD117DA0F}">
      <dsp:nvSpPr>
        <dsp:cNvPr id="0" name=""/>
        <dsp:cNvSpPr/>
      </dsp:nvSpPr>
      <dsp:spPr>
        <a:xfrm>
          <a:off x="1130760" y="3901410"/>
          <a:ext cx="3549015" cy="103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80" tIns="109980" rIns="109980" bIns="1099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 principle is that a person (physician) aught to act to produce the greatest balance of benefits over harms (the greatest good for the greatest number) </a:t>
          </a:r>
          <a:endParaRPr lang="en-US" sz="1400" kern="1200" dirty="0"/>
        </a:p>
      </dsp:txBody>
      <dsp:txXfrm>
        <a:off x="1130760" y="3901410"/>
        <a:ext cx="3549015" cy="1039185"/>
      </dsp:txXfrm>
    </dsp:sp>
    <dsp:sp modelId="{530C784B-C030-41D2-9E63-FEF6E3FB3EAA}">
      <dsp:nvSpPr>
        <dsp:cNvPr id="0" name=""/>
        <dsp:cNvSpPr/>
      </dsp:nvSpPr>
      <dsp:spPr>
        <a:xfrm>
          <a:off x="4679775" y="3901410"/>
          <a:ext cx="3136252" cy="97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11" tIns="103511" rIns="103511" bIns="103511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The principle of beneficence</a:t>
          </a:r>
          <a:endParaRPr lang="en-US" sz="1600" kern="1200" dirty="0"/>
        </a:p>
      </dsp:txBody>
      <dsp:txXfrm>
        <a:off x="4679775" y="3901410"/>
        <a:ext cx="3136252" cy="978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20DC8-0D5A-4065-BCA8-20C78897D2C0}">
      <dsp:nvSpPr>
        <dsp:cNvPr id="0" name=""/>
        <dsp:cNvSpPr/>
      </dsp:nvSpPr>
      <dsp:spPr>
        <a:xfrm>
          <a:off x="0" y="408668"/>
          <a:ext cx="5278040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635" tIns="458216" rIns="40963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Practical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Already underlies business thinking</a:t>
          </a:r>
          <a:endParaRPr lang="ar-JO" sz="2200" kern="1200" dirty="0"/>
        </a:p>
      </dsp:txBody>
      <dsp:txXfrm>
        <a:off x="0" y="408668"/>
        <a:ext cx="5278040" cy="1282049"/>
      </dsp:txXfrm>
    </dsp:sp>
    <dsp:sp modelId="{9061D750-160E-4ACA-8763-7AA7FCD6094B}">
      <dsp:nvSpPr>
        <dsp:cNvPr id="0" name=""/>
        <dsp:cNvSpPr/>
      </dsp:nvSpPr>
      <dsp:spPr>
        <a:xfrm>
          <a:off x="263902" y="83948"/>
          <a:ext cx="3694628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48" tIns="0" rIns="13964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Advantages</a:t>
          </a:r>
          <a:endParaRPr lang="en-US" sz="2200" kern="1200"/>
        </a:p>
      </dsp:txBody>
      <dsp:txXfrm>
        <a:off x="295605" y="115651"/>
        <a:ext cx="3631222" cy="586034"/>
      </dsp:txXfrm>
    </dsp:sp>
    <dsp:sp modelId="{97DE59BF-BF8D-4613-8438-95EF93C64918}">
      <dsp:nvSpPr>
        <dsp:cNvPr id="0" name=""/>
        <dsp:cNvSpPr/>
      </dsp:nvSpPr>
      <dsp:spPr>
        <a:xfrm>
          <a:off x="0" y="2134238"/>
          <a:ext cx="5278040" cy="3257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635" tIns="458216" rIns="40963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Difficult to evaluate all consequences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2200" b="1" kern="1200" dirty="0"/>
            <a:t>E.g.</a:t>
          </a:r>
          <a:r>
            <a:rPr lang="en-GB" sz="2200" kern="1200" dirty="0"/>
            <a:t>: Terminally ill and the legalization of euthanasia to reduce the burdens for both the patients’ families and the medical system</a:t>
          </a:r>
          <a:endParaRPr lang="ar-JO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None/>
          </a:pPr>
          <a:endParaRPr lang="ar-JO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Rights of minorities can be sacrificed</a:t>
          </a:r>
          <a:endParaRPr lang="ar-JO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JO" sz="2200" kern="1200" dirty="0"/>
        </a:p>
      </dsp:txBody>
      <dsp:txXfrm>
        <a:off x="0" y="2134238"/>
        <a:ext cx="5278040" cy="3257099"/>
      </dsp:txXfrm>
    </dsp:sp>
    <dsp:sp modelId="{07EDCEAA-710B-44C7-889F-7E0E9BA21BEE}">
      <dsp:nvSpPr>
        <dsp:cNvPr id="0" name=""/>
        <dsp:cNvSpPr/>
      </dsp:nvSpPr>
      <dsp:spPr>
        <a:xfrm>
          <a:off x="263902" y="1809518"/>
          <a:ext cx="3694628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48" tIns="0" rIns="13964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Challenges</a:t>
          </a:r>
          <a:endParaRPr lang="en-US" sz="2200" kern="1200"/>
        </a:p>
      </dsp:txBody>
      <dsp:txXfrm>
        <a:off x="295605" y="1841221"/>
        <a:ext cx="3631222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1A950-5A69-4ED9-9F34-EC42391BACED}">
      <dsp:nvSpPr>
        <dsp:cNvPr id="0" name=""/>
        <dsp:cNvSpPr/>
      </dsp:nvSpPr>
      <dsp:spPr>
        <a:xfrm>
          <a:off x="0" y="591"/>
          <a:ext cx="7886700" cy="13835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34250-A4DE-4CC8-8075-F4A2DA2C227E}">
      <dsp:nvSpPr>
        <dsp:cNvPr id="0" name=""/>
        <dsp:cNvSpPr/>
      </dsp:nvSpPr>
      <dsp:spPr>
        <a:xfrm>
          <a:off x="418511" y="311880"/>
          <a:ext cx="760929" cy="760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BFA91-9E88-4130-9DA7-F428D1DB11A2}">
      <dsp:nvSpPr>
        <dsp:cNvPr id="0" name=""/>
        <dsp:cNvSpPr/>
      </dsp:nvSpPr>
      <dsp:spPr>
        <a:xfrm>
          <a:off x="1597952" y="591"/>
          <a:ext cx="6288747" cy="1383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1" tIns="146421" rIns="146421" bIns="14642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“An act can be deemed ethical only insofar as it complies with an ethical accord or an a priori agreed-upon ethical norm”</a:t>
          </a:r>
          <a:endParaRPr lang="en-US" sz="2300" kern="1200"/>
        </a:p>
      </dsp:txBody>
      <dsp:txXfrm>
        <a:off x="1597952" y="591"/>
        <a:ext cx="6288747" cy="1383508"/>
      </dsp:txXfrm>
    </dsp:sp>
    <dsp:sp modelId="{6A6D07BE-8F5B-4D2E-966F-35F50CDD25DE}">
      <dsp:nvSpPr>
        <dsp:cNvPr id="0" name=""/>
        <dsp:cNvSpPr/>
      </dsp:nvSpPr>
      <dsp:spPr>
        <a:xfrm>
          <a:off x="0" y="1729977"/>
          <a:ext cx="7886700" cy="13835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87239-B660-453D-87F4-F6F6A4C3AB92}">
      <dsp:nvSpPr>
        <dsp:cNvPr id="0" name=""/>
        <dsp:cNvSpPr/>
      </dsp:nvSpPr>
      <dsp:spPr>
        <a:xfrm>
          <a:off x="418511" y="2041266"/>
          <a:ext cx="760929" cy="760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5058A-0278-4BC9-A881-C38FB289C683}">
      <dsp:nvSpPr>
        <dsp:cNvPr id="0" name=""/>
        <dsp:cNvSpPr/>
      </dsp:nvSpPr>
      <dsp:spPr>
        <a:xfrm>
          <a:off x="1597952" y="1729977"/>
          <a:ext cx="3549015" cy="1383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1" tIns="146421" rIns="146421" bIns="14642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It judges the </a:t>
          </a:r>
          <a:r>
            <a:rPr lang="en-GB" sz="2300" b="1" kern="1200"/>
            <a:t>morality</a:t>
          </a:r>
          <a:r>
            <a:rPr lang="en-GB" sz="2300" kern="1200"/>
            <a:t> of an </a:t>
          </a:r>
          <a:r>
            <a:rPr lang="en-GB" sz="2300" b="1" kern="1200"/>
            <a:t>action</a:t>
          </a:r>
          <a:r>
            <a:rPr lang="en-GB" sz="2300" kern="1200"/>
            <a:t> based on </a:t>
          </a:r>
          <a:r>
            <a:rPr lang="en-GB" sz="2300" b="1" kern="1200"/>
            <a:t>rules</a:t>
          </a:r>
          <a:endParaRPr lang="en-US" sz="2300" kern="1200"/>
        </a:p>
      </dsp:txBody>
      <dsp:txXfrm>
        <a:off x="1597952" y="1729977"/>
        <a:ext cx="3549015" cy="1383508"/>
      </dsp:txXfrm>
    </dsp:sp>
    <dsp:sp modelId="{38CDD900-B64A-4182-B423-EA659689FB33}">
      <dsp:nvSpPr>
        <dsp:cNvPr id="0" name=""/>
        <dsp:cNvSpPr/>
      </dsp:nvSpPr>
      <dsp:spPr>
        <a:xfrm>
          <a:off x="5146967" y="1729977"/>
          <a:ext cx="2739732" cy="1383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1" tIns="146421" rIns="146421" bIns="146421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E.g. “Do not lie!” is an ethical norm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/>
            <a:t>then lying can never be ethical even if by lying one could prevent severe negative consequences</a:t>
          </a:r>
          <a:endParaRPr lang="en-US" sz="1200" kern="1200"/>
        </a:p>
      </dsp:txBody>
      <dsp:txXfrm>
        <a:off x="5146967" y="1729977"/>
        <a:ext cx="2739732" cy="1383508"/>
      </dsp:txXfrm>
    </dsp:sp>
    <dsp:sp modelId="{961B338D-3ABC-44BF-9D8B-8C736EA604CB}">
      <dsp:nvSpPr>
        <dsp:cNvPr id="0" name=""/>
        <dsp:cNvSpPr/>
      </dsp:nvSpPr>
      <dsp:spPr>
        <a:xfrm>
          <a:off x="0" y="3459363"/>
          <a:ext cx="7886700" cy="13835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6C7BE-2860-44EC-A7BD-D6CB11BDFE3A}">
      <dsp:nvSpPr>
        <dsp:cNvPr id="0" name=""/>
        <dsp:cNvSpPr/>
      </dsp:nvSpPr>
      <dsp:spPr>
        <a:xfrm>
          <a:off x="418511" y="3770652"/>
          <a:ext cx="760929" cy="760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4724B-41F3-472B-AA7B-3B98CCE1003E}">
      <dsp:nvSpPr>
        <dsp:cNvPr id="0" name=""/>
        <dsp:cNvSpPr/>
      </dsp:nvSpPr>
      <dsp:spPr>
        <a:xfrm>
          <a:off x="1597952" y="3459363"/>
          <a:ext cx="3549015" cy="1383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1" tIns="146421" rIns="146421" bIns="14642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There are no legitimate exceptions to a perfect duty </a:t>
          </a:r>
          <a:endParaRPr lang="en-US" sz="2300" kern="1200"/>
        </a:p>
      </dsp:txBody>
      <dsp:txXfrm>
        <a:off x="1597952" y="3459363"/>
        <a:ext cx="3549015" cy="1383508"/>
      </dsp:txXfrm>
    </dsp:sp>
    <dsp:sp modelId="{1D304E27-C5F1-4778-8269-38A7F0FC59E1}">
      <dsp:nvSpPr>
        <dsp:cNvPr id="0" name=""/>
        <dsp:cNvSpPr/>
      </dsp:nvSpPr>
      <dsp:spPr>
        <a:xfrm>
          <a:off x="5146967" y="3459363"/>
          <a:ext cx="2739732" cy="1383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1" tIns="146421" rIns="146421" bIns="146421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Moral rules are absolute</a:t>
          </a:r>
          <a:endParaRPr lang="en-US" sz="1200" kern="120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excluded emotions and interpersonal relations from entering ethical reflections</a:t>
          </a:r>
          <a:endParaRPr lang="en-US" sz="1200" kern="1200"/>
        </a:p>
      </dsp:txBody>
      <dsp:txXfrm>
        <a:off x="5146967" y="3459363"/>
        <a:ext cx="2739732" cy="1383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20DC8-0D5A-4065-BCA8-20C78897D2C0}">
      <dsp:nvSpPr>
        <dsp:cNvPr id="0" name=""/>
        <dsp:cNvSpPr/>
      </dsp:nvSpPr>
      <dsp:spPr>
        <a:xfrm>
          <a:off x="0" y="367043"/>
          <a:ext cx="527804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635" tIns="499872" rIns="40963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Rights approach found in public policy debates </a:t>
          </a:r>
          <a:endParaRPr lang="en-US" sz="2400" kern="1200"/>
        </a:p>
      </dsp:txBody>
      <dsp:txXfrm>
        <a:off x="0" y="367043"/>
        <a:ext cx="5278040" cy="1360800"/>
      </dsp:txXfrm>
    </dsp:sp>
    <dsp:sp modelId="{9061D750-160E-4ACA-8763-7AA7FCD6094B}">
      <dsp:nvSpPr>
        <dsp:cNvPr id="0" name=""/>
        <dsp:cNvSpPr/>
      </dsp:nvSpPr>
      <dsp:spPr>
        <a:xfrm>
          <a:off x="263902" y="12803"/>
          <a:ext cx="3694628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48" tIns="0" rIns="13964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Advantages</a:t>
          </a:r>
          <a:endParaRPr lang="en-US" sz="2400" kern="1200"/>
        </a:p>
      </dsp:txBody>
      <dsp:txXfrm>
        <a:off x="298487" y="47388"/>
        <a:ext cx="3625458" cy="639310"/>
      </dsp:txXfrm>
    </dsp:sp>
    <dsp:sp modelId="{97DE59BF-BF8D-4613-8438-95EF93C64918}">
      <dsp:nvSpPr>
        <dsp:cNvPr id="0" name=""/>
        <dsp:cNvSpPr/>
      </dsp:nvSpPr>
      <dsp:spPr>
        <a:xfrm>
          <a:off x="0" y="2211683"/>
          <a:ext cx="5278040" cy="325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635" tIns="499872" rIns="40963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Determining rule, principle, or right to follow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Golden rule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Deciding which takes precedence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Reconciling deontological and consequentialist approaches when they conflict</a:t>
          </a:r>
          <a:endParaRPr lang="en-US" sz="2400" kern="1200"/>
        </a:p>
      </dsp:txBody>
      <dsp:txXfrm>
        <a:off x="0" y="2211683"/>
        <a:ext cx="5278040" cy="3250800"/>
      </dsp:txXfrm>
    </dsp:sp>
    <dsp:sp modelId="{07EDCEAA-710B-44C7-889F-7E0E9BA21BEE}">
      <dsp:nvSpPr>
        <dsp:cNvPr id="0" name=""/>
        <dsp:cNvSpPr/>
      </dsp:nvSpPr>
      <dsp:spPr>
        <a:xfrm>
          <a:off x="263902" y="1857443"/>
          <a:ext cx="3694628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48" tIns="0" rIns="13964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Challenges</a:t>
          </a:r>
          <a:endParaRPr lang="en-US" sz="2400" kern="1200"/>
        </a:p>
      </dsp:txBody>
      <dsp:txXfrm>
        <a:off x="298487" y="1892028"/>
        <a:ext cx="3625458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2FF18-D0D6-4CAF-A151-B2236D2A8BC2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54B62-45D8-48CE-8536-498957CE8CC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02E1A-660C-4401-B912-88B6A8179992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 right act is the action a virtuous person would do in the same circumstances.</a:t>
          </a:r>
          <a:endParaRPr lang="en-US" sz="2500" kern="1200"/>
        </a:p>
      </dsp:txBody>
      <dsp:txXfrm>
        <a:off x="1435590" y="531"/>
        <a:ext cx="6451109" cy="1242935"/>
      </dsp:txXfrm>
    </dsp:sp>
    <dsp:sp modelId="{1EC1DA03-86E1-443A-86E6-2DB477AF48EF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A40E9-3F55-44E5-85FC-AADA082EDB2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C2006-9ACF-46B2-ABA8-6AB1BF0EDAE7}">
      <dsp:nvSpPr>
        <dsp:cNvPr id="0" name=""/>
        <dsp:cNvSpPr/>
      </dsp:nvSpPr>
      <dsp:spPr>
        <a:xfrm>
          <a:off x="1435590" y="1554201"/>
          <a:ext cx="3549015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Virtue ethics is person rather than </a:t>
          </a:r>
          <a:r>
            <a:rPr lang="en-GB" sz="2500" kern="1200"/>
            <a:t>action based</a:t>
          </a:r>
          <a:endParaRPr lang="en-US" sz="2500" kern="1200" dirty="0"/>
        </a:p>
      </dsp:txBody>
      <dsp:txXfrm>
        <a:off x="1435590" y="1554201"/>
        <a:ext cx="3549015" cy="1242935"/>
      </dsp:txXfrm>
    </dsp:sp>
    <dsp:sp modelId="{2D63F861-7781-44BF-86AE-8D15F4B62F6E}">
      <dsp:nvSpPr>
        <dsp:cNvPr id="0" name=""/>
        <dsp:cNvSpPr/>
      </dsp:nvSpPr>
      <dsp:spPr>
        <a:xfrm>
          <a:off x="4984605" y="1554201"/>
          <a:ext cx="29020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It looks at the virtue or moral character of the person carrying out an action, rather than at ethical duties and rules, or the consequences of particular actions.</a:t>
          </a:r>
          <a:endParaRPr lang="en-US" sz="1200" kern="1200"/>
        </a:p>
      </dsp:txBody>
      <dsp:txXfrm>
        <a:off x="4984605" y="1554201"/>
        <a:ext cx="2902094" cy="1242935"/>
      </dsp:txXfrm>
    </dsp:sp>
    <dsp:sp modelId="{64EE7DC3-EB2B-4683-B1DA-41569AF6D191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6C8A9-1438-4D0A-BD41-61E36F8B87B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DEFC6-DF29-4600-B628-C9F66DB5791D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Its foundation is the ethical characteristics of a person.</a:t>
          </a:r>
          <a:endParaRPr lang="ar-JO" sz="2500" kern="1200" dirty="0"/>
        </a:p>
      </dsp:txBody>
      <dsp:txXfrm>
        <a:off x="1435590" y="3107870"/>
        <a:ext cx="6451109" cy="12429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03ACB-87FC-4E46-A04B-190A3C042FE0}">
      <dsp:nvSpPr>
        <dsp:cNvPr id="0" name=""/>
        <dsp:cNvSpPr/>
      </dsp:nvSpPr>
      <dsp:spPr>
        <a:xfrm>
          <a:off x="0" y="307643"/>
          <a:ext cx="5278040" cy="283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635" tIns="374904" rIns="4096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Honesty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Generosity</a:t>
          </a:r>
          <a:endParaRPr lang="ar-J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Compassion</a:t>
          </a:r>
          <a:endParaRPr lang="ar-J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Courage</a:t>
          </a:r>
          <a:endParaRPr lang="ar-J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Justice</a:t>
          </a:r>
          <a:endParaRPr lang="ar-J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Fidelity</a:t>
          </a:r>
          <a:endParaRPr lang="ar-J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Veracity</a:t>
          </a:r>
          <a:endParaRPr lang="ar-J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JO" sz="1800" kern="1200" dirty="0"/>
        </a:p>
      </dsp:txBody>
      <dsp:txXfrm>
        <a:off x="0" y="307643"/>
        <a:ext cx="5278040" cy="2835000"/>
      </dsp:txXfrm>
    </dsp:sp>
    <dsp:sp modelId="{B4343681-2690-4F78-8942-24BCE2C71B8F}">
      <dsp:nvSpPr>
        <dsp:cNvPr id="0" name=""/>
        <dsp:cNvSpPr/>
      </dsp:nvSpPr>
      <dsp:spPr>
        <a:xfrm>
          <a:off x="263902" y="41963"/>
          <a:ext cx="369462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48" tIns="0" rIns="1396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Ethical person</a:t>
          </a:r>
          <a:endParaRPr lang="ar-JO" sz="1800" b="1" kern="1200" dirty="0"/>
        </a:p>
      </dsp:txBody>
      <dsp:txXfrm>
        <a:off x="289841" y="67902"/>
        <a:ext cx="3642750" cy="479482"/>
      </dsp:txXfrm>
    </dsp:sp>
    <dsp:sp modelId="{950A9A18-BE1E-4D3D-B2F3-B23B3C0D8AD8}">
      <dsp:nvSpPr>
        <dsp:cNvPr id="0" name=""/>
        <dsp:cNvSpPr/>
      </dsp:nvSpPr>
      <dsp:spPr>
        <a:xfrm>
          <a:off x="0" y="3505523"/>
          <a:ext cx="5278040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635" tIns="374904" rIns="4096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Deception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Selfishness</a:t>
          </a:r>
          <a:endParaRPr lang="ar-J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Cruelty</a:t>
          </a:r>
          <a:endParaRPr lang="ar-J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Infidelity</a:t>
          </a:r>
          <a:endParaRPr lang="ar-J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Disingenuousness</a:t>
          </a:r>
          <a:endParaRPr lang="ar-JO" sz="1800" kern="1200" dirty="0"/>
        </a:p>
      </dsp:txBody>
      <dsp:txXfrm>
        <a:off x="0" y="3505523"/>
        <a:ext cx="5278040" cy="1927800"/>
      </dsp:txXfrm>
    </dsp:sp>
    <dsp:sp modelId="{A4E29DB2-1EC1-42BC-B3AB-96490FD71676}">
      <dsp:nvSpPr>
        <dsp:cNvPr id="0" name=""/>
        <dsp:cNvSpPr/>
      </dsp:nvSpPr>
      <dsp:spPr>
        <a:xfrm>
          <a:off x="263902" y="3239843"/>
          <a:ext cx="369462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48" tIns="0" rIns="1396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Vicious person</a:t>
          </a:r>
          <a:endParaRPr lang="ar-JO" sz="1800" b="1" kern="1200" dirty="0"/>
        </a:p>
      </dsp:txBody>
      <dsp:txXfrm>
        <a:off x="289841" y="3265782"/>
        <a:ext cx="3642750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03ACB-87FC-4E46-A04B-190A3C042FE0}">
      <dsp:nvSpPr>
        <dsp:cNvPr id="0" name=""/>
        <dsp:cNvSpPr/>
      </dsp:nvSpPr>
      <dsp:spPr>
        <a:xfrm>
          <a:off x="0" y="495968"/>
          <a:ext cx="5278040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635" tIns="562356" rIns="409635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Can rely upon community standards</a:t>
          </a:r>
          <a:endParaRPr lang="en-US" sz="2700" kern="1200"/>
        </a:p>
      </dsp:txBody>
      <dsp:txXfrm>
        <a:off x="0" y="495968"/>
        <a:ext cx="5278040" cy="1530900"/>
      </dsp:txXfrm>
    </dsp:sp>
    <dsp:sp modelId="{B4343681-2690-4F78-8942-24BCE2C71B8F}">
      <dsp:nvSpPr>
        <dsp:cNvPr id="0" name=""/>
        <dsp:cNvSpPr/>
      </dsp:nvSpPr>
      <dsp:spPr>
        <a:xfrm>
          <a:off x="263902" y="97448"/>
          <a:ext cx="3694628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48" tIns="0" rIns="139648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Advantages</a:t>
          </a:r>
          <a:endParaRPr lang="en-US" sz="2700" kern="1200"/>
        </a:p>
      </dsp:txBody>
      <dsp:txXfrm>
        <a:off x="302810" y="136356"/>
        <a:ext cx="3616812" cy="719224"/>
      </dsp:txXfrm>
    </dsp:sp>
    <dsp:sp modelId="{950A9A18-BE1E-4D3D-B2F3-B23B3C0D8AD8}">
      <dsp:nvSpPr>
        <dsp:cNvPr id="0" name=""/>
        <dsp:cNvSpPr/>
      </dsp:nvSpPr>
      <dsp:spPr>
        <a:xfrm>
          <a:off x="0" y="2571188"/>
          <a:ext cx="5278040" cy="2806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635" tIns="562356" rIns="409635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Limited agreement about community standards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Many communities haven’t done this kind of thinking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Community may be wrong</a:t>
          </a:r>
          <a:endParaRPr lang="en-US" sz="2700" kern="1200"/>
        </a:p>
      </dsp:txBody>
      <dsp:txXfrm>
        <a:off x="0" y="2571188"/>
        <a:ext cx="5278040" cy="2806650"/>
      </dsp:txXfrm>
    </dsp:sp>
    <dsp:sp modelId="{A4E29DB2-1EC1-42BC-B3AB-96490FD71676}">
      <dsp:nvSpPr>
        <dsp:cNvPr id="0" name=""/>
        <dsp:cNvSpPr/>
      </dsp:nvSpPr>
      <dsp:spPr>
        <a:xfrm>
          <a:off x="263902" y="2172668"/>
          <a:ext cx="3694628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48" tIns="0" rIns="139648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Challenges</a:t>
          </a:r>
          <a:endParaRPr lang="en-US" sz="2700" kern="1200"/>
        </a:p>
      </dsp:txBody>
      <dsp:txXfrm>
        <a:off x="302810" y="2211576"/>
        <a:ext cx="3616812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E9A2-9A5F-4690-9576-97A3383A3156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ECE0-D91F-49C4-81E3-7C8D57E7D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6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E9A2-9A5F-4690-9576-97A3383A3156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ECE0-D91F-49C4-81E3-7C8D57E7D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03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E9A2-9A5F-4690-9576-97A3383A3156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ECE0-D91F-49C4-81E3-7C8D57E7D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3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E9A2-9A5F-4690-9576-97A3383A3156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ECE0-D91F-49C4-81E3-7C8D57E7D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45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E9A2-9A5F-4690-9576-97A3383A3156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ECE0-D91F-49C4-81E3-7C8D57E7D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73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E9A2-9A5F-4690-9576-97A3383A3156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ECE0-D91F-49C4-81E3-7C8D57E7D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0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E9A2-9A5F-4690-9576-97A3383A3156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ECE0-D91F-49C4-81E3-7C8D57E7D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0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E9A2-9A5F-4690-9576-97A3383A3156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ECE0-D91F-49C4-81E3-7C8D57E7D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0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E9A2-9A5F-4690-9576-97A3383A3156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ECE0-D91F-49C4-81E3-7C8D57E7D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8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E9A2-9A5F-4690-9576-97A3383A3156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ECE0-D91F-49C4-81E3-7C8D57E7D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07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E9A2-9A5F-4690-9576-97A3383A3156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ECE0-D91F-49C4-81E3-7C8D57E7D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1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EE9A2-9A5F-4690-9576-97A3383A3156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ECE0-D91F-49C4-81E3-7C8D57E7D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8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3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D676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EA8C6-4820-410B-94FF-43A27870B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Ethics</a:t>
            </a:r>
          </a:p>
        </p:txBody>
      </p:sp>
      <p:pic>
        <p:nvPicPr>
          <p:cNvPr id="1026" name="Picture 2" descr="Image result for medical ethics">
            <a:extLst>
              <a:ext uri="{FF2B5EF4-FFF2-40B4-BE49-F238E27FC236}">
                <a16:creationId xmlns:a16="http://schemas.microsoft.com/office/drawing/2014/main" id="{4CD8C544-B65A-412A-B977-B268CDD39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r="7987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6B9C0-0A06-4D8D-BCF6-BBACE04EE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INTRODUCTION &amp;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ETHICAL THEORIES</a:t>
            </a:r>
          </a:p>
          <a:p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Lec#1</a:t>
            </a:r>
          </a:p>
          <a:p>
            <a:r>
              <a:rPr lang="en-US" sz="1700" dirty="0">
                <a:solidFill>
                  <a:srgbClr val="FFFFFF"/>
                </a:solidFill>
              </a:rPr>
              <a:t>Dr. Reema Karasneh</a:t>
            </a:r>
          </a:p>
        </p:txBody>
      </p:sp>
    </p:spTree>
    <p:extLst>
      <p:ext uri="{BB962C8B-B14F-4D97-AF65-F5344CB8AC3E}">
        <p14:creationId xmlns:p14="http://schemas.microsoft.com/office/powerpoint/2010/main" val="299868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7B10D-820F-4473-93E1-243F672B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1" dirty="0">
                <a:latin typeface="UniversLTStd-BoldCn"/>
              </a:rPr>
              <a:t>Why we need ethical theories?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698A9C2-188F-4567-B88D-D4030AD4D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90052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23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2E8C5-2FED-4957-BE76-B571983B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GB" sz="3300" b="1">
                <a:solidFill>
                  <a:srgbClr val="FFFFFF"/>
                </a:solidFill>
                <a:latin typeface="UniversLTStd-BoldCn"/>
              </a:rPr>
              <a:t>Ethical Theories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1B291-3684-42B3-BBB4-2364C370A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GB" sz="2300"/>
              <a:t>Categories of ethical theory include:</a:t>
            </a:r>
          </a:p>
          <a:p>
            <a:pPr lvl="1"/>
            <a:r>
              <a:rPr lang="en-GB" sz="2300" b="1"/>
              <a:t>Utilitarianism </a:t>
            </a:r>
          </a:p>
          <a:p>
            <a:pPr lvl="1"/>
            <a:r>
              <a:rPr lang="en-GB" sz="2300" b="1"/>
              <a:t>Obligation-Based Kants </a:t>
            </a:r>
            <a:r>
              <a:rPr lang="en-GB" sz="2300"/>
              <a:t>(deontology)</a:t>
            </a:r>
          </a:p>
          <a:p>
            <a:pPr lvl="1"/>
            <a:r>
              <a:rPr lang="en-GB" sz="2300" b="1"/>
              <a:t>Virtue-Based</a:t>
            </a:r>
            <a:r>
              <a:rPr lang="en-GB" sz="2300"/>
              <a:t> (Character Ethics)</a:t>
            </a:r>
          </a:p>
          <a:p>
            <a:pPr lvl="1"/>
            <a:r>
              <a:rPr lang="en-GB" sz="2300" b="1"/>
              <a:t>Principlism</a:t>
            </a:r>
          </a:p>
          <a:p>
            <a:pPr lvl="1"/>
            <a:r>
              <a:rPr lang="en-GB" sz="2300"/>
              <a:t>Rights-Based (Liberal Individualism)</a:t>
            </a:r>
          </a:p>
          <a:p>
            <a:pPr lvl="1"/>
            <a:r>
              <a:rPr lang="en-GB" sz="2300"/>
              <a:t>Community-Based</a:t>
            </a:r>
          </a:p>
          <a:p>
            <a:pPr lvl="1"/>
            <a:r>
              <a:rPr lang="en-GB" sz="2300"/>
              <a:t>Relationship-Based (Ethics of Care)</a:t>
            </a:r>
          </a:p>
          <a:p>
            <a:pPr lvl="1"/>
            <a:r>
              <a:rPr lang="en-GB" sz="2300"/>
              <a:t>Case-Based (Casuistry or Reasoning)</a:t>
            </a:r>
          </a:p>
        </p:txBody>
      </p:sp>
    </p:spTree>
    <p:extLst>
      <p:ext uri="{BB962C8B-B14F-4D97-AF65-F5344CB8AC3E}">
        <p14:creationId xmlns:p14="http://schemas.microsoft.com/office/powerpoint/2010/main" val="202787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90B3-E079-41E6-918D-BC6BF1B9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6774"/>
          </a:xfrm>
        </p:spPr>
        <p:txBody>
          <a:bodyPr/>
          <a:lstStyle/>
          <a:p>
            <a:pPr algn="ctr"/>
            <a:r>
              <a:rPr lang="en-GB" b="1">
                <a:latin typeface="UniversLTStd-BoldCn"/>
              </a:rPr>
              <a:t>Utilitarian Ethics</a:t>
            </a:r>
            <a:endParaRPr lang="en-GB" b="1" dirty="0">
              <a:latin typeface="UniversLTStd-BoldCn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685AE59-CDBB-4DB0-9922-A4301813D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499535"/>
              </p:ext>
            </p:extLst>
          </p:nvPr>
        </p:nvGraphicFramePr>
        <p:xfrm>
          <a:off x="628650" y="1231901"/>
          <a:ext cx="7886700" cy="494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23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052A4-775E-4CF3-9289-E2FC1D42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GB" sz="3300">
                <a:solidFill>
                  <a:srgbClr val="FFFFFF"/>
                </a:solidFill>
              </a:rPr>
              <a:t>Principles of utilitarian ethics are useful: </a:t>
            </a:r>
            <a:endParaRPr lang="ar-JO" sz="33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F8972-7E24-4191-A655-AC86AF834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800" b="1"/>
              <a:t>In catastrophic situations</a:t>
            </a:r>
          </a:p>
          <a:p>
            <a:pPr lvl="1"/>
            <a:r>
              <a:rPr lang="en-GB" sz="1800"/>
              <a:t> When we have to save as many lives as possible in the shortest amount of time with very limited means</a:t>
            </a:r>
          </a:p>
          <a:p>
            <a:pPr lvl="2"/>
            <a:r>
              <a:rPr lang="en-GB" sz="1800"/>
              <a:t>War</a:t>
            </a:r>
          </a:p>
          <a:p>
            <a:pPr lvl="2"/>
            <a:r>
              <a:rPr lang="en-GB" sz="1800"/>
              <a:t>Earthquakes</a:t>
            </a:r>
          </a:p>
          <a:p>
            <a:pPr lvl="2"/>
            <a:r>
              <a:rPr lang="en-GB" sz="1800"/>
              <a:t>Major accidents</a:t>
            </a:r>
          </a:p>
          <a:p>
            <a:pPr lvl="1"/>
            <a:endParaRPr lang="en-GB" sz="1800"/>
          </a:p>
          <a:p>
            <a:pPr marL="514350" indent="-514350">
              <a:buFont typeface="+mj-lt"/>
              <a:buAutoNum type="arabicPeriod"/>
            </a:pPr>
            <a:r>
              <a:rPr lang="en-GB" sz="1800" b="1"/>
              <a:t>In the field of public health and preventive medicine</a:t>
            </a:r>
          </a:p>
          <a:p>
            <a:pPr lvl="1"/>
            <a:r>
              <a:rPr lang="en-GB" sz="1800"/>
              <a:t>Offers appropriate advice to activities in the field</a:t>
            </a:r>
          </a:p>
          <a:p>
            <a:pPr lvl="2"/>
            <a:r>
              <a:rPr lang="en-GB" sz="1800"/>
              <a:t>Their goals are of statistical nature and not directed towards an identifiable individual.</a:t>
            </a:r>
          </a:p>
          <a:p>
            <a:pPr lvl="2"/>
            <a:r>
              <a:rPr lang="en-GB" sz="1800"/>
              <a:t>When choosing among different activities, those with the greatest benefit for the available resources will be chosen.</a:t>
            </a:r>
          </a:p>
        </p:txBody>
      </p:sp>
    </p:spTree>
    <p:extLst>
      <p:ext uri="{BB962C8B-B14F-4D97-AF65-F5344CB8AC3E}">
        <p14:creationId xmlns:p14="http://schemas.microsoft.com/office/powerpoint/2010/main" val="274585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7073A-706E-49C1-81B5-C53DCDEB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FFFF"/>
                </a:solidFill>
                <a:latin typeface="UniversLTStd-BoldCn"/>
              </a:rPr>
              <a:t>Focus on Consequences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B9E04C-E7F3-4895-B925-96624583D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101323"/>
              </p:ext>
            </p:extLst>
          </p:nvPr>
        </p:nvGraphicFramePr>
        <p:xfrm>
          <a:off x="3284934" y="687388"/>
          <a:ext cx="5278041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932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F1A1-4928-4176-A818-4BC0A76F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7"/>
            <a:ext cx="7886700" cy="94297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UniversLTStd-BoldCn"/>
              </a:rPr>
              <a:t>Obligation-Based (deontology)</a:t>
            </a:r>
            <a:br>
              <a:rPr lang="en-GB" b="1" dirty="0">
                <a:latin typeface="UniversLTStd-BoldCn"/>
              </a:rPr>
            </a:br>
            <a:r>
              <a:rPr lang="en-GB" b="1" dirty="0">
                <a:latin typeface="UniversLTStd-BoldCn"/>
              </a:rPr>
              <a:t>Kantian ethics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D832F9-E787-4561-BBBA-68D8673398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587500"/>
          <a:ext cx="7886700" cy="4843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558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8C43A-19EE-4B1C-8602-2A27FC9B3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en-GB" sz="2300"/>
              <a:t>Stands on that the rightness of actions depends on the nature of the act, not on consequences </a:t>
            </a:r>
          </a:p>
          <a:p>
            <a:pPr lvl="1"/>
            <a:r>
              <a:rPr lang="en-GB" sz="2300"/>
              <a:t>It considers whether an act is either </a:t>
            </a:r>
            <a:r>
              <a:rPr lang="en-GB" sz="2300" b="1"/>
              <a:t>right</a:t>
            </a:r>
            <a:r>
              <a:rPr lang="en-GB" sz="2300"/>
              <a:t> or </a:t>
            </a:r>
            <a:r>
              <a:rPr lang="en-GB" sz="2300" b="1"/>
              <a:t>wrong</a:t>
            </a:r>
            <a:r>
              <a:rPr lang="en-GB" sz="2300"/>
              <a:t> </a:t>
            </a:r>
          </a:p>
          <a:p>
            <a:pPr marL="0" indent="0">
              <a:buNone/>
            </a:pPr>
            <a:endParaRPr lang="en-GB" sz="2300"/>
          </a:p>
          <a:p>
            <a:r>
              <a:rPr lang="en-GB" sz="2300"/>
              <a:t>It leads us to appreciate the individual, one’s free will, and rational responsibility for one’s decisions—the most important is, therefore, the ethical principle of the </a:t>
            </a:r>
            <a:r>
              <a:rPr lang="en-GB" sz="2300" b="1" i="1"/>
              <a:t>respect for autonomy</a:t>
            </a:r>
            <a:r>
              <a:rPr lang="en-GB" sz="2300"/>
              <a:t>.</a:t>
            </a:r>
          </a:p>
          <a:p>
            <a:endParaRPr lang="en-GB" sz="2300"/>
          </a:p>
          <a:p>
            <a:endParaRPr lang="en-GB" sz="2300"/>
          </a:p>
        </p:txBody>
      </p:sp>
    </p:spTree>
    <p:extLst>
      <p:ext uri="{BB962C8B-B14F-4D97-AF65-F5344CB8AC3E}">
        <p14:creationId xmlns:p14="http://schemas.microsoft.com/office/powerpoint/2010/main" val="387666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7073A-706E-49C1-81B5-C53DCDEB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GB" sz="2600" b="1">
                <a:solidFill>
                  <a:srgbClr val="FFFFFF"/>
                </a:solidFill>
                <a:latin typeface="UniversLTStd-BoldCn"/>
              </a:rPr>
              <a:t>Focus on deontological theory 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B9E04C-E7F3-4895-B925-96624583D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954023"/>
              </p:ext>
            </p:extLst>
          </p:nvPr>
        </p:nvGraphicFramePr>
        <p:xfrm>
          <a:off x="3284934" y="687388"/>
          <a:ext cx="5278041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71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D401-F071-4F1B-AF25-658C38D2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n-GB" b="1" dirty="0">
                <a:latin typeface="UniversLTStd-BoldCn"/>
              </a:rPr>
              <a:t>Deontology &amp; Utilitarianism </a:t>
            </a:r>
            <a:endParaRPr lang="en-GB" b="1">
              <a:latin typeface="UniversLTStd-BoldCn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8325A-BD39-462B-8BC8-5A43CA723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en-GB" sz="1600" b="1"/>
              <a:t>Example</a:t>
            </a:r>
            <a:r>
              <a:rPr lang="en-GB" sz="1600"/>
              <a:t> </a:t>
            </a:r>
          </a:p>
          <a:p>
            <a:pPr lvl="1"/>
            <a:r>
              <a:rPr lang="en-GB" sz="1600"/>
              <a:t>You are taking a child to the dentist for some work that you know will hurt. On the way to the dentist he/she look up into your eyes and asks will this hurt…?</a:t>
            </a:r>
          </a:p>
          <a:p>
            <a:pPr lvl="1"/>
            <a:endParaRPr lang="en-GB" sz="1600"/>
          </a:p>
          <a:p>
            <a:pPr lvl="1"/>
            <a:endParaRPr lang="en-GB" sz="1600"/>
          </a:p>
          <a:p>
            <a:r>
              <a:rPr lang="en-GB" sz="1600" b="1"/>
              <a:t>Do you say </a:t>
            </a:r>
            <a:r>
              <a:rPr lang="en-GB" sz="1600" b="1" u="sng"/>
              <a:t>YES</a:t>
            </a:r>
            <a:r>
              <a:rPr lang="en-GB" sz="1600" b="1"/>
              <a:t> or </a:t>
            </a:r>
            <a:r>
              <a:rPr lang="en-GB" sz="1600" b="1" u="sng"/>
              <a:t>NO</a:t>
            </a:r>
            <a:r>
              <a:rPr lang="en-GB" sz="1600" b="1"/>
              <a:t> and 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0BA95-9C2F-44F3-B183-FDEABB399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8" r="301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1237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5F888-1BE6-4C75-8EA0-6A21508E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06443"/>
          </a:xfrm>
        </p:spPr>
        <p:txBody>
          <a:bodyPr>
            <a:normAutofit/>
          </a:bodyPr>
          <a:lstStyle/>
          <a:p>
            <a:r>
              <a:rPr lang="en-GB" sz="3500" b="1">
                <a:latin typeface="UniversLTStd-BoldCn"/>
              </a:rPr>
              <a:t>Deontology &amp; Utilitarianism </a:t>
            </a:r>
            <a:endParaRPr lang="en-GB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53D3-2352-4A08-A960-0E0953D8B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114580" cy="4303464"/>
          </a:xfrm>
        </p:spPr>
        <p:txBody>
          <a:bodyPr>
            <a:normAutofit/>
          </a:bodyPr>
          <a:lstStyle/>
          <a:p>
            <a:r>
              <a:rPr lang="en-GB" sz="1700" b="1" dirty="0"/>
              <a:t>Train/Trolley example</a:t>
            </a:r>
            <a:r>
              <a:rPr lang="en-GB" sz="1700" dirty="0"/>
              <a:t>	</a:t>
            </a:r>
          </a:p>
          <a:p>
            <a:pPr lvl="1"/>
            <a:r>
              <a:rPr lang="en-GB" sz="1700" dirty="0"/>
              <a:t>A runaway train is hurtling down the tracks toward 5 people who will be killed if it proceeds on its present course. You can save these 5 by diverting the trolley onto a different set of tracks, one that has only 1 person on it, but if you do this that person will be killed.</a:t>
            </a:r>
          </a:p>
          <a:p>
            <a:endParaRPr lang="en-GB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A4367-12C7-4F76-98AD-D090DB3A2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 r="21654" b="-2"/>
          <a:stretch/>
        </p:blipFill>
        <p:spPr>
          <a:xfrm>
            <a:off x="3887625" y="1904282"/>
            <a:ext cx="4627724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4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E8F1E-F0CF-4A95-BD52-95DBC87B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GB" sz="3300" b="1">
                <a:solidFill>
                  <a:srgbClr val="FFFFFF"/>
                </a:solidFill>
                <a:latin typeface="UniversLTStd-BoldCn"/>
              </a:rPr>
              <a:t>What is Medical Ethics?</a:t>
            </a:r>
            <a:endParaRPr lang="en-GB" sz="33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93A1F-BDB5-437D-A7E2-5096530A9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en-GB" sz="1600"/>
              <a:t>Medical ethics are the guidelines and behaviours that we expect a medical professional with moral integrity to exhibit</a:t>
            </a:r>
          </a:p>
          <a:p>
            <a:endParaRPr lang="en-GB" sz="1600"/>
          </a:p>
          <a:p>
            <a:r>
              <a:rPr lang="en-GB" sz="1600"/>
              <a:t>It is a practical discipline that provides a structured approach to assist physicians in </a:t>
            </a:r>
            <a:r>
              <a:rPr lang="en-GB" sz="1600" b="1"/>
              <a:t>identifying</a:t>
            </a:r>
            <a:r>
              <a:rPr lang="en-GB" sz="1600"/>
              <a:t>, </a:t>
            </a:r>
            <a:r>
              <a:rPr lang="en-GB" sz="1600" b="1"/>
              <a:t>analysing</a:t>
            </a:r>
            <a:r>
              <a:rPr lang="en-GB" sz="1600"/>
              <a:t> and </a:t>
            </a:r>
            <a:r>
              <a:rPr lang="en-GB" sz="1600" b="1"/>
              <a:t>resolving</a:t>
            </a:r>
            <a:r>
              <a:rPr lang="en-GB" sz="1600"/>
              <a:t> ethical issues in clinical medicine.</a:t>
            </a:r>
          </a:p>
          <a:p>
            <a:endParaRPr lang="en-GB" sz="1600"/>
          </a:p>
          <a:p>
            <a:r>
              <a:rPr lang="en-GB" sz="1600"/>
              <a:t>The practice of good clinical medicine requires some working knowledge about ethical issues</a:t>
            </a:r>
          </a:p>
          <a:p>
            <a:pPr lvl="1"/>
            <a:r>
              <a:rPr lang="en-GB" sz="1600"/>
              <a:t>Examples: </a:t>
            </a:r>
          </a:p>
          <a:p>
            <a:pPr lvl="2"/>
            <a:r>
              <a:rPr lang="en-GB" sz="1600"/>
              <a:t>Informed consent</a:t>
            </a:r>
          </a:p>
          <a:p>
            <a:pPr lvl="2"/>
            <a:r>
              <a:rPr lang="en-GB" sz="1600"/>
              <a:t>Truth telling</a:t>
            </a:r>
          </a:p>
          <a:p>
            <a:pPr lvl="2"/>
            <a:r>
              <a:rPr lang="en-GB" sz="1600"/>
              <a:t>Confidentiality</a:t>
            </a:r>
          </a:p>
          <a:p>
            <a:pPr lvl="2"/>
            <a:r>
              <a:rPr lang="en-GB" sz="1600"/>
              <a:t>End-of-life care</a:t>
            </a:r>
          </a:p>
          <a:p>
            <a:pPr lvl="2"/>
            <a:r>
              <a:rPr lang="en-GB" sz="1600"/>
              <a:t>Pain relief</a:t>
            </a:r>
          </a:p>
          <a:p>
            <a:pPr lvl="2"/>
            <a:r>
              <a:rPr lang="en-GB" sz="1600"/>
              <a:t>Patient rights</a:t>
            </a:r>
          </a:p>
          <a:p>
            <a:pPr lvl="1"/>
            <a:endParaRPr lang="en-GB" sz="1600"/>
          </a:p>
          <a:p>
            <a:endParaRPr lang="en-GB" sz="1600" b="1"/>
          </a:p>
        </p:txBody>
      </p:sp>
    </p:spTree>
    <p:extLst>
      <p:ext uri="{BB962C8B-B14F-4D97-AF65-F5344CB8AC3E}">
        <p14:creationId xmlns:p14="http://schemas.microsoft.com/office/powerpoint/2010/main" val="1462080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UniversLTStd-BoldCn"/>
              </a:rPr>
              <a:t>Virtue-Based </a:t>
            </a:r>
            <a:br>
              <a:rPr lang="en-US" altLang="en-US" b="1" dirty="0">
                <a:latin typeface="UniversLTStd-BoldCn"/>
              </a:rPr>
            </a:br>
            <a:r>
              <a:rPr lang="en-US" altLang="en-US" b="1" dirty="0">
                <a:latin typeface="UniversLTStd-BoldCn"/>
              </a:rPr>
              <a:t>(Character Ethics) </a:t>
            </a:r>
            <a:endParaRPr lang="en-GB" b="1" dirty="0">
              <a:latin typeface="UniversLTStd-BoldCn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1C3556-4D6E-490C-A3D3-B3B8E4BCF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18661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6C924-4B10-48FE-AC97-DF29691E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FFFFFF"/>
                </a:solidFill>
                <a:latin typeface="UniversLTStd-BoldCn"/>
              </a:rPr>
              <a:t>Certain personal characteristics are recognized as 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UniversLTStd-BoldCn"/>
              </a:rPr>
              <a:t>virtues</a:t>
            </a:r>
            <a:r>
              <a:rPr lang="en-GB" sz="2400" b="1" dirty="0">
                <a:solidFill>
                  <a:srgbClr val="FFFFFF"/>
                </a:solidFill>
                <a:latin typeface="UniversLTStd-BoldCn"/>
              </a:rPr>
              <a:t> and others as 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UniversLTStd-BoldCn"/>
              </a:rPr>
              <a:t>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DF32BE-C5FF-4A57-94E1-E38B01E76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207984"/>
              </p:ext>
            </p:extLst>
          </p:nvPr>
        </p:nvGraphicFramePr>
        <p:xfrm>
          <a:off x="3284934" y="687388"/>
          <a:ext cx="5278041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061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6C924-4B10-48FE-AC97-DF29691E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GB" sz="3300" b="1">
                <a:solidFill>
                  <a:srgbClr val="FFFFFF"/>
                </a:solidFill>
                <a:latin typeface="UniversLTStd-BoldCn"/>
              </a:rPr>
              <a:t>Focus on Integrity (Virtue Ethics)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DF32BE-C5FF-4A57-94E1-E38B01E76C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84934" y="687388"/>
          <a:ext cx="5278041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671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DD110-A0A7-45C6-B2D5-7968EA15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GB" sz="3300" b="1">
                <a:solidFill>
                  <a:srgbClr val="FFFFFF"/>
                </a:solidFill>
                <a:latin typeface="UniversLTStd-BoldCn"/>
              </a:rPr>
              <a:t>Example: Lying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938B9-2FEE-4156-8278-E4C9FE39D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en-GB" sz="1800"/>
              <a:t>A </a:t>
            </a:r>
            <a:r>
              <a:rPr lang="en-GB" sz="1800" b="1"/>
              <a:t>consequentialist</a:t>
            </a:r>
            <a:r>
              <a:rPr lang="en-GB" sz="1800"/>
              <a:t> may argue that lying is wrong because of the negative consequences produced by lying—though a consequentialist may allow that certain foreseeable consequences might make some lying ("white lies") acceptable. </a:t>
            </a:r>
          </a:p>
          <a:p>
            <a:endParaRPr lang="en-GB" sz="1800"/>
          </a:p>
          <a:p>
            <a:r>
              <a:rPr lang="en-GB" sz="1800"/>
              <a:t>A </a:t>
            </a:r>
            <a:r>
              <a:rPr lang="en-GB" sz="1800" b="1"/>
              <a:t>deontologist</a:t>
            </a:r>
            <a:r>
              <a:rPr lang="en-GB" sz="1800"/>
              <a:t> might argue that lying is always wrong, regardless of any potential "good" that might come from lying or if by lying one could prevent severe negative consequences. </a:t>
            </a:r>
          </a:p>
          <a:p>
            <a:endParaRPr lang="en-GB" sz="1800"/>
          </a:p>
          <a:p>
            <a:r>
              <a:rPr lang="en-GB" sz="1800"/>
              <a:t>A </a:t>
            </a:r>
            <a:r>
              <a:rPr lang="en-GB" sz="1800" b="1"/>
              <a:t>virtue</a:t>
            </a:r>
            <a:r>
              <a:rPr lang="en-GB" sz="1800"/>
              <a:t> ethicist, however, would focus less on lying in any particular instance and instead consider what a decision to tell a lie or not tell a lie said about one's character and moral behaviour. As such, the morality of lying would be determined on a case-by-case basis</a:t>
            </a:r>
          </a:p>
        </p:txBody>
      </p:sp>
    </p:spTree>
    <p:extLst>
      <p:ext uri="{BB962C8B-B14F-4D97-AF65-F5344CB8AC3E}">
        <p14:creationId xmlns:p14="http://schemas.microsoft.com/office/powerpoint/2010/main" val="1886322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lecture 2 ethic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393193"/>
            <a:ext cx="7886700" cy="78790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latin typeface="UniversLTStd-BoldCn"/>
              </a:rPr>
              <a:t>PRINCIPLES OF MEDICAL ETHICS</a:t>
            </a:r>
          </a:p>
        </p:txBody>
      </p:sp>
      <p:pic>
        <p:nvPicPr>
          <p:cNvPr id="2050" name="Picture 2" descr="Image result for PRINCIPLES OF MEDICAL ETHICS">
            <a:extLst>
              <a:ext uri="{FF2B5EF4-FFF2-40B4-BE49-F238E27FC236}">
                <a16:creationId xmlns:a16="http://schemas.microsoft.com/office/drawing/2014/main" id="{D09AD7CA-D5F1-4966-8DDE-39890325D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3612071"/>
            <a:ext cx="5175503" cy="28527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828AE2-512F-4395-B28D-7ABC71D65608}"/>
              </a:ext>
            </a:extLst>
          </p:cNvPr>
          <p:cNvSpPr txBox="1"/>
          <p:nvPr/>
        </p:nvSpPr>
        <p:spPr>
          <a:xfrm>
            <a:off x="762000" y="1536700"/>
            <a:ext cx="764540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en-GB" sz="2800" b="1" dirty="0"/>
              <a:t>Autonomy</a:t>
            </a:r>
          </a:p>
          <a:p>
            <a:pPr marL="342900" indent="-342900">
              <a:buAutoNum type="arabicPeriod"/>
            </a:pPr>
            <a:r>
              <a:rPr lang="en-GB" sz="2800" b="1" dirty="0"/>
              <a:t>Beneficence</a:t>
            </a:r>
          </a:p>
          <a:p>
            <a:pPr marL="342900" indent="-342900">
              <a:buAutoNum type="arabicPeriod"/>
            </a:pPr>
            <a:r>
              <a:rPr lang="en-GB" sz="2800" b="1" dirty="0"/>
              <a:t>Non-Maleficence</a:t>
            </a:r>
          </a:p>
          <a:p>
            <a:pPr marL="342900" indent="-342900">
              <a:buAutoNum type="arabicPeriod"/>
            </a:pPr>
            <a:r>
              <a:rPr lang="en-GB" sz="2800" b="1" dirty="0"/>
              <a:t>Justice</a:t>
            </a:r>
            <a:endParaRPr lang="ar-JO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B9C15-55ED-4EF7-8A29-5F8B4D7BDC31}"/>
              </a:ext>
            </a:extLst>
          </p:cNvPr>
          <p:cNvSpPr txBox="1">
            <a:spLocks/>
          </p:cNvSpPr>
          <p:nvPr/>
        </p:nvSpPr>
        <p:spPr>
          <a:xfrm>
            <a:off x="582930" y="731519"/>
            <a:ext cx="2133893" cy="323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Major principles of medical ethics</a:t>
            </a:r>
            <a:endParaRPr lang="en-US" sz="33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C4D78-FFEC-40DB-BFA8-697DF828AD02}"/>
              </a:ext>
            </a:extLst>
          </p:cNvPr>
          <p:cNvSpPr txBox="1">
            <a:spLocks/>
          </p:cNvSpPr>
          <p:nvPr/>
        </p:nvSpPr>
        <p:spPr>
          <a:xfrm>
            <a:off x="3284781" y="686862"/>
            <a:ext cx="5278194" cy="5475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Four commonly accepted principles of health care ethics, excerpted from Beauchamp and Childress (2008), include the:</a:t>
            </a:r>
          </a:p>
          <a:p>
            <a:pPr lvl="1"/>
            <a:endParaRPr lang="en-US" sz="1800"/>
          </a:p>
          <a:p>
            <a:pPr marL="914400" lvl="1"/>
            <a:r>
              <a:rPr lang="en-US" sz="1800" b="1"/>
              <a:t>Principle of respect for autonomy</a:t>
            </a:r>
          </a:p>
          <a:p>
            <a:pPr marL="914400" lvl="1"/>
            <a:r>
              <a:rPr lang="en-US" sz="1800" b="1"/>
              <a:t>Principle of nonmaleficence </a:t>
            </a:r>
            <a:r>
              <a:rPr lang="en-US" sz="1800"/>
              <a:t>(to “do no harm)</a:t>
            </a:r>
          </a:p>
          <a:p>
            <a:pPr marL="914400" lvl="1"/>
            <a:r>
              <a:rPr lang="en-US" sz="1800" b="1"/>
              <a:t>Principle of beneficence </a:t>
            </a:r>
            <a:r>
              <a:rPr lang="en-US" sz="1800"/>
              <a:t>(action that is done for the benefit of others) </a:t>
            </a:r>
          </a:p>
          <a:p>
            <a:pPr marL="914400" lvl="1"/>
            <a:r>
              <a:rPr lang="en-US" sz="1800" b="1"/>
              <a:t>Principle of justice</a:t>
            </a:r>
          </a:p>
          <a:p>
            <a:pPr marL="914400" lvl="1"/>
            <a:endParaRPr lang="en-US" sz="1800" b="1"/>
          </a:p>
          <a:p>
            <a:r>
              <a:rPr lang="en-US" sz="1800"/>
              <a:t>They form the core of modern bioethics discussion </a:t>
            </a:r>
          </a:p>
          <a:p>
            <a:r>
              <a:rPr lang="en-US" sz="1800"/>
              <a:t>They are now used in modern bioethical decision-making and debate</a:t>
            </a:r>
          </a:p>
          <a:p>
            <a:r>
              <a:rPr lang="en-US" sz="1800"/>
              <a:t>They form the basis for most decision making in both the </a:t>
            </a:r>
            <a:r>
              <a:rPr lang="en-US" sz="1800" b="1"/>
              <a:t>research setting </a:t>
            </a:r>
            <a:r>
              <a:rPr lang="en-US" sz="1800"/>
              <a:t>and in </a:t>
            </a:r>
            <a:r>
              <a:rPr lang="en-US" sz="1800" b="1"/>
              <a:t>clinical practice</a:t>
            </a:r>
          </a:p>
          <a:p>
            <a:endParaRPr lang="en-US" sz="1800" b="1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4999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3DF66-C421-436E-9531-37536C4F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GB" sz="2600" b="1">
                <a:solidFill>
                  <a:srgbClr val="FFFFFF"/>
                </a:solidFill>
                <a:latin typeface="UniversLTStd-BoldCn"/>
              </a:rPr>
              <a:t>Development of medical ethics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C979-B856-4E30-9399-9F7B68553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en-GB" sz="2300"/>
              <a:t>Medical ethics are not static, they have changed over the years and will continue to evolve as medicine advances.</a:t>
            </a:r>
          </a:p>
          <a:p>
            <a:pPr lvl="1"/>
            <a:endParaRPr lang="en-GB" sz="2300"/>
          </a:p>
          <a:p>
            <a:r>
              <a:rPr lang="en-GB" sz="2300"/>
              <a:t>Ethical principles were developed by physicians and scholars from all walks of life. They have crafted guidelines to aid providers in their quest to help patients.</a:t>
            </a:r>
          </a:p>
          <a:p>
            <a:pPr lvl="1"/>
            <a:r>
              <a:rPr lang="en-GB" sz="2300"/>
              <a:t>Hippocratic oath</a:t>
            </a:r>
          </a:p>
          <a:p>
            <a:pPr lvl="1"/>
            <a:r>
              <a:rPr lang="en-GB" sz="2300"/>
              <a:t>Muhammad ibn Zakariya ar-Razi</a:t>
            </a:r>
          </a:p>
          <a:p>
            <a:pPr lvl="1"/>
            <a:r>
              <a:rPr lang="en-GB" sz="2300"/>
              <a:t>Thomas Aquinas</a:t>
            </a:r>
          </a:p>
          <a:p>
            <a:pPr lvl="2"/>
            <a:endParaRPr lang="en-GB" sz="2300"/>
          </a:p>
          <a:p>
            <a:pPr marL="0" indent="0">
              <a:buNone/>
            </a:pPr>
            <a:endParaRPr lang="en-GB" sz="2300"/>
          </a:p>
          <a:p>
            <a:pPr lvl="1"/>
            <a:endParaRPr lang="en-GB" sz="2300"/>
          </a:p>
        </p:txBody>
      </p:sp>
    </p:spTree>
    <p:extLst>
      <p:ext uri="{BB962C8B-B14F-4D97-AF65-F5344CB8AC3E}">
        <p14:creationId xmlns:p14="http://schemas.microsoft.com/office/powerpoint/2010/main" val="327355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inting of a person&#10;&#10;Description automatically generated with low confidence">
            <a:extLst>
              <a:ext uri="{FF2B5EF4-FFF2-40B4-BE49-F238E27FC236}">
                <a16:creationId xmlns:a16="http://schemas.microsoft.com/office/drawing/2014/main" id="{AD6D4F68-6D38-4C7B-A534-54568C7E4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9" r="28551" b="1"/>
          <a:stretch/>
        </p:blipFill>
        <p:spPr>
          <a:xfrm>
            <a:off x="20" y="638177"/>
            <a:ext cx="2263120" cy="5581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ABF8EA-4E5E-488B-A880-9DE95C282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6" r="22341" b="-2"/>
          <a:stretch/>
        </p:blipFill>
        <p:spPr>
          <a:xfrm>
            <a:off x="2378454" y="638179"/>
            <a:ext cx="4387092" cy="5581644"/>
          </a:xfrm>
          <a:prstGeom prst="rect">
            <a:avLst/>
          </a:prstGeom>
        </p:spPr>
      </p:pic>
      <p:pic>
        <p:nvPicPr>
          <p:cNvPr id="2" name="Picture 1" descr="Text, map&#10;&#10;Description automatically generated">
            <a:extLst>
              <a:ext uri="{FF2B5EF4-FFF2-40B4-BE49-F238E27FC236}">
                <a16:creationId xmlns:a16="http://schemas.microsoft.com/office/drawing/2014/main" id="{80AEC8DB-0686-47CA-B723-30CB8376B4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23" r="28793" b="-1"/>
          <a:stretch/>
        </p:blipFill>
        <p:spPr>
          <a:xfrm>
            <a:off x="6880860" y="638178"/>
            <a:ext cx="2263140" cy="55816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9144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0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3DF66-C421-436E-9531-37536C4F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GB" sz="2600" b="1">
                <a:solidFill>
                  <a:srgbClr val="FFFFFF"/>
                </a:solidFill>
                <a:latin typeface="UniversLTStd-BoldCn"/>
              </a:rPr>
              <a:t>Development of medical ethics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C979-B856-4E30-9399-9F7B68553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pPr lvl="0"/>
            <a:r>
              <a:rPr lang="en-GB" sz="2300"/>
              <a:t>The development of ethical principles is traceable to three different but interrelated events: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300"/>
              <a:t>A set of unpleasant events (“scandals”) in the history of biomedical research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300"/>
              <a:t>Advancement in medical technology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300"/>
              <a:t>The civil rights movement</a:t>
            </a:r>
          </a:p>
          <a:p>
            <a:endParaRPr lang="en-GB" sz="2300"/>
          </a:p>
          <a:p>
            <a:pPr lvl="1"/>
            <a:endParaRPr lang="en-GB" sz="2300"/>
          </a:p>
        </p:txBody>
      </p:sp>
    </p:spTree>
    <p:extLst>
      <p:ext uri="{BB962C8B-B14F-4D97-AF65-F5344CB8AC3E}">
        <p14:creationId xmlns:p14="http://schemas.microsoft.com/office/powerpoint/2010/main" val="396994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46229-69E2-4F79-BECF-C2FF204E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Moral principles</a:t>
            </a:r>
            <a:endParaRPr lang="ar-JO" sz="33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2927F-BE17-4BB6-9D91-7B03F96B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en-GB" sz="2300"/>
              <a:t>Specify that some type of action or conduct is either prohibited, required or permitted in certain circumstances</a:t>
            </a:r>
          </a:p>
          <a:p>
            <a:endParaRPr lang="ar-JO" sz="2300"/>
          </a:p>
        </p:txBody>
      </p:sp>
    </p:spTree>
    <p:extLst>
      <p:ext uri="{BB962C8B-B14F-4D97-AF65-F5344CB8AC3E}">
        <p14:creationId xmlns:p14="http://schemas.microsoft.com/office/powerpoint/2010/main" val="109581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GB" sz="3300" b="1">
                <a:solidFill>
                  <a:srgbClr val="FFFFFF"/>
                </a:solidFill>
              </a:rPr>
              <a:t>The place of principles in bioethics</a:t>
            </a:r>
            <a:endParaRPr lang="en-GB" sz="33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pPr algn="just"/>
            <a:r>
              <a:rPr lang="en-GB" sz="2300" dirty="0"/>
              <a:t>Ethical choices, both minor and major, confront us everyday in the provision of health care for persons with diverse values living in a pluralistic and multicultural society. </a:t>
            </a:r>
          </a:p>
          <a:p>
            <a:pPr algn="just"/>
            <a:endParaRPr lang="en-GB" sz="2300" dirty="0"/>
          </a:p>
          <a:p>
            <a:pPr algn="just"/>
            <a:r>
              <a:rPr lang="en-GB" sz="2300" dirty="0"/>
              <a:t>In the face of such diversity, where can we find </a:t>
            </a:r>
            <a:r>
              <a:rPr lang="en-GB" sz="2300" b="1" dirty="0"/>
              <a:t>moral action guides </a:t>
            </a:r>
            <a:r>
              <a:rPr lang="en-GB" sz="2300" dirty="0"/>
              <a:t>when there is confusion or conflict about what ought to be done? </a:t>
            </a:r>
          </a:p>
        </p:txBody>
      </p:sp>
    </p:spTree>
    <p:extLst>
      <p:ext uri="{BB962C8B-B14F-4D97-AF65-F5344CB8AC3E}">
        <p14:creationId xmlns:p14="http://schemas.microsoft.com/office/powerpoint/2010/main" val="36410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en-GB" sz="2100"/>
              <a:t>Such guidelines would </a:t>
            </a:r>
            <a:r>
              <a:rPr lang="en-GB" sz="2100" b="1"/>
              <a:t>need to be broadly acceptable </a:t>
            </a:r>
          </a:p>
          <a:p>
            <a:pPr lvl="1"/>
            <a:r>
              <a:rPr lang="en-GB" sz="2100"/>
              <a:t>among the religious and the nonreligious persons</a:t>
            </a:r>
          </a:p>
          <a:p>
            <a:pPr lvl="1"/>
            <a:r>
              <a:rPr lang="en-GB" sz="2100"/>
              <a:t>persons across many different cultures </a:t>
            </a:r>
          </a:p>
          <a:p>
            <a:endParaRPr lang="en-GB" sz="2100"/>
          </a:p>
          <a:p>
            <a:endParaRPr lang="en-GB" sz="2100"/>
          </a:p>
          <a:p>
            <a:r>
              <a:rPr lang="en-GB" sz="2100"/>
              <a:t>Due to the many variables that exist in the context of clinical cases as well as the fact that in health care there are several</a:t>
            </a:r>
            <a:r>
              <a:rPr lang="en-GB" sz="2100" b="1"/>
              <a:t> ethical principles that seem to be applicable in many situations</a:t>
            </a:r>
          </a:p>
          <a:p>
            <a:pPr lvl="1"/>
            <a:r>
              <a:rPr lang="en-GB" sz="2100"/>
              <a:t>These principles are not considered absolutes</a:t>
            </a:r>
          </a:p>
          <a:p>
            <a:pPr lvl="1"/>
            <a:r>
              <a:rPr lang="en-GB" sz="2100"/>
              <a:t>These principles serve as powerful action guides in clinical medicine. </a:t>
            </a:r>
          </a:p>
          <a:p>
            <a:pPr marL="0" indent="0">
              <a:buNone/>
            </a:pPr>
            <a:endParaRPr lang="en-GB" sz="2100"/>
          </a:p>
        </p:txBody>
      </p:sp>
    </p:spTree>
    <p:extLst>
      <p:ext uri="{BB962C8B-B14F-4D97-AF65-F5344CB8AC3E}">
        <p14:creationId xmlns:p14="http://schemas.microsoft.com/office/powerpoint/2010/main" val="192469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endParaRPr lang="en-GB" sz="2300" dirty="0"/>
          </a:p>
          <a:p>
            <a:r>
              <a:rPr lang="en-GB" sz="2300" dirty="0"/>
              <a:t>In both </a:t>
            </a:r>
            <a:r>
              <a:rPr lang="en-GB" sz="2300" b="1" dirty="0"/>
              <a:t>clinical medicine </a:t>
            </a:r>
            <a:r>
              <a:rPr lang="en-GB" sz="2300" dirty="0"/>
              <a:t>and in </a:t>
            </a:r>
            <a:r>
              <a:rPr lang="en-GB" sz="2300" b="1" dirty="0"/>
              <a:t>scientific research </a:t>
            </a:r>
            <a:r>
              <a:rPr lang="en-GB" sz="2300" dirty="0"/>
              <a:t>it is generally held that these principles can be applied, even in unique circumstances, </a:t>
            </a:r>
            <a:r>
              <a:rPr lang="en-GB" sz="2300" b="1" dirty="0"/>
              <a:t>to provide guidance in discovering our moral duties within that situation</a:t>
            </a:r>
            <a:r>
              <a:rPr lang="en-GB" sz="2300" dirty="0"/>
              <a:t>.</a:t>
            </a:r>
          </a:p>
          <a:p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21264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16717</TotalTime>
  <Words>1333</Words>
  <Application>Microsoft Office PowerPoint</Application>
  <PresentationFormat>On-screen Show (4:3)</PresentationFormat>
  <Paragraphs>167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Medical Ethics</vt:lpstr>
      <vt:lpstr>What is Medical Ethics?</vt:lpstr>
      <vt:lpstr>Development of medical ethics</vt:lpstr>
      <vt:lpstr>PowerPoint Presentation</vt:lpstr>
      <vt:lpstr>Development of medical ethics</vt:lpstr>
      <vt:lpstr>Moral principles</vt:lpstr>
      <vt:lpstr>The place of principles in bioethics</vt:lpstr>
      <vt:lpstr>PowerPoint Presentation</vt:lpstr>
      <vt:lpstr>PowerPoint Presentation</vt:lpstr>
      <vt:lpstr>Why we need ethical theories?</vt:lpstr>
      <vt:lpstr>Ethical Theories</vt:lpstr>
      <vt:lpstr>Utilitarian Ethics</vt:lpstr>
      <vt:lpstr>Principles of utilitarian ethics are useful: </vt:lpstr>
      <vt:lpstr>Focus on Consequences</vt:lpstr>
      <vt:lpstr>Obligation-Based (deontology) Kantian ethics </vt:lpstr>
      <vt:lpstr>PowerPoint Presentation</vt:lpstr>
      <vt:lpstr>Focus on deontological theory </vt:lpstr>
      <vt:lpstr>Deontology &amp; Utilitarianism </vt:lpstr>
      <vt:lpstr>Deontology &amp; Utilitarianism </vt:lpstr>
      <vt:lpstr>Virtue-Based  (Character Ethics) </vt:lpstr>
      <vt:lpstr>Certain personal characteristics are recognized as virtues and others as vices</vt:lpstr>
      <vt:lpstr>Focus on Integrity (Virtue Ethics)</vt:lpstr>
      <vt:lpstr>Example: Lying</vt:lpstr>
      <vt:lpstr>PowerPoint Presentation</vt:lpstr>
      <vt:lpstr>PRINCIPLES OF MEDICAL ETHICS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Ethics</dc:title>
  <dc:creator>Reema Karasneh</dc:creator>
  <cp:lastModifiedBy>Unknown User</cp:lastModifiedBy>
  <cp:revision>131</cp:revision>
  <dcterms:created xsi:type="dcterms:W3CDTF">2018-01-15T14:06:47Z</dcterms:created>
  <dcterms:modified xsi:type="dcterms:W3CDTF">2021-02-23T17:03:39Z</dcterms:modified>
</cp:coreProperties>
</file>