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9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2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3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8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8905C-0211-4F55-9ECE-C4A9F383F06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CBEF-5385-472D-AE88-DB8FF1DD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81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DC7B-C6DC-4C26-903B-1AA39C452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9C9C0-0BFA-42BA-93AA-40179783A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76C3B-0885-44FA-BA60-6EBDE703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27" y="0"/>
            <a:ext cx="8939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6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4DD7-706B-4471-A322-B1EC078D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334FF-A594-49BF-9C17-BEE67A18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93F10-4031-4ECA-AE62-54D3B01D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16" y="0"/>
            <a:ext cx="901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C6A6-F38E-4013-AC90-A93C6AF1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B71D4-3026-492E-A6B1-E618201CC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C4633-B011-45E1-BA0D-43536BE4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34" y="0"/>
            <a:ext cx="904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6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ECB3-6E7F-49EA-9DB3-F2A807A4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193D-1546-49D5-92EC-613DCD1E6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8B0A4-EAAD-41B3-85C5-61B3B254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4" y="0"/>
            <a:ext cx="9031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0721-9C34-49DC-BC0E-E9E687BE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EA2F-8D02-477D-84A5-D06C21BEA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1FE77-A79F-4A25-B09C-F99913B8E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34" y="0"/>
            <a:ext cx="904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8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4165-0421-41E0-A7FE-0014B1A5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99BF-1419-4EF8-AD24-A200B35E8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4E327-93A6-4650-8228-965193FFA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16" y="0"/>
            <a:ext cx="901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1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2018999090</dc:creator>
  <cp:lastModifiedBy>2018999090</cp:lastModifiedBy>
  <cp:revision>2</cp:revision>
  <dcterms:created xsi:type="dcterms:W3CDTF">2020-11-05T15:19:40Z</dcterms:created>
  <dcterms:modified xsi:type="dcterms:W3CDTF">2020-11-05T15:25:11Z</dcterms:modified>
</cp:coreProperties>
</file>