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3" r:id="rId4"/>
    <p:sldId id="258" r:id="rId5"/>
    <p:sldId id="292" r:id="rId6"/>
    <p:sldId id="295" r:id="rId7"/>
    <p:sldId id="296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03" r:id="rId17"/>
    <p:sldId id="282" r:id="rId18"/>
    <p:sldId id="261" r:id="rId19"/>
    <p:sldId id="304" r:id="rId20"/>
    <p:sldId id="298" r:id="rId21"/>
    <p:sldId id="299" r:id="rId22"/>
    <p:sldId id="267" r:id="rId23"/>
    <p:sldId id="268" r:id="rId24"/>
    <p:sldId id="283" r:id="rId25"/>
    <p:sldId id="284" r:id="rId26"/>
    <p:sldId id="285" r:id="rId27"/>
    <p:sldId id="286" r:id="rId28"/>
    <p:sldId id="270" r:id="rId29"/>
    <p:sldId id="271" r:id="rId30"/>
    <p:sldId id="272" r:id="rId31"/>
    <p:sldId id="288" r:id="rId32"/>
    <p:sldId id="275" r:id="rId33"/>
    <p:sldId id="276" r:id="rId34"/>
    <p:sldId id="277" r:id="rId35"/>
    <p:sldId id="289" r:id="rId36"/>
    <p:sldId id="290" r:id="rId37"/>
    <p:sldId id="300" r:id="rId38"/>
    <p:sldId id="301" r:id="rId39"/>
    <p:sldId id="302" r:id="rId40"/>
    <p:sldId id="29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802F38-8791-4671-9094-30ED38C3A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10FB7-435E-428D-81DC-6BC5171063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8FDC7E-F8B9-4119-BCD7-D031282CF8D3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4EC57E-D331-415B-885B-C507E69A38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D88039-4BF0-4366-8F85-1003A2FEB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9AC38-75BD-45C0-939D-BC160D408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E35BF-468A-4457-9AD2-C7C9382FE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9DAD95-9049-4BA1-A6E3-41A96F45D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D207D08-229B-4BF0-B00C-67B27FFCF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2C923-B72B-498F-B731-F2F424FFFD46}" type="slidenum">
              <a:rPr lang="ar-SA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30C1038-FCD2-47B8-9F73-243B468C7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BD2EB01-9A96-455E-8585-60DF8C1B5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3C720AD-940C-439C-94CB-66C1289E19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48DF4F-A423-4360-9667-6782E631586D}" type="slidenum">
              <a:rPr lang="ar-SA" altLang="en-US">
                <a:latin typeface="Calibri" panose="020F050202020403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8C3AEAA-DC7F-4199-9457-8CE269116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646E57E-B282-4C26-BBBF-612EC73CE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387679A-FA8F-44EF-A00C-70A863998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4D8E82-DA7F-4BC4-B413-7DD6DEA9C149}" type="slidenum">
              <a:rPr lang="ar-SA" altLang="en-US">
                <a:latin typeface="Calibri" panose="020F0502020204030204" pitchFamily="34" charset="0"/>
              </a:rPr>
              <a:pPr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96954C8-6A86-474B-B2A9-8C0DD9D5E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B700654-9F26-415B-8127-650D5D80E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1CCA7BB-FEB4-449C-8318-AA3ECDCBD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2AF3C0-15E5-440B-A2A9-08A614AFADD9}" type="slidenum">
              <a:rPr lang="ar-SA" altLang="en-US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D6B6B30-7C74-4979-AE2A-2CB0DF920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A91B586-9B59-4C25-A489-2D5FA04D4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SMBG needs to be 4 or more times daily in patients on multiple insulin injections per day.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ABF9B7B-FC67-46F2-97FE-8BB149BDD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9EDCEE-42FB-4387-AB8F-120ACA2BCBFA}" type="slidenum">
              <a:rPr lang="ar-SA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1AD98EE-5091-474C-A26D-49D72992D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E038CE3-2599-4FAF-A37A-4AF0259BF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IFG: &gt; or = 110 and &lt;126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IGT: &gt; or = 140 and &lt;200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411F784-3FA7-4E48-9F5C-9ABFB22CA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12FF60-FFE6-4CF9-B410-97DC2005BE54}" type="slidenum">
              <a:rPr lang="ar-SA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D9C756E-812F-4BF9-A8DB-970E4A251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E5720AD-C116-474A-8DE4-3397FE0E4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AAD3846-1A06-4781-A7CC-D364FCEF0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6769D3-CEC0-4D5E-AF39-E7678C0FBB88}" type="slidenum">
              <a:rPr lang="ar-SA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93D735E-E80E-44CE-B2A8-85E2249A2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2F2D80A-3F2B-406E-B6A8-77BF11C50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6B25A6C-6894-4412-9C4E-D94699CE5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401E4A-8A36-4E24-9AFB-42CB403B7D10}" type="slidenum">
              <a:rPr lang="ar-SA" altLang="en-US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6DC5984-EEE1-4814-929B-A33630723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F017AF2-26EB-4769-A778-AB5881664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D1B3785-1091-44D8-A860-57841860A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A31444-BC20-4B77-9EBB-85BFD6653EFE}" type="slidenum">
              <a:rPr lang="ar-SA" altLang="en-US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3BCBF94-F51A-4B7A-981F-8B7E99D77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D3CFB98-6D00-4799-A447-5CC4EEA77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6CBB1F2-46E1-4157-A5B0-A247C3801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1CF426-022F-4A67-821F-F6CC345CFD61}" type="slidenum">
              <a:rPr lang="ar-SA" altLang="en-US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6197027-CCD7-4677-B28E-11F0FD50A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83797E6-29A5-4ECE-BED1-0E90412FC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BC94DD2-9492-412F-AD11-0204044D5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F8ABAC-0862-4A01-8B33-C620B466E2C5}" type="slidenum">
              <a:rPr lang="ar-SA" altLang="en-US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A4032BE-781F-49AF-8D47-046E087A8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23ECA4F-B96B-40FC-87B0-91E77CE20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3B5168B-47EC-490F-8781-4530B1B34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6EB8EF-F65C-4D29-9086-30C2887C66F3}" type="slidenum">
              <a:rPr lang="ar-SA" altLang="en-US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1187D5C-549A-4D71-843B-356EE715A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63C7B06-A0BF-4E24-A3FA-1EBC6FEE9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Excessive intake of sorbitol: can induce an osmotic diarrhea.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Excessive fructose can increase total and LDL cholesterol.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93A94-CEA1-4072-BB18-12F071EB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D48A-E151-46DF-8F4E-09C294767F31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1B16D-6FFA-40CB-B82E-B68D2DD8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07ED-1E22-4B17-9CB4-1ED694D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DC56-2880-4C04-A361-DCD221747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10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F4EC-36A6-4FC9-AF25-2DFF5516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B1F2-B6C5-4D80-A244-143B9535D8A6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3A7E6-821B-484F-962C-F3036A64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BB4E2-13F9-4372-A8FA-923DFC10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1DF4-B639-408B-98EB-17D1B325D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62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0087-904E-48AA-9F2F-45E2A6C6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9582-E60D-47EE-B599-6DFC4BCBB0B5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BDAA2-2425-4DB0-963C-927F25EA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9485-BF09-475B-8777-956B7C64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641D-9F17-4D7D-8404-96E7E8E97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6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A079E88-050E-4FFF-AAA5-5E574D919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C6133E7-91DC-4DA5-BA70-8507FE05A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C287EBA-5ADD-4261-A6AF-0328EEFE6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B0834F-A5E7-4E35-B9F3-2F6C4F7D5A5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29410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729CB-C0E5-4854-9757-BFE2B18D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0CAE-C1EF-41BF-9FE0-861148AC5A9C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BE975-EBAB-4BA6-BA86-810CC143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C7B50-03C7-45E6-8D54-5363D5D2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8386-A146-46AD-8622-65CB2C1F4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2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281C2-2E68-4438-A796-5D638C97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3C0E-EF3A-44F2-9DAA-B0AA175FD822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FE140-B31D-4053-BBFE-EE2FBC9D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C2CB8-8B40-47E9-BF8D-9B72EFC7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558E-E2E6-4A32-A8C5-D125E0A11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9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C7AF49-5363-4E0D-BA30-D0A3F68F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B423-36E5-4B3D-81C1-685D22A429F1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F3A7FF-60FF-4199-9EB6-0D33F42F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B9A254-493D-44A4-A4F8-58AF49AE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E358-1491-46D6-B11B-959AD4381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6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641E77-E832-443D-89FB-1D58815A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71A5-F429-4AE2-9185-ABC2EB8C90B8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91A8C7-5D0A-4285-B300-7163AF7E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CEAC63-C1C2-413F-8C06-64734F63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1B0D-2560-4C10-B228-E71FCF387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93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B4BD21-6AE1-47BE-BE07-63026227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BF4E-990D-47C9-B76D-95DD9EA70368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54227-5466-4C01-BFA3-654CDB9F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78BCC1-1D90-4F2D-A3B2-70B3BB04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93A5-8824-4131-B375-15FD44F58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5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AFC191-56E9-421C-AFC3-06D42C8B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8F11-D7CC-4FC7-A2F8-8C2307F63B53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C1147B-9EE1-4AD9-892F-D3BC0DBD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C28C6E-AB62-453D-ABBD-7E3E37D8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990D-73D7-4ADD-8B40-5F6B8379C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5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1B74CF-DCC1-40C0-80BD-F3C1590C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7EEA-3282-4726-B89F-F9BDDB8D9AF3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0ED32F-D79D-42B8-957E-AD28F66C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F5E128-91E6-4653-9ED6-BB29CAA6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FDCA-6C2C-4C81-8F54-0703156A6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7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C40E1E-E9A8-4852-813F-98C129F4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4A3A-E38E-45AC-8941-A680FAE44C25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B4F76F-BDDC-44B8-BDC2-A473C1D8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98E79D-62A1-40EC-AE1D-3307B435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6C36-C056-4FF4-946B-0DA80153F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8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29F0E4-0A48-46A1-A5E7-D3B614E008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B3E2CF-DB00-46FE-9393-67BA642C26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BDA2-A301-44E1-BD42-66E648717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68085-61F1-4C52-A1DC-187B8C9AB284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A5BA-9A4F-47F5-BCD6-8BD8EDBFB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E9AB9-1E5C-48B4-8633-58F43D5F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0ADAB1-92C9-44B4-AEA2-6FD70C30A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20.png" /><Relationship Id="rId4" Type="http://schemas.openxmlformats.org/officeDocument/2006/relationships/oleObject" Target="../embeddings/oleObject1.bin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ho.int/features/factfiles/diabetes/en/" TargetMode="Externa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2142582-0CEE-446D-924F-9A0EBF7B2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Epidemiology of Diabetes Mellitus (D.M)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35A0FF93-C9E4-423E-83D2-590B92FCD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Dr. Moawiah Khatatbeh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3668BFF4-7509-4A1C-9B77-97CB29E3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DIN-Medium"/>
                <a:ea typeface="DIN-Medium"/>
                <a:cs typeface="DIN-Medium"/>
              </a:rPr>
              <a:t>Total number of adults with diabetes (20-79 years)</a:t>
            </a:r>
          </a:p>
        </p:txBody>
      </p:sp>
      <p:pic>
        <p:nvPicPr>
          <p:cNvPr id="13315" name="Picture 9">
            <a:extLst>
              <a:ext uri="{FF2B5EF4-FFF2-40B4-BE49-F238E27FC236}">
                <a16:creationId xmlns:a16="http://schemas.microsoft.com/office/drawing/2014/main" id="{87415A5E-26B5-4B93-A71F-70A94B70D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0" y="731838"/>
            <a:ext cx="51260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>
            <a:extLst>
              <a:ext uri="{FF2B5EF4-FFF2-40B4-BE49-F238E27FC236}">
                <a16:creationId xmlns:a16="http://schemas.microsoft.com/office/drawing/2014/main" id="{F1E22A11-E557-4CBE-B410-B1BBEECC7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14500"/>
            <a:ext cx="76866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To Outline">
            <a:extLst>
              <a:ext uri="{FF2B5EF4-FFF2-40B4-BE49-F238E27FC236}">
                <a16:creationId xmlns:a16="http://schemas.microsoft.com/office/drawing/2014/main" id="{FAAD238B-F87F-4F00-8FE0-FBA5838C76EE}"/>
              </a:ext>
            </a:extLst>
          </p:cNvPr>
          <p:cNvSpPr/>
          <p:nvPr/>
        </p:nvSpPr>
        <p:spPr>
          <a:xfrm>
            <a:off x="395288" y="434975"/>
            <a:ext cx="3752850" cy="276225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8" name="TextBox 11" hidden="1">
            <a:extLst>
              <a:ext uri="{FF2B5EF4-FFF2-40B4-BE49-F238E27FC236}">
                <a16:creationId xmlns:a16="http://schemas.microsoft.com/office/drawing/2014/main" id="{5183E63C-D3A2-4F31-AA6A-2C9187B3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Diabetes around the world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>
            <a:extLst>
              <a:ext uri="{FF2B5EF4-FFF2-40B4-BE49-F238E27FC236}">
                <a16:creationId xmlns:a16="http://schemas.microsoft.com/office/drawing/2014/main" id="{45B531A7-3DAF-4225-AE41-87A4D15C7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482725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Prevalence (%) estimates of diabetes (20-79 years) by income group and age</a:t>
            </a:r>
            <a:endParaRPr lang="en-US" altLang="en-US" sz="1800">
              <a:latin typeface="DIN-Medium"/>
              <a:ea typeface="DIN-Medium"/>
              <a:cs typeface="DIN-Medium"/>
            </a:endParaRP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CBB2BBCE-7162-49D5-8D57-AFBF23C2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060575"/>
            <a:ext cx="5646738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>
            <a:extLst>
              <a:ext uri="{FF2B5EF4-FFF2-40B4-BE49-F238E27FC236}">
                <a16:creationId xmlns:a16="http://schemas.microsoft.com/office/drawing/2014/main" id="{9D2C56E2-D265-4BCF-BB0D-1C6652D7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1244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To Outline">
            <a:extLst>
              <a:ext uri="{FF2B5EF4-FFF2-40B4-BE49-F238E27FC236}">
                <a16:creationId xmlns:a16="http://schemas.microsoft.com/office/drawing/2014/main" id="{8F81193F-6AB5-4C27-9D00-AD1723790AFD}"/>
              </a:ext>
            </a:extLst>
          </p:cNvPr>
          <p:cNvSpPr/>
          <p:nvPr/>
        </p:nvSpPr>
        <p:spPr>
          <a:xfrm>
            <a:off x="395288" y="434975"/>
            <a:ext cx="3752850" cy="276225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2" name="TextBox 11" hidden="1">
            <a:extLst>
              <a:ext uri="{FF2B5EF4-FFF2-40B4-BE49-F238E27FC236}">
                <a16:creationId xmlns:a16="http://schemas.microsoft.com/office/drawing/2014/main" id="{570D1C1E-F6A8-489E-ABA3-4B491931F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Diabetes around the world</a:t>
            </a:r>
          </a:p>
        </p:txBody>
      </p:sp>
      <p:sp>
        <p:nvSpPr>
          <p:cNvPr id="13" name="Text To Outline">
            <a:extLst>
              <a:ext uri="{FF2B5EF4-FFF2-40B4-BE49-F238E27FC236}">
                <a16:creationId xmlns:a16="http://schemas.microsoft.com/office/drawing/2014/main" id="{E55FEC78-FAF4-40A9-A6BC-88C3643D56AD}"/>
              </a:ext>
            </a:extLst>
          </p:cNvPr>
          <p:cNvSpPr/>
          <p:nvPr/>
        </p:nvSpPr>
        <p:spPr>
          <a:xfrm>
            <a:off x="6913563" y="1935163"/>
            <a:ext cx="1606550" cy="3486150"/>
          </a:xfrm>
          <a:custGeom>
            <a:avLst/>
            <a:gdLst/>
            <a:ahLst/>
            <a:cxnLst/>
            <a:rect l="l" t="t" r="r" b="b"/>
            <a:pathLst>
              <a:path w="2142392" h="3486486">
                <a:moveTo>
                  <a:pt x="273687" y="3356639"/>
                </a:moveTo>
                <a:cubicBezTo>
                  <a:pt x="264255" y="3356737"/>
                  <a:pt x="255269" y="3359319"/>
                  <a:pt x="246729" y="3364386"/>
                </a:cubicBezTo>
                <a:cubicBezTo>
                  <a:pt x="238189" y="3369453"/>
                  <a:pt x="231191" y="3376417"/>
                  <a:pt x="225734" y="3385279"/>
                </a:cubicBezTo>
                <a:cubicBezTo>
                  <a:pt x="220278" y="3394140"/>
                  <a:pt x="217458" y="3404312"/>
                  <a:pt x="217276" y="3415793"/>
                </a:cubicBezTo>
                <a:cubicBezTo>
                  <a:pt x="217466" y="3427507"/>
                  <a:pt x="220973" y="3436706"/>
                  <a:pt x="227796" y="3443388"/>
                </a:cubicBezTo>
                <a:cubicBezTo>
                  <a:pt x="234618" y="3450071"/>
                  <a:pt x="243614" y="3453476"/>
                  <a:pt x="254781" y="3453603"/>
                </a:cubicBezTo>
                <a:cubicBezTo>
                  <a:pt x="264213" y="3453515"/>
                  <a:pt x="273199" y="3450982"/>
                  <a:pt x="281739" y="3446003"/>
                </a:cubicBezTo>
                <a:cubicBezTo>
                  <a:pt x="290279" y="3441024"/>
                  <a:pt x="297277" y="3434132"/>
                  <a:pt x="302733" y="3425325"/>
                </a:cubicBezTo>
                <a:cubicBezTo>
                  <a:pt x="308190" y="3416518"/>
                  <a:pt x="311009" y="3406328"/>
                  <a:pt x="311192" y="3394754"/>
                </a:cubicBezTo>
                <a:cubicBezTo>
                  <a:pt x="311002" y="3383160"/>
                  <a:pt x="307495" y="3373949"/>
                  <a:pt x="300672" y="3367120"/>
                </a:cubicBezTo>
                <a:cubicBezTo>
                  <a:pt x="293850" y="3360291"/>
                  <a:pt x="284855" y="3356798"/>
                  <a:pt x="273687" y="3356639"/>
                </a:cubicBezTo>
                <a:close/>
                <a:moveTo>
                  <a:pt x="1229618" y="3353591"/>
                </a:moveTo>
                <a:cubicBezTo>
                  <a:pt x="1219713" y="3353718"/>
                  <a:pt x="1210857" y="3356820"/>
                  <a:pt x="1203049" y="3362898"/>
                </a:cubicBezTo>
                <a:cubicBezTo>
                  <a:pt x="1195241" y="3368975"/>
                  <a:pt x="1189358" y="3377265"/>
                  <a:pt x="1185400" y="3387767"/>
                </a:cubicBezTo>
                <a:lnTo>
                  <a:pt x="1253709" y="3387767"/>
                </a:lnTo>
                <a:cubicBezTo>
                  <a:pt x="1253735" y="3387639"/>
                  <a:pt x="1253836" y="3386673"/>
                  <a:pt x="1254014" y="3384868"/>
                </a:cubicBezTo>
                <a:cubicBezTo>
                  <a:pt x="1254192" y="3383062"/>
                  <a:pt x="1254294" y="3381181"/>
                  <a:pt x="1254320" y="3379223"/>
                </a:cubicBezTo>
                <a:cubicBezTo>
                  <a:pt x="1254224" y="3371079"/>
                  <a:pt x="1251975" y="3364786"/>
                  <a:pt x="1247572" y="3360342"/>
                </a:cubicBezTo>
                <a:cubicBezTo>
                  <a:pt x="1243169" y="3355898"/>
                  <a:pt x="1237185" y="3353648"/>
                  <a:pt x="1229618" y="3353591"/>
                </a:cubicBezTo>
                <a:close/>
                <a:moveTo>
                  <a:pt x="1048960" y="3327416"/>
                </a:moveTo>
                <a:lnTo>
                  <a:pt x="1111406" y="3327416"/>
                </a:lnTo>
                <a:lnTo>
                  <a:pt x="1090985" y="3432564"/>
                </a:lnTo>
                <a:cubicBezTo>
                  <a:pt x="1090667" y="3434120"/>
                  <a:pt x="1090388" y="3435734"/>
                  <a:pt x="1090146" y="3437404"/>
                </a:cubicBezTo>
                <a:cubicBezTo>
                  <a:pt x="1089905" y="3439075"/>
                  <a:pt x="1089778" y="3440612"/>
                  <a:pt x="1089766" y="3442016"/>
                </a:cubicBezTo>
                <a:cubicBezTo>
                  <a:pt x="1089816" y="3446673"/>
                  <a:pt x="1091010" y="3449938"/>
                  <a:pt x="1093347" y="3451812"/>
                </a:cubicBezTo>
                <a:cubicBezTo>
                  <a:pt x="1095684" y="3453686"/>
                  <a:pt x="1098859" y="3454588"/>
                  <a:pt x="1102872" y="3454518"/>
                </a:cubicBezTo>
                <a:cubicBezTo>
                  <a:pt x="1104752" y="3454492"/>
                  <a:pt x="1106326" y="3454391"/>
                  <a:pt x="1107596" y="3454213"/>
                </a:cubicBezTo>
                <a:cubicBezTo>
                  <a:pt x="1108866" y="3454035"/>
                  <a:pt x="1109527" y="3453933"/>
                  <a:pt x="1109578" y="3453908"/>
                </a:cubicBezTo>
                <a:lnTo>
                  <a:pt x="1104091" y="3482827"/>
                </a:lnTo>
                <a:cubicBezTo>
                  <a:pt x="1103939" y="3482865"/>
                  <a:pt x="1102491" y="3483017"/>
                  <a:pt x="1099748" y="3483284"/>
                </a:cubicBezTo>
                <a:cubicBezTo>
                  <a:pt x="1097004" y="3483550"/>
                  <a:pt x="1093880" y="3483703"/>
                  <a:pt x="1090375" y="3483741"/>
                </a:cubicBezTo>
                <a:cubicBezTo>
                  <a:pt x="1084027" y="3483895"/>
                  <a:pt x="1077775" y="3483316"/>
                  <a:pt x="1071619" y="3482004"/>
                </a:cubicBezTo>
                <a:cubicBezTo>
                  <a:pt x="1065463" y="3480692"/>
                  <a:pt x="1060339" y="3477723"/>
                  <a:pt x="1056247" y="3473096"/>
                </a:cubicBezTo>
                <a:cubicBezTo>
                  <a:pt x="1052155" y="3468469"/>
                  <a:pt x="1050031" y="3461260"/>
                  <a:pt x="1049875" y="3451469"/>
                </a:cubicBezTo>
                <a:cubicBezTo>
                  <a:pt x="1049875" y="3449321"/>
                  <a:pt x="1050027" y="3446908"/>
                  <a:pt x="1050332" y="3444227"/>
                </a:cubicBezTo>
                <a:cubicBezTo>
                  <a:pt x="1050636" y="3441546"/>
                  <a:pt x="1051093" y="3438675"/>
                  <a:pt x="1051702" y="3435613"/>
                </a:cubicBezTo>
                <a:lnTo>
                  <a:pt x="1067232" y="3356334"/>
                </a:lnTo>
                <a:lnTo>
                  <a:pt x="1043169" y="3356334"/>
                </a:lnTo>
                <a:close/>
                <a:moveTo>
                  <a:pt x="380382" y="3327416"/>
                </a:moveTo>
                <a:lnTo>
                  <a:pt x="443144" y="3327416"/>
                </a:lnTo>
                <a:lnTo>
                  <a:pt x="425150" y="3419453"/>
                </a:lnTo>
                <a:cubicBezTo>
                  <a:pt x="424674" y="3422070"/>
                  <a:pt x="424254" y="3424611"/>
                  <a:pt x="423892" y="3427076"/>
                </a:cubicBezTo>
                <a:cubicBezTo>
                  <a:pt x="423530" y="3429541"/>
                  <a:pt x="423339" y="3431777"/>
                  <a:pt x="423320" y="3433784"/>
                </a:cubicBezTo>
                <a:cubicBezTo>
                  <a:pt x="423257" y="3439616"/>
                  <a:pt x="424756" y="3444113"/>
                  <a:pt x="427819" y="3447277"/>
                </a:cubicBezTo>
                <a:cubicBezTo>
                  <a:pt x="430881" y="3450440"/>
                  <a:pt x="435888" y="3452041"/>
                  <a:pt x="442839" y="3452079"/>
                </a:cubicBezTo>
                <a:cubicBezTo>
                  <a:pt x="451956" y="3451886"/>
                  <a:pt x="460254" y="3449089"/>
                  <a:pt x="467733" y="3443688"/>
                </a:cubicBezTo>
                <a:cubicBezTo>
                  <a:pt x="475211" y="3438288"/>
                  <a:pt x="481453" y="3431448"/>
                  <a:pt x="486457" y="3423168"/>
                </a:cubicBezTo>
                <a:cubicBezTo>
                  <a:pt x="491461" y="3414888"/>
                  <a:pt x="494810" y="3406332"/>
                  <a:pt x="496503" y="3397498"/>
                </a:cubicBezTo>
                <a:lnTo>
                  <a:pt x="504420" y="3356334"/>
                </a:lnTo>
                <a:lnTo>
                  <a:pt x="480351" y="3356334"/>
                </a:lnTo>
                <a:lnTo>
                  <a:pt x="486146" y="3327416"/>
                </a:lnTo>
                <a:lnTo>
                  <a:pt x="548898" y="3327416"/>
                </a:lnTo>
                <a:lnTo>
                  <a:pt x="528172" y="3432564"/>
                </a:lnTo>
                <a:cubicBezTo>
                  <a:pt x="527867" y="3434120"/>
                  <a:pt x="527638" y="3435734"/>
                  <a:pt x="527486" y="3437404"/>
                </a:cubicBezTo>
                <a:cubicBezTo>
                  <a:pt x="527333" y="3439075"/>
                  <a:pt x="527257" y="3440612"/>
                  <a:pt x="527257" y="3442016"/>
                </a:cubicBezTo>
                <a:cubicBezTo>
                  <a:pt x="527289" y="3446673"/>
                  <a:pt x="528445" y="3449938"/>
                  <a:pt x="530724" y="3451812"/>
                </a:cubicBezTo>
                <a:cubicBezTo>
                  <a:pt x="533004" y="3453686"/>
                  <a:pt x="536217" y="3454588"/>
                  <a:pt x="540364" y="3454518"/>
                </a:cubicBezTo>
                <a:cubicBezTo>
                  <a:pt x="542097" y="3454492"/>
                  <a:pt x="543583" y="3454391"/>
                  <a:pt x="544821" y="3454213"/>
                </a:cubicBezTo>
                <a:cubicBezTo>
                  <a:pt x="546060" y="3454035"/>
                  <a:pt x="546707" y="3453933"/>
                  <a:pt x="546764" y="3453908"/>
                </a:cubicBezTo>
                <a:lnTo>
                  <a:pt x="541278" y="3482827"/>
                </a:lnTo>
                <a:cubicBezTo>
                  <a:pt x="541183" y="3482865"/>
                  <a:pt x="539621" y="3483017"/>
                  <a:pt x="536592" y="3483284"/>
                </a:cubicBezTo>
                <a:cubicBezTo>
                  <a:pt x="533563" y="3483550"/>
                  <a:pt x="529640" y="3483703"/>
                  <a:pt x="524821" y="3483741"/>
                </a:cubicBezTo>
                <a:cubicBezTo>
                  <a:pt x="514957" y="3483969"/>
                  <a:pt x="506672" y="3481762"/>
                  <a:pt x="499967" y="3477119"/>
                </a:cubicBezTo>
                <a:cubicBezTo>
                  <a:pt x="493262" y="3472477"/>
                  <a:pt x="489773" y="3464028"/>
                  <a:pt x="489500" y="3451775"/>
                </a:cubicBezTo>
                <a:lnTo>
                  <a:pt x="488890" y="3451775"/>
                </a:lnTo>
                <a:cubicBezTo>
                  <a:pt x="483261" y="3460547"/>
                  <a:pt x="475382" y="3468425"/>
                  <a:pt x="465255" y="3475409"/>
                </a:cubicBezTo>
                <a:cubicBezTo>
                  <a:pt x="455127" y="3482392"/>
                  <a:pt x="442674" y="3486084"/>
                  <a:pt x="427895" y="3486484"/>
                </a:cubicBezTo>
                <a:cubicBezTo>
                  <a:pt x="415369" y="3486592"/>
                  <a:pt x="404861" y="3483331"/>
                  <a:pt x="396372" y="3476701"/>
                </a:cubicBezTo>
                <a:cubicBezTo>
                  <a:pt x="387883" y="3470072"/>
                  <a:pt x="383467" y="3459425"/>
                  <a:pt x="383125" y="3444761"/>
                </a:cubicBezTo>
                <a:cubicBezTo>
                  <a:pt x="383138" y="3442004"/>
                  <a:pt x="383341" y="3439057"/>
                  <a:pt x="383734" y="3435919"/>
                </a:cubicBezTo>
                <a:cubicBezTo>
                  <a:pt x="384127" y="3432780"/>
                  <a:pt x="384635" y="3429528"/>
                  <a:pt x="385256" y="3426161"/>
                </a:cubicBezTo>
                <a:lnTo>
                  <a:pt x="398655" y="3356334"/>
                </a:lnTo>
                <a:lnTo>
                  <a:pt x="374590" y="3356334"/>
                </a:lnTo>
                <a:close/>
                <a:moveTo>
                  <a:pt x="1025303" y="3325283"/>
                </a:moveTo>
                <a:cubicBezTo>
                  <a:pt x="1027474" y="3325308"/>
                  <a:pt x="1029379" y="3325410"/>
                  <a:pt x="1031017" y="3325587"/>
                </a:cubicBezTo>
                <a:cubicBezTo>
                  <a:pt x="1032654" y="3325765"/>
                  <a:pt x="1033797" y="3325867"/>
                  <a:pt x="1034444" y="3325892"/>
                </a:cubicBezTo>
                <a:lnTo>
                  <a:pt x="1026827" y="3363954"/>
                </a:lnTo>
                <a:cubicBezTo>
                  <a:pt x="1026351" y="3363929"/>
                  <a:pt x="1025322" y="3363827"/>
                  <a:pt x="1023742" y="3363649"/>
                </a:cubicBezTo>
                <a:cubicBezTo>
                  <a:pt x="1022161" y="3363471"/>
                  <a:pt x="1020142" y="3363370"/>
                  <a:pt x="1017686" y="3363344"/>
                </a:cubicBezTo>
                <a:cubicBezTo>
                  <a:pt x="1009810" y="3363420"/>
                  <a:pt x="1001896" y="3366046"/>
                  <a:pt x="993941" y="3371224"/>
                </a:cubicBezTo>
                <a:cubicBezTo>
                  <a:pt x="985987" y="3376402"/>
                  <a:pt x="978930" y="3383680"/>
                  <a:pt x="972770" y="3393057"/>
                </a:cubicBezTo>
                <a:cubicBezTo>
                  <a:pt x="966610" y="3402434"/>
                  <a:pt x="962284" y="3413460"/>
                  <a:pt x="959791" y="3426133"/>
                </a:cubicBezTo>
                <a:lnTo>
                  <a:pt x="949127" y="3482826"/>
                </a:lnTo>
                <a:lnTo>
                  <a:pt x="910429" y="3482826"/>
                </a:lnTo>
                <a:lnTo>
                  <a:pt x="933587" y="3363040"/>
                </a:lnTo>
                <a:cubicBezTo>
                  <a:pt x="933948" y="3361293"/>
                  <a:pt x="933758" y="3359757"/>
                  <a:pt x="933015" y="3358430"/>
                </a:cubicBezTo>
                <a:cubicBezTo>
                  <a:pt x="932272" y="3357102"/>
                  <a:pt x="930635" y="3356404"/>
                  <a:pt x="928102" y="3356334"/>
                </a:cubicBezTo>
                <a:lnTo>
                  <a:pt x="910734" y="3356334"/>
                </a:lnTo>
                <a:lnTo>
                  <a:pt x="916523" y="3327416"/>
                </a:lnTo>
                <a:lnTo>
                  <a:pt x="957049" y="3327416"/>
                </a:lnTo>
                <a:cubicBezTo>
                  <a:pt x="963118" y="3327397"/>
                  <a:pt x="967587" y="3328501"/>
                  <a:pt x="970456" y="3330726"/>
                </a:cubicBezTo>
                <a:cubicBezTo>
                  <a:pt x="973326" y="3332952"/>
                  <a:pt x="974748" y="3336415"/>
                  <a:pt x="974722" y="3341114"/>
                </a:cubicBezTo>
                <a:cubicBezTo>
                  <a:pt x="974658" y="3343575"/>
                  <a:pt x="974100" y="3347330"/>
                  <a:pt x="973046" y="3352379"/>
                </a:cubicBezTo>
                <a:cubicBezTo>
                  <a:pt x="971992" y="3357429"/>
                  <a:pt x="970824" y="3361795"/>
                  <a:pt x="969542" y="3365478"/>
                </a:cubicBezTo>
                <a:lnTo>
                  <a:pt x="970151" y="3365478"/>
                </a:lnTo>
                <a:cubicBezTo>
                  <a:pt x="975496" y="3354477"/>
                  <a:pt x="983013" y="3345113"/>
                  <a:pt x="992700" y="3337386"/>
                </a:cubicBezTo>
                <a:cubicBezTo>
                  <a:pt x="1002387" y="3329660"/>
                  <a:pt x="1013255" y="3325625"/>
                  <a:pt x="1025303" y="3325283"/>
                </a:cubicBezTo>
                <a:close/>
                <a:moveTo>
                  <a:pt x="1394676" y="3323758"/>
                </a:moveTo>
                <a:cubicBezTo>
                  <a:pt x="1403639" y="3323734"/>
                  <a:pt x="1412280" y="3324933"/>
                  <a:pt x="1420600" y="3327356"/>
                </a:cubicBezTo>
                <a:cubicBezTo>
                  <a:pt x="1428921" y="3329778"/>
                  <a:pt x="1435532" y="3333571"/>
                  <a:pt x="1440434" y="3338734"/>
                </a:cubicBezTo>
                <a:cubicBezTo>
                  <a:pt x="1445336" y="3343897"/>
                  <a:pt x="1447141" y="3350577"/>
                  <a:pt x="1445848" y="3358775"/>
                </a:cubicBezTo>
                <a:lnTo>
                  <a:pt x="1442496" y="3375850"/>
                </a:lnTo>
                <a:lnTo>
                  <a:pt x="1409299" y="3375850"/>
                </a:lnTo>
                <a:lnTo>
                  <a:pt x="1410821" y="3366703"/>
                </a:lnTo>
                <a:cubicBezTo>
                  <a:pt x="1411298" y="3361513"/>
                  <a:pt x="1409127" y="3358095"/>
                  <a:pt x="1404311" y="3356450"/>
                </a:cubicBezTo>
                <a:cubicBezTo>
                  <a:pt x="1399494" y="3354804"/>
                  <a:pt x="1394655" y="3354054"/>
                  <a:pt x="1389794" y="3354201"/>
                </a:cubicBezTo>
                <a:cubicBezTo>
                  <a:pt x="1382000" y="3354201"/>
                  <a:pt x="1375618" y="3355573"/>
                  <a:pt x="1370647" y="3358317"/>
                </a:cubicBezTo>
                <a:cubicBezTo>
                  <a:pt x="1365676" y="3361061"/>
                  <a:pt x="1363108" y="3365178"/>
                  <a:pt x="1362943" y="3370666"/>
                </a:cubicBezTo>
                <a:cubicBezTo>
                  <a:pt x="1363324" y="3377050"/>
                  <a:pt x="1367134" y="3381854"/>
                  <a:pt x="1374373" y="3385078"/>
                </a:cubicBezTo>
                <a:cubicBezTo>
                  <a:pt x="1381612" y="3388303"/>
                  <a:pt x="1389994" y="3391439"/>
                  <a:pt x="1399518" y="3394488"/>
                </a:cubicBezTo>
                <a:cubicBezTo>
                  <a:pt x="1409044" y="3397536"/>
                  <a:pt x="1417426" y="3401987"/>
                  <a:pt x="1424664" y="3407842"/>
                </a:cubicBezTo>
                <a:cubicBezTo>
                  <a:pt x="1431904" y="3413696"/>
                  <a:pt x="1435714" y="3422445"/>
                  <a:pt x="1436095" y="3434088"/>
                </a:cubicBezTo>
                <a:cubicBezTo>
                  <a:pt x="1435722" y="3450138"/>
                  <a:pt x="1428931" y="3462833"/>
                  <a:pt x="1415722" y="3472172"/>
                </a:cubicBezTo>
                <a:cubicBezTo>
                  <a:pt x="1402514" y="3481511"/>
                  <a:pt x="1385124" y="3486281"/>
                  <a:pt x="1363553" y="3486484"/>
                </a:cubicBezTo>
                <a:cubicBezTo>
                  <a:pt x="1354380" y="3486540"/>
                  <a:pt x="1344945" y="3485277"/>
                  <a:pt x="1335250" y="3482695"/>
                </a:cubicBezTo>
                <a:cubicBezTo>
                  <a:pt x="1325555" y="3480112"/>
                  <a:pt x="1317653" y="3475872"/>
                  <a:pt x="1311545" y="3469973"/>
                </a:cubicBezTo>
                <a:cubicBezTo>
                  <a:pt x="1305436" y="3464074"/>
                  <a:pt x="1303176" y="3456178"/>
                  <a:pt x="1304764" y="3446284"/>
                </a:cubicBezTo>
                <a:lnTo>
                  <a:pt x="1307812" y="3431039"/>
                </a:lnTo>
                <a:lnTo>
                  <a:pt x="1340715" y="3431039"/>
                </a:lnTo>
                <a:lnTo>
                  <a:pt x="1339192" y="3438967"/>
                </a:lnTo>
                <a:cubicBezTo>
                  <a:pt x="1338390" y="3443885"/>
                  <a:pt x="1339656" y="3447600"/>
                  <a:pt x="1342993" y="3450113"/>
                </a:cubicBezTo>
                <a:cubicBezTo>
                  <a:pt x="1346330" y="3452626"/>
                  <a:pt x="1350462" y="3454308"/>
                  <a:pt x="1355390" y="3455161"/>
                </a:cubicBezTo>
                <a:cubicBezTo>
                  <a:pt x="1360318" y="3456014"/>
                  <a:pt x="1364768" y="3456409"/>
                  <a:pt x="1368740" y="3456347"/>
                </a:cubicBezTo>
                <a:cubicBezTo>
                  <a:pt x="1377837" y="3456264"/>
                  <a:pt x="1384969" y="3454600"/>
                  <a:pt x="1390138" y="3451354"/>
                </a:cubicBezTo>
                <a:cubicBezTo>
                  <a:pt x="1395306" y="3448108"/>
                  <a:pt x="1397937" y="3443775"/>
                  <a:pt x="1398033" y="3438357"/>
                </a:cubicBezTo>
                <a:cubicBezTo>
                  <a:pt x="1397653" y="3432190"/>
                  <a:pt x="1393859" y="3427448"/>
                  <a:pt x="1386650" y="3424131"/>
                </a:cubicBezTo>
                <a:cubicBezTo>
                  <a:pt x="1379442" y="3420813"/>
                  <a:pt x="1371094" y="3417500"/>
                  <a:pt x="1361609" y="3414193"/>
                </a:cubicBezTo>
                <a:cubicBezTo>
                  <a:pt x="1352124" y="3410885"/>
                  <a:pt x="1343777" y="3406162"/>
                  <a:pt x="1336568" y="3400024"/>
                </a:cubicBezTo>
                <a:cubicBezTo>
                  <a:pt x="1329359" y="3393886"/>
                  <a:pt x="1325565" y="3384913"/>
                  <a:pt x="1325186" y="3373106"/>
                </a:cubicBezTo>
                <a:cubicBezTo>
                  <a:pt x="1325399" y="3361849"/>
                  <a:pt x="1328828" y="3352574"/>
                  <a:pt x="1335473" y="3345280"/>
                </a:cubicBezTo>
                <a:cubicBezTo>
                  <a:pt x="1342118" y="3337986"/>
                  <a:pt x="1350694" y="3332572"/>
                  <a:pt x="1361203" y="3329036"/>
                </a:cubicBezTo>
                <a:cubicBezTo>
                  <a:pt x="1371712" y="3325501"/>
                  <a:pt x="1382870" y="3323741"/>
                  <a:pt x="1394676" y="3323758"/>
                </a:cubicBezTo>
                <a:close/>
                <a:moveTo>
                  <a:pt x="1230533" y="3323758"/>
                </a:moveTo>
                <a:cubicBezTo>
                  <a:pt x="1251243" y="3324055"/>
                  <a:pt x="1266732" y="3329550"/>
                  <a:pt x="1277000" y="3340244"/>
                </a:cubicBezTo>
                <a:cubicBezTo>
                  <a:pt x="1287268" y="3350937"/>
                  <a:pt x="1292395" y="3365049"/>
                  <a:pt x="1292381" y="3382579"/>
                </a:cubicBezTo>
                <a:cubicBezTo>
                  <a:pt x="1292166" y="3389610"/>
                  <a:pt x="1291303" y="3395954"/>
                  <a:pt x="1289793" y="3401610"/>
                </a:cubicBezTo>
                <a:cubicBezTo>
                  <a:pt x="1288283" y="3407266"/>
                  <a:pt x="1287420" y="3410259"/>
                  <a:pt x="1287205" y="3410588"/>
                </a:cubicBezTo>
                <a:lnTo>
                  <a:pt x="1180215" y="3410588"/>
                </a:lnTo>
                <a:cubicBezTo>
                  <a:pt x="1180177" y="3410652"/>
                  <a:pt x="1180025" y="3411440"/>
                  <a:pt x="1179758" y="3412953"/>
                </a:cubicBezTo>
                <a:cubicBezTo>
                  <a:pt x="1179491" y="3414465"/>
                  <a:pt x="1179339" y="3416321"/>
                  <a:pt x="1179301" y="3418520"/>
                </a:cubicBezTo>
                <a:cubicBezTo>
                  <a:pt x="1179383" y="3428937"/>
                  <a:pt x="1182801" y="3437390"/>
                  <a:pt x="1189555" y="3443879"/>
                </a:cubicBezTo>
                <a:cubicBezTo>
                  <a:pt x="1196308" y="3450368"/>
                  <a:pt x="1205902" y="3453711"/>
                  <a:pt x="1218334" y="3453908"/>
                </a:cubicBezTo>
                <a:cubicBezTo>
                  <a:pt x="1226802" y="3453697"/>
                  <a:pt x="1234669" y="3452221"/>
                  <a:pt x="1241936" y="3449479"/>
                </a:cubicBezTo>
                <a:cubicBezTo>
                  <a:pt x="1249203" y="3446737"/>
                  <a:pt x="1255080" y="3443995"/>
                  <a:pt x="1259569" y="3441253"/>
                </a:cubicBezTo>
                <a:cubicBezTo>
                  <a:pt x="1264058" y="3438512"/>
                  <a:pt x="1266368" y="3437035"/>
                  <a:pt x="1266499" y="3436824"/>
                </a:cubicBezTo>
                <a:lnTo>
                  <a:pt x="1276852" y="3466086"/>
                </a:lnTo>
                <a:cubicBezTo>
                  <a:pt x="1276732" y="3466338"/>
                  <a:pt x="1273994" y="3468101"/>
                  <a:pt x="1268638" y="3471374"/>
                </a:cubicBezTo>
                <a:cubicBezTo>
                  <a:pt x="1263282" y="3474648"/>
                  <a:pt x="1256029" y="3477922"/>
                  <a:pt x="1246879" y="3481195"/>
                </a:cubicBezTo>
                <a:cubicBezTo>
                  <a:pt x="1237728" y="3484469"/>
                  <a:pt x="1227400" y="3486232"/>
                  <a:pt x="1215895" y="3486484"/>
                </a:cubicBezTo>
                <a:cubicBezTo>
                  <a:pt x="1191540" y="3486047"/>
                  <a:pt x="1172887" y="3479613"/>
                  <a:pt x="1159933" y="3467181"/>
                </a:cubicBezTo>
                <a:cubicBezTo>
                  <a:pt x="1146980" y="3454748"/>
                  <a:pt x="1140444" y="3438935"/>
                  <a:pt x="1140324" y="3419740"/>
                </a:cubicBezTo>
                <a:cubicBezTo>
                  <a:pt x="1140478" y="3401957"/>
                  <a:pt x="1144434" y="3385852"/>
                  <a:pt x="1152191" y="3371424"/>
                </a:cubicBezTo>
                <a:cubicBezTo>
                  <a:pt x="1159949" y="3356995"/>
                  <a:pt x="1170587" y="3345496"/>
                  <a:pt x="1184105" y="3336927"/>
                </a:cubicBezTo>
                <a:cubicBezTo>
                  <a:pt x="1197623" y="3328356"/>
                  <a:pt x="1213099" y="3323967"/>
                  <a:pt x="1230533" y="3323758"/>
                </a:cubicBezTo>
                <a:close/>
                <a:moveTo>
                  <a:pt x="709718" y="3323758"/>
                </a:moveTo>
                <a:cubicBezTo>
                  <a:pt x="722991" y="3323777"/>
                  <a:pt x="733523" y="3327317"/>
                  <a:pt x="741314" y="3334378"/>
                </a:cubicBezTo>
                <a:cubicBezTo>
                  <a:pt x="749105" y="3341439"/>
                  <a:pt x="753089" y="3351907"/>
                  <a:pt x="753266" y="3365783"/>
                </a:cubicBezTo>
                <a:cubicBezTo>
                  <a:pt x="753112" y="3372537"/>
                  <a:pt x="752033" y="3381042"/>
                  <a:pt x="750029" y="3391297"/>
                </a:cubicBezTo>
                <a:cubicBezTo>
                  <a:pt x="748025" y="3401552"/>
                  <a:pt x="746020" y="3411437"/>
                  <a:pt x="744015" y="3420950"/>
                </a:cubicBezTo>
                <a:cubicBezTo>
                  <a:pt x="742009" y="3430464"/>
                  <a:pt x="740928" y="3437486"/>
                  <a:pt x="740770" y="3442016"/>
                </a:cubicBezTo>
                <a:cubicBezTo>
                  <a:pt x="740820" y="3446806"/>
                  <a:pt x="742014" y="3450109"/>
                  <a:pt x="744351" y="3451926"/>
                </a:cubicBezTo>
                <a:cubicBezTo>
                  <a:pt x="746688" y="3453743"/>
                  <a:pt x="749863" y="3454607"/>
                  <a:pt x="753876" y="3454518"/>
                </a:cubicBezTo>
                <a:cubicBezTo>
                  <a:pt x="755756" y="3454492"/>
                  <a:pt x="757330" y="3454391"/>
                  <a:pt x="758600" y="3454213"/>
                </a:cubicBezTo>
                <a:cubicBezTo>
                  <a:pt x="759870" y="3454035"/>
                  <a:pt x="760531" y="3453933"/>
                  <a:pt x="760582" y="3453908"/>
                </a:cubicBezTo>
                <a:lnTo>
                  <a:pt x="755095" y="3482827"/>
                </a:lnTo>
                <a:cubicBezTo>
                  <a:pt x="755057" y="3482865"/>
                  <a:pt x="753685" y="3483017"/>
                  <a:pt x="750980" y="3483284"/>
                </a:cubicBezTo>
                <a:cubicBezTo>
                  <a:pt x="748276" y="3483550"/>
                  <a:pt x="744466" y="3483703"/>
                  <a:pt x="739552" y="3483741"/>
                </a:cubicBezTo>
                <a:cubicBezTo>
                  <a:pt x="733997" y="3483887"/>
                  <a:pt x="728290" y="3483289"/>
                  <a:pt x="722432" y="3481948"/>
                </a:cubicBezTo>
                <a:cubicBezTo>
                  <a:pt x="716572" y="3480606"/>
                  <a:pt x="711610" y="3477640"/>
                  <a:pt x="707544" y="3473051"/>
                </a:cubicBezTo>
                <a:cubicBezTo>
                  <a:pt x="703479" y="3468462"/>
                  <a:pt x="701358" y="3461369"/>
                  <a:pt x="701184" y="3451774"/>
                </a:cubicBezTo>
                <a:cubicBezTo>
                  <a:pt x="701330" y="3446025"/>
                  <a:pt x="702357" y="3438244"/>
                  <a:pt x="704263" y="3428430"/>
                </a:cubicBezTo>
                <a:cubicBezTo>
                  <a:pt x="706169" y="3418616"/>
                  <a:pt x="708076" y="3408937"/>
                  <a:pt x="709984" y="3399393"/>
                </a:cubicBezTo>
                <a:cubicBezTo>
                  <a:pt x="711892" y="3389849"/>
                  <a:pt x="712920" y="3382608"/>
                  <a:pt x="713071" y="3377670"/>
                </a:cubicBezTo>
                <a:cubicBezTo>
                  <a:pt x="713122" y="3371828"/>
                  <a:pt x="711572" y="3367281"/>
                  <a:pt x="708423" y="3364030"/>
                </a:cubicBezTo>
                <a:cubicBezTo>
                  <a:pt x="705273" y="3360779"/>
                  <a:pt x="700218" y="3359128"/>
                  <a:pt x="693259" y="3359077"/>
                </a:cubicBezTo>
                <a:cubicBezTo>
                  <a:pt x="679594" y="3359541"/>
                  <a:pt x="667833" y="3365091"/>
                  <a:pt x="657978" y="3375727"/>
                </a:cubicBezTo>
                <a:cubicBezTo>
                  <a:pt x="648123" y="3386363"/>
                  <a:pt x="641697" y="3399304"/>
                  <a:pt x="638700" y="3414551"/>
                </a:cubicBezTo>
                <a:lnTo>
                  <a:pt x="625288" y="3482826"/>
                </a:lnTo>
                <a:lnTo>
                  <a:pt x="586579" y="3482826"/>
                </a:lnTo>
                <a:lnTo>
                  <a:pt x="610048" y="3363040"/>
                </a:lnTo>
                <a:cubicBezTo>
                  <a:pt x="610372" y="3361027"/>
                  <a:pt x="610106" y="3359414"/>
                  <a:pt x="609248" y="3358201"/>
                </a:cubicBezTo>
                <a:cubicBezTo>
                  <a:pt x="608391" y="3356988"/>
                  <a:pt x="606829" y="3356366"/>
                  <a:pt x="604562" y="3356334"/>
                </a:cubicBezTo>
                <a:lnTo>
                  <a:pt x="587188" y="3356334"/>
                </a:lnTo>
                <a:lnTo>
                  <a:pt x="592675" y="3327416"/>
                </a:lnTo>
                <a:lnTo>
                  <a:pt x="633518" y="3327416"/>
                </a:lnTo>
                <a:cubicBezTo>
                  <a:pt x="639576" y="3327435"/>
                  <a:pt x="643996" y="3328615"/>
                  <a:pt x="646777" y="3330955"/>
                </a:cubicBezTo>
                <a:cubicBezTo>
                  <a:pt x="649558" y="3333295"/>
                  <a:pt x="650930" y="3336681"/>
                  <a:pt x="650892" y="3341114"/>
                </a:cubicBezTo>
                <a:cubicBezTo>
                  <a:pt x="650873" y="3342997"/>
                  <a:pt x="650530" y="3345699"/>
                  <a:pt x="649863" y="3349219"/>
                </a:cubicBezTo>
                <a:cubicBezTo>
                  <a:pt x="649196" y="3352739"/>
                  <a:pt x="648320" y="3355822"/>
                  <a:pt x="647234" y="3358468"/>
                </a:cubicBezTo>
                <a:lnTo>
                  <a:pt x="647844" y="3358468"/>
                </a:lnTo>
                <a:cubicBezTo>
                  <a:pt x="648771" y="3356219"/>
                  <a:pt x="651725" y="3352362"/>
                  <a:pt x="656705" y="3346898"/>
                </a:cubicBezTo>
                <a:cubicBezTo>
                  <a:pt x="661686" y="3341435"/>
                  <a:pt x="668613" y="3336293"/>
                  <a:pt x="677488" y="3331472"/>
                </a:cubicBezTo>
                <a:cubicBezTo>
                  <a:pt x="686363" y="3326651"/>
                  <a:pt x="697106" y="3324080"/>
                  <a:pt x="709718" y="3323758"/>
                </a:cubicBezTo>
                <a:close/>
                <a:moveTo>
                  <a:pt x="276736" y="3323758"/>
                </a:moveTo>
                <a:cubicBezTo>
                  <a:pt x="298613" y="3324062"/>
                  <a:pt x="316275" y="3330381"/>
                  <a:pt x="329723" y="3342717"/>
                </a:cubicBezTo>
                <a:cubicBezTo>
                  <a:pt x="343170" y="3355053"/>
                  <a:pt x="350087" y="3371586"/>
                  <a:pt x="350473" y="3392314"/>
                </a:cubicBezTo>
                <a:cubicBezTo>
                  <a:pt x="350192" y="3410660"/>
                  <a:pt x="345408" y="3426884"/>
                  <a:pt x="336122" y="3440987"/>
                </a:cubicBezTo>
                <a:cubicBezTo>
                  <a:pt x="326836" y="3455089"/>
                  <a:pt x="314738" y="3466160"/>
                  <a:pt x="299828" y="3474198"/>
                </a:cubicBezTo>
                <a:cubicBezTo>
                  <a:pt x="284918" y="3482237"/>
                  <a:pt x="268886" y="3486332"/>
                  <a:pt x="251732" y="3486484"/>
                </a:cubicBezTo>
                <a:cubicBezTo>
                  <a:pt x="229988" y="3486206"/>
                  <a:pt x="212364" y="3479911"/>
                  <a:pt x="198859" y="3467601"/>
                </a:cubicBezTo>
                <a:cubicBezTo>
                  <a:pt x="185354" y="3455290"/>
                  <a:pt x="178399" y="3438631"/>
                  <a:pt x="177994" y="3417623"/>
                </a:cubicBezTo>
                <a:cubicBezTo>
                  <a:pt x="178265" y="3399473"/>
                  <a:pt x="183003" y="3383366"/>
                  <a:pt x="192210" y="3369300"/>
                </a:cubicBezTo>
                <a:cubicBezTo>
                  <a:pt x="201417" y="3355235"/>
                  <a:pt x="213470" y="3344169"/>
                  <a:pt x="228369" y="3336100"/>
                </a:cubicBezTo>
                <a:cubicBezTo>
                  <a:pt x="243267" y="3328032"/>
                  <a:pt x="259390" y="3323918"/>
                  <a:pt x="276736" y="3323758"/>
                </a:cubicBezTo>
                <a:close/>
                <a:moveTo>
                  <a:pt x="106176" y="3323758"/>
                </a:moveTo>
                <a:cubicBezTo>
                  <a:pt x="114573" y="3323687"/>
                  <a:pt x="123551" y="3324845"/>
                  <a:pt x="133111" y="3327232"/>
                </a:cubicBezTo>
                <a:cubicBezTo>
                  <a:pt x="142671" y="3329619"/>
                  <a:pt x="150588" y="3333664"/>
                  <a:pt x="156863" y="3339367"/>
                </a:cubicBezTo>
                <a:cubicBezTo>
                  <a:pt x="163138" y="3345070"/>
                  <a:pt x="165546" y="3352860"/>
                  <a:pt x="164088" y="3362737"/>
                </a:cubicBezTo>
                <a:lnTo>
                  <a:pt x="160126" y="3382252"/>
                </a:lnTo>
                <a:lnTo>
                  <a:pt x="126902" y="3382252"/>
                </a:lnTo>
                <a:lnTo>
                  <a:pt x="128731" y="3372494"/>
                </a:lnTo>
                <a:cubicBezTo>
                  <a:pt x="129328" y="3367298"/>
                  <a:pt x="126991" y="3363360"/>
                  <a:pt x="121721" y="3360679"/>
                </a:cubicBezTo>
                <a:cubicBezTo>
                  <a:pt x="116450" y="3357998"/>
                  <a:pt x="110151" y="3356652"/>
                  <a:pt x="102823" y="3356639"/>
                </a:cubicBezTo>
                <a:cubicBezTo>
                  <a:pt x="92236" y="3356804"/>
                  <a:pt x="82659" y="3359624"/>
                  <a:pt x="74093" y="3365098"/>
                </a:cubicBezTo>
                <a:cubicBezTo>
                  <a:pt x="65527" y="3370571"/>
                  <a:pt x="58704" y="3377705"/>
                  <a:pt x="53626" y="3386498"/>
                </a:cubicBezTo>
                <a:cubicBezTo>
                  <a:pt x="48548" y="3395292"/>
                  <a:pt x="45948" y="3404752"/>
                  <a:pt x="45826" y="3414878"/>
                </a:cubicBezTo>
                <a:cubicBezTo>
                  <a:pt x="45832" y="3426243"/>
                  <a:pt x="49324" y="3435530"/>
                  <a:pt x="56303" y="3442740"/>
                </a:cubicBezTo>
                <a:cubicBezTo>
                  <a:pt x="63282" y="3449951"/>
                  <a:pt x="73708" y="3453673"/>
                  <a:pt x="87583" y="3453908"/>
                </a:cubicBezTo>
                <a:cubicBezTo>
                  <a:pt x="97527" y="3453667"/>
                  <a:pt x="106358" y="3451981"/>
                  <a:pt x="114078" y="3448849"/>
                </a:cubicBezTo>
                <a:cubicBezTo>
                  <a:pt x="121798" y="3445717"/>
                  <a:pt x="127875" y="3442585"/>
                  <a:pt x="132310" y="3439453"/>
                </a:cubicBezTo>
                <a:cubicBezTo>
                  <a:pt x="136744" y="3436321"/>
                  <a:pt x="139006" y="3434634"/>
                  <a:pt x="139094" y="3434393"/>
                </a:cubicBezTo>
                <a:lnTo>
                  <a:pt x="149458" y="3463651"/>
                </a:lnTo>
                <a:cubicBezTo>
                  <a:pt x="149424" y="3463933"/>
                  <a:pt x="146850" y="3465906"/>
                  <a:pt x="141736" y="3469570"/>
                </a:cubicBezTo>
                <a:cubicBezTo>
                  <a:pt x="136622" y="3473235"/>
                  <a:pt x="129171" y="3476899"/>
                  <a:pt x="119384" y="3480564"/>
                </a:cubicBezTo>
                <a:cubicBezTo>
                  <a:pt x="109597" y="3484229"/>
                  <a:pt x="97675" y="3486202"/>
                  <a:pt x="83621" y="3486484"/>
                </a:cubicBezTo>
                <a:cubicBezTo>
                  <a:pt x="59078" y="3486092"/>
                  <a:pt x="40137" y="3479569"/>
                  <a:pt x="26799" y="3466916"/>
                </a:cubicBezTo>
                <a:cubicBezTo>
                  <a:pt x="13460" y="3454263"/>
                  <a:pt x="6709" y="3437832"/>
                  <a:pt x="6544" y="3417623"/>
                </a:cubicBezTo>
                <a:cubicBezTo>
                  <a:pt x="6702" y="3401393"/>
                  <a:pt x="11022" y="3386189"/>
                  <a:pt x="19506" y="3372011"/>
                </a:cubicBezTo>
                <a:cubicBezTo>
                  <a:pt x="27989" y="3357833"/>
                  <a:pt x="39689" y="3346314"/>
                  <a:pt x="54607" y="3337455"/>
                </a:cubicBezTo>
                <a:cubicBezTo>
                  <a:pt x="69525" y="3328597"/>
                  <a:pt x="86714" y="3324031"/>
                  <a:pt x="106176" y="3323758"/>
                </a:cubicBezTo>
                <a:close/>
                <a:moveTo>
                  <a:pt x="832067" y="3285049"/>
                </a:moveTo>
                <a:lnTo>
                  <a:pt x="869243" y="3285049"/>
                </a:lnTo>
                <a:lnTo>
                  <a:pt x="861013" y="3327416"/>
                </a:lnTo>
                <a:lnTo>
                  <a:pt x="896675" y="3327416"/>
                </a:lnTo>
                <a:lnTo>
                  <a:pt x="891188" y="3356334"/>
                </a:lnTo>
                <a:lnTo>
                  <a:pt x="855527" y="3356334"/>
                </a:lnTo>
                <a:lnTo>
                  <a:pt x="843030" y="3421587"/>
                </a:lnTo>
                <a:cubicBezTo>
                  <a:pt x="842725" y="3423467"/>
                  <a:pt x="842496" y="3425348"/>
                  <a:pt x="842344" y="3427228"/>
                </a:cubicBezTo>
                <a:cubicBezTo>
                  <a:pt x="842192" y="3429108"/>
                  <a:pt x="842116" y="3430684"/>
                  <a:pt x="842116" y="3431954"/>
                </a:cubicBezTo>
                <a:cubicBezTo>
                  <a:pt x="842427" y="3440702"/>
                  <a:pt x="845081" y="3446457"/>
                  <a:pt x="850078" y="3449220"/>
                </a:cubicBezTo>
                <a:cubicBezTo>
                  <a:pt x="855076" y="3451984"/>
                  <a:pt x="860550" y="3453242"/>
                  <a:pt x="866500" y="3452994"/>
                </a:cubicBezTo>
                <a:cubicBezTo>
                  <a:pt x="868989" y="3452968"/>
                  <a:pt x="871021" y="3452867"/>
                  <a:pt x="872596" y="3452689"/>
                </a:cubicBezTo>
                <a:cubicBezTo>
                  <a:pt x="874170" y="3452511"/>
                  <a:pt x="874983" y="3452409"/>
                  <a:pt x="875034" y="3452384"/>
                </a:cubicBezTo>
                <a:lnTo>
                  <a:pt x="868938" y="3483437"/>
                </a:lnTo>
                <a:cubicBezTo>
                  <a:pt x="868792" y="3483475"/>
                  <a:pt x="867560" y="3483627"/>
                  <a:pt x="865242" y="3483893"/>
                </a:cubicBezTo>
                <a:cubicBezTo>
                  <a:pt x="862924" y="3484160"/>
                  <a:pt x="860397" y="3484312"/>
                  <a:pt x="857660" y="3484350"/>
                </a:cubicBezTo>
                <a:cubicBezTo>
                  <a:pt x="848156" y="3484439"/>
                  <a:pt x="839239" y="3483044"/>
                  <a:pt x="830910" y="3480166"/>
                </a:cubicBezTo>
                <a:cubicBezTo>
                  <a:pt x="822580" y="3477288"/>
                  <a:pt x="815809" y="3472396"/>
                  <a:pt x="810594" y="3465491"/>
                </a:cubicBezTo>
                <a:cubicBezTo>
                  <a:pt x="805379" y="3458585"/>
                  <a:pt x="802691" y="3449134"/>
                  <a:pt x="802530" y="3437138"/>
                </a:cubicBezTo>
                <a:cubicBezTo>
                  <a:pt x="802536" y="3434997"/>
                  <a:pt x="802676" y="3432723"/>
                  <a:pt x="802948" y="3430315"/>
                </a:cubicBezTo>
                <a:cubicBezTo>
                  <a:pt x="803221" y="3427908"/>
                  <a:pt x="803589" y="3425405"/>
                  <a:pt x="804052" y="3422807"/>
                </a:cubicBezTo>
                <a:lnTo>
                  <a:pt x="817146" y="3356334"/>
                </a:lnTo>
                <a:lnTo>
                  <a:pt x="793081" y="3356334"/>
                </a:lnTo>
                <a:lnTo>
                  <a:pt x="798872" y="3327416"/>
                </a:lnTo>
                <a:lnTo>
                  <a:pt x="823845" y="3327416"/>
                </a:lnTo>
                <a:close/>
                <a:moveTo>
                  <a:pt x="1084602" y="3266456"/>
                </a:moveTo>
                <a:lnTo>
                  <a:pt x="1123598" y="3266456"/>
                </a:lnTo>
                <a:lnTo>
                  <a:pt x="1116896" y="3300860"/>
                </a:lnTo>
                <a:lnTo>
                  <a:pt x="1077900" y="3300860"/>
                </a:lnTo>
                <a:close/>
                <a:moveTo>
                  <a:pt x="1561685" y="3262799"/>
                </a:moveTo>
                <a:lnTo>
                  <a:pt x="1598858" y="3262799"/>
                </a:lnTo>
                <a:lnTo>
                  <a:pt x="1561685" y="3333474"/>
                </a:lnTo>
                <a:lnTo>
                  <a:pt x="1532738" y="3333474"/>
                </a:lnTo>
                <a:close/>
                <a:moveTo>
                  <a:pt x="1510799" y="3262799"/>
                </a:moveTo>
                <a:lnTo>
                  <a:pt x="1547973" y="3262799"/>
                </a:lnTo>
                <a:lnTo>
                  <a:pt x="1510799" y="3333474"/>
                </a:lnTo>
                <a:lnTo>
                  <a:pt x="1482158" y="3333474"/>
                </a:lnTo>
                <a:close/>
                <a:moveTo>
                  <a:pt x="785247" y="2922730"/>
                </a:moveTo>
                <a:cubicBezTo>
                  <a:pt x="772573" y="2922862"/>
                  <a:pt x="760498" y="2926332"/>
                  <a:pt x="749023" y="2933141"/>
                </a:cubicBezTo>
                <a:cubicBezTo>
                  <a:pt x="737548" y="2939949"/>
                  <a:pt x="728144" y="2949308"/>
                  <a:pt x="720811" y="2961215"/>
                </a:cubicBezTo>
                <a:cubicBezTo>
                  <a:pt x="713479" y="2973123"/>
                  <a:pt x="709690" y="2986791"/>
                  <a:pt x="709445" y="3002219"/>
                </a:cubicBezTo>
                <a:cubicBezTo>
                  <a:pt x="709701" y="3017960"/>
                  <a:pt x="714413" y="3030320"/>
                  <a:pt x="723581" y="3039300"/>
                </a:cubicBezTo>
                <a:cubicBezTo>
                  <a:pt x="732749" y="3048280"/>
                  <a:pt x="744836" y="3052856"/>
                  <a:pt x="759843" y="3053026"/>
                </a:cubicBezTo>
                <a:cubicBezTo>
                  <a:pt x="772518" y="3052908"/>
                  <a:pt x="784592" y="3049503"/>
                  <a:pt x="796067" y="3042813"/>
                </a:cubicBezTo>
                <a:cubicBezTo>
                  <a:pt x="807543" y="3036124"/>
                  <a:pt x="816946" y="3026862"/>
                  <a:pt x="824279" y="3015027"/>
                </a:cubicBezTo>
                <a:cubicBezTo>
                  <a:pt x="831611" y="3003193"/>
                  <a:pt x="835400" y="2989500"/>
                  <a:pt x="835645" y="2973947"/>
                </a:cubicBezTo>
                <a:cubicBezTo>
                  <a:pt x="835389" y="2958369"/>
                  <a:pt x="830677" y="2945991"/>
                  <a:pt x="821509" y="2936815"/>
                </a:cubicBezTo>
                <a:cubicBezTo>
                  <a:pt x="812342" y="2927639"/>
                  <a:pt x="800254" y="2922944"/>
                  <a:pt x="785247" y="2922730"/>
                </a:cubicBezTo>
                <a:close/>
                <a:moveTo>
                  <a:pt x="1434284" y="2918635"/>
                </a:moveTo>
                <a:cubicBezTo>
                  <a:pt x="1420974" y="2918806"/>
                  <a:pt x="1409074" y="2922974"/>
                  <a:pt x="1398582" y="2931141"/>
                </a:cubicBezTo>
                <a:cubicBezTo>
                  <a:pt x="1388090" y="2939307"/>
                  <a:pt x="1380184" y="2950446"/>
                  <a:pt x="1374866" y="2964558"/>
                </a:cubicBezTo>
                <a:lnTo>
                  <a:pt x="1466656" y="2964558"/>
                </a:lnTo>
                <a:cubicBezTo>
                  <a:pt x="1466691" y="2964387"/>
                  <a:pt x="1466827" y="2963089"/>
                  <a:pt x="1467066" y="2960663"/>
                </a:cubicBezTo>
                <a:cubicBezTo>
                  <a:pt x="1467306" y="2958237"/>
                  <a:pt x="1467442" y="2955709"/>
                  <a:pt x="1467477" y="2953077"/>
                </a:cubicBezTo>
                <a:cubicBezTo>
                  <a:pt x="1467348" y="2942135"/>
                  <a:pt x="1464326" y="2933678"/>
                  <a:pt x="1458410" y="2927707"/>
                </a:cubicBezTo>
                <a:cubicBezTo>
                  <a:pt x="1452494" y="2921736"/>
                  <a:pt x="1444451" y="2918712"/>
                  <a:pt x="1434284" y="2918635"/>
                </a:cubicBezTo>
                <a:close/>
                <a:moveTo>
                  <a:pt x="27392" y="2883462"/>
                </a:moveTo>
                <a:lnTo>
                  <a:pt x="111303" y="2883462"/>
                </a:lnTo>
                <a:lnTo>
                  <a:pt x="83862" y="3024755"/>
                </a:lnTo>
                <a:cubicBezTo>
                  <a:pt x="83435" y="3026846"/>
                  <a:pt x="83060" y="3029014"/>
                  <a:pt x="82736" y="3031259"/>
                </a:cubicBezTo>
                <a:cubicBezTo>
                  <a:pt x="82411" y="3033504"/>
                  <a:pt x="82241" y="3035570"/>
                  <a:pt x="82224" y="3037456"/>
                </a:cubicBezTo>
                <a:cubicBezTo>
                  <a:pt x="82292" y="3043713"/>
                  <a:pt x="83896" y="3048101"/>
                  <a:pt x="87036" y="3050619"/>
                </a:cubicBezTo>
                <a:cubicBezTo>
                  <a:pt x="90176" y="3053137"/>
                  <a:pt x="94443" y="3054349"/>
                  <a:pt x="99835" y="3054255"/>
                </a:cubicBezTo>
                <a:cubicBezTo>
                  <a:pt x="102361" y="3054221"/>
                  <a:pt x="104477" y="3054085"/>
                  <a:pt x="106184" y="3053846"/>
                </a:cubicBezTo>
                <a:cubicBezTo>
                  <a:pt x="107890" y="3053606"/>
                  <a:pt x="108778" y="3053470"/>
                  <a:pt x="108846" y="3053436"/>
                </a:cubicBezTo>
                <a:lnTo>
                  <a:pt x="101474" y="3092296"/>
                </a:lnTo>
                <a:cubicBezTo>
                  <a:pt x="101269" y="3092347"/>
                  <a:pt x="99323" y="3092552"/>
                  <a:pt x="95637" y="3092910"/>
                </a:cubicBezTo>
                <a:cubicBezTo>
                  <a:pt x="91951" y="3093268"/>
                  <a:pt x="87753" y="3093472"/>
                  <a:pt x="83043" y="3093523"/>
                </a:cubicBezTo>
                <a:cubicBezTo>
                  <a:pt x="74513" y="3093730"/>
                  <a:pt x="66112" y="3092953"/>
                  <a:pt x="57839" y="3091190"/>
                </a:cubicBezTo>
                <a:cubicBezTo>
                  <a:pt x="49567" y="3089427"/>
                  <a:pt x="42682" y="3085437"/>
                  <a:pt x="37183" y="3079220"/>
                </a:cubicBezTo>
                <a:cubicBezTo>
                  <a:pt x="31684" y="3073003"/>
                  <a:pt x="28830" y="3063315"/>
                  <a:pt x="28620" y="3050158"/>
                </a:cubicBezTo>
                <a:cubicBezTo>
                  <a:pt x="28620" y="3047273"/>
                  <a:pt x="28825" y="3044029"/>
                  <a:pt x="29234" y="3040427"/>
                </a:cubicBezTo>
                <a:cubicBezTo>
                  <a:pt x="29643" y="3036825"/>
                  <a:pt x="30257" y="3032966"/>
                  <a:pt x="31076" y="3028852"/>
                </a:cubicBezTo>
                <a:lnTo>
                  <a:pt x="51944" y="2922321"/>
                </a:lnTo>
                <a:lnTo>
                  <a:pt x="19610" y="2922321"/>
                </a:lnTo>
                <a:close/>
                <a:moveTo>
                  <a:pt x="1435513" y="2878548"/>
                </a:moveTo>
                <a:cubicBezTo>
                  <a:pt x="1463343" y="2878946"/>
                  <a:pt x="1484156" y="2886330"/>
                  <a:pt x="1497953" y="2900699"/>
                </a:cubicBezTo>
                <a:cubicBezTo>
                  <a:pt x="1511750" y="2915068"/>
                  <a:pt x="1518640" y="2934031"/>
                  <a:pt x="1518622" y="2957588"/>
                </a:cubicBezTo>
                <a:cubicBezTo>
                  <a:pt x="1518332" y="2967036"/>
                  <a:pt x="1517173" y="2975560"/>
                  <a:pt x="1515144" y="2983160"/>
                </a:cubicBezTo>
                <a:cubicBezTo>
                  <a:pt x="1513115" y="2990761"/>
                  <a:pt x="1511956" y="2994783"/>
                  <a:pt x="1511666" y="2995225"/>
                </a:cubicBezTo>
                <a:lnTo>
                  <a:pt x="1367899" y="2995225"/>
                </a:lnTo>
                <a:cubicBezTo>
                  <a:pt x="1367848" y="2995311"/>
                  <a:pt x="1367643" y="2996369"/>
                  <a:pt x="1367285" y="2998402"/>
                </a:cubicBezTo>
                <a:cubicBezTo>
                  <a:pt x="1366926" y="3000435"/>
                  <a:pt x="1366721" y="3002928"/>
                  <a:pt x="1366670" y="3005883"/>
                </a:cubicBezTo>
                <a:cubicBezTo>
                  <a:pt x="1366781" y="3019881"/>
                  <a:pt x="1371374" y="3031240"/>
                  <a:pt x="1380449" y="3039960"/>
                </a:cubicBezTo>
                <a:cubicBezTo>
                  <a:pt x="1389524" y="3048679"/>
                  <a:pt x="1402415" y="3053171"/>
                  <a:pt x="1419122" y="3053436"/>
                </a:cubicBezTo>
                <a:cubicBezTo>
                  <a:pt x="1430499" y="3053153"/>
                  <a:pt x="1441070" y="3051169"/>
                  <a:pt x="1450836" y="3047484"/>
                </a:cubicBezTo>
                <a:cubicBezTo>
                  <a:pt x="1460601" y="3043800"/>
                  <a:pt x="1468499" y="3040116"/>
                  <a:pt x="1474531" y="3036431"/>
                </a:cubicBezTo>
                <a:cubicBezTo>
                  <a:pt x="1480562" y="3032747"/>
                  <a:pt x="1483666" y="3030763"/>
                  <a:pt x="1483843" y="3030480"/>
                </a:cubicBezTo>
                <a:lnTo>
                  <a:pt x="1497755" y="3069800"/>
                </a:lnTo>
                <a:cubicBezTo>
                  <a:pt x="1497593" y="3070139"/>
                  <a:pt x="1493914" y="3072507"/>
                  <a:pt x="1486718" y="3076906"/>
                </a:cubicBezTo>
                <a:cubicBezTo>
                  <a:pt x="1479521" y="3081305"/>
                  <a:pt x="1469774" y="3085704"/>
                  <a:pt x="1457478" y="3090103"/>
                </a:cubicBezTo>
                <a:cubicBezTo>
                  <a:pt x="1445182" y="3094502"/>
                  <a:pt x="1431304" y="3096871"/>
                  <a:pt x="1415844" y="3097210"/>
                </a:cubicBezTo>
                <a:cubicBezTo>
                  <a:pt x="1383117" y="3096623"/>
                  <a:pt x="1358051" y="3087977"/>
                  <a:pt x="1340645" y="3071271"/>
                </a:cubicBezTo>
                <a:cubicBezTo>
                  <a:pt x="1323239" y="3054565"/>
                  <a:pt x="1314456" y="3033316"/>
                  <a:pt x="1314296" y="3007523"/>
                </a:cubicBezTo>
                <a:cubicBezTo>
                  <a:pt x="1314502" y="2983627"/>
                  <a:pt x="1319818" y="2961985"/>
                  <a:pt x="1330242" y="2942597"/>
                </a:cubicBezTo>
                <a:cubicBezTo>
                  <a:pt x="1340666" y="2923210"/>
                  <a:pt x="1354961" y="2907758"/>
                  <a:pt x="1373126" y="2896242"/>
                </a:cubicBezTo>
                <a:cubicBezTo>
                  <a:pt x="1391290" y="2884726"/>
                  <a:pt x="1412086" y="2878828"/>
                  <a:pt x="1435513" y="2878548"/>
                </a:cubicBezTo>
                <a:close/>
                <a:moveTo>
                  <a:pt x="1085857" y="2878548"/>
                </a:moveTo>
                <a:cubicBezTo>
                  <a:pt x="1100517" y="2878582"/>
                  <a:pt x="1112258" y="2882605"/>
                  <a:pt x="1121081" y="2890617"/>
                </a:cubicBezTo>
                <a:cubicBezTo>
                  <a:pt x="1129904" y="2898629"/>
                  <a:pt x="1135092" y="2910426"/>
                  <a:pt x="1136645" y="2926007"/>
                </a:cubicBezTo>
                <a:lnTo>
                  <a:pt x="1137464" y="2926007"/>
                </a:lnTo>
                <a:cubicBezTo>
                  <a:pt x="1145587" y="2912574"/>
                  <a:pt x="1156372" y="2901391"/>
                  <a:pt x="1169820" y="2892458"/>
                </a:cubicBezTo>
                <a:cubicBezTo>
                  <a:pt x="1183268" y="2883525"/>
                  <a:pt x="1198559" y="2878889"/>
                  <a:pt x="1215693" y="2878548"/>
                </a:cubicBezTo>
                <a:cubicBezTo>
                  <a:pt x="1232940" y="2878590"/>
                  <a:pt x="1246734" y="2883415"/>
                  <a:pt x="1257074" y="2893022"/>
                </a:cubicBezTo>
                <a:cubicBezTo>
                  <a:pt x="1267415" y="2902629"/>
                  <a:pt x="1272718" y="2916764"/>
                  <a:pt x="1272982" y="2935427"/>
                </a:cubicBezTo>
                <a:cubicBezTo>
                  <a:pt x="1272775" y="2944112"/>
                  <a:pt x="1271325" y="2955322"/>
                  <a:pt x="1268632" y="2969060"/>
                </a:cubicBezTo>
                <a:cubicBezTo>
                  <a:pt x="1265939" y="2982797"/>
                  <a:pt x="1263245" y="2996104"/>
                  <a:pt x="1260550" y="3008982"/>
                </a:cubicBezTo>
                <a:cubicBezTo>
                  <a:pt x="1257855" y="3021860"/>
                  <a:pt x="1256402" y="3031351"/>
                  <a:pt x="1256189" y="3037456"/>
                </a:cubicBezTo>
                <a:cubicBezTo>
                  <a:pt x="1256240" y="3043892"/>
                  <a:pt x="1257776" y="3048331"/>
                  <a:pt x="1260797" y="3050773"/>
                </a:cubicBezTo>
                <a:cubicBezTo>
                  <a:pt x="1263818" y="3053214"/>
                  <a:pt x="1268016" y="3054375"/>
                  <a:pt x="1273392" y="3054255"/>
                </a:cubicBezTo>
                <a:cubicBezTo>
                  <a:pt x="1275917" y="3054221"/>
                  <a:pt x="1278033" y="3054085"/>
                  <a:pt x="1279740" y="3053846"/>
                </a:cubicBezTo>
                <a:cubicBezTo>
                  <a:pt x="1281446" y="3053606"/>
                  <a:pt x="1282334" y="3053470"/>
                  <a:pt x="1282402" y="3053436"/>
                </a:cubicBezTo>
                <a:lnTo>
                  <a:pt x="1275030" y="3092296"/>
                </a:lnTo>
                <a:cubicBezTo>
                  <a:pt x="1274970" y="3092347"/>
                  <a:pt x="1273144" y="3092552"/>
                  <a:pt x="1269552" y="3092910"/>
                </a:cubicBezTo>
                <a:cubicBezTo>
                  <a:pt x="1265960" y="3093268"/>
                  <a:pt x="1260960" y="3093472"/>
                  <a:pt x="1254552" y="3093523"/>
                </a:cubicBezTo>
                <a:cubicBezTo>
                  <a:pt x="1246955" y="3093720"/>
                  <a:pt x="1239190" y="3092917"/>
                  <a:pt x="1231259" y="3091114"/>
                </a:cubicBezTo>
                <a:cubicBezTo>
                  <a:pt x="1223328" y="3089311"/>
                  <a:pt x="1216625" y="3085326"/>
                  <a:pt x="1211149" y="3079159"/>
                </a:cubicBezTo>
                <a:cubicBezTo>
                  <a:pt x="1205673" y="3072993"/>
                  <a:pt x="1202819" y="3063462"/>
                  <a:pt x="1202586" y="3050568"/>
                </a:cubicBezTo>
                <a:cubicBezTo>
                  <a:pt x="1202788" y="3043076"/>
                  <a:pt x="1204203" y="3032610"/>
                  <a:pt x="1206830" y="3019170"/>
                </a:cubicBezTo>
                <a:cubicBezTo>
                  <a:pt x="1209458" y="3005729"/>
                  <a:pt x="1212086" y="2992470"/>
                  <a:pt x="1214715" y="2979392"/>
                </a:cubicBezTo>
                <a:cubicBezTo>
                  <a:pt x="1217344" y="2966315"/>
                  <a:pt x="1218762" y="2956575"/>
                  <a:pt x="1218969" y="2950172"/>
                </a:cubicBezTo>
                <a:cubicBezTo>
                  <a:pt x="1219148" y="2942714"/>
                  <a:pt x="1217459" y="2936844"/>
                  <a:pt x="1213901" y="2932560"/>
                </a:cubicBezTo>
                <a:cubicBezTo>
                  <a:pt x="1210342" y="2928277"/>
                  <a:pt x="1203840" y="2926092"/>
                  <a:pt x="1194395" y="2926007"/>
                </a:cubicBezTo>
                <a:cubicBezTo>
                  <a:pt x="1183149" y="2926222"/>
                  <a:pt x="1173056" y="2929842"/>
                  <a:pt x="1164116" y="2936868"/>
                </a:cubicBezTo>
                <a:cubicBezTo>
                  <a:pt x="1155177" y="2943894"/>
                  <a:pt x="1147693" y="2953036"/>
                  <a:pt x="1141666" y="2964295"/>
                </a:cubicBezTo>
                <a:cubicBezTo>
                  <a:pt x="1135638" y="2975553"/>
                  <a:pt x="1131371" y="2987638"/>
                  <a:pt x="1128863" y="3000550"/>
                </a:cubicBezTo>
                <a:lnTo>
                  <a:pt x="1111251" y="3092294"/>
                </a:lnTo>
                <a:lnTo>
                  <a:pt x="1059235" y="3092294"/>
                </a:lnTo>
                <a:lnTo>
                  <a:pt x="1083400" y="2967784"/>
                </a:lnTo>
                <a:cubicBezTo>
                  <a:pt x="1084040" y="2964294"/>
                  <a:pt x="1084603" y="2960932"/>
                  <a:pt x="1085089" y="2957698"/>
                </a:cubicBezTo>
                <a:cubicBezTo>
                  <a:pt x="1085576" y="2954464"/>
                  <a:pt x="1085832" y="2951409"/>
                  <a:pt x="1085857" y="2948534"/>
                </a:cubicBezTo>
                <a:cubicBezTo>
                  <a:pt x="1086020" y="2941861"/>
                  <a:pt x="1084364" y="2936468"/>
                  <a:pt x="1080891" y="2932355"/>
                </a:cubicBezTo>
                <a:cubicBezTo>
                  <a:pt x="1077418" y="2928243"/>
                  <a:pt x="1071155" y="2926127"/>
                  <a:pt x="1062102" y="2926007"/>
                </a:cubicBezTo>
                <a:cubicBezTo>
                  <a:pt x="1050186" y="2926257"/>
                  <a:pt x="1039613" y="2930126"/>
                  <a:pt x="1030383" y="2937612"/>
                </a:cubicBezTo>
                <a:cubicBezTo>
                  <a:pt x="1021152" y="2945098"/>
                  <a:pt x="1013492" y="2954700"/>
                  <a:pt x="1007401" y="2966418"/>
                </a:cubicBezTo>
                <a:cubicBezTo>
                  <a:pt x="1001310" y="2978137"/>
                  <a:pt x="997018" y="2990470"/>
                  <a:pt x="994522" y="3003417"/>
                </a:cubicBezTo>
                <a:lnTo>
                  <a:pt x="977320" y="3092294"/>
                </a:lnTo>
                <a:lnTo>
                  <a:pt x="925304" y="3092294"/>
                </a:lnTo>
                <a:lnTo>
                  <a:pt x="956841" y="2930922"/>
                </a:lnTo>
                <a:cubicBezTo>
                  <a:pt x="957276" y="2928234"/>
                  <a:pt x="956918" y="2926135"/>
                  <a:pt x="955766" y="2924625"/>
                </a:cubicBezTo>
                <a:cubicBezTo>
                  <a:pt x="954614" y="2923114"/>
                  <a:pt x="952515" y="2922346"/>
                  <a:pt x="949469" y="2922321"/>
                </a:cubicBezTo>
                <a:lnTo>
                  <a:pt x="926123" y="2922321"/>
                </a:lnTo>
                <a:lnTo>
                  <a:pt x="933495" y="2883462"/>
                </a:lnTo>
                <a:lnTo>
                  <a:pt x="988378" y="2883462"/>
                </a:lnTo>
                <a:cubicBezTo>
                  <a:pt x="996698" y="2883522"/>
                  <a:pt x="1002688" y="2885141"/>
                  <a:pt x="1006348" y="2888320"/>
                </a:cubicBezTo>
                <a:cubicBezTo>
                  <a:pt x="1010009" y="2891498"/>
                  <a:pt x="1011801" y="2895878"/>
                  <a:pt x="1011724" y="2901460"/>
                </a:cubicBezTo>
                <a:cubicBezTo>
                  <a:pt x="1011673" y="2904187"/>
                  <a:pt x="1011161" y="2907936"/>
                  <a:pt x="1010188" y="2912709"/>
                </a:cubicBezTo>
                <a:cubicBezTo>
                  <a:pt x="1009216" y="2917482"/>
                  <a:pt x="1008089" y="2921641"/>
                  <a:pt x="1006809" y="2925189"/>
                </a:cubicBezTo>
                <a:lnTo>
                  <a:pt x="1007628" y="2925189"/>
                </a:lnTo>
                <a:cubicBezTo>
                  <a:pt x="1009656" y="2921135"/>
                  <a:pt x="1014293" y="2915468"/>
                  <a:pt x="1021539" y="2908187"/>
                </a:cubicBezTo>
                <a:cubicBezTo>
                  <a:pt x="1028785" y="2900906"/>
                  <a:pt x="1037942" y="2894238"/>
                  <a:pt x="1049011" y="2888185"/>
                </a:cubicBezTo>
                <a:cubicBezTo>
                  <a:pt x="1060079" y="2882131"/>
                  <a:pt x="1072362" y="2878919"/>
                  <a:pt x="1085857" y="2878548"/>
                </a:cubicBezTo>
                <a:close/>
                <a:moveTo>
                  <a:pt x="789345" y="2878548"/>
                </a:moveTo>
                <a:cubicBezTo>
                  <a:pt x="818742" y="2878955"/>
                  <a:pt x="842476" y="2887447"/>
                  <a:pt x="860546" y="2904023"/>
                </a:cubicBezTo>
                <a:cubicBezTo>
                  <a:pt x="878616" y="2920600"/>
                  <a:pt x="887910" y="2942815"/>
                  <a:pt x="888429" y="2970669"/>
                </a:cubicBezTo>
                <a:cubicBezTo>
                  <a:pt x="888051" y="2995321"/>
                  <a:pt x="881622" y="3017122"/>
                  <a:pt x="869145" y="3036073"/>
                </a:cubicBezTo>
                <a:cubicBezTo>
                  <a:pt x="856667" y="3055023"/>
                  <a:pt x="840410" y="3069900"/>
                  <a:pt x="820375" y="3080701"/>
                </a:cubicBezTo>
                <a:cubicBezTo>
                  <a:pt x="800340" y="3091503"/>
                  <a:pt x="778797" y="3097005"/>
                  <a:pt x="755746" y="3097210"/>
                </a:cubicBezTo>
                <a:cubicBezTo>
                  <a:pt x="726527" y="3096836"/>
                  <a:pt x="702844" y="3088378"/>
                  <a:pt x="684697" y="3071836"/>
                </a:cubicBezTo>
                <a:cubicBezTo>
                  <a:pt x="666551" y="3055293"/>
                  <a:pt x="657205" y="3032907"/>
                  <a:pt x="656661" y="3004677"/>
                </a:cubicBezTo>
                <a:cubicBezTo>
                  <a:pt x="657024" y="2980289"/>
                  <a:pt x="663392" y="2958644"/>
                  <a:pt x="675763" y="2939744"/>
                </a:cubicBezTo>
                <a:cubicBezTo>
                  <a:pt x="688135" y="2920844"/>
                  <a:pt x="704331" y="2905974"/>
                  <a:pt x="724351" y="2895131"/>
                </a:cubicBezTo>
                <a:cubicBezTo>
                  <a:pt x="744371" y="2884290"/>
                  <a:pt x="766036" y="2878762"/>
                  <a:pt x="789345" y="2878548"/>
                </a:cubicBezTo>
                <a:close/>
                <a:moveTo>
                  <a:pt x="561941" y="2878548"/>
                </a:moveTo>
                <a:cubicBezTo>
                  <a:pt x="573224" y="2878452"/>
                  <a:pt x="585289" y="2880007"/>
                  <a:pt x="598135" y="2883215"/>
                </a:cubicBezTo>
                <a:cubicBezTo>
                  <a:pt x="610981" y="2886422"/>
                  <a:pt x="621620" y="2891858"/>
                  <a:pt x="630051" y="2899521"/>
                </a:cubicBezTo>
                <a:cubicBezTo>
                  <a:pt x="638483" y="2907185"/>
                  <a:pt x="641719" y="2917653"/>
                  <a:pt x="639760" y="2930925"/>
                </a:cubicBezTo>
                <a:lnTo>
                  <a:pt x="634435" y="2957148"/>
                </a:lnTo>
                <a:lnTo>
                  <a:pt x="589792" y="2957148"/>
                </a:lnTo>
                <a:lnTo>
                  <a:pt x="592249" y="2944036"/>
                </a:lnTo>
                <a:cubicBezTo>
                  <a:pt x="593051" y="2937054"/>
                  <a:pt x="589911" y="2931761"/>
                  <a:pt x="582829" y="2928159"/>
                </a:cubicBezTo>
                <a:cubicBezTo>
                  <a:pt x="575747" y="2924557"/>
                  <a:pt x="567282" y="2922748"/>
                  <a:pt x="557435" y="2922730"/>
                </a:cubicBezTo>
                <a:cubicBezTo>
                  <a:pt x="543209" y="2922953"/>
                  <a:pt x="530340" y="2926742"/>
                  <a:pt x="518829" y="2934097"/>
                </a:cubicBezTo>
                <a:cubicBezTo>
                  <a:pt x="507318" y="2941452"/>
                  <a:pt x="498151" y="2951037"/>
                  <a:pt x="491327" y="2962854"/>
                </a:cubicBezTo>
                <a:cubicBezTo>
                  <a:pt x="484503" y="2974671"/>
                  <a:pt x="481009" y="2987383"/>
                  <a:pt x="480845" y="3000990"/>
                </a:cubicBezTo>
                <a:cubicBezTo>
                  <a:pt x="480853" y="3016261"/>
                  <a:pt x="485546" y="3028741"/>
                  <a:pt x="494924" y="3038429"/>
                </a:cubicBezTo>
                <a:cubicBezTo>
                  <a:pt x="504302" y="3048118"/>
                  <a:pt x="518312" y="3053120"/>
                  <a:pt x="536957" y="3053436"/>
                </a:cubicBezTo>
                <a:cubicBezTo>
                  <a:pt x="550318" y="3053112"/>
                  <a:pt x="562186" y="3050846"/>
                  <a:pt x="572559" y="3046638"/>
                </a:cubicBezTo>
                <a:cubicBezTo>
                  <a:pt x="582933" y="3042429"/>
                  <a:pt x="591099" y="3038220"/>
                  <a:pt x="597058" y="3034012"/>
                </a:cubicBezTo>
                <a:cubicBezTo>
                  <a:pt x="603017" y="3029803"/>
                  <a:pt x="606056" y="3027537"/>
                  <a:pt x="606175" y="3027213"/>
                </a:cubicBezTo>
                <a:lnTo>
                  <a:pt x="620100" y="3066527"/>
                </a:lnTo>
                <a:cubicBezTo>
                  <a:pt x="620055" y="3066906"/>
                  <a:pt x="616596" y="3069558"/>
                  <a:pt x="609724" y="3074482"/>
                </a:cubicBezTo>
                <a:cubicBezTo>
                  <a:pt x="602853" y="3079406"/>
                  <a:pt x="592841" y="3084331"/>
                  <a:pt x="579689" y="3089255"/>
                </a:cubicBezTo>
                <a:cubicBezTo>
                  <a:pt x="566537" y="3094179"/>
                  <a:pt x="550518" y="3096831"/>
                  <a:pt x="531632" y="3097210"/>
                </a:cubicBezTo>
                <a:cubicBezTo>
                  <a:pt x="498652" y="3096683"/>
                  <a:pt x="473201" y="3087918"/>
                  <a:pt x="455277" y="3070916"/>
                </a:cubicBezTo>
                <a:cubicBezTo>
                  <a:pt x="437354" y="3053913"/>
                  <a:pt x="428281" y="3031834"/>
                  <a:pt x="428061" y="3004677"/>
                </a:cubicBezTo>
                <a:cubicBezTo>
                  <a:pt x="428273" y="2982869"/>
                  <a:pt x="434078" y="2962438"/>
                  <a:pt x="445477" y="2943386"/>
                </a:cubicBezTo>
                <a:cubicBezTo>
                  <a:pt x="456876" y="2924335"/>
                  <a:pt x="472599" y="2908857"/>
                  <a:pt x="492645" y="2896953"/>
                </a:cubicBezTo>
                <a:cubicBezTo>
                  <a:pt x="512691" y="2885048"/>
                  <a:pt x="535789" y="2878914"/>
                  <a:pt x="561941" y="2878548"/>
                </a:cubicBezTo>
                <a:close/>
                <a:moveTo>
                  <a:pt x="328772" y="2878548"/>
                </a:moveTo>
                <a:cubicBezTo>
                  <a:pt x="346608" y="2878573"/>
                  <a:pt x="360760" y="2883330"/>
                  <a:pt x="371229" y="2892817"/>
                </a:cubicBezTo>
                <a:cubicBezTo>
                  <a:pt x="381698" y="2902305"/>
                  <a:pt x="387052" y="2916372"/>
                  <a:pt x="387290" y="2935018"/>
                </a:cubicBezTo>
                <a:cubicBezTo>
                  <a:pt x="387083" y="2944094"/>
                  <a:pt x="385633" y="2955522"/>
                  <a:pt x="382940" y="2969302"/>
                </a:cubicBezTo>
                <a:cubicBezTo>
                  <a:pt x="380247" y="2983082"/>
                  <a:pt x="377553" y="2996365"/>
                  <a:pt x="374858" y="3009149"/>
                </a:cubicBezTo>
                <a:cubicBezTo>
                  <a:pt x="372164" y="3021933"/>
                  <a:pt x="370710" y="3031369"/>
                  <a:pt x="370498" y="3037456"/>
                </a:cubicBezTo>
                <a:cubicBezTo>
                  <a:pt x="370566" y="3043892"/>
                  <a:pt x="372170" y="3048331"/>
                  <a:pt x="375310" y="3050773"/>
                </a:cubicBezTo>
                <a:cubicBezTo>
                  <a:pt x="378450" y="3053214"/>
                  <a:pt x="382717" y="3054375"/>
                  <a:pt x="388109" y="3054255"/>
                </a:cubicBezTo>
                <a:cubicBezTo>
                  <a:pt x="390635" y="3054221"/>
                  <a:pt x="392751" y="3054085"/>
                  <a:pt x="394458" y="3053846"/>
                </a:cubicBezTo>
                <a:cubicBezTo>
                  <a:pt x="396164" y="3053606"/>
                  <a:pt x="397052" y="3053470"/>
                  <a:pt x="397120" y="3053436"/>
                </a:cubicBezTo>
                <a:lnTo>
                  <a:pt x="389748" y="3092296"/>
                </a:lnTo>
                <a:cubicBezTo>
                  <a:pt x="389696" y="3092347"/>
                  <a:pt x="387853" y="3092552"/>
                  <a:pt x="384219" y="3092910"/>
                </a:cubicBezTo>
                <a:cubicBezTo>
                  <a:pt x="380584" y="3093268"/>
                  <a:pt x="375465" y="3093472"/>
                  <a:pt x="368861" y="3093523"/>
                </a:cubicBezTo>
                <a:cubicBezTo>
                  <a:pt x="361397" y="3093720"/>
                  <a:pt x="353729" y="3092917"/>
                  <a:pt x="345856" y="3091114"/>
                </a:cubicBezTo>
                <a:cubicBezTo>
                  <a:pt x="337983" y="3089311"/>
                  <a:pt x="331315" y="3085326"/>
                  <a:pt x="325851" y="3079159"/>
                </a:cubicBezTo>
                <a:cubicBezTo>
                  <a:pt x="320388" y="3072993"/>
                  <a:pt x="317539" y="3063462"/>
                  <a:pt x="317304" y="3050568"/>
                </a:cubicBezTo>
                <a:cubicBezTo>
                  <a:pt x="317501" y="3042844"/>
                  <a:pt x="318880" y="3032388"/>
                  <a:pt x="321442" y="3019200"/>
                </a:cubicBezTo>
                <a:cubicBezTo>
                  <a:pt x="324004" y="3006012"/>
                  <a:pt x="326566" y="2993006"/>
                  <a:pt x="329130" y="2980182"/>
                </a:cubicBezTo>
                <a:cubicBezTo>
                  <a:pt x="331693" y="2967357"/>
                  <a:pt x="333076" y="2957626"/>
                  <a:pt x="333278" y="2950991"/>
                </a:cubicBezTo>
                <a:cubicBezTo>
                  <a:pt x="333346" y="2943141"/>
                  <a:pt x="331264" y="2937032"/>
                  <a:pt x="327032" y="2932663"/>
                </a:cubicBezTo>
                <a:cubicBezTo>
                  <a:pt x="322799" y="2928294"/>
                  <a:pt x="316007" y="2926075"/>
                  <a:pt x="306655" y="2926007"/>
                </a:cubicBezTo>
                <a:cubicBezTo>
                  <a:pt x="288293" y="2926630"/>
                  <a:pt x="272490" y="2934088"/>
                  <a:pt x="259247" y="2948380"/>
                </a:cubicBezTo>
                <a:cubicBezTo>
                  <a:pt x="246004" y="2962673"/>
                  <a:pt x="237369" y="2980062"/>
                  <a:pt x="233341" y="3000550"/>
                </a:cubicBezTo>
                <a:lnTo>
                  <a:pt x="215320" y="3092294"/>
                </a:lnTo>
                <a:lnTo>
                  <a:pt x="163304" y="3092294"/>
                </a:lnTo>
                <a:lnTo>
                  <a:pt x="194841" y="2931332"/>
                </a:lnTo>
                <a:cubicBezTo>
                  <a:pt x="195276" y="2928627"/>
                  <a:pt x="194918" y="2926459"/>
                  <a:pt x="193766" y="2924830"/>
                </a:cubicBezTo>
                <a:cubicBezTo>
                  <a:pt x="192614" y="2923200"/>
                  <a:pt x="190515" y="2922364"/>
                  <a:pt x="187469" y="2922321"/>
                </a:cubicBezTo>
                <a:lnTo>
                  <a:pt x="164123" y="2922321"/>
                </a:lnTo>
                <a:lnTo>
                  <a:pt x="171495" y="2883462"/>
                </a:lnTo>
                <a:lnTo>
                  <a:pt x="226378" y="2883462"/>
                </a:lnTo>
                <a:cubicBezTo>
                  <a:pt x="234519" y="2883488"/>
                  <a:pt x="240458" y="2885073"/>
                  <a:pt x="244195" y="2888217"/>
                </a:cubicBezTo>
                <a:cubicBezTo>
                  <a:pt x="247932" y="2891362"/>
                  <a:pt x="249775" y="2895913"/>
                  <a:pt x="249724" y="2901869"/>
                </a:cubicBezTo>
                <a:cubicBezTo>
                  <a:pt x="249699" y="2904400"/>
                  <a:pt x="249238" y="2908030"/>
                  <a:pt x="248342" y="2912760"/>
                </a:cubicBezTo>
                <a:cubicBezTo>
                  <a:pt x="247446" y="2917490"/>
                  <a:pt x="246268" y="2921633"/>
                  <a:pt x="244809" y="2925189"/>
                </a:cubicBezTo>
                <a:lnTo>
                  <a:pt x="245629" y="2925189"/>
                </a:lnTo>
                <a:cubicBezTo>
                  <a:pt x="246875" y="2922166"/>
                  <a:pt x="250844" y="2916983"/>
                  <a:pt x="257537" y="2909642"/>
                </a:cubicBezTo>
                <a:cubicBezTo>
                  <a:pt x="264229" y="2902300"/>
                  <a:pt x="273538" y="2895390"/>
                  <a:pt x="285463" y="2888912"/>
                </a:cubicBezTo>
                <a:cubicBezTo>
                  <a:pt x="297389" y="2882434"/>
                  <a:pt x="311825" y="2878980"/>
                  <a:pt x="328772" y="2878548"/>
                </a:cubicBezTo>
                <a:close/>
                <a:moveTo>
                  <a:pt x="75286" y="2801547"/>
                </a:moveTo>
                <a:lnTo>
                  <a:pt x="127686" y="2801547"/>
                </a:lnTo>
                <a:lnTo>
                  <a:pt x="118680" y="2847778"/>
                </a:lnTo>
                <a:lnTo>
                  <a:pt x="66279" y="2847778"/>
                </a:lnTo>
                <a:close/>
                <a:moveTo>
                  <a:pt x="1465149" y="2457381"/>
                </a:moveTo>
                <a:lnTo>
                  <a:pt x="1588383" y="2457381"/>
                </a:lnTo>
                <a:lnTo>
                  <a:pt x="1579786" y="2502792"/>
                </a:lnTo>
                <a:lnTo>
                  <a:pt x="1456551" y="2502792"/>
                </a:lnTo>
                <a:close/>
                <a:moveTo>
                  <a:pt x="938950" y="2427840"/>
                </a:moveTo>
                <a:cubicBezTo>
                  <a:pt x="928455" y="2427903"/>
                  <a:pt x="918135" y="2431237"/>
                  <a:pt x="907989" y="2437840"/>
                </a:cubicBezTo>
                <a:cubicBezTo>
                  <a:pt x="897843" y="2444444"/>
                  <a:pt x="889404" y="2453939"/>
                  <a:pt x="882671" y="2466325"/>
                </a:cubicBezTo>
                <a:cubicBezTo>
                  <a:pt x="875938" y="2478710"/>
                  <a:pt x="872444" y="2493607"/>
                  <a:pt x="872189" y="2511016"/>
                </a:cubicBezTo>
                <a:cubicBezTo>
                  <a:pt x="872300" y="2525707"/>
                  <a:pt x="875969" y="2537197"/>
                  <a:pt x="883196" y="2545485"/>
                </a:cubicBezTo>
                <a:cubicBezTo>
                  <a:pt x="890424" y="2553774"/>
                  <a:pt x="900544" y="2557991"/>
                  <a:pt x="913556" y="2558136"/>
                </a:cubicBezTo>
                <a:cubicBezTo>
                  <a:pt x="925469" y="2557924"/>
                  <a:pt x="936457" y="2553978"/>
                  <a:pt x="946519" y="2546299"/>
                </a:cubicBezTo>
                <a:cubicBezTo>
                  <a:pt x="956582" y="2538620"/>
                  <a:pt x="964687" y="2528483"/>
                  <a:pt x="970836" y="2515887"/>
                </a:cubicBezTo>
                <a:cubicBezTo>
                  <a:pt x="976984" y="2503292"/>
                  <a:pt x="980145" y="2489513"/>
                  <a:pt x="980317" y="2474550"/>
                </a:cubicBezTo>
                <a:cubicBezTo>
                  <a:pt x="980385" y="2461489"/>
                  <a:pt x="977074" y="2450529"/>
                  <a:pt x="970384" y="2441668"/>
                </a:cubicBezTo>
                <a:cubicBezTo>
                  <a:pt x="963695" y="2432808"/>
                  <a:pt x="953217" y="2428199"/>
                  <a:pt x="938950" y="2427840"/>
                </a:cubicBezTo>
                <a:close/>
                <a:moveTo>
                  <a:pt x="672250" y="2427840"/>
                </a:moveTo>
                <a:cubicBezTo>
                  <a:pt x="661755" y="2427903"/>
                  <a:pt x="651435" y="2431237"/>
                  <a:pt x="641289" y="2437840"/>
                </a:cubicBezTo>
                <a:cubicBezTo>
                  <a:pt x="631143" y="2444444"/>
                  <a:pt x="622704" y="2453939"/>
                  <a:pt x="615971" y="2466325"/>
                </a:cubicBezTo>
                <a:cubicBezTo>
                  <a:pt x="609238" y="2478710"/>
                  <a:pt x="605744" y="2493607"/>
                  <a:pt x="605489" y="2511016"/>
                </a:cubicBezTo>
                <a:cubicBezTo>
                  <a:pt x="605600" y="2525707"/>
                  <a:pt x="609269" y="2537197"/>
                  <a:pt x="616496" y="2545485"/>
                </a:cubicBezTo>
                <a:cubicBezTo>
                  <a:pt x="623724" y="2553774"/>
                  <a:pt x="633844" y="2557991"/>
                  <a:pt x="646856" y="2558136"/>
                </a:cubicBezTo>
                <a:cubicBezTo>
                  <a:pt x="658769" y="2557924"/>
                  <a:pt x="669757" y="2553978"/>
                  <a:pt x="679819" y="2546299"/>
                </a:cubicBezTo>
                <a:cubicBezTo>
                  <a:pt x="689882" y="2538620"/>
                  <a:pt x="697987" y="2528483"/>
                  <a:pt x="704136" y="2515887"/>
                </a:cubicBezTo>
                <a:cubicBezTo>
                  <a:pt x="710285" y="2503292"/>
                  <a:pt x="713445" y="2489513"/>
                  <a:pt x="713617" y="2474550"/>
                </a:cubicBezTo>
                <a:cubicBezTo>
                  <a:pt x="713685" y="2461489"/>
                  <a:pt x="710374" y="2450529"/>
                  <a:pt x="703685" y="2441668"/>
                </a:cubicBezTo>
                <a:cubicBezTo>
                  <a:pt x="696995" y="2432808"/>
                  <a:pt x="686517" y="2428199"/>
                  <a:pt x="672250" y="2427840"/>
                </a:cubicBezTo>
                <a:close/>
                <a:moveTo>
                  <a:pt x="1329509" y="2423335"/>
                </a:moveTo>
                <a:cubicBezTo>
                  <a:pt x="1316199" y="2423506"/>
                  <a:pt x="1304299" y="2427674"/>
                  <a:pt x="1293806" y="2435841"/>
                </a:cubicBezTo>
                <a:cubicBezTo>
                  <a:pt x="1283314" y="2444007"/>
                  <a:pt x="1275409" y="2455146"/>
                  <a:pt x="1270090" y="2469258"/>
                </a:cubicBezTo>
                <a:lnTo>
                  <a:pt x="1361882" y="2469258"/>
                </a:lnTo>
                <a:cubicBezTo>
                  <a:pt x="1361916" y="2469087"/>
                  <a:pt x="1362052" y="2467789"/>
                  <a:pt x="1362292" y="2465363"/>
                </a:cubicBezTo>
                <a:cubicBezTo>
                  <a:pt x="1362531" y="2462937"/>
                  <a:pt x="1362667" y="2460409"/>
                  <a:pt x="1362702" y="2457777"/>
                </a:cubicBezTo>
                <a:cubicBezTo>
                  <a:pt x="1362573" y="2446835"/>
                  <a:pt x="1359551" y="2438378"/>
                  <a:pt x="1353635" y="2432407"/>
                </a:cubicBezTo>
                <a:cubicBezTo>
                  <a:pt x="1347718" y="2426436"/>
                  <a:pt x="1339676" y="2423412"/>
                  <a:pt x="1329509" y="2423335"/>
                </a:cubicBezTo>
                <a:close/>
                <a:moveTo>
                  <a:pt x="427442" y="2388162"/>
                </a:moveTo>
                <a:lnTo>
                  <a:pt x="511353" y="2388162"/>
                </a:lnTo>
                <a:lnTo>
                  <a:pt x="483912" y="2529455"/>
                </a:lnTo>
                <a:cubicBezTo>
                  <a:pt x="483485" y="2531546"/>
                  <a:pt x="483110" y="2533714"/>
                  <a:pt x="482786" y="2535959"/>
                </a:cubicBezTo>
                <a:cubicBezTo>
                  <a:pt x="482461" y="2538204"/>
                  <a:pt x="482291" y="2540270"/>
                  <a:pt x="482274" y="2542156"/>
                </a:cubicBezTo>
                <a:cubicBezTo>
                  <a:pt x="482342" y="2548413"/>
                  <a:pt x="483946" y="2552801"/>
                  <a:pt x="487086" y="2555319"/>
                </a:cubicBezTo>
                <a:cubicBezTo>
                  <a:pt x="490226" y="2557837"/>
                  <a:pt x="494493" y="2559049"/>
                  <a:pt x="499885" y="2558955"/>
                </a:cubicBezTo>
                <a:cubicBezTo>
                  <a:pt x="502411" y="2558921"/>
                  <a:pt x="504527" y="2558785"/>
                  <a:pt x="506234" y="2558546"/>
                </a:cubicBezTo>
                <a:cubicBezTo>
                  <a:pt x="507940" y="2558306"/>
                  <a:pt x="508828" y="2558170"/>
                  <a:pt x="508896" y="2558136"/>
                </a:cubicBezTo>
                <a:lnTo>
                  <a:pt x="501524" y="2596996"/>
                </a:lnTo>
                <a:cubicBezTo>
                  <a:pt x="501319" y="2597047"/>
                  <a:pt x="499373" y="2597252"/>
                  <a:pt x="495687" y="2597610"/>
                </a:cubicBezTo>
                <a:cubicBezTo>
                  <a:pt x="492001" y="2597968"/>
                  <a:pt x="487803" y="2598172"/>
                  <a:pt x="483093" y="2598223"/>
                </a:cubicBezTo>
                <a:cubicBezTo>
                  <a:pt x="474563" y="2598430"/>
                  <a:pt x="466162" y="2597653"/>
                  <a:pt x="457889" y="2595890"/>
                </a:cubicBezTo>
                <a:cubicBezTo>
                  <a:pt x="449617" y="2594127"/>
                  <a:pt x="442732" y="2590137"/>
                  <a:pt x="437233" y="2583920"/>
                </a:cubicBezTo>
                <a:cubicBezTo>
                  <a:pt x="431734" y="2577703"/>
                  <a:pt x="428880" y="2568015"/>
                  <a:pt x="428670" y="2554858"/>
                </a:cubicBezTo>
                <a:cubicBezTo>
                  <a:pt x="428670" y="2551973"/>
                  <a:pt x="428875" y="2548729"/>
                  <a:pt x="429284" y="2545127"/>
                </a:cubicBezTo>
                <a:cubicBezTo>
                  <a:pt x="429693" y="2541525"/>
                  <a:pt x="430307" y="2537666"/>
                  <a:pt x="431126" y="2533552"/>
                </a:cubicBezTo>
                <a:lnTo>
                  <a:pt x="451994" y="2427021"/>
                </a:lnTo>
                <a:lnTo>
                  <a:pt x="419660" y="2427021"/>
                </a:lnTo>
                <a:close/>
                <a:moveTo>
                  <a:pt x="1330738" y="2383248"/>
                </a:moveTo>
                <a:cubicBezTo>
                  <a:pt x="1358568" y="2383646"/>
                  <a:pt x="1379381" y="2391030"/>
                  <a:pt x="1393178" y="2405399"/>
                </a:cubicBezTo>
                <a:cubicBezTo>
                  <a:pt x="1406976" y="2419768"/>
                  <a:pt x="1413865" y="2438731"/>
                  <a:pt x="1413847" y="2462288"/>
                </a:cubicBezTo>
                <a:cubicBezTo>
                  <a:pt x="1413557" y="2471736"/>
                  <a:pt x="1412398" y="2480260"/>
                  <a:pt x="1410369" y="2487860"/>
                </a:cubicBezTo>
                <a:cubicBezTo>
                  <a:pt x="1408340" y="2495461"/>
                  <a:pt x="1407181" y="2499483"/>
                  <a:pt x="1406891" y="2499925"/>
                </a:cubicBezTo>
                <a:lnTo>
                  <a:pt x="1263124" y="2499925"/>
                </a:lnTo>
                <a:cubicBezTo>
                  <a:pt x="1263073" y="2500011"/>
                  <a:pt x="1262868" y="2501069"/>
                  <a:pt x="1262510" y="2503102"/>
                </a:cubicBezTo>
                <a:cubicBezTo>
                  <a:pt x="1262151" y="2505135"/>
                  <a:pt x="1261946" y="2507628"/>
                  <a:pt x="1261895" y="2510583"/>
                </a:cubicBezTo>
                <a:cubicBezTo>
                  <a:pt x="1262006" y="2524581"/>
                  <a:pt x="1266599" y="2535940"/>
                  <a:pt x="1275674" y="2544660"/>
                </a:cubicBezTo>
                <a:cubicBezTo>
                  <a:pt x="1284749" y="2553379"/>
                  <a:pt x="1297640" y="2557871"/>
                  <a:pt x="1314347" y="2558136"/>
                </a:cubicBezTo>
                <a:cubicBezTo>
                  <a:pt x="1325724" y="2557853"/>
                  <a:pt x="1336296" y="2555869"/>
                  <a:pt x="1346061" y="2552184"/>
                </a:cubicBezTo>
                <a:cubicBezTo>
                  <a:pt x="1355826" y="2548500"/>
                  <a:pt x="1363724" y="2544816"/>
                  <a:pt x="1369756" y="2541131"/>
                </a:cubicBezTo>
                <a:cubicBezTo>
                  <a:pt x="1375787" y="2537447"/>
                  <a:pt x="1378891" y="2535463"/>
                  <a:pt x="1379068" y="2535180"/>
                </a:cubicBezTo>
                <a:lnTo>
                  <a:pt x="1392980" y="2574500"/>
                </a:lnTo>
                <a:cubicBezTo>
                  <a:pt x="1392818" y="2574839"/>
                  <a:pt x="1389139" y="2577207"/>
                  <a:pt x="1381942" y="2581606"/>
                </a:cubicBezTo>
                <a:cubicBezTo>
                  <a:pt x="1374746" y="2586005"/>
                  <a:pt x="1364999" y="2590404"/>
                  <a:pt x="1352703" y="2594803"/>
                </a:cubicBezTo>
                <a:cubicBezTo>
                  <a:pt x="1340406" y="2599202"/>
                  <a:pt x="1326528" y="2601571"/>
                  <a:pt x="1311069" y="2601910"/>
                </a:cubicBezTo>
                <a:cubicBezTo>
                  <a:pt x="1278342" y="2601323"/>
                  <a:pt x="1253276" y="2592677"/>
                  <a:pt x="1235870" y="2575971"/>
                </a:cubicBezTo>
                <a:cubicBezTo>
                  <a:pt x="1218464" y="2559265"/>
                  <a:pt x="1209681" y="2538016"/>
                  <a:pt x="1209520" y="2512223"/>
                </a:cubicBezTo>
                <a:cubicBezTo>
                  <a:pt x="1209727" y="2488327"/>
                  <a:pt x="1215042" y="2466685"/>
                  <a:pt x="1225467" y="2447297"/>
                </a:cubicBezTo>
                <a:cubicBezTo>
                  <a:pt x="1235891" y="2427910"/>
                  <a:pt x="1250186" y="2412458"/>
                  <a:pt x="1268350" y="2400942"/>
                </a:cubicBezTo>
                <a:cubicBezTo>
                  <a:pt x="1286515" y="2389426"/>
                  <a:pt x="1307311" y="2383528"/>
                  <a:pt x="1330738" y="2383248"/>
                </a:cubicBezTo>
                <a:close/>
                <a:moveTo>
                  <a:pt x="180982" y="2383248"/>
                </a:moveTo>
                <a:cubicBezTo>
                  <a:pt x="195642" y="2383282"/>
                  <a:pt x="207383" y="2387305"/>
                  <a:pt x="216206" y="2395317"/>
                </a:cubicBezTo>
                <a:cubicBezTo>
                  <a:pt x="225029" y="2403329"/>
                  <a:pt x="230217" y="2415126"/>
                  <a:pt x="231770" y="2430707"/>
                </a:cubicBezTo>
                <a:lnTo>
                  <a:pt x="232589" y="2430707"/>
                </a:lnTo>
                <a:cubicBezTo>
                  <a:pt x="240712" y="2417274"/>
                  <a:pt x="251498" y="2406091"/>
                  <a:pt x="264945" y="2397158"/>
                </a:cubicBezTo>
                <a:cubicBezTo>
                  <a:pt x="278393" y="2388225"/>
                  <a:pt x="293684" y="2383589"/>
                  <a:pt x="310818" y="2383248"/>
                </a:cubicBezTo>
                <a:cubicBezTo>
                  <a:pt x="328065" y="2383290"/>
                  <a:pt x="341859" y="2388115"/>
                  <a:pt x="352199" y="2397722"/>
                </a:cubicBezTo>
                <a:cubicBezTo>
                  <a:pt x="362540" y="2407329"/>
                  <a:pt x="367843" y="2421464"/>
                  <a:pt x="368107" y="2440127"/>
                </a:cubicBezTo>
                <a:cubicBezTo>
                  <a:pt x="367900" y="2448812"/>
                  <a:pt x="366450" y="2460022"/>
                  <a:pt x="363757" y="2473760"/>
                </a:cubicBezTo>
                <a:cubicBezTo>
                  <a:pt x="361064" y="2487497"/>
                  <a:pt x="358370" y="2500804"/>
                  <a:pt x="355675" y="2513682"/>
                </a:cubicBezTo>
                <a:cubicBezTo>
                  <a:pt x="352980" y="2526560"/>
                  <a:pt x="351527" y="2536051"/>
                  <a:pt x="351314" y="2542156"/>
                </a:cubicBezTo>
                <a:cubicBezTo>
                  <a:pt x="351366" y="2548592"/>
                  <a:pt x="352901" y="2553031"/>
                  <a:pt x="355922" y="2555473"/>
                </a:cubicBezTo>
                <a:cubicBezTo>
                  <a:pt x="358943" y="2557914"/>
                  <a:pt x="363141" y="2559075"/>
                  <a:pt x="368516" y="2558955"/>
                </a:cubicBezTo>
                <a:cubicBezTo>
                  <a:pt x="371042" y="2558921"/>
                  <a:pt x="373158" y="2558785"/>
                  <a:pt x="374865" y="2558546"/>
                </a:cubicBezTo>
                <a:cubicBezTo>
                  <a:pt x="376571" y="2558306"/>
                  <a:pt x="377459" y="2558170"/>
                  <a:pt x="377527" y="2558136"/>
                </a:cubicBezTo>
                <a:lnTo>
                  <a:pt x="370155" y="2596996"/>
                </a:lnTo>
                <a:cubicBezTo>
                  <a:pt x="370095" y="2597047"/>
                  <a:pt x="368269" y="2597252"/>
                  <a:pt x="364677" y="2597610"/>
                </a:cubicBezTo>
                <a:cubicBezTo>
                  <a:pt x="361085" y="2597968"/>
                  <a:pt x="356085" y="2598172"/>
                  <a:pt x="349677" y="2598223"/>
                </a:cubicBezTo>
                <a:cubicBezTo>
                  <a:pt x="342080" y="2598420"/>
                  <a:pt x="334315" y="2597617"/>
                  <a:pt x="326384" y="2595814"/>
                </a:cubicBezTo>
                <a:cubicBezTo>
                  <a:pt x="318453" y="2594011"/>
                  <a:pt x="311750" y="2590026"/>
                  <a:pt x="306274" y="2583859"/>
                </a:cubicBezTo>
                <a:cubicBezTo>
                  <a:pt x="300798" y="2577693"/>
                  <a:pt x="297944" y="2568162"/>
                  <a:pt x="297711" y="2555268"/>
                </a:cubicBezTo>
                <a:cubicBezTo>
                  <a:pt x="297913" y="2547776"/>
                  <a:pt x="299328" y="2537310"/>
                  <a:pt x="301955" y="2523870"/>
                </a:cubicBezTo>
                <a:cubicBezTo>
                  <a:pt x="304582" y="2510429"/>
                  <a:pt x="307211" y="2497170"/>
                  <a:pt x="309840" y="2484092"/>
                </a:cubicBezTo>
                <a:cubicBezTo>
                  <a:pt x="312469" y="2471015"/>
                  <a:pt x="313887" y="2461275"/>
                  <a:pt x="314094" y="2454872"/>
                </a:cubicBezTo>
                <a:cubicBezTo>
                  <a:pt x="314273" y="2447414"/>
                  <a:pt x="312584" y="2441544"/>
                  <a:pt x="309026" y="2437260"/>
                </a:cubicBezTo>
                <a:cubicBezTo>
                  <a:pt x="305468" y="2432977"/>
                  <a:pt x="298966" y="2430792"/>
                  <a:pt x="289520" y="2430707"/>
                </a:cubicBezTo>
                <a:cubicBezTo>
                  <a:pt x="278274" y="2430922"/>
                  <a:pt x="268181" y="2434542"/>
                  <a:pt x="259242" y="2441568"/>
                </a:cubicBezTo>
                <a:cubicBezTo>
                  <a:pt x="250302" y="2448594"/>
                  <a:pt x="242818" y="2457736"/>
                  <a:pt x="236791" y="2468995"/>
                </a:cubicBezTo>
                <a:cubicBezTo>
                  <a:pt x="230763" y="2480253"/>
                  <a:pt x="226496" y="2492338"/>
                  <a:pt x="223988" y="2505250"/>
                </a:cubicBezTo>
                <a:lnTo>
                  <a:pt x="206376" y="2596994"/>
                </a:lnTo>
                <a:lnTo>
                  <a:pt x="154360" y="2596994"/>
                </a:lnTo>
                <a:lnTo>
                  <a:pt x="178525" y="2472484"/>
                </a:lnTo>
                <a:cubicBezTo>
                  <a:pt x="179165" y="2468994"/>
                  <a:pt x="179728" y="2465632"/>
                  <a:pt x="180214" y="2462398"/>
                </a:cubicBezTo>
                <a:cubicBezTo>
                  <a:pt x="180701" y="2459164"/>
                  <a:pt x="180957" y="2456109"/>
                  <a:pt x="180982" y="2453234"/>
                </a:cubicBezTo>
                <a:cubicBezTo>
                  <a:pt x="181144" y="2446561"/>
                  <a:pt x="179489" y="2441168"/>
                  <a:pt x="176016" y="2437055"/>
                </a:cubicBezTo>
                <a:cubicBezTo>
                  <a:pt x="172543" y="2432943"/>
                  <a:pt x="166280" y="2430827"/>
                  <a:pt x="157227" y="2430707"/>
                </a:cubicBezTo>
                <a:cubicBezTo>
                  <a:pt x="145311" y="2430957"/>
                  <a:pt x="134738" y="2434826"/>
                  <a:pt x="125508" y="2442312"/>
                </a:cubicBezTo>
                <a:cubicBezTo>
                  <a:pt x="116277" y="2449798"/>
                  <a:pt x="108616" y="2459400"/>
                  <a:pt x="102526" y="2471118"/>
                </a:cubicBezTo>
                <a:cubicBezTo>
                  <a:pt x="96435" y="2482837"/>
                  <a:pt x="92142" y="2495170"/>
                  <a:pt x="89647" y="2508117"/>
                </a:cubicBezTo>
                <a:lnTo>
                  <a:pt x="72445" y="2596994"/>
                </a:lnTo>
                <a:lnTo>
                  <a:pt x="20429" y="2596994"/>
                </a:lnTo>
                <a:lnTo>
                  <a:pt x="51966" y="2435622"/>
                </a:lnTo>
                <a:cubicBezTo>
                  <a:pt x="52401" y="2432934"/>
                  <a:pt x="52043" y="2430835"/>
                  <a:pt x="50891" y="2429325"/>
                </a:cubicBezTo>
                <a:cubicBezTo>
                  <a:pt x="49739" y="2427814"/>
                  <a:pt x="47640" y="2427046"/>
                  <a:pt x="44594" y="2427021"/>
                </a:cubicBezTo>
                <a:lnTo>
                  <a:pt x="21248" y="2427021"/>
                </a:lnTo>
                <a:lnTo>
                  <a:pt x="28620" y="2388162"/>
                </a:lnTo>
                <a:lnTo>
                  <a:pt x="83504" y="2388162"/>
                </a:lnTo>
                <a:cubicBezTo>
                  <a:pt x="91823" y="2388222"/>
                  <a:pt x="97813" y="2389841"/>
                  <a:pt x="101474" y="2393020"/>
                </a:cubicBezTo>
                <a:cubicBezTo>
                  <a:pt x="105134" y="2396198"/>
                  <a:pt x="106926" y="2400578"/>
                  <a:pt x="106849" y="2406160"/>
                </a:cubicBezTo>
                <a:cubicBezTo>
                  <a:pt x="106798" y="2408887"/>
                  <a:pt x="106286" y="2412636"/>
                  <a:pt x="105313" y="2417409"/>
                </a:cubicBezTo>
                <a:cubicBezTo>
                  <a:pt x="104341" y="2422182"/>
                  <a:pt x="103214" y="2426341"/>
                  <a:pt x="101934" y="2429889"/>
                </a:cubicBezTo>
                <a:lnTo>
                  <a:pt x="102754" y="2429889"/>
                </a:lnTo>
                <a:cubicBezTo>
                  <a:pt x="104781" y="2425835"/>
                  <a:pt x="109418" y="2420168"/>
                  <a:pt x="116664" y="2412887"/>
                </a:cubicBezTo>
                <a:cubicBezTo>
                  <a:pt x="123910" y="2405606"/>
                  <a:pt x="133067" y="2398938"/>
                  <a:pt x="144136" y="2392885"/>
                </a:cubicBezTo>
                <a:cubicBezTo>
                  <a:pt x="155204" y="2386831"/>
                  <a:pt x="167487" y="2383619"/>
                  <a:pt x="180982" y="2383248"/>
                </a:cubicBezTo>
                <a:close/>
                <a:moveTo>
                  <a:pt x="1107390" y="2306247"/>
                </a:moveTo>
                <a:lnTo>
                  <a:pt x="1191314" y="2306247"/>
                </a:lnTo>
                <a:lnTo>
                  <a:pt x="1149128" y="2525772"/>
                </a:lnTo>
                <a:cubicBezTo>
                  <a:pt x="1148506" y="2528503"/>
                  <a:pt x="1148010" y="2531234"/>
                  <a:pt x="1147644" y="2533966"/>
                </a:cubicBezTo>
                <a:cubicBezTo>
                  <a:pt x="1147277" y="2536697"/>
                  <a:pt x="1147089" y="2539018"/>
                  <a:pt x="1147080" y="2540930"/>
                </a:cubicBezTo>
                <a:cubicBezTo>
                  <a:pt x="1147149" y="2547135"/>
                  <a:pt x="1148753" y="2551317"/>
                  <a:pt x="1151893" y="2553476"/>
                </a:cubicBezTo>
                <a:cubicBezTo>
                  <a:pt x="1155033" y="2555636"/>
                  <a:pt x="1159300" y="2556643"/>
                  <a:pt x="1164692" y="2556498"/>
                </a:cubicBezTo>
                <a:cubicBezTo>
                  <a:pt x="1167593" y="2556481"/>
                  <a:pt x="1169880" y="2556412"/>
                  <a:pt x="1171552" y="2556293"/>
                </a:cubicBezTo>
                <a:cubicBezTo>
                  <a:pt x="1173225" y="2556173"/>
                  <a:pt x="1174078" y="2556105"/>
                  <a:pt x="1174112" y="2556088"/>
                </a:cubicBezTo>
                <a:lnTo>
                  <a:pt x="1165921" y="2597406"/>
                </a:lnTo>
                <a:cubicBezTo>
                  <a:pt x="1165759" y="2597457"/>
                  <a:pt x="1163933" y="2597661"/>
                  <a:pt x="1160443" y="2598019"/>
                </a:cubicBezTo>
                <a:cubicBezTo>
                  <a:pt x="1156953" y="2598377"/>
                  <a:pt x="1152772" y="2598582"/>
                  <a:pt x="1147900" y="2598633"/>
                </a:cubicBezTo>
                <a:cubicBezTo>
                  <a:pt x="1139370" y="2598812"/>
                  <a:pt x="1130968" y="2597817"/>
                  <a:pt x="1122696" y="2595648"/>
                </a:cubicBezTo>
                <a:cubicBezTo>
                  <a:pt x="1114424" y="2593479"/>
                  <a:pt x="1107538" y="2589059"/>
                  <a:pt x="1102040" y="2582389"/>
                </a:cubicBezTo>
                <a:cubicBezTo>
                  <a:pt x="1096541" y="2575719"/>
                  <a:pt x="1093687" y="2565723"/>
                  <a:pt x="1093477" y="2552401"/>
                </a:cubicBezTo>
                <a:cubicBezTo>
                  <a:pt x="1093477" y="2549320"/>
                  <a:pt x="1093682" y="2545957"/>
                  <a:pt x="1094091" y="2542313"/>
                </a:cubicBezTo>
                <a:cubicBezTo>
                  <a:pt x="1094500" y="2538668"/>
                  <a:pt x="1095114" y="2534794"/>
                  <a:pt x="1095932" y="2530688"/>
                </a:cubicBezTo>
                <a:lnTo>
                  <a:pt x="1131940" y="2345106"/>
                </a:lnTo>
                <a:lnTo>
                  <a:pt x="1099615" y="2345106"/>
                </a:lnTo>
                <a:close/>
                <a:moveTo>
                  <a:pt x="981136" y="2306247"/>
                </a:moveTo>
                <a:lnTo>
                  <a:pt x="1065099" y="2306247"/>
                </a:lnTo>
                <a:lnTo>
                  <a:pt x="1022093" y="2529454"/>
                </a:lnTo>
                <a:cubicBezTo>
                  <a:pt x="1021667" y="2531546"/>
                  <a:pt x="1021291" y="2533714"/>
                  <a:pt x="1020967" y="2535959"/>
                </a:cubicBezTo>
                <a:cubicBezTo>
                  <a:pt x="1020643" y="2538204"/>
                  <a:pt x="1020472" y="2540270"/>
                  <a:pt x="1020455" y="2542156"/>
                </a:cubicBezTo>
                <a:cubicBezTo>
                  <a:pt x="1020523" y="2548413"/>
                  <a:pt x="1022128" y="2552801"/>
                  <a:pt x="1025268" y="2555319"/>
                </a:cubicBezTo>
                <a:cubicBezTo>
                  <a:pt x="1028408" y="2557837"/>
                  <a:pt x="1032674" y="2559048"/>
                  <a:pt x="1038067" y="2558955"/>
                </a:cubicBezTo>
                <a:cubicBezTo>
                  <a:pt x="1040593" y="2558921"/>
                  <a:pt x="1042709" y="2558784"/>
                  <a:pt x="1044415" y="2558545"/>
                </a:cubicBezTo>
                <a:cubicBezTo>
                  <a:pt x="1046122" y="2558307"/>
                  <a:pt x="1047009" y="2558170"/>
                  <a:pt x="1047077" y="2558136"/>
                </a:cubicBezTo>
                <a:lnTo>
                  <a:pt x="1039296" y="2596996"/>
                </a:lnTo>
                <a:cubicBezTo>
                  <a:pt x="1039159" y="2597047"/>
                  <a:pt x="1037282" y="2597252"/>
                  <a:pt x="1033664" y="2597610"/>
                </a:cubicBezTo>
                <a:cubicBezTo>
                  <a:pt x="1030046" y="2597968"/>
                  <a:pt x="1025506" y="2598172"/>
                  <a:pt x="1020046" y="2598223"/>
                </a:cubicBezTo>
                <a:cubicBezTo>
                  <a:pt x="1006248" y="2598573"/>
                  <a:pt x="994729" y="2596340"/>
                  <a:pt x="985488" y="2591525"/>
                </a:cubicBezTo>
                <a:cubicBezTo>
                  <a:pt x="976247" y="2586710"/>
                  <a:pt x="970973" y="2577217"/>
                  <a:pt x="969668" y="2563046"/>
                </a:cubicBezTo>
                <a:lnTo>
                  <a:pt x="968849" y="2563046"/>
                </a:lnTo>
                <a:cubicBezTo>
                  <a:pt x="961425" y="2574151"/>
                  <a:pt x="951493" y="2583338"/>
                  <a:pt x="939052" y="2590608"/>
                </a:cubicBezTo>
                <a:cubicBezTo>
                  <a:pt x="926611" y="2597878"/>
                  <a:pt x="913198" y="2601645"/>
                  <a:pt x="898811" y="2601910"/>
                </a:cubicBezTo>
                <a:cubicBezTo>
                  <a:pt x="873294" y="2601604"/>
                  <a:pt x="853714" y="2593726"/>
                  <a:pt x="840072" y="2578276"/>
                </a:cubicBezTo>
                <a:cubicBezTo>
                  <a:pt x="826430" y="2562825"/>
                  <a:pt x="819541" y="2541635"/>
                  <a:pt x="819405" y="2514704"/>
                </a:cubicBezTo>
                <a:cubicBezTo>
                  <a:pt x="819705" y="2488443"/>
                  <a:pt x="825197" y="2465489"/>
                  <a:pt x="835881" y="2445841"/>
                </a:cubicBezTo>
                <a:cubicBezTo>
                  <a:pt x="846565" y="2426192"/>
                  <a:pt x="860639" y="2410891"/>
                  <a:pt x="878103" y="2399938"/>
                </a:cubicBezTo>
                <a:cubicBezTo>
                  <a:pt x="895568" y="2388985"/>
                  <a:pt x="914621" y="2383421"/>
                  <a:pt x="935263" y="2383248"/>
                </a:cubicBezTo>
                <a:cubicBezTo>
                  <a:pt x="946843" y="2383137"/>
                  <a:pt x="957884" y="2385404"/>
                  <a:pt x="968388" y="2390049"/>
                </a:cubicBezTo>
                <a:cubicBezTo>
                  <a:pt x="978892" y="2394694"/>
                  <a:pt x="986964" y="2402382"/>
                  <a:pt x="992604" y="2413112"/>
                </a:cubicBezTo>
                <a:lnTo>
                  <a:pt x="993423" y="2413112"/>
                </a:lnTo>
                <a:cubicBezTo>
                  <a:pt x="993415" y="2412967"/>
                  <a:pt x="993534" y="2411621"/>
                  <a:pt x="993782" y="2409072"/>
                </a:cubicBezTo>
                <a:cubicBezTo>
                  <a:pt x="994029" y="2406524"/>
                  <a:pt x="994456" y="2403643"/>
                  <a:pt x="995061" y="2400430"/>
                </a:cubicBezTo>
                <a:lnTo>
                  <a:pt x="1005710" y="2345106"/>
                </a:lnTo>
                <a:lnTo>
                  <a:pt x="973354" y="2345106"/>
                </a:lnTo>
                <a:close/>
                <a:moveTo>
                  <a:pt x="714436" y="2306247"/>
                </a:moveTo>
                <a:lnTo>
                  <a:pt x="798399" y="2306247"/>
                </a:lnTo>
                <a:lnTo>
                  <a:pt x="755393" y="2529454"/>
                </a:lnTo>
                <a:cubicBezTo>
                  <a:pt x="754967" y="2531546"/>
                  <a:pt x="754591" y="2533714"/>
                  <a:pt x="754267" y="2535959"/>
                </a:cubicBezTo>
                <a:cubicBezTo>
                  <a:pt x="753943" y="2538204"/>
                  <a:pt x="753772" y="2540270"/>
                  <a:pt x="753755" y="2542156"/>
                </a:cubicBezTo>
                <a:cubicBezTo>
                  <a:pt x="753823" y="2548413"/>
                  <a:pt x="755428" y="2552801"/>
                  <a:pt x="758568" y="2555319"/>
                </a:cubicBezTo>
                <a:cubicBezTo>
                  <a:pt x="761708" y="2557837"/>
                  <a:pt x="765974" y="2559048"/>
                  <a:pt x="771367" y="2558955"/>
                </a:cubicBezTo>
                <a:cubicBezTo>
                  <a:pt x="773892" y="2558921"/>
                  <a:pt x="776009" y="2558784"/>
                  <a:pt x="777715" y="2558545"/>
                </a:cubicBezTo>
                <a:cubicBezTo>
                  <a:pt x="779422" y="2558307"/>
                  <a:pt x="780309" y="2558170"/>
                  <a:pt x="780378" y="2558136"/>
                </a:cubicBezTo>
                <a:lnTo>
                  <a:pt x="772596" y="2596996"/>
                </a:lnTo>
                <a:cubicBezTo>
                  <a:pt x="772459" y="2597047"/>
                  <a:pt x="770582" y="2597252"/>
                  <a:pt x="766964" y="2597610"/>
                </a:cubicBezTo>
                <a:cubicBezTo>
                  <a:pt x="763346" y="2597968"/>
                  <a:pt x="758806" y="2598172"/>
                  <a:pt x="753346" y="2598223"/>
                </a:cubicBezTo>
                <a:cubicBezTo>
                  <a:pt x="739548" y="2598573"/>
                  <a:pt x="728029" y="2596340"/>
                  <a:pt x="718788" y="2591525"/>
                </a:cubicBezTo>
                <a:cubicBezTo>
                  <a:pt x="709547" y="2586710"/>
                  <a:pt x="704273" y="2577217"/>
                  <a:pt x="702968" y="2563046"/>
                </a:cubicBezTo>
                <a:lnTo>
                  <a:pt x="702149" y="2563046"/>
                </a:lnTo>
                <a:cubicBezTo>
                  <a:pt x="694725" y="2574151"/>
                  <a:pt x="684793" y="2583338"/>
                  <a:pt x="672352" y="2590608"/>
                </a:cubicBezTo>
                <a:cubicBezTo>
                  <a:pt x="659911" y="2597878"/>
                  <a:pt x="646498" y="2601645"/>
                  <a:pt x="632111" y="2601910"/>
                </a:cubicBezTo>
                <a:cubicBezTo>
                  <a:pt x="606594" y="2601604"/>
                  <a:pt x="587014" y="2593726"/>
                  <a:pt x="573372" y="2578276"/>
                </a:cubicBezTo>
                <a:cubicBezTo>
                  <a:pt x="559730" y="2562825"/>
                  <a:pt x="552841" y="2541635"/>
                  <a:pt x="552705" y="2514704"/>
                </a:cubicBezTo>
                <a:cubicBezTo>
                  <a:pt x="553005" y="2488443"/>
                  <a:pt x="558497" y="2465489"/>
                  <a:pt x="569181" y="2445841"/>
                </a:cubicBezTo>
                <a:cubicBezTo>
                  <a:pt x="579865" y="2426192"/>
                  <a:pt x="593939" y="2410891"/>
                  <a:pt x="611403" y="2399938"/>
                </a:cubicBezTo>
                <a:cubicBezTo>
                  <a:pt x="628868" y="2388985"/>
                  <a:pt x="647921" y="2383421"/>
                  <a:pt x="668563" y="2383248"/>
                </a:cubicBezTo>
                <a:cubicBezTo>
                  <a:pt x="680143" y="2383137"/>
                  <a:pt x="691184" y="2385404"/>
                  <a:pt x="701688" y="2390049"/>
                </a:cubicBezTo>
                <a:cubicBezTo>
                  <a:pt x="712192" y="2394694"/>
                  <a:pt x="720264" y="2402382"/>
                  <a:pt x="725904" y="2413112"/>
                </a:cubicBezTo>
                <a:lnTo>
                  <a:pt x="726723" y="2413112"/>
                </a:lnTo>
                <a:cubicBezTo>
                  <a:pt x="726715" y="2412967"/>
                  <a:pt x="726834" y="2411621"/>
                  <a:pt x="727082" y="2409072"/>
                </a:cubicBezTo>
                <a:cubicBezTo>
                  <a:pt x="727329" y="2406524"/>
                  <a:pt x="727756" y="2403643"/>
                  <a:pt x="728361" y="2400430"/>
                </a:cubicBezTo>
                <a:lnTo>
                  <a:pt x="739010" y="2345106"/>
                </a:lnTo>
                <a:lnTo>
                  <a:pt x="706654" y="2345106"/>
                </a:lnTo>
                <a:close/>
                <a:moveTo>
                  <a:pt x="475336" y="2306247"/>
                </a:moveTo>
                <a:lnTo>
                  <a:pt x="527736" y="2306247"/>
                </a:lnTo>
                <a:lnTo>
                  <a:pt x="518730" y="2352478"/>
                </a:lnTo>
                <a:lnTo>
                  <a:pt x="466329" y="2352478"/>
                </a:lnTo>
                <a:close/>
                <a:moveTo>
                  <a:pt x="1147313" y="2013741"/>
                </a:moveTo>
                <a:cubicBezTo>
                  <a:pt x="1138854" y="2013569"/>
                  <a:pt x="1128498" y="2014368"/>
                  <a:pt x="1116245" y="2016139"/>
                </a:cubicBezTo>
                <a:cubicBezTo>
                  <a:pt x="1103991" y="2017910"/>
                  <a:pt x="1093058" y="2021686"/>
                  <a:pt x="1083446" y="2027465"/>
                </a:cubicBezTo>
                <a:cubicBezTo>
                  <a:pt x="1073834" y="2033244"/>
                  <a:pt x="1068759" y="2042059"/>
                  <a:pt x="1068223" y="2053911"/>
                </a:cubicBezTo>
                <a:cubicBezTo>
                  <a:pt x="1068172" y="2060999"/>
                  <a:pt x="1070221" y="2066704"/>
                  <a:pt x="1074370" y="2071025"/>
                </a:cubicBezTo>
                <a:cubicBezTo>
                  <a:pt x="1078519" y="2075346"/>
                  <a:pt x="1085076" y="2077566"/>
                  <a:pt x="1094040" y="2077686"/>
                </a:cubicBezTo>
                <a:cubicBezTo>
                  <a:pt x="1103569" y="2077448"/>
                  <a:pt x="1112514" y="2074371"/>
                  <a:pt x="1120874" y="2068455"/>
                </a:cubicBezTo>
                <a:cubicBezTo>
                  <a:pt x="1129234" y="2062539"/>
                  <a:pt x="1136388" y="2055212"/>
                  <a:pt x="1142335" y="2046472"/>
                </a:cubicBezTo>
                <a:cubicBezTo>
                  <a:pt x="1148282" y="2037732"/>
                  <a:pt x="1152400" y="2029008"/>
                  <a:pt x="1154690" y="2020299"/>
                </a:cubicBezTo>
                <a:lnTo>
                  <a:pt x="1156329" y="2013741"/>
                </a:lnTo>
                <a:close/>
                <a:moveTo>
                  <a:pt x="769824" y="1971606"/>
                </a:moveTo>
                <a:lnTo>
                  <a:pt x="893058" y="1971606"/>
                </a:lnTo>
                <a:lnTo>
                  <a:pt x="884461" y="2017017"/>
                </a:lnTo>
                <a:lnTo>
                  <a:pt x="761226" y="2017017"/>
                </a:lnTo>
                <a:close/>
                <a:moveTo>
                  <a:pt x="1653325" y="1942065"/>
                </a:moveTo>
                <a:cubicBezTo>
                  <a:pt x="1642830" y="1942128"/>
                  <a:pt x="1632510" y="1945462"/>
                  <a:pt x="1622364" y="1952066"/>
                </a:cubicBezTo>
                <a:cubicBezTo>
                  <a:pt x="1612218" y="1958669"/>
                  <a:pt x="1603779" y="1968164"/>
                  <a:pt x="1597046" y="1980550"/>
                </a:cubicBezTo>
                <a:cubicBezTo>
                  <a:pt x="1590313" y="1992935"/>
                  <a:pt x="1586819" y="2007833"/>
                  <a:pt x="1586564" y="2025241"/>
                </a:cubicBezTo>
                <a:cubicBezTo>
                  <a:pt x="1586675" y="2039932"/>
                  <a:pt x="1590344" y="2051422"/>
                  <a:pt x="1597571" y="2059711"/>
                </a:cubicBezTo>
                <a:cubicBezTo>
                  <a:pt x="1604799" y="2067999"/>
                  <a:pt x="1614918" y="2072216"/>
                  <a:pt x="1627931" y="2072361"/>
                </a:cubicBezTo>
                <a:cubicBezTo>
                  <a:pt x="1639844" y="2072149"/>
                  <a:pt x="1650832" y="2068203"/>
                  <a:pt x="1660894" y="2060524"/>
                </a:cubicBezTo>
                <a:cubicBezTo>
                  <a:pt x="1670957" y="2052845"/>
                  <a:pt x="1679062" y="2042708"/>
                  <a:pt x="1685211" y="2030113"/>
                </a:cubicBezTo>
                <a:cubicBezTo>
                  <a:pt x="1691360" y="2017517"/>
                  <a:pt x="1694520" y="2003738"/>
                  <a:pt x="1694692" y="1988775"/>
                </a:cubicBezTo>
                <a:cubicBezTo>
                  <a:pt x="1694760" y="1975714"/>
                  <a:pt x="1691449" y="1964754"/>
                  <a:pt x="1684760" y="1955893"/>
                </a:cubicBezTo>
                <a:cubicBezTo>
                  <a:pt x="1678070" y="1947033"/>
                  <a:pt x="1667592" y="1942424"/>
                  <a:pt x="1653325" y="1942065"/>
                </a:cubicBezTo>
                <a:close/>
                <a:moveTo>
                  <a:pt x="261372" y="1941656"/>
                </a:moveTo>
                <a:cubicBezTo>
                  <a:pt x="248698" y="1941787"/>
                  <a:pt x="236623" y="1945257"/>
                  <a:pt x="225148" y="1952066"/>
                </a:cubicBezTo>
                <a:cubicBezTo>
                  <a:pt x="213673" y="1958874"/>
                  <a:pt x="204269" y="1968233"/>
                  <a:pt x="196936" y="1980140"/>
                </a:cubicBezTo>
                <a:cubicBezTo>
                  <a:pt x="189604" y="1992048"/>
                  <a:pt x="185815" y="2005716"/>
                  <a:pt x="185570" y="2021144"/>
                </a:cubicBezTo>
                <a:cubicBezTo>
                  <a:pt x="185826" y="2036885"/>
                  <a:pt x="190538" y="2049245"/>
                  <a:pt x="199706" y="2058225"/>
                </a:cubicBezTo>
                <a:cubicBezTo>
                  <a:pt x="208874" y="2067205"/>
                  <a:pt x="220961" y="2071781"/>
                  <a:pt x="235968" y="2071951"/>
                </a:cubicBezTo>
                <a:cubicBezTo>
                  <a:pt x="248642" y="2071833"/>
                  <a:pt x="260717" y="2068428"/>
                  <a:pt x="272192" y="2061738"/>
                </a:cubicBezTo>
                <a:cubicBezTo>
                  <a:pt x="283668" y="2055049"/>
                  <a:pt x="293071" y="2045787"/>
                  <a:pt x="300404" y="2033952"/>
                </a:cubicBezTo>
                <a:cubicBezTo>
                  <a:pt x="307736" y="2022118"/>
                  <a:pt x="311525" y="2008425"/>
                  <a:pt x="311770" y="1992872"/>
                </a:cubicBezTo>
                <a:cubicBezTo>
                  <a:pt x="311514" y="1977294"/>
                  <a:pt x="306802" y="1964916"/>
                  <a:pt x="297634" y="1955740"/>
                </a:cubicBezTo>
                <a:cubicBezTo>
                  <a:pt x="288467" y="1946564"/>
                  <a:pt x="276379" y="1941869"/>
                  <a:pt x="261372" y="1941656"/>
                </a:cubicBezTo>
                <a:close/>
                <a:moveTo>
                  <a:pt x="402247" y="1902387"/>
                </a:moveTo>
                <a:lnTo>
                  <a:pt x="500939" y="1902387"/>
                </a:lnTo>
                <a:lnTo>
                  <a:pt x="493159" y="1941246"/>
                </a:lnTo>
                <a:lnTo>
                  <a:pt x="467769" y="1941246"/>
                </a:lnTo>
                <a:lnTo>
                  <a:pt x="475550" y="2043272"/>
                </a:lnTo>
                <a:cubicBezTo>
                  <a:pt x="475857" y="2048693"/>
                  <a:pt x="475754" y="2053729"/>
                  <a:pt x="475242" y="2058381"/>
                </a:cubicBezTo>
                <a:cubicBezTo>
                  <a:pt x="474731" y="2063034"/>
                  <a:pt x="474423" y="2065509"/>
                  <a:pt x="474321" y="2065808"/>
                </a:cubicBezTo>
                <a:lnTo>
                  <a:pt x="475959" y="2065808"/>
                </a:lnTo>
                <a:cubicBezTo>
                  <a:pt x="476010" y="2065509"/>
                  <a:pt x="476727" y="2063034"/>
                  <a:pt x="478109" y="2058381"/>
                </a:cubicBezTo>
                <a:cubicBezTo>
                  <a:pt x="479491" y="2053729"/>
                  <a:pt x="481232" y="2048693"/>
                  <a:pt x="483330" y="2043272"/>
                </a:cubicBezTo>
                <a:lnTo>
                  <a:pt x="550081" y="1902796"/>
                </a:lnTo>
                <a:lnTo>
                  <a:pt x="595946" y="1902796"/>
                </a:lnTo>
                <a:lnTo>
                  <a:pt x="607413" y="2043272"/>
                </a:lnTo>
                <a:cubicBezTo>
                  <a:pt x="607720" y="2048693"/>
                  <a:pt x="607617" y="2053729"/>
                  <a:pt x="607106" y="2058381"/>
                </a:cubicBezTo>
                <a:cubicBezTo>
                  <a:pt x="606594" y="2063034"/>
                  <a:pt x="606286" y="2065509"/>
                  <a:pt x="606184" y="2065808"/>
                </a:cubicBezTo>
                <a:lnTo>
                  <a:pt x="607822" y="2065808"/>
                </a:lnTo>
                <a:cubicBezTo>
                  <a:pt x="607873" y="2065509"/>
                  <a:pt x="608590" y="2063034"/>
                  <a:pt x="609972" y="2058381"/>
                </a:cubicBezTo>
                <a:cubicBezTo>
                  <a:pt x="611354" y="2053729"/>
                  <a:pt x="613095" y="2048693"/>
                  <a:pt x="615193" y="2043272"/>
                </a:cubicBezTo>
                <a:lnTo>
                  <a:pt x="662697" y="1941246"/>
                </a:lnTo>
                <a:lnTo>
                  <a:pt x="637717" y="1941246"/>
                </a:lnTo>
                <a:lnTo>
                  <a:pt x="645088" y="1902387"/>
                </a:lnTo>
                <a:lnTo>
                  <a:pt x="747059" y="1902387"/>
                </a:lnTo>
                <a:lnTo>
                  <a:pt x="739685" y="1941246"/>
                </a:lnTo>
                <a:lnTo>
                  <a:pt x="714295" y="1941246"/>
                </a:lnTo>
                <a:lnTo>
                  <a:pt x="633212" y="2111220"/>
                </a:lnTo>
                <a:lnTo>
                  <a:pt x="573833" y="2111220"/>
                </a:lnTo>
                <a:lnTo>
                  <a:pt x="562366" y="1988776"/>
                </a:lnTo>
                <a:cubicBezTo>
                  <a:pt x="562025" y="1983159"/>
                  <a:pt x="561991" y="1978003"/>
                  <a:pt x="562264" y="1973308"/>
                </a:cubicBezTo>
                <a:cubicBezTo>
                  <a:pt x="562537" y="1968613"/>
                  <a:pt x="562708" y="1966121"/>
                  <a:pt x="562776" y="1965830"/>
                </a:cubicBezTo>
                <a:lnTo>
                  <a:pt x="561547" y="1965830"/>
                </a:lnTo>
                <a:cubicBezTo>
                  <a:pt x="561513" y="1966121"/>
                  <a:pt x="560762" y="1968613"/>
                  <a:pt x="559295" y="1973308"/>
                </a:cubicBezTo>
                <a:cubicBezTo>
                  <a:pt x="557828" y="1978003"/>
                  <a:pt x="555848" y="1983159"/>
                  <a:pt x="553357" y="1988776"/>
                </a:cubicBezTo>
                <a:lnTo>
                  <a:pt x="493568" y="2111220"/>
                </a:lnTo>
                <a:lnTo>
                  <a:pt x="434598" y="2111220"/>
                </a:lnTo>
                <a:lnTo>
                  <a:pt x="419446" y="1941246"/>
                </a:lnTo>
                <a:lnTo>
                  <a:pt x="394466" y="1941246"/>
                </a:lnTo>
                <a:close/>
                <a:moveTo>
                  <a:pt x="1433672" y="1897473"/>
                </a:moveTo>
                <a:cubicBezTo>
                  <a:pt x="1451508" y="1897498"/>
                  <a:pt x="1465660" y="1902255"/>
                  <a:pt x="1476129" y="1911742"/>
                </a:cubicBezTo>
                <a:cubicBezTo>
                  <a:pt x="1486598" y="1921230"/>
                  <a:pt x="1491952" y="1935297"/>
                  <a:pt x="1492190" y="1953943"/>
                </a:cubicBezTo>
                <a:cubicBezTo>
                  <a:pt x="1491983" y="1963019"/>
                  <a:pt x="1490533" y="1974447"/>
                  <a:pt x="1487840" y="1988227"/>
                </a:cubicBezTo>
                <a:cubicBezTo>
                  <a:pt x="1485147" y="2002008"/>
                  <a:pt x="1482453" y="2015290"/>
                  <a:pt x="1479758" y="2028074"/>
                </a:cubicBezTo>
                <a:cubicBezTo>
                  <a:pt x="1477064" y="2040858"/>
                  <a:pt x="1475610" y="2050294"/>
                  <a:pt x="1475398" y="2056381"/>
                </a:cubicBezTo>
                <a:cubicBezTo>
                  <a:pt x="1475466" y="2062817"/>
                  <a:pt x="1477070" y="2067256"/>
                  <a:pt x="1480210" y="2069698"/>
                </a:cubicBezTo>
                <a:cubicBezTo>
                  <a:pt x="1483350" y="2072139"/>
                  <a:pt x="1487617" y="2073300"/>
                  <a:pt x="1493009" y="2073180"/>
                </a:cubicBezTo>
                <a:cubicBezTo>
                  <a:pt x="1495535" y="2073146"/>
                  <a:pt x="1497651" y="2073010"/>
                  <a:pt x="1499358" y="2072770"/>
                </a:cubicBezTo>
                <a:cubicBezTo>
                  <a:pt x="1501064" y="2072532"/>
                  <a:pt x="1501952" y="2072395"/>
                  <a:pt x="1502020" y="2072361"/>
                </a:cubicBezTo>
                <a:lnTo>
                  <a:pt x="1494648" y="2111221"/>
                </a:lnTo>
                <a:cubicBezTo>
                  <a:pt x="1494596" y="2111272"/>
                  <a:pt x="1492753" y="2111477"/>
                  <a:pt x="1489119" y="2111835"/>
                </a:cubicBezTo>
                <a:cubicBezTo>
                  <a:pt x="1485484" y="2112193"/>
                  <a:pt x="1480365" y="2112397"/>
                  <a:pt x="1473761" y="2112448"/>
                </a:cubicBezTo>
                <a:cubicBezTo>
                  <a:pt x="1466297" y="2112645"/>
                  <a:pt x="1458629" y="2111842"/>
                  <a:pt x="1450756" y="2110039"/>
                </a:cubicBezTo>
                <a:cubicBezTo>
                  <a:pt x="1442883" y="2108236"/>
                  <a:pt x="1436215" y="2104251"/>
                  <a:pt x="1430752" y="2098084"/>
                </a:cubicBezTo>
                <a:cubicBezTo>
                  <a:pt x="1425288" y="2091918"/>
                  <a:pt x="1422439" y="2082387"/>
                  <a:pt x="1422204" y="2069493"/>
                </a:cubicBezTo>
                <a:cubicBezTo>
                  <a:pt x="1422401" y="2061769"/>
                  <a:pt x="1423780" y="2051313"/>
                  <a:pt x="1426342" y="2038125"/>
                </a:cubicBezTo>
                <a:cubicBezTo>
                  <a:pt x="1428904" y="2024937"/>
                  <a:pt x="1431466" y="2011931"/>
                  <a:pt x="1434030" y="1999107"/>
                </a:cubicBezTo>
                <a:cubicBezTo>
                  <a:pt x="1436593" y="1986282"/>
                  <a:pt x="1437976" y="1976552"/>
                  <a:pt x="1438178" y="1969916"/>
                </a:cubicBezTo>
                <a:cubicBezTo>
                  <a:pt x="1438246" y="1962066"/>
                  <a:pt x="1436164" y="1955957"/>
                  <a:pt x="1431932" y="1951588"/>
                </a:cubicBezTo>
                <a:cubicBezTo>
                  <a:pt x="1427699" y="1947219"/>
                  <a:pt x="1420907" y="1945000"/>
                  <a:pt x="1411555" y="1944932"/>
                </a:cubicBezTo>
                <a:cubicBezTo>
                  <a:pt x="1393193" y="1945555"/>
                  <a:pt x="1377390" y="1953013"/>
                  <a:pt x="1364147" y="1967305"/>
                </a:cubicBezTo>
                <a:cubicBezTo>
                  <a:pt x="1350904" y="1981598"/>
                  <a:pt x="1342269" y="1998987"/>
                  <a:pt x="1338241" y="2019475"/>
                </a:cubicBezTo>
                <a:lnTo>
                  <a:pt x="1320220" y="2111220"/>
                </a:lnTo>
                <a:lnTo>
                  <a:pt x="1268204" y="2111220"/>
                </a:lnTo>
                <a:lnTo>
                  <a:pt x="1299741" y="1950257"/>
                </a:lnTo>
                <a:cubicBezTo>
                  <a:pt x="1300176" y="1947552"/>
                  <a:pt x="1299818" y="1945384"/>
                  <a:pt x="1298666" y="1943755"/>
                </a:cubicBezTo>
                <a:cubicBezTo>
                  <a:pt x="1297514" y="1942125"/>
                  <a:pt x="1295415" y="1941289"/>
                  <a:pt x="1292369" y="1941246"/>
                </a:cubicBezTo>
                <a:lnTo>
                  <a:pt x="1269023" y="1941246"/>
                </a:lnTo>
                <a:lnTo>
                  <a:pt x="1276395" y="1902387"/>
                </a:lnTo>
                <a:lnTo>
                  <a:pt x="1331278" y="1902387"/>
                </a:lnTo>
                <a:cubicBezTo>
                  <a:pt x="1339419" y="1902413"/>
                  <a:pt x="1345358" y="1903998"/>
                  <a:pt x="1349095" y="1907143"/>
                </a:cubicBezTo>
                <a:cubicBezTo>
                  <a:pt x="1352832" y="1910287"/>
                  <a:pt x="1354676" y="1914837"/>
                  <a:pt x="1354624" y="1920794"/>
                </a:cubicBezTo>
                <a:cubicBezTo>
                  <a:pt x="1354599" y="1923325"/>
                  <a:pt x="1354138" y="1926955"/>
                  <a:pt x="1353242" y="1931685"/>
                </a:cubicBezTo>
                <a:cubicBezTo>
                  <a:pt x="1352346" y="1936415"/>
                  <a:pt x="1351168" y="1940558"/>
                  <a:pt x="1349709" y="1944114"/>
                </a:cubicBezTo>
                <a:lnTo>
                  <a:pt x="1350528" y="1944114"/>
                </a:lnTo>
                <a:cubicBezTo>
                  <a:pt x="1351775" y="1941091"/>
                  <a:pt x="1355744" y="1935909"/>
                  <a:pt x="1362436" y="1928567"/>
                </a:cubicBezTo>
                <a:cubicBezTo>
                  <a:pt x="1369129" y="1921225"/>
                  <a:pt x="1378438" y="1914315"/>
                  <a:pt x="1390364" y="1907837"/>
                </a:cubicBezTo>
                <a:cubicBezTo>
                  <a:pt x="1402289" y="1901359"/>
                  <a:pt x="1416726" y="1897904"/>
                  <a:pt x="1433672" y="1897473"/>
                </a:cubicBezTo>
                <a:close/>
                <a:moveTo>
                  <a:pt x="1141576" y="1897473"/>
                </a:moveTo>
                <a:cubicBezTo>
                  <a:pt x="1154105" y="1897379"/>
                  <a:pt x="1166040" y="1899294"/>
                  <a:pt x="1177380" y="1903217"/>
                </a:cubicBezTo>
                <a:cubicBezTo>
                  <a:pt x="1188721" y="1907140"/>
                  <a:pt x="1198014" y="1913633"/>
                  <a:pt x="1205258" y="1922698"/>
                </a:cubicBezTo>
                <a:cubicBezTo>
                  <a:pt x="1212503" y="1931763"/>
                  <a:pt x="1216247" y="1943960"/>
                  <a:pt x="1216489" y="1959291"/>
                </a:cubicBezTo>
                <a:cubicBezTo>
                  <a:pt x="1216277" y="1967771"/>
                  <a:pt x="1214792" y="1978408"/>
                  <a:pt x="1212034" y="1991203"/>
                </a:cubicBezTo>
                <a:cubicBezTo>
                  <a:pt x="1209276" y="2003999"/>
                  <a:pt x="1206518" y="2016452"/>
                  <a:pt x="1203759" y="2028563"/>
                </a:cubicBezTo>
                <a:cubicBezTo>
                  <a:pt x="1201001" y="2040674"/>
                  <a:pt x="1199516" y="2049945"/>
                  <a:pt x="1199304" y="2056373"/>
                </a:cubicBezTo>
                <a:cubicBezTo>
                  <a:pt x="1199372" y="2062633"/>
                  <a:pt x="1200975" y="2067023"/>
                  <a:pt x="1204112" y="2069542"/>
                </a:cubicBezTo>
                <a:cubicBezTo>
                  <a:pt x="1207249" y="2072061"/>
                  <a:pt x="1211511" y="2073274"/>
                  <a:pt x="1216899" y="2073180"/>
                </a:cubicBezTo>
                <a:cubicBezTo>
                  <a:pt x="1219424" y="2073146"/>
                  <a:pt x="1221541" y="2073009"/>
                  <a:pt x="1223247" y="2072770"/>
                </a:cubicBezTo>
                <a:cubicBezTo>
                  <a:pt x="1224954" y="2072531"/>
                  <a:pt x="1225841" y="2072395"/>
                  <a:pt x="1225909" y="2072360"/>
                </a:cubicBezTo>
                <a:lnTo>
                  <a:pt x="1218537" y="2111221"/>
                </a:lnTo>
                <a:cubicBezTo>
                  <a:pt x="1218580" y="2111272"/>
                  <a:pt x="1216857" y="2111477"/>
                  <a:pt x="1213370" y="2111835"/>
                </a:cubicBezTo>
                <a:cubicBezTo>
                  <a:pt x="1209883" y="2112193"/>
                  <a:pt x="1204376" y="2112397"/>
                  <a:pt x="1196849" y="2112448"/>
                </a:cubicBezTo>
                <a:cubicBezTo>
                  <a:pt x="1185000" y="2112798"/>
                  <a:pt x="1174426" y="2110565"/>
                  <a:pt x="1165128" y="2105751"/>
                </a:cubicBezTo>
                <a:cubicBezTo>
                  <a:pt x="1155830" y="2100937"/>
                  <a:pt x="1150165" y="2091445"/>
                  <a:pt x="1148133" y="2077276"/>
                </a:cubicBezTo>
                <a:lnTo>
                  <a:pt x="1147313" y="2077276"/>
                </a:lnTo>
                <a:cubicBezTo>
                  <a:pt x="1147402" y="2077755"/>
                  <a:pt x="1144675" y="2081114"/>
                  <a:pt x="1139132" y="2087350"/>
                </a:cubicBezTo>
                <a:cubicBezTo>
                  <a:pt x="1133590" y="2093587"/>
                  <a:pt x="1125521" y="2099823"/>
                  <a:pt x="1114924" y="2106060"/>
                </a:cubicBezTo>
                <a:cubicBezTo>
                  <a:pt x="1104328" y="2112297"/>
                  <a:pt x="1091493" y="2115655"/>
                  <a:pt x="1076419" y="2116134"/>
                </a:cubicBezTo>
                <a:cubicBezTo>
                  <a:pt x="1059961" y="2116127"/>
                  <a:pt x="1046011" y="2111643"/>
                  <a:pt x="1034570" y="2102683"/>
                </a:cubicBezTo>
                <a:cubicBezTo>
                  <a:pt x="1023130" y="2093724"/>
                  <a:pt x="1017162" y="2080336"/>
                  <a:pt x="1016668" y="2062519"/>
                </a:cubicBezTo>
                <a:cubicBezTo>
                  <a:pt x="1016956" y="2046722"/>
                  <a:pt x="1021573" y="2033612"/>
                  <a:pt x="1030518" y="2023189"/>
                </a:cubicBezTo>
                <a:cubicBezTo>
                  <a:pt x="1039463" y="2012766"/>
                  <a:pt x="1051003" y="2004561"/>
                  <a:pt x="1065138" y="1998575"/>
                </a:cubicBezTo>
                <a:cubicBezTo>
                  <a:pt x="1079273" y="1992588"/>
                  <a:pt x="1094270" y="1988352"/>
                  <a:pt x="1110130" y="1985866"/>
                </a:cubicBezTo>
                <a:cubicBezTo>
                  <a:pt x="1125990" y="1983380"/>
                  <a:pt x="1140980" y="1982177"/>
                  <a:pt x="1155099" y="1982255"/>
                </a:cubicBezTo>
                <a:lnTo>
                  <a:pt x="1162476" y="1982255"/>
                </a:lnTo>
                <a:cubicBezTo>
                  <a:pt x="1162578" y="1981896"/>
                  <a:pt x="1162988" y="1979743"/>
                  <a:pt x="1163705" y="1975796"/>
                </a:cubicBezTo>
                <a:cubicBezTo>
                  <a:pt x="1164422" y="1971849"/>
                  <a:pt x="1164831" y="1968261"/>
                  <a:pt x="1164934" y="1965032"/>
                </a:cubicBezTo>
                <a:cubicBezTo>
                  <a:pt x="1164908" y="1956779"/>
                  <a:pt x="1162091" y="1950423"/>
                  <a:pt x="1156482" y="1945964"/>
                </a:cubicBezTo>
                <a:cubicBezTo>
                  <a:pt x="1150873" y="1941505"/>
                  <a:pt x="1142626" y="1939249"/>
                  <a:pt x="1131741" y="1939198"/>
                </a:cubicBezTo>
                <a:cubicBezTo>
                  <a:pt x="1121296" y="1939436"/>
                  <a:pt x="1111360" y="1941102"/>
                  <a:pt x="1101932" y="1944195"/>
                </a:cubicBezTo>
                <a:cubicBezTo>
                  <a:pt x="1092504" y="1947288"/>
                  <a:pt x="1084784" y="1950381"/>
                  <a:pt x="1078771" y="1953474"/>
                </a:cubicBezTo>
                <a:cubicBezTo>
                  <a:pt x="1072758" y="1956568"/>
                  <a:pt x="1069652" y="1958233"/>
                  <a:pt x="1069452" y="1958471"/>
                </a:cubicBezTo>
                <a:lnTo>
                  <a:pt x="1057585" y="1919972"/>
                </a:lnTo>
                <a:cubicBezTo>
                  <a:pt x="1057787" y="1919694"/>
                  <a:pt x="1061706" y="1917749"/>
                  <a:pt x="1069343" y="1914138"/>
                </a:cubicBezTo>
                <a:cubicBezTo>
                  <a:pt x="1076980" y="1910528"/>
                  <a:pt x="1087121" y="1906917"/>
                  <a:pt x="1099766" y="1903306"/>
                </a:cubicBezTo>
                <a:cubicBezTo>
                  <a:pt x="1112412" y="1899695"/>
                  <a:pt x="1126348" y="1897750"/>
                  <a:pt x="1141576" y="1897473"/>
                </a:cubicBezTo>
                <a:close/>
                <a:moveTo>
                  <a:pt x="265470" y="1897473"/>
                </a:moveTo>
                <a:cubicBezTo>
                  <a:pt x="294867" y="1897880"/>
                  <a:pt x="318601" y="1906372"/>
                  <a:pt x="336671" y="1922948"/>
                </a:cubicBezTo>
                <a:cubicBezTo>
                  <a:pt x="354741" y="1939525"/>
                  <a:pt x="364035" y="1961740"/>
                  <a:pt x="364554" y="1989594"/>
                </a:cubicBezTo>
                <a:cubicBezTo>
                  <a:pt x="364176" y="2014246"/>
                  <a:pt x="357747" y="2036047"/>
                  <a:pt x="345270" y="2054998"/>
                </a:cubicBezTo>
                <a:cubicBezTo>
                  <a:pt x="332792" y="2073949"/>
                  <a:pt x="316535" y="2088825"/>
                  <a:pt x="296500" y="2099626"/>
                </a:cubicBezTo>
                <a:cubicBezTo>
                  <a:pt x="276465" y="2110428"/>
                  <a:pt x="254922" y="2115930"/>
                  <a:pt x="231871" y="2116134"/>
                </a:cubicBezTo>
                <a:cubicBezTo>
                  <a:pt x="202652" y="2115761"/>
                  <a:pt x="178969" y="2107303"/>
                  <a:pt x="160822" y="2090761"/>
                </a:cubicBezTo>
                <a:cubicBezTo>
                  <a:pt x="142676" y="2074218"/>
                  <a:pt x="133330" y="2051832"/>
                  <a:pt x="132786" y="2023603"/>
                </a:cubicBezTo>
                <a:cubicBezTo>
                  <a:pt x="133149" y="1999214"/>
                  <a:pt x="139517" y="1977569"/>
                  <a:pt x="151888" y="1958669"/>
                </a:cubicBezTo>
                <a:cubicBezTo>
                  <a:pt x="164260" y="1939769"/>
                  <a:pt x="180456" y="1924899"/>
                  <a:pt x="200476" y="1914057"/>
                </a:cubicBezTo>
                <a:cubicBezTo>
                  <a:pt x="220496" y="1903215"/>
                  <a:pt x="242161" y="1897687"/>
                  <a:pt x="265470" y="1897473"/>
                </a:cubicBezTo>
                <a:close/>
                <a:moveTo>
                  <a:pt x="1695511" y="1820473"/>
                </a:moveTo>
                <a:lnTo>
                  <a:pt x="1779474" y="1820473"/>
                </a:lnTo>
                <a:lnTo>
                  <a:pt x="1736468" y="2043680"/>
                </a:lnTo>
                <a:cubicBezTo>
                  <a:pt x="1736042" y="2045771"/>
                  <a:pt x="1735666" y="2047939"/>
                  <a:pt x="1735342" y="2050184"/>
                </a:cubicBezTo>
                <a:cubicBezTo>
                  <a:pt x="1735018" y="2052429"/>
                  <a:pt x="1734847" y="2054495"/>
                  <a:pt x="1734830" y="2056381"/>
                </a:cubicBezTo>
                <a:cubicBezTo>
                  <a:pt x="1734898" y="2062638"/>
                  <a:pt x="1736502" y="2067026"/>
                  <a:pt x="1739643" y="2069544"/>
                </a:cubicBezTo>
                <a:cubicBezTo>
                  <a:pt x="1742783" y="2072061"/>
                  <a:pt x="1747049" y="2073273"/>
                  <a:pt x="1752442" y="2073180"/>
                </a:cubicBezTo>
                <a:cubicBezTo>
                  <a:pt x="1754968" y="2073145"/>
                  <a:pt x="1757084" y="2073009"/>
                  <a:pt x="1758790" y="2072770"/>
                </a:cubicBezTo>
                <a:cubicBezTo>
                  <a:pt x="1760497" y="2072532"/>
                  <a:pt x="1761384" y="2072395"/>
                  <a:pt x="1761452" y="2072361"/>
                </a:cubicBezTo>
                <a:lnTo>
                  <a:pt x="1753671" y="2111221"/>
                </a:lnTo>
                <a:cubicBezTo>
                  <a:pt x="1753534" y="2111272"/>
                  <a:pt x="1751657" y="2111477"/>
                  <a:pt x="1748039" y="2111835"/>
                </a:cubicBezTo>
                <a:cubicBezTo>
                  <a:pt x="1744421" y="2112193"/>
                  <a:pt x="1739882" y="2112397"/>
                  <a:pt x="1734420" y="2112448"/>
                </a:cubicBezTo>
                <a:cubicBezTo>
                  <a:pt x="1720623" y="2112798"/>
                  <a:pt x="1709104" y="2110565"/>
                  <a:pt x="1699863" y="2105750"/>
                </a:cubicBezTo>
                <a:cubicBezTo>
                  <a:pt x="1690622" y="2100935"/>
                  <a:pt x="1685348" y="2091442"/>
                  <a:pt x="1684043" y="2077270"/>
                </a:cubicBezTo>
                <a:lnTo>
                  <a:pt x="1683224" y="2077270"/>
                </a:lnTo>
                <a:cubicBezTo>
                  <a:pt x="1675800" y="2088376"/>
                  <a:pt x="1665868" y="2097563"/>
                  <a:pt x="1653427" y="2104833"/>
                </a:cubicBezTo>
                <a:cubicBezTo>
                  <a:pt x="1640986" y="2112103"/>
                  <a:pt x="1627573" y="2115870"/>
                  <a:pt x="1613186" y="2116134"/>
                </a:cubicBezTo>
                <a:cubicBezTo>
                  <a:pt x="1587668" y="2115829"/>
                  <a:pt x="1568088" y="2107951"/>
                  <a:pt x="1554447" y="2092501"/>
                </a:cubicBezTo>
                <a:cubicBezTo>
                  <a:pt x="1540805" y="2077050"/>
                  <a:pt x="1533916" y="2055860"/>
                  <a:pt x="1533780" y="2028929"/>
                </a:cubicBezTo>
                <a:cubicBezTo>
                  <a:pt x="1534080" y="2002669"/>
                  <a:pt x="1539572" y="1979714"/>
                  <a:pt x="1550256" y="1960065"/>
                </a:cubicBezTo>
                <a:cubicBezTo>
                  <a:pt x="1560940" y="1940417"/>
                  <a:pt x="1575014" y="1925116"/>
                  <a:pt x="1592478" y="1914163"/>
                </a:cubicBezTo>
                <a:cubicBezTo>
                  <a:pt x="1609943" y="1903210"/>
                  <a:pt x="1628996" y="1897646"/>
                  <a:pt x="1649638" y="1897473"/>
                </a:cubicBezTo>
                <a:cubicBezTo>
                  <a:pt x="1661218" y="1897362"/>
                  <a:pt x="1672259" y="1899629"/>
                  <a:pt x="1682763" y="1904274"/>
                </a:cubicBezTo>
                <a:cubicBezTo>
                  <a:pt x="1693267" y="1908919"/>
                  <a:pt x="1701339" y="1916607"/>
                  <a:pt x="1706979" y="1927337"/>
                </a:cubicBezTo>
                <a:lnTo>
                  <a:pt x="1707798" y="1927337"/>
                </a:lnTo>
                <a:cubicBezTo>
                  <a:pt x="1707790" y="1927192"/>
                  <a:pt x="1707909" y="1925846"/>
                  <a:pt x="1708156" y="1923297"/>
                </a:cubicBezTo>
                <a:cubicBezTo>
                  <a:pt x="1708404" y="1920749"/>
                  <a:pt x="1708831" y="1917868"/>
                  <a:pt x="1709436" y="1914655"/>
                </a:cubicBezTo>
                <a:lnTo>
                  <a:pt x="1720086" y="1859331"/>
                </a:lnTo>
                <a:lnTo>
                  <a:pt x="1687729" y="1859331"/>
                </a:lnTo>
                <a:close/>
                <a:moveTo>
                  <a:pt x="31064" y="1820473"/>
                </a:moveTo>
                <a:lnTo>
                  <a:pt x="114990" y="1820473"/>
                </a:lnTo>
                <a:lnTo>
                  <a:pt x="72803" y="2039997"/>
                </a:lnTo>
                <a:cubicBezTo>
                  <a:pt x="72180" y="2042728"/>
                  <a:pt x="71686" y="2045459"/>
                  <a:pt x="71319" y="2048191"/>
                </a:cubicBezTo>
                <a:cubicBezTo>
                  <a:pt x="70952" y="2050922"/>
                  <a:pt x="70764" y="2053243"/>
                  <a:pt x="70755" y="2055155"/>
                </a:cubicBezTo>
                <a:cubicBezTo>
                  <a:pt x="70824" y="2061360"/>
                  <a:pt x="72428" y="2065542"/>
                  <a:pt x="75568" y="2067701"/>
                </a:cubicBezTo>
                <a:cubicBezTo>
                  <a:pt x="78708" y="2069861"/>
                  <a:pt x="82974" y="2070868"/>
                  <a:pt x="88367" y="2070723"/>
                </a:cubicBezTo>
                <a:cubicBezTo>
                  <a:pt x="91268" y="2070706"/>
                  <a:pt x="93555" y="2070637"/>
                  <a:pt x="95228" y="2070518"/>
                </a:cubicBezTo>
                <a:cubicBezTo>
                  <a:pt x="96900" y="2070399"/>
                  <a:pt x="97753" y="2070330"/>
                  <a:pt x="97787" y="2070313"/>
                </a:cubicBezTo>
                <a:lnTo>
                  <a:pt x="89596" y="2111631"/>
                </a:lnTo>
                <a:cubicBezTo>
                  <a:pt x="89434" y="2111682"/>
                  <a:pt x="87608" y="2111886"/>
                  <a:pt x="84118" y="2112244"/>
                </a:cubicBezTo>
                <a:cubicBezTo>
                  <a:pt x="80628" y="2112602"/>
                  <a:pt x="76447" y="2112807"/>
                  <a:pt x="71575" y="2112858"/>
                </a:cubicBezTo>
                <a:cubicBezTo>
                  <a:pt x="63045" y="2113037"/>
                  <a:pt x="54643" y="2112042"/>
                  <a:pt x="46371" y="2109873"/>
                </a:cubicBezTo>
                <a:cubicBezTo>
                  <a:pt x="38099" y="2107704"/>
                  <a:pt x="31214" y="2103284"/>
                  <a:pt x="25715" y="2096614"/>
                </a:cubicBezTo>
                <a:cubicBezTo>
                  <a:pt x="20216" y="2089944"/>
                  <a:pt x="17362" y="2079948"/>
                  <a:pt x="17152" y="2066626"/>
                </a:cubicBezTo>
                <a:cubicBezTo>
                  <a:pt x="17152" y="2063545"/>
                  <a:pt x="17357" y="2060182"/>
                  <a:pt x="17766" y="2056538"/>
                </a:cubicBezTo>
                <a:cubicBezTo>
                  <a:pt x="18175" y="2052893"/>
                  <a:pt x="18789" y="2049019"/>
                  <a:pt x="19607" y="2044913"/>
                </a:cubicBezTo>
                <a:lnTo>
                  <a:pt x="55615" y="1859331"/>
                </a:lnTo>
                <a:lnTo>
                  <a:pt x="23290" y="1859331"/>
                </a:lnTo>
                <a:close/>
                <a:moveTo>
                  <a:pt x="20260" y="1498616"/>
                </a:moveTo>
                <a:lnTo>
                  <a:pt x="82706" y="1498616"/>
                </a:lnTo>
                <a:lnTo>
                  <a:pt x="62285" y="1603764"/>
                </a:lnTo>
                <a:cubicBezTo>
                  <a:pt x="61967" y="1605320"/>
                  <a:pt x="61688" y="1606934"/>
                  <a:pt x="61447" y="1608604"/>
                </a:cubicBezTo>
                <a:cubicBezTo>
                  <a:pt x="61205" y="1610275"/>
                  <a:pt x="61078" y="1611812"/>
                  <a:pt x="61066" y="1613216"/>
                </a:cubicBezTo>
                <a:cubicBezTo>
                  <a:pt x="61116" y="1617873"/>
                  <a:pt x="62310" y="1621138"/>
                  <a:pt x="64647" y="1623012"/>
                </a:cubicBezTo>
                <a:cubicBezTo>
                  <a:pt x="66984" y="1624886"/>
                  <a:pt x="70159" y="1625788"/>
                  <a:pt x="74172" y="1625718"/>
                </a:cubicBezTo>
                <a:cubicBezTo>
                  <a:pt x="76052" y="1625692"/>
                  <a:pt x="77626" y="1625591"/>
                  <a:pt x="78896" y="1625413"/>
                </a:cubicBezTo>
                <a:cubicBezTo>
                  <a:pt x="80166" y="1625235"/>
                  <a:pt x="80827" y="1625133"/>
                  <a:pt x="80878" y="1625108"/>
                </a:cubicBezTo>
                <a:lnTo>
                  <a:pt x="75391" y="1654027"/>
                </a:lnTo>
                <a:cubicBezTo>
                  <a:pt x="75239" y="1654065"/>
                  <a:pt x="73791" y="1654218"/>
                  <a:pt x="71048" y="1654484"/>
                </a:cubicBezTo>
                <a:cubicBezTo>
                  <a:pt x="68305" y="1654750"/>
                  <a:pt x="65180" y="1654902"/>
                  <a:pt x="61675" y="1654941"/>
                </a:cubicBezTo>
                <a:cubicBezTo>
                  <a:pt x="55327" y="1655095"/>
                  <a:pt x="49075" y="1654516"/>
                  <a:pt x="42919" y="1653204"/>
                </a:cubicBezTo>
                <a:cubicBezTo>
                  <a:pt x="36763" y="1651892"/>
                  <a:pt x="31639" y="1648923"/>
                  <a:pt x="27547" y="1644296"/>
                </a:cubicBezTo>
                <a:cubicBezTo>
                  <a:pt x="23455" y="1639669"/>
                  <a:pt x="21331" y="1632460"/>
                  <a:pt x="21175" y="1622669"/>
                </a:cubicBezTo>
                <a:cubicBezTo>
                  <a:pt x="21175" y="1620522"/>
                  <a:pt x="21327" y="1618108"/>
                  <a:pt x="21632" y="1615427"/>
                </a:cubicBezTo>
                <a:cubicBezTo>
                  <a:pt x="21936" y="1612746"/>
                  <a:pt x="22393" y="1609875"/>
                  <a:pt x="23002" y="1606813"/>
                </a:cubicBezTo>
                <a:lnTo>
                  <a:pt x="38532" y="1527534"/>
                </a:lnTo>
                <a:lnTo>
                  <a:pt x="14469" y="1527534"/>
                </a:lnTo>
                <a:close/>
                <a:moveTo>
                  <a:pt x="242993" y="1494959"/>
                </a:moveTo>
                <a:cubicBezTo>
                  <a:pt x="256266" y="1494977"/>
                  <a:pt x="266798" y="1498517"/>
                  <a:pt x="274589" y="1505578"/>
                </a:cubicBezTo>
                <a:cubicBezTo>
                  <a:pt x="282380" y="1512639"/>
                  <a:pt x="286364" y="1523107"/>
                  <a:pt x="286541" y="1536983"/>
                </a:cubicBezTo>
                <a:cubicBezTo>
                  <a:pt x="286387" y="1543737"/>
                  <a:pt x="285308" y="1552242"/>
                  <a:pt x="283304" y="1562497"/>
                </a:cubicBezTo>
                <a:cubicBezTo>
                  <a:pt x="281300" y="1572752"/>
                  <a:pt x="279295" y="1582637"/>
                  <a:pt x="277290" y="1592150"/>
                </a:cubicBezTo>
                <a:cubicBezTo>
                  <a:pt x="275284" y="1601664"/>
                  <a:pt x="274203" y="1608686"/>
                  <a:pt x="274045" y="1613216"/>
                </a:cubicBezTo>
                <a:cubicBezTo>
                  <a:pt x="274095" y="1618006"/>
                  <a:pt x="275289" y="1621309"/>
                  <a:pt x="277626" y="1623126"/>
                </a:cubicBezTo>
                <a:cubicBezTo>
                  <a:pt x="279963" y="1624943"/>
                  <a:pt x="283138" y="1625807"/>
                  <a:pt x="287151" y="1625718"/>
                </a:cubicBezTo>
                <a:cubicBezTo>
                  <a:pt x="289031" y="1625692"/>
                  <a:pt x="290605" y="1625591"/>
                  <a:pt x="291875" y="1625413"/>
                </a:cubicBezTo>
                <a:cubicBezTo>
                  <a:pt x="293145" y="1625235"/>
                  <a:pt x="293806" y="1625133"/>
                  <a:pt x="293857" y="1625108"/>
                </a:cubicBezTo>
                <a:lnTo>
                  <a:pt x="288370" y="1654027"/>
                </a:lnTo>
                <a:cubicBezTo>
                  <a:pt x="288332" y="1654065"/>
                  <a:pt x="286960" y="1654218"/>
                  <a:pt x="284256" y="1654484"/>
                </a:cubicBezTo>
                <a:cubicBezTo>
                  <a:pt x="281550" y="1654750"/>
                  <a:pt x="277741" y="1654902"/>
                  <a:pt x="272827" y="1654941"/>
                </a:cubicBezTo>
                <a:cubicBezTo>
                  <a:pt x="267272" y="1655087"/>
                  <a:pt x="261565" y="1654490"/>
                  <a:pt x="255706" y="1653148"/>
                </a:cubicBezTo>
                <a:cubicBezTo>
                  <a:pt x="249848" y="1651806"/>
                  <a:pt x="244885" y="1648840"/>
                  <a:pt x="240819" y="1644251"/>
                </a:cubicBezTo>
                <a:cubicBezTo>
                  <a:pt x="236754" y="1639662"/>
                  <a:pt x="234633" y="1632569"/>
                  <a:pt x="234459" y="1622974"/>
                </a:cubicBezTo>
                <a:cubicBezTo>
                  <a:pt x="234605" y="1617225"/>
                  <a:pt x="235632" y="1609444"/>
                  <a:pt x="237538" y="1599630"/>
                </a:cubicBezTo>
                <a:cubicBezTo>
                  <a:pt x="239444" y="1589816"/>
                  <a:pt x="241351" y="1580137"/>
                  <a:pt x="243259" y="1570593"/>
                </a:cubicBezTo>
                <a:cubicBezTo>
                  <a:pt x="245167" y="1561049"/>
                  <a:pt x="246196" y="1553808"/>
                  <a:pt x="246346" y="1548870"/>
                </a:cubicBezTo>
                <a:cubicBezTo>
                  <a:pt x="246397" y="1543028"/>
                  <a:pt x="244847" y="1538481"/>
                  <a:pt x="241698" y="1535230"/>
                </a:cubicBezTo>
                <a:cubicBezTo>
                  <a:pt x="238548" y="1531979"/>
                  <a:pt x="233493" y="1530328"/>
                  <a:pt x="226534" y="1530277"/>
                </a:cubicBezTo>
                <a:cubicBezTo>
                  <a:pt x="212869" y="1530741"/>
                  <a:pt x="201108" y="1536291"/>
                  <a:pt x="191253" y="1546927"/>
                </a:cubicBezTo>
                <a:cubicBezTo>
                  <a:pt x="181398" y="1557563"/>
                  <a:pt x="174972" y="1570505"/>
                  <a:pt x="171975" y="1585751"/>
                </a:cubicBezTo>
                <a:lnTo>
                  <a:pt x="158563" y="1654026"/>
                </a:lnTo>
                <a:lnTo>
                  <a:pt x="119854" y="1654026"/>
                </a:lnTo>
                <a:lnTo>
                  <a:pt x="143323" y="1534240"/>
                </a:lnTo>
                <a:cubicBezTo>
                  <a:pt x="143647" y="1532227"/>
                  <a:pt x="143381" y="1530614"/>
                  <a:pt x="142523" y="1529401"/>
                </a:cubicBezTo>
                <a:cubicBezTo>
                  <a:pt x="141666" y="1528188"/>
                  <a:pt x="140104" y="1527566"/>
                  <a:pt x="137837" y="1527534"/>
                </a:cubicBezTo>
                <a:lnTo>
                  <a:pt x="120463" y="1527534"/>
                </a:lnTo>
                <a:lnTo>
                  <a:pt x="125950" y="1498616"/>
                </a:lnTo>
                <a:lnTo>
                  <a:pt x="166793" y="1498616"/>
                </a:lnTo>
                <a:cubicBezTo>
                  <a:pt x="172851" y="1498635"/>
                  <a:pt x="177271" y="1499815"/>
                  <a:pt x="180052" y="1502155"/>
                </a:cubicBezTo>
                <a:cubicBezTo>
                  <a:pt x="182833" y="1504495"/>
                  <a:pt x="184205" y="1507881"/>
                  <a:pt x="184167" y="1512314"/>
                </a:cubicBezTo>
                <a:cubicBezTo>
                  <a:pt x="184148" y="1514198"/>
                  <a:pt x="183805" y="1516899"/>
                  <a:pt x="183138" y="1520419"/>
                </a:cubicBezTo>
                <a:cubicBezTo>
                  <a:pt x="182471" y="1523939"/>
                  <a:pt x="181595" y="1527022"/>
                  <a:pt x="180509" y="1529668"/>
                </a:cubicBezTo>
                <a:lnTo>
                  <a:pt x="181119" y="1529668"/>
                </a:lnTo>
                <a:cubicBezTo>
                  <a:pt x="182046" y="1527419"/>
                  <a:pt x="185000" y="1523562"/>
                  <a:pt x="189980" y="1518098"/>
                </a:cubicBezTo>
                <a:cubicBezTo>
                  <a:pt x="194961" y="1512635"/>
                  <a:pt x="201888" y="1507493"/>
                  <a:pt x="210763" y="1502672"/>
                </a:cubicBezTo>
                <a:cubicBezTo>
                  <a:pt x="219638" y="1497851"/>
                  <a:pt x="230381" y="1495280"/>
                  <a:pt x="242993" y="1494959"/>
                </a:cubicBezTo>
                <a:close/>
                <a:moveTo>
                  <a:pt x="55902" y="1437656"/>
                </a:moveTo>
                <a:lnTo>
                  <a:pt x="94898" y="1437656"/>
                </a:lnTo>
                <a:lnTo>
                  <a:pt x="88196" y="1472061"/>
                </a:lnTo>
                <a:lnTo>
                  <a:pt x="49200" y="1472061"/>
                </a:lnTo>
                <a:close/>
                <a:moveTo>
                  <a:pt x="400035" y="1210009"/>
                </a:moveTo>
                <a:cubicBezTo>
                  <a:pt x="393740" y="1209881"/>
                  <a:pt x="386033" y="1210476"/>
                  <a:pt x="376914" y="1211794"/>
                </a:cubicBezTo>
                <a:cubicBezTo>
                  <a:pt x="367795" y="1213112"/>
                  <a:pt x="359659" y="1215921"/>
                  <a:pt x="352506" y="1220222"/>
                </a:cubicBezTo>
                <a:cubicBezTo>
                  <a:pt x="345352" y="1224523"/>
                  <a:pt x="341576" y="1231083"/>
                  <a:pt x="341177" y="1239903"/>
                </a:cubicBezTo>
                <a:cubicBezTo>
                  <a:pt x="341139" y="1245178"/>
                  <a:pt x="342663" y="1249423"/>
                  <a:pt x="345751" y="1252639"/>
                </a:cubicBezTo>
                <a:cubicBezTo>
                  <a:pt x="348839" y="1255854"/>
                  <a:pt x="353718" y="1257507"/>
                  <a:pt x="360389" y="1257596"/>
                </a:cubicBezTo>
                <a:cubicBezTo>
                  <a:pt x="367481" y="1257419"/>
                  <a:pt x="374137" y="1255129"/>
                  <a:pt x="380359" y="1250726"/>
                </a:cubicBezTo>
                <a:cubicBezTo>
                  <a:pt x="386580" y="1246324"/>
                  <a:pt x="391904" y="1240871"/>
                  <a:pt x="396330" y="1234367"/>
                </a:cubicBezTo>
                <a:cubicBezTo>
                  <a:pt x="400756" y="1227863"/>
                  <a:pt x="403820" y="1221370"/>
                  <a:pt x="405524" y="1214889"/>
                </a:cubicBezTo>
                <a:lnTo>
                  <a:pt x="406744" y="1210009"/>
                </a:lnTo>
                <a:close/>
                <a:moveTo>
                  <a:pt x="583378" y="1156669"/>
                </a:moveTo>
                <a:cubicBezTo>
                  <a:pt x="570094" y="1157101"/>
                  <a:pt x="558563" y="1163174"/>
                  <a:pt x="548784" y="1174888"/>
                </a:cubicBezTo>
                <a:cubicBezTo>
                  <a:pt x="539005" y="1186602"/>
                  <a:pt x="533874" y="1201365"/>
                  <a:pt x="533391" y="1219177"/>
                </a:cubicBezTo>
                <a:cubicBezTo>
                  <a:pt x="533340" y="1228884"/>
                  <a:pt x="535804" y="1236990"/>
                  <a:pt x="540783" y="1243495"/>
                </a:cubicBezTo>
                <a:cubicBezTo>
                  <a:pt x="545761" y="1250000"/>
                  <a:pt x="553559" y="1253379"/>
                  <a:pt x="564176" y="1253633"/>
                </a:cubicBezTo>
                <a:cubicBezTo>
                  <a:pt x="572086" y="1253592"/>
                  <a:pt x="579838" y="1251134"/>
                  <a:pt x="587431" y="1246259"/>
                </a:cubicBezTo>
                <a:cubicBezTo>
                  <a:pt x="595025" y="1241384"/>
                  <a:pt x="601332" y="1234340"/>
                  <a:pt x="606351" y="1225129"/>
                </a:cubicBezTo>
                <a:cubicBezTo>
                  <a:pt x="611371" y="1215917"/>
                  <a:pt x="613975" y="1204786"/>
                  <a:pt x="614163" y="1191734"/>
                </a:cubicBezTo>
                <a:cubicBezTo>
                  <a:pt x="614081" y="1180802"/>
                  <a:pt x="611350" y="1172251"/>
                  <a:pt x="605972" y="1166083"/>
                </a:cubicBezTo>
                <a:cubicBezTo>
                  <a:pt x="600593" y="1159915"/>
                  <a:pt x="593062" y="1156777"/>
                  <a:pt x="583378" y="1156669"/>
                </a:cubicBezTo>
                <a:close/>
                <a:moveTo>
                  <a:pt x="96118" y="1156669"/>
                </a:moveTo>
                <a:cubicBezTo>
                  <a:pt x="88308" y="1156716"/>
                  <a:pt x="80627" y="1159196"/>
                  <a:pt x="73077" y="1164111"/>
                </a:cubicBezTo>
                <a:cubicBezTo>
                  <a:pt x="65527" y="1169025"/>
                  <a:pt x="59246" y="1176091"/>
                  <a:pt x="54236" y="1185308"/>
                </a:cubicBezTo>
                <a:cubicBezTo>
                  <a:pt x="49225" y="1194526"/>
                  <a:pt x="46625" y="1205612"/>
                  <a:pt x="46435" y="1218567"/>
                </a:cubicBezTo>
                <a:cubicBezTo>
                  <a:pt x="46518" y="1229500"/>
                  <a:pt x="49248" y="1238051"/>
                  <a:pt x="54627" y="1244219"/>
                </a:cubicBezTo>
                <a:cubicBezTo>
                  <a:pt x="60005" y="1250387"/>
                  <a:pt x="67536" y="1253525"/>
                  <a:pt x="77220" y="1253633"/>
                </a:cubicBezTo>
                <a:cubicBezTo>
                  <a:pt x="86086" y="1253475"/>
                  <a:pt x="94262" y="1250539"/>
                  <a:pt x="101751" y="1244824"/>
                </a:cubicBezTo>
                <a:cubicBezTo>
                  <a:pt x="109239" y="1239110"/>
                  <a:pt x="115271" y="1231566"/>
                  <a:pt x="119847" y="1222193"/>
                </a:cubicBezTo>
                <a:cubicBezTo>
                  <a:pt x="124423" y="1212819"/>
                  <a:pt x="126774" y="1202565"/>
                  <a:pt x="126902" y="1191429"/>
                </a:cubicBezTo>
                <a:cubicBezTo>
                  <a:pt x="126953" y="1181710"/>
                  <a:pt x="124489" y="1173553"/>
                  <a:pt x="119511" y="1166960"/>
                </a:cubicBezTo>
                <a:cubicBezTo>
                  <a:pt x="114533" y="1160366"/>
                  <a:pt x="106735" y="1156936"/>
                  <a:pt x="96118" y="1156669"/>
                </a:cubicBezTo>
                <a:close/>
                <a:moveTo>
                  <a:pt x="1820168" y="1153316"/>
                </a:moveTo>
                <a:cubicBezTo>
                  <a:pt x="1810263" y="1153443"/>
                  <a:pt x="1801407" y="1156545"/>
                  <a:pt x="1793599" y="1162623"/>
                </a:cubicBezTo>
                <a:cubicBezTo>
                  <a:pt x="1785791" y="1168700"/>
                  <a:pt x="1779908" y="1176990"/>
                  <a:pt x="1775950" y="1187492"/>
                </a:cubicBezTo>
                <a:lnTo>
                  <a:pt x="1844259" y="1187492"/>
                </a:lnTo>
                <a:cubicBezTo>
                  <a:pt x="1844285" y="1187365"/>
                  <a:pt x="1844386" y="1186398"/>
                  <a:pt x="1844564" y="1184593"/>
                </a:cubicBezTo>
                <a:cubicBezTo>
                  <a:pt x="1844742" y="1182787"/>
                  <a:pt x="1844844" y="1180906"/>
                  <a:pt x="1844870" y="1178948"/>
                </a:cubicBezTo>
                <a:cubicBezTo>
                  <a:pt x="1844774" y="1170804"/>
                  <a:pt x="1842525" y="1164511"/>
                  <a:pt x="1838122" y="1160067"/>
                </a:cubicBezTo>
                <a:cubicBezTo>
                  <a:pt x="1833719" y="1155624"/>
                  <a:pt x="1827735" y="1153373"/>
                  <a:pt x="1820168" y="1153316"/>
                </a:cubicBezTo>
                <a:close/>
                <a:moveTo>
                  <a:pt x="1048643" y="1153316"/>
                </a:moveTo>
                <a:cubicBezTo>
                  <a:pt x="1038738" y="1153443"/>
                  <a:pt x="1029882" y="1156545"/>
                  <a:pt x="1022074" y="1162623"/>
                </a:cubicBezTo>
                <a:cubicBezTo>
                  <a:pt x="1014266" y="1168700"/>
                  <a:pt x="1008383" y="1176990"/>
                  <a:pt x="1004425" y="1187492"/>
                </a:cubicBezTo>
                <a:lnTo>
                  <a:pt x="1072734" y="1187492"/>
                </a:lnTo>
                <a:cubicBezTo>
                  <a:pt x="1072760" y="1187365"/>
                  <a:pt x="1072861" y="1186398"/>
                  <a:pt x="1073039" y="1184593"/>
                </a:cubicBezTo>
                <a:cubicBezTo>
                  <a:pt x="1073217" y="1182787"/>
                  <a:pt x="1073319" y="1180906"/>
                  <a:pt x="1073344" y="1178948"/>
                </a:cubicBezTo>
                <a:cubicBezTo>
                  <a:pt x="1073249" y="1170804"/>
                  <a:pt x="1071000" y="1164511"/>
                  <a:pt x="1066597" y="1160067"/>
                </a:cubicBezTo>
                <a:cubicBezTo>
                  <a:pt x="1062194" y="1155624"/>
                  <a:pt x="1056210" y="1153373"/>
                  <a:pt x="1048643" y="1153316"/>
                </a:cubicBezTo>
                <a:close/>
                <a:moveTo>
                  <a:pt x="762893" y="1153316"/>
                </a:moveTo>
                <a:cubicBezTo>
                  <a:pt x="752988" y="1153443"/>
                  <a:pt x="744132" y="1156545"/>
                  <a:pt x="736324" y="1162623"/>
                </a:cubicBezTo>
                <a:cubicBezTo>
                  <a:pt x="728516" y="1168700"/>
                  <a:pt x="722633" y="1176990"/>
                  <a:pt x="718675" y="1187492"/>
                </a:cubicBezTo>
                <a:lnTo>
                  <a:pt x="786984" y="1187492"/>
                </a:lnTo>
                <a:cubicBezTo>
                  <a:pt x="787010" y="1187365"/>
                  <a:pt x="787111" y="1186398"/>
                  <a:pt x="787289" y="1184593"/>
                </a:cubicBezTo>
                <a:cubicBezTo>
                  <a:pt x="787467" y="1182787"/>
                  <a:pt x="787569" y="1180906"/>
                  <a:pt x="787594" y="1178948"/>
                </a:cubicBezTo>
                <a:cubicBezTo>
                  <a:pt x="787499" y="1170804"/>
                  <a:pt x="785250" y="1164511"/>
                  <a:pt x="780847" y="1160067"/>
                </a:cubicBezTo>
                <a:cubicBezTo>
                  <a:pt x="776444" y="1155624"/>
                  <a:pt x="770460" y="1153373"/>
                  <a:pt x="762893" y="1153316"/>
                </a:cubicBezTo>
                <a:close/>
                <a:moveTo>
                  <a:pt x="1558128" y="1127141"/>
                </a:moveTo>
                <a:lnTo>
                  <a:pt x="1631569" y="1127141"/>
                </a:lnTo>
                <a:lnTo>
                  <a:pt x="1625779" y="1156059"/>
                </a:lnTo>
                <a:lnTo>
                  <a:pt x="1608104" y="1156059"/>
                </a:lnTo>
                <a:lnTo>
                  <a:pt x="1620294" y="1232900"/>
                </a:lnTo>
                <a:cubicBezTo>
                  <a:pt x="1620852" y="1237080"/>
                  <a:pt x="1621106" y="1240917"/>
                  <a:pt x="1621055" y="1244411"/>
                </a:cubicBezTo>
                <a:cubicBezTo>
                  <a:pt x="1621005" y="1247905"/>
                  <a:pt x="1620954" y="1249760"/>
                  <a:pt x="1620903" y="1249976"/>
                </a:cubicBezTo>
                <a:lnTo>
                  <a:pt x="1621817" y="1249976"/>
                </a:lnTo>
                <a:cubicBezTo>
                  <a:pt x="1621843" y="1249760"/>
                  <a:pt x="1622478" y="1247905"/>
                  <a:pt x="1623722" y="1244411"/>
                </a:cubicBezTo>
                <a:cubicBezTo>
                  <a:pt x="1624966" y="1240917"/>
                  <a:pt x="1626668" y="1237080"/>
                  <a:pt x="1628826" y="1232900"/>
                </a:cubicBezTo>
                <a:lnTo>
                  <a:pt x="1670880" y="1156059"/>
                </a:lnTo>
                <a:lnTo>
                  <a:pt x="1653205" y="1156059"/>
                </a:lnTo>
                <a:lnTo>
                  <a:pt x="1658995" y="1127141"/>
                </a:lnTo>
                <a:lnTo>
                  <a:pt x="1734875" y="1127141"/>
                </a:lnTo>
                <a:lnTo>
                  <a:pt x="1729084" y="1156059"/>
                </a:lnTo>
                <a:lnTo>
                  <a:pt x="1710190" y="1156059"/>
                </a:lnTo>
                <a:lnTo>
                  <a:pt x="1638273" y="1282551"/>
                </a:lnTo>
                <a:lnTo>
                  <a:pt x="1593782" y="1282551"/>
                </a:lnTo>
                <a:lnTo>
                  <a:pt x="1571231" y="1156059"/>
                </a:lnTo>
                <a:lnTo>
                  <a:pt x="1552338" y="1156059"/>
                </a:lnTo>
                <a:close/>
                <a:moveTo>
                  <a:pt x="1458536" y="1127141"/>
                </a:moveTo>
                <a:lnTo>
                  <a:pt x="1520981" y="1127141"/>
                </a:lnTo>
                <a:lnTo>
                  <a:pt x="1500560" y="1232289"/>
                </a:lnTo>
                <a:cubicBezTo>
                  <a:pt x="1500242" y="1233845"/>
                  <a:pt x="1499963" y="1235459"/>
                  <a:pt x="1499722" y="1237129"/>
                </a:cubicBezTo>
                <a:cubicBezTo>
                  <a:pt x="1499480" y="1238800"/>
                  <a:pt x="1499353" y="1240337"/>
                  <a:pt x="1499341" y="1241741"/>
                </a:cubicBezTo>
                <a:cubicBezTo>
                  <a:pt x="1499391" y="1246398"/>
                  <a:pt x="1500585" y="1249663"/>
                  <a:pt x="1502922" y="1251537"/>
                </a:cubicBezTo>
                <a:cubicBezTo>
                  <a:pt x="1505259" y="1253411"/>
                  <a:pt x="1508434" y="1254313"/>
                  <a:pt x="1512447" y="1254243"/>
                </a:cubicBezTo>
                <a:cubicBezTo>
                  <a:pt x="1514326" y="1254217"/>
                  <a:pt x="1515901" y="1254116"/>
                  <a:pt x="1517171" y="1253938"/>
                </a:cubicBezTo>
                <a:cubicBezTo>
                  <a:pt x="1518441" y="1253760"/>
                  <a:pt x="1519102" y="1253658"/>
                  <a:pt x="1519153" y="1253633"/>
                </a:cubicBezTo>
                <a:lnTo>
                  <a:pt x="1513666" y="1282552"/>
                </a:lnTo>
                <a:cubicBezTo>
                  <a:pt x="1513514" y="1282590"/>
                  <a:pt x="1512066" y="1282743"/>
                  <a:pt x="1509323" y="1283009"/>
                </a:cubicBezTo>
                <a:cubicBezTo>
                  <a:pt x="1506580" y="1283275"/>
                  <a:pt x="1503455" y="1283427"/>
                  <a:pt x="1499950" y="1283466"/>
                </a:cubicBezTo>
                <a:cubicBezTo>
                  <a:pt x="1493602" y="1283620"/>
                  <a:pt x="1487350" y="1283041"/>
                  <a:pt x="1481194" y="1281729"/>
                </a:cubicBezTo>
                <a:cubicBezTo>
                  <a:pt x="1475038" y="1280417"/>
                  <a:pt x="1469914" y="1277448"/>
                  <a:pt x="1465822" y="1272821"/>
                </a:cubicBezTo>
                <a:cubicBezTo>
                  <a:pt x="1461730" y="1268194"/>
                  <a:pt x="1459606" y="1260985"/>
                  <a:pt x="1459450" y="1251194"/>
                </a:cubicBezTo>
                <a:cubicBezTo>
                  <a:pt x="1459450" y="1249047"/>
                  <a:pt x="1459602" y="1246633"/>
                  <a:pt x="1459907" y="1243952"/>
                </a:cubicBezTo>
                <a:cubicBezTo>
                  <a:pt x="1460211" y="1241271"/>
                  <a:pt x="1460668" y="1238400"/>
                  <a:pt x="1461277" y="1235338"/>
                </a:cubicBezTo>
                <a:lnTo>
                  <a:pt x="1476807" y="1156059"/>
                </a:lnTo>
                <a:lnTo>
                  <a:pt x="1452744" y="1156059"/>
                </a:lnTo>
                <a:close/>
                <a:moveTo>
                  <a:pt x="220286" y="1127141"/>
                </a:moveTo>
                <a:lnTo>
                  <a:pt x="282731" y="1127141"/>
                </a:lnTo>
                <a:lnTo>
                  <a:pt x="262310" y="1232289"/>
                </a:lnTo>
                <a:cubicBezTo>
                  <a:pt x="261992" y="1233845"/>
                  <a:pt x="261713" y="1235459"/>
                  <a:pt x="261472" y="1237129"/>
                </a:cubicBezTo>
                <a:cubicBezTo>
                  <a:pt x="261230" y="1238800"/>
                  <a:pt x="261103" y="1240337"/>
                  <a:pt x="261091" y="1241741"/>
                </a:cubicBezTo>
                <a:cubicBezTo>
                  <a:pt x="261141" y="1246398"/>
                  <a:pt x="262335" y="1249663"/>
                  <a:pt x="264672" y="1251537"/>
                </a:cubicBezTo>
                <a:cubicBezTo>
                  <a:pt x="267009" y="1253411"/>
                  <a:pt x="270184" y="1254313"/>
                  <a:pt x="274197" y="1254243"/>
                </a:cubicBezTo>
                <a:cubicBezTo>
                  <a:pt x="276077" y="1254217"/>
                  <a:pt x="277651" y="1254116"/>
                  <a:pt x="278921" y="1253938"/>
                </a:cubicBezTo>
                <a:cubicBezTo>
                  <a:pt x="280191" y="1253760"/>
                  <a:pt x="280852" y="1253658"/>
                  <a:pt x="280903" y="1253633"/>
                </a:cubicBezTo>
                <a:lnTo>
                  <a:pt x="275416" y="1282552"/>
                </a:lnTo>
                <a:cubicBezTo>
                  <a:pt x="275264" y="1282590"/>
                  <a:pt x="273816" y="1282743"/>
                  <a:pt x="271073" y="1283009"/>
                </a:cubicBezTo>
                <a:cubicBezTo>
                  <a:pt x="268330" y="1283275"/>
                  <a:pt x="265205" y="1283427"/>
                  <a:pt x="261700" y="1283466"/>
                </a:cubicBezTo>
                <a:cubicBezTo>
                  <a:pt x="255352" y="1283620"/>
                  <a:pt x="249100" y="1283041"/>
                  <a:pt x="242944" y="1281729"/>
                </a:cubicBezTo>
                <a:cubicBezTo>
                  <a:pt x="236788" y="1280417"/>
                  <a:pt x="231664" y="1277448"/>
                  <a:pt x="227572" y="1272821"/>
                </a:cubicBezTo>
                <a:cubicBezTo>
                  <a:pt x="223480" y="1268194"/>
                  <a:pt x="221356" y="1260985"/>
                  <a:pt x="221200" y="1251194"/>
                </a:cubicBezTo>
                <a:cubicBezTo>
                  <a:pt x="221200" y="1249047"/>
                  <a:pt x="221352" y="1246633"/>
                  <a:pt x="221657" y="1243952"/>
                </a:cubicBezTo>
                <a:cubicBezTo>
                  <a:pt x="221961" y="1241271"/>
                  <a:pt x="222418" y="1238400"/>
                  <a:pt x="223027" y="1235338"/>
                </a:cubicBezTo>
                <a:lnTo>
                  <a:pt x="238557" y="1156059"/>
                </a:lnTo>
                <a:lnTo>
                  <a:pt x="214494" y="1156059"/>
                </a:lnTo>
                <a:close/>
                <a:moveTo>
                  <a:pt x="1821083" y="1123484"/>
                </a:moveTo>
                <a:cubicBezTo>
                  <a:pt x="1841793" y="1123780"/>
                  <a:pt x="1857282" y="1129275"/>
                  <a:pt x="1867550" y="1139969"/>
                </a:cubicBezTo>
                <a:cubicBezTo>
                  <a:pt x="1877818" y="1150662"/>
                  <a:pt x="1882945" y="1164774"/>
                  <a:pt x="1882931" y="1182304"/>
                </a:cubicBezTo>
                <a:cubicBezTo>
                  <a:pt x="1882716" y="1189335"/>
                  <a:pt x="1881853" y="1195679"/>
                  <a:pt x="1880343" y="1201335"/>
                </a:cubicBezTo>
                <a:cubicBezTo>
                  <a:pt x="1878833" y="1206991"/>
                  <a:pt x="1877970" y="1209984"/>
                  <a:pt x="1877755" y="1210314"/>
                </a:cubicBezTo>
                <a:lnTo>
                  <a:pt x="1770766" y="1210314"/>
                </a:lnTo>
                <a:cubicBezTo>
                  <a:pt x="1770727" y="1210377"/>
                  <a:pt x="1770575" y="1211165"/>
                  <a:pt x="1770308" y="1212678"/>
                </a:cubicBezTo>
                <a:cubicBezTo>
                  <a:pt x="1770041" y="1214190"/>
                  <a:pt x="1769889" y="1216046"/>
                  <a:pt x="1769851" y="1218245"/>
                </a:cubicBezTo>
                <a:cubicBezTo>
                  <a:pt x="1769933" y="1228662"/>
                  <a:pt x="1773351" y="1237115"/>
                  <a:pt x="1780105" y="1243604"/>
                </a:cubicBezTo>
                <a:cubicBezTo>
                  <a:pt x="1786858" y="1250093"/>
                  <a:pt x="1796452" y="1253436"/>
                  <a:pt x="1808885" y="1253633"/>
                </a:cubicBezTo>
                <a:cubicBezTo>
                  <a:pt x="1817352" y="1253422"/>
                  <a:pt x="1825219" y="1251946"/>
                  <a:pt x="1832486" y="1249204"/>
                </a:cubicBezTo>
                <a:cubicBezTo>
                  <a:pt x="1839753" y="1246462"/>
                  <a:pt x="1845630" y="1243720"/>
                  <a:pt x="1850119" y="1240978"/>
                </a:cubicBezTo>
                <a:cubicBezTo>
                  <a:pt x="1854608" y="1238237"/>
                  <a:pt x="1856918" y="1236760"/>
                  <a:pt x="1857049" y="1236549"/>
                </a:cubicBezTo>
                <a:lnTo>
                  <a:pt x="1867402" y="1265811"/>
                </a:lnTo>
                <a:cubicBezTo>
                  <a:pt x="1867282" y="1266063"/>
                  <a:pt x="1864544" y="1267826"/>
                  <a:pt x="1859188" y="1271099"/>
                </a:cubicBezTo>
                <a:cubicBezTo>
                  <a:pt x="1853832" y="1274373"/>
                  <a:pt x="1846579" y="1277647"/>
                  <a:pt x="1837429" y="1280920"/>
                </a:cubicBezTo>
                <a:cubicBezTo>
                  <a:pt x="1828278" y="1284194"/>
                  <a:pt x="1817950" y="1285957"/>
                  <a:pt x="1806445" y="1286209"/>
                </a:cubicBezTo>
                <a:cubicBezTo>
                  <a:pt x="1782091" y="1285773"/>
                  <a:pt x="1763437" y="1279338"/>
                  <a:pt x="1750484" y="1266906"/>
                </a:cubicBezTo>
                <a:cubicBezTo>
                  <a:pt x="1737530" y="1254474"/>
                  <a:pt x="1730994" y="1238660"/>
                  <a:pt x="1730874" y="1219465"/>
                </a:cubicBezTo>
                <a:cubicBezTo>
                  <a:pt x="1731028" y="1201682"/>
                  <a:pt x="1734984" y="1185577"/>
                  <a:pt x="1742741" y="1171149"/>
                </a:cubicBezTo>
                <a:cubicBezTo>
                  <a:pt x="1750499" y="1156721"/>
                  <a:pt x="1761137" y="1145221"/>
                  <a:pt x="1774655" y="1136652"/>
                </a:cubicBezTo>
                <a:cubicBezTo>
                  <a:pt x="1788173" y="1128082"/>
                  <a:pt x="1803649" y="1123692"/>
                  <a:pt x="1821083" y="1123484"/>
                </a:cubicBezTo>
                <a:close/>
                <a:moveTo>
                  <a:pt x="1213701" y="1123484"/>
                </a:moveTo>
                <a:cubicBezTo>
                  <a:pt x="1222664" y="1123459"/>
                  <a:pt x="1231305" y="1124658"/>
                  <a:pt x="1239626" y="1127081"/>
                </a:cubicBezTo>
                <a:cubicBezTo>
                  <a:pt x="1247946" y="1129503"/>
                  <a:pt x="1254557" y="1133296"/>
                  <a:pt x="1259459" y="1138459"/>
                </a:cubicBezTo>
                <a:cubicBezTo>
                  <a:pt x="1264361" y="1143622"/>
                  <a:pt x="1266166" y="1150302"/>
                  <a:pt x="1264873" y="1158500"/>
                </a:cubicBezTo>
                <a:lnTo>
                  <a:pt x="1261520" y="1175575"/>
                </a:lnTo>
                <a:lnTo>
                  <a:pt x="1228324" y="1175575"/>
                </a:lnTo>
                <a:lnTo>
                  <a:pt x="1229846" y="1166428"/>
                </a:lnTo>
                <a:cubicBezTo>
                  <a:pt x="1230322" y="1161238"/>
                  <a:pt x="1228152" y="1157820"/>
                  <a:pt x="1223336" y="1156175"/>
                </a:cubicBezTo>
                <a:cubicBezTo>
                  <a:pt x="1218519" y="1154529"/>
                  <a:pt x="1213680" y="1153780"/>
                  <a:pt x="1208819" y="1153926"/>
                </a:cubicBezTo>
                <a:cubicBezTo>
                  <a:pt x="1201026" y="1153926"/>
                  <a:pt x="1194643" y="1155298"/>
                  <a:pt x="1189672" y="1158042"/>
                </a:cubicBezTo>
                <a:cubicBezTo>
                  <a:pt x="1184701" y="1160787"/>
                  <a:pt x="1182133" y="1164903"/>
                  <a:pt x="1181968" y="1170391"/>
                </a:cubicBezTo>
                <a:cubicBezTo>
                  <a:pt x="1182348" y="1176775"/>
                  <a:pt x="1186159" y="1181579"/>
                  <a:pt x="1193398" y="1184803"/>
                </a:cubicBezTo>
                <a:cubicBezTo>
                  <a:pt x="1200636" y="1188028"/>
                  <a:pt x="1209018" y="1191164"/>
                  <a:pt x="1218544" y="1194213"/>
                </a:cubicBezTo>
                <a:cubicBezTo>
                  <a:pt x="1228068" y="1197261"/>
                  <a:pt x="1236451" y="1201712"/>
                  <a:pt x="1243690" y="1207567"/>
                </a:cubicBezTo>
                <a:cubicBezTo>
                  <a:pt x="1250929" y="1213421"/>
                  <a:pt x="1254739" y="1222170"/>
                  <a:pt x="1255120" y="1233813"/>
                </a:cubicBezTo>
                <a:cubicBezTo>
                  <a:pt x="1254747" y="1249863"/>
                  <a:pt x="1247956" y="1262558"/>
                  <a:pt x="1234748" y="1271897"/>
                </a:cubicBezTo>
                <a:cubicBezTo>
                  <a:pt x="1221539" y="1281236"/>
                  <a:pt x="1204149" y="1286006"/>
                  <a:pt x="1182578" y="1286209"/>
                </a:cubicBezTo>
                <a:cubicBezTo>
                  <a:pt x="1173405" y="1286265"/>
                  <a:pt x="1163970" y="1285002"/>
                  <a:pt x="1154275" y="1282420"/>
                </a:cubicBezTo>
                <a:cubicBezTo>
                  <a:pt x="1144580" y="1279838"/>
                  <a:pt x="1136678" y="1275597"/>
                  <a:pt x="1130569" y="1269698"/>
                </a:cubicBezTo>
                <a:cubicBezTo>
                  <a:pt x="1124461" y="1263799"/>
                  <a:pt x="1122201" y="1255903"/>
                  <a:pt x="1123789" y="1246010"/>
                </a:cubicBezTo>
                <a:lnTo>
                  <a:pt x="1126837" y="1230764"/>
                </a:lnTo>
                <a:lnTo>
                  <a:pt x="1159740" y="1230764"/>
                </a:lnTo>
                <a:lnTo>
                  <a:pt x="1158217" y="1238692"/>
                </a:lnTo>
                <a:cubicBezTo>
                  <a:pt x="1157414" y="1243610"/>
                  <a:pt x="1158682" y="1247325"/>
                  <a:pt x="1162018" y="1249838"/>
                </a:cubicBezTo>
                <a:cubicBezTo>
                  <a:pt x="1165355" y="1252351"/>
                  <a:pt x="1169487" y="1254033"/>
                  <a:pt x="1174415" y="1254886"/>
                </a:cubicBezTo>
                <a:cubicBezTo>
                  <a:pt x="1179343" y="1255738"/>
                  <a:pt x="1183793" y="1256134"/>
                  <a:pt x="1187765" y="1256072"/>
                </a:cubicBezTo>
                <a:cubicBezTo>
                  <a:pt x="1196862" y="1255989"/>
                  <a:pt x="1203994" y="1254325"/>
                  <a:pt x="1209162" y="1251079"/>
                </a:cubicBezTo>
                <a:cubicBezTo>
                  <a:pt x="1214331" y="1247833"/>
                  <a:pt x="1216962" y="1243500"/>
                  <a:pt x="1217058" y="1238082"/>
                </a:cubicBezTo>
                <a:cubicBezTo>
                  <a:pt x="1216678" y="1231915"/>
                  <a:pt x="1212884" y="1227173"/>
                  <a:pt x="1205675" y="1223856"/>
                </a:cubicBezTo>
                <a:cubicBezTo>
                  <a:pt x="1198466" y="1220538"/>
                  <a:pt x="1190119" y="1217226"/>
                  <a:pt x="1180634" y="1213918"/>
                </a:cubicBezTo>
                <a:cubicBezTo>
                  <a:pt x="1171149" y="1210610"/>
                  <a:pt x="1162802" y="1205887"/>
                  <a:pt x="1155593" y="1199749"/>
                </a:cubicBezTo>
                <a:cubicBezTo>
                  <a:pt x="1148384" y="1193611"/>
                  <a:pt x="1144590" y="1184638"/>
                  <a:pt x="1144210" y="1172831"/>
                </a:cubicBezTo>
                <a:cubicBezTo>
                  <a:pt x="1144424" y="1161574"/>
                  <a:pt x="1147854" y="1152299"/>
                  <a:pt x="1154498" y="1145005"/>
                </a:cubicBezTo>
                <a:cubicBezTo>
                  <a:pt x="1161142" y="1137712"/>
                  <a:pt x="1169719" y="1132297"/>
                  <a:pt x="1180228" y="1128761"/>
                </a:cubicBezTo>
                <a:cubicBezTo>
                  <a:pt x="1190737" y="1125226"/>
                  <a:pt x="1201894" y="1123467"/>
                  <a:pt x="1213701" y="1123484"/>
                </a:cubicBezTo>
                <a:close/>
                <a:moveTo>
                  <a:pt x="1049558" y="1123484"/>
                </a:moveTo>
                <a:cubicBezTo>
                  <a:pt x="1070268" y="1123780"/>
                  <a:pt x="1085757" y="1129275"/>
                  <a:pt x="1096025" y="1139969"/>
                </a:cubicBezTo>
                <a:cubicBezTo>
                  <a:pt x="1106293" y="1150662"/>
                  <a:pt x="1111420" y="1164774"/>
                  <a:pt x="1111406" y="1182304"/>
                </a:cubicBezTo>
                <a:cubicBezTo>
                  <a:pt x="1111191" y="1189335"/>
                  <a:pt x="1110328" y="1195679"/>
                  <a:pt x="1108818" y="1201335"/>
                </a:cubicBezTo>
                <a:cubicBezTo>
                  <a:pt x="1107308" y="1206991"/>
                  <a:pt x="1106445" y="1209984"/>
                  <a:pt x="1106230" y="1210314"/>
                </a:cubicBezTo>
                <a:lnTo>
                  <a:pt x="999240" y="1210314"/>
                </a:lnTo>
                <a:cubicBezTo>
                  <a:pt x="999202" y="1210377"/>
                  <a:pt x="999050" y="1211165"/>
                  <a:pt x="998783" y="1212678"/>
                </a:cubicBezTo>
                <a:cubicBezTo>
                  <a:pt x="998516" y="1214190"/>
                  <a:pt x="998364" y="1216046"/>
                  <a:pt x="998326" y="1218245"/>
                </a:cubicBezTo>
                <a:cubicBezTo>
                  <a:pt x="998408" y="1228662"/>
                  <a:pt x="1001826" y="1237115"/>
                  <a:pt x="1008580" y="1243604"/>
                </a:cubicBezTo>
                <a:cubicBezTo>
                  <a:pt x="1015333" y="1250093"/>
                  <a:pt x="1024926" y="1253436"/>
                  <a:pt x="1037360" y="1253633"/>
                </a:cubicBezTo>
                <a:cubicBezTo>
                  <a:pt x="1045826" y="1253422"/>
                  <a:pt x="1053694" y="1251946"/>
                  <a:pt x="1060960" y="1249204"/>
                </a:cubicBezTo>
                <a:cubicBezTo>
                  <a:pt x="1068228" y="1246462"/>
                  <a:pt x="1074105" y="1243720"/>
                  <a:pt x="1078594" y="1240978"/>
                </a:cubicBezTo>
                <a:cubicBezTo>
                  <a:pt x="1083083" y="1238237"/>
                  <a:pt x="1085393" y="1236760"/>
                  <a:pt x="1085524" y="1236549"/>
                </a:cubicBezTo>
                <a:lnTo>
                  <a:pt x="1095877" y="1265811"/>
                </a:lnTo>
                <a:cubicBezTo>
                  <a:pt x="1095757" y="1266063"/>
                  <a:pt x="1093019" y="1267826"/>
                  <a:pt x="1087663" y="1271099"/>
                </a:cubicBezTo>
                <a:cubicBezTo>
                  <a:pt x="1082308" y="1274373"/>
                  <a:pt x="1075054" y="1277647"/>
                  <a:pt x="1065904" y="1280920"/>
                </a:cubicBezTo>
                <a:cubicBezTo>
                  <a:pt x="1056753" y="1284194"/>
                  <a:pt x="1046425" y="1285957"/>
                  <a:pt x="1034920" y="1286209"/>
                </a:cubicBezTo>
                <a:cubicBezTo>
                  <a:pt x="1010566" y="1285773"/>
                  <a:pt x="991912" y="1279338"/>
                  <a:pt x="978958" y="1266906"/>
                </a:cubicBezTo>
                <a:cubicBezTo>
                  <a:pt x="966005" y="1254474"/>
                  <a:pt x="959469" y="1238660"/>
                  <a:pt x="959349" y="1219465"/>
                </a:cubicBezTo>
                <a:cubicBezTo>
                  <a:pt x="959503" y="1201682"/>
                  <a:pt x="963459" y="1185577"/>
                  <a:pt x="971216" y="1171149"/>
                </a:cubicBezTo>
                <a:cubicBezTo>
                  <a:pt x="978974" y="1156721"/>
                  <a:pt x="989612" y="1145221"/>
                  <a:pt x="1003130" y="1136652"/>
                </a:cubicBezTo>
                <a:cubicBezTo>
                  <a:pt x="1016648" y="1128082"/>
                  <a:pt x="1032124" y="1123692"/>
                  <a:pt x="1049558" y="1123484"/>
                </a:cubicBezTo>
                <a:close/>
                <a:moveTo>
                  <a:pt x="763808" y="1123484"/>
                </a:moveTo>
                <a:cubicBezTo>
                  <a:pt x="784518" y="1123780"/>
                  <a:pt x="800007" y="1129275"/>
                  <a:pt x="810275" y="1139969"/>
                </a:cubicBezTo>
                <a:cubicBezTo>
                  <a:pt x="820543" y="1150662"/>
                  <a:pt x="825670" y="1164774"/>
                  <a:pt x="825656" y="1182304"/>
                </a:cubicBezTo>
                <a:cubicBezTo>
                  <a:pt x="825441" y="1189335"/>
                  <a:pt x="824578" y="1195679"/>
                  <a:pt x="823068" y="1201335"/>
                </a:cubicBezTo>
                <a:cubicBezTo>
                  <a:pt x="821558" y="1206991"/>
                  <a:pt x="820695" y="1209984"/>
                  <a:pt x="820480" y="1210314"/>
                </a:cubicBezTo>
                <a:lnTo>
                  <a:pt x="713490" y="1210314"/>
                </a:lnTo>
                <a:cubicBezTo>
                  <a:pt x="713452" y="1210377"/>
                  <a:pt x="713300" y="1211165"/>
                  <a:pt x="713033" y="1212678"/>
                </a:cubicBezTo>
                <a:cubicBezTo>
                  <a:pt x="712766" y="1214190"/>
                  <a:pt x="712614" y="1216046"/>
                  <a:pt x="712576" y="1218245"/>
                </a:cubicBezTo>
                <a:cubicBezTo>
                  <a:pt x="712658" y="1228662"/>
                  <a:pt x="716076" y="1237115"/>
                  <a:pt x="722830" y="1243604"/>
                </a:cubicBezTo>
                <a:cubicBezTo>
                  <a:pt x="729583" y="1250093"/>
                  <a:pt x="739176" y="1253436"/>
                  <a:pt x="751610" y="1253633"/>
                </a:cubicBezTo>
                <a:cubicBezTo>
                  <a:pt x="760077" y="1253422"/>
                  <a:pt x="767944" y="1251946"/>
                  <a:pt x="775210" y="1249204"/>
                </a:cubicBezTo>
                <a:cubicBezTo>
                  <a:pt x="782478" y="1246462"/>
                  <a:pt x="788355" y="1243720"/>
                  <a:pt x="792844" y="1240978"/>
                </a:cubicBezTo>
                <a:cubicBezTo>
                  <a:pt x="797333" y="1238237"/>
                  <a:pt x="799643" y="1236760"/>
                  <a:pt x="799774" y="1236549"/>
                </a:cubicBezTo>
                <a:lnTo>
                  <a:pt x="810127" y="1265811"/>
                </a:lnTo>
                <a:cubicBezTo>
                  <a:pt x="810007" y="1266063"/>
                  <a:pt x="807269" y="1267826"/>
                  <a:pt x="801913" y="1271099"/>
                </a:cubicBezTo>
                <a:cubicBezTo>
                  <a:pt x="796557" y="1274373"/>
                  <a:pt x="789304" y="1277647"/>
                  <a:pt x="780154" y="1280920"/>
                </a:cubicBezTo>
                <a:cubicBezTo>
                  <a:pt x="771003" y="1284194"/>
                  <a:pt x="760675" y="1285957"/>
                  <a:pt x="749170" y="1286209"/>
                </a:cubicBezTo>
                <a:cubicBezTo>
                  <a:pt x="724816" y="1285773"/>
                  <a:pt x="706162" y="1279338"/>
                  <a:pt x="693208" y="1266906"/>
                </a:cubicBezTo>
                <a:cubicBezTo>
                  <a:pt x="680255" y="1254474"/>
                  <a:pt x="673719" y="1238660"/>
                  <a:pt x="673599" y="1219465"/>
                </a:cubicBezTo>
                <a:cubicBezTo>
                  <a:pt x="673753" y="1201682"/>
                  <a:pt x="677709" y="1185577"/>
                  <a:pt x="685466" y="1171149"/>
                </a:cubicBezTo>
                <a:cubicBezTo>
                  <a:pt x="693224" y="1156721"/>
                  <a:pt x="703862" y="1145221"/>
                  <a:pt x="717380" y="1136652"/>
                </a:cubicBezTo>
                <a:cubicBezTo>
                  <a:pt x="730898" y="1128082"/>
                  <a:pt x="746374" y="1123692"/>
                  <a:pt x="763808" y="1123484"/>
                </a:cubicBezTo>
                <a:close/>
                <a:moveTo>
                  <a:pt x="395765" y="1123484"/>
                </a:moveTo>
                <a:cubicBezTo>
                  <a:pt x="405089" y="1123414"/>
                  <a:pt x="413971" y="1124839"/>
                  <a:pt x="422410" y="1127758"/>
                </a:cubicBezTo>
                <a:cubicBezTo>
                  <a:pt x="430850" y="1130678"/>
                  <a:pt x="437765" y="1135510"/>
                  <a:pt x="443157" y="1142256"/>
                </a:cubicBezTo>
                <a:cubicBezTo>
                  <a:pt x="448548" y="1149002"/>
                  <a:pt x="451334" y="1158079"/>
                  <a:pt x="451514" y="1169488"/>
                </a:cubicBezTo>
                <a:cubicBezTo>
                  <a:pt x="451356" y="1175799"/>
                  <a:pt x="450251" y="1183715"/>
                  <a:pt x="448199" y="1193237"/>
                </a:cubicBezTo>
                <a:cubicBezTo>
                  <a:pt x="446146" y="1202759"/>
                  <a:pt x="444094" y="1212026"/>
                  <a:pt x="442041" y="1221039"/>
                </a:cubicBezTo>
                <a:cubicBezTo>
                  <a:pt x="439989" y="1230052"/>
                  <a:pt x="438883" y="1236951"/>
                  <a:pt x="438726" y="1241735"/>
                </a:cubicBezTo>
                <a:cubicBezTo>
                  <a:pt x="438776" y="1246394"/>
                  <a:pt x="439969" y="1249661"/>
                  <a:pt x="442303" y="1251535"/>
                </a:cubicBezTo>
                <a:cubicBezTo>
                  <a:pt x="444638" y="1253410"/>
                  <a:pt x="447810" y="1254313"/>
                  <a:pt x="451819" y="1254243"/>
                </a:cubicBezTo>
                <a:cubicBezTo>
                  <a:pt x="453699" y="1254217"/>
                  <a:pt x="455274" y="1254116"/>
                  <a:pt x="456544" y="1253938"/>
                </a:cubicBezTo>
                <a:cubicBezTo>
                  <a:pt x="457814" y="1253760"/>
                  <a:pt x="458474" y="1253658"/>
                  <a:pt x="458525" y="1253633"/>
                </a:cubicBezTo>
                <a:lnTo>
                  <a:pt x="453038" y="1282552"/>
                </a:lnTo>
                <a:cubicBezTo>
                  <a:pt x="453070" y="1282590"/>
                  <a:pt x="451788" y="1282743"/>
                  <a:pt x="449193" y="1283009"/>
                </a:cubicBezTo>
                <a:cubicBezTo>
                  <a:pt x="446598" y="1283275"/>
                  <a:pt x="442500" y="1283427"/>
                  <a:pt x="436898" y="1283466"/>
                </a:cubicBezTo>
                <a:cubicBezTo>
                  <a:pt x="428080" y="1283726"/>
                  <a:pt x="420211" y="1282064"/>
                  <a:pt x="413292" y="1278481"/>
                </a:cubicBezTo>
                <a:cubicBezTo>
                  <a:pt x="406373" y="1274899"/>
                  <a:pt x="402157" y="1267835"/>
                  <a:pt x="400644" y="1257291"/>
                </a:cubicBezTo>
                <a:lnTo>
                  <a:pt x="400035" y="1257291"/>
                </a:lnTo>
                <a:cubicBezTo>
                  <a:pt x="400100" y="1257648"/>
                  <a:pt x="398071" y="1260147"/>
                  <a:pt x="393947" y="1264788"/>
                </a:cubicBezTo>
                <a:cubicBezTo>
                  <a:pt x="389822" y="1269429"/>
                  <a:pt x="383817" y="1274070"/>
                  <a:pt x="375931" y="1278711"/>
                </a:cubicBezTo>
                <a:cubicBezTo>
                  <a:pt x="368046" y="1283353"/>
                  <a:pt x="358494" y="1285852"/>
                  <a:pt x="347276" y="1286209"/>
                </a:cubicBezTo>
                <a:cubicBezTo>
                  <a:pt x="335028" y="1286203"/>
                  <a:pt x="324647" y="1282866"/>
                  <a:pt x="316133" y="1276199"/>
                </a:cubicBezTo>
                <a:cubicBezTo>
                  <a:pt x="307619" y="1269531"/>
                  <a:pt x="303178" y="1259568"/>
                  <a:pt x="302810" y="1246309"/>
                </a:cubicBezTo>
                <a:cubicBezTo>
                  <a:pt x="303025" y="1234553"/>
                  <a:pt x="306461" y="1224797"/>
                  <a:pt x="313117" y="1217040"/>
                </a:cubicBezTo>
                <a:cubicBezTo>
                  <a:pt x="319774" y="1209283"/>
                  <a:pt x="328362" y="1203177"/>
                  <a:pt x="338881" y="1198722"/>
                </a:cubicBezTo>
                <a:cubicBezTo>
                  <a:pt x="349400" y="1194267"/>
                  <a:pt x="360561" y="1191115"/>
                  <a:pt x="372364" y="1189265"/>
                </a:cubicBezTo>
                <a:cubicBezTo>
                  <a:pt x="384166" y="1187415"/>
                  <a:pt x="395322" y="1186519"/>
                  <a:pt x="405829" y="1186577"/>
                </a:cubicBezTo>
                <a:lnTo>
                  <a:pt x="411318" y="1186577"/>
                </a:lnTo>
                <a:cubicBezTo>
                  <a:pt x="411394" y="1186310"/>
                  <a:pt x="411699" y="1184708"/>
                  <a:pt x="412233" y="1181771"/>
                </a:cubicBezTo>
                <a:cubicBezTo>
                  <a:pt x="412766" y="1178834"/>
                  <a:pt x="413071" y="1176163"/>
                  <a:pt x="413148" y="1173760"/>
                </a:cubicBezTo>
                <a:cubicBezTo>
                  <a:pt x="413129" y="1167619"/>
                  <a:pt x="411032" y="1162889"/>
                  <a:pt x="406858" y="1159570"/>
                </a:cubicBezTo>
                <a:cubicBezTo>
                  <a:pt x="402684" y="1156252"/>
                  <a:pt x="396547" y="1154573"/>
                  <a:pt x="388446" y="1154535"/>
                </a:cubicBezTo>
                <a:cubicBezTo>
                  <a:pt x="380673" y="1154712"/>
                  <a:pt x="373279" y="1155952"/>
                  <a:pt x="366263" y="1158254"/>
                </a:cubicBezTo>
                <a:cubicBezTo>
                  <a:pt x="359247" y="1160556"/>
                  <a:pt x="353501" y="1162857"/>
                  <a:pt x="349027" y="1165159"/>
                </a:cubicBezTo>
                <a:cubicBezTo>
                  <a:pt x="344552" y="1167461"/>
                  <a:pt x="342240" y="1168701"/>
                  <a:pt x="342092" y="1168878"/>
                </a:cubicBezTo>
                <a:lnTo>
                  <a:pt x="333260" y="1140227"/>
                </a:lnTo>
                <a:cubicBezTo>
                  <a:pt x="333410" y="1140020"/>
                  <a:pt x="336327" y="1138573"/>
                  <a:pt x="342010" y="1135886"/>
                </a:cubicBezTo>
                <a:cubicBezTo>
                  <a:pt x="347693" y="1133199"/>
                  <a:pt x="355240" y="1130512"/>
                  <a:pt x="364651" y="1127825"/>
                </a:cubicBezTo>
                <a:cubicBezTo>
                  <a:pt x="374061" y="1125137"/>
                  <a:pt x="384433" y="1123690"/>
                  <a:pt x="395765" y="1123484"/>
                </a:cubicBezTo>
                <a:close/>
                <a:moveTo>
                  <a:pt x="889217" y="1084774"/>
                </a:moveTo>
                <a:lnTo>
                  <a:pt x="926393" y="1084774"/>
                </a:lnTo>
                <a:lnTo>
                  <a:pt x="918163" y="1127141"/>
                </a:lnTo>
                <a:lnTo>
                  <a:pt x="953825" y="1127141"/>
                </a:lnTo>
                <a:lnTo>
                  <a:pt x="948338" y="1156059"/>
                </a:lnTo>
                <a:lnTo>
                  <a:pt x="912677" y="1156059"/>
                </a:lnTo>
                <a:lnTo>
                  <a:pt x="900180" y="1221312"/>
                </a:lnTo>
                <a:cubicBezTo>
                  <a:pt x="899875" y="1223192"/>
                  <a:pt x="899646" y="1225073"/>
                  <a:pt x="899494" y="1226953"/>
                </a:cubicBezTo>
                <a:cubicBezTo>
                  <a:pt x="899342" y="1228833"/>
                  <a:pt x="899266" y="1230409"/>
                  <a:pt x="899266" y="1231679"/>
                </a:cubicBezTo>
                <a:cubicBezTo>
                  <a:pt x="899577" y="1240427"/>
                  <a:pt x="902231" y="1246182"/>
                  <a:pt x="907228" y="1248945"/>
                </a:cubicBezTo>
                <a:cubicBezTo>
                  <a:pt x="912226" y="1251709"/>
                  <a:pt x="917700" y="1252967"/>
                  <a:pt x="923650" y="1252719"/>
                </a:cubicBezTo>
                <a:cubicBezTo>
                  <a:pt x="926139" y="1252693"/>
                  <a:pt x="928171" y="1252592"/>
                  <a:pt x="929746" y="1252414"/>
                </a:cubicBezTo>
                <a:cubicBezTo>
                  <a:pt x="931320" y="1252236"/>
                  <a:pt x="932133" y="1252134"/>
                  <a:pt x="932184" y="1252109"/>
                </a:cubicBezTo>
                <a:lnTo>
                  <a:pt x="926088" y="1283162"/>
                </a:lnTo>
                <a:cubicBezTo>
                  <a:pt x="925942" y="1283200"/>
                  <a:pt x="924710" y="1283352"/>
                  <a:pt x="922392" y="1283619"/>
                </a:cubicBezTo>
                <a:cubicBezTo>
                  <a:pt x="920074" y="1283885"/>
                  <a:pt x="917547" y="1284037"/>
                  <a:pt x="914810" y="1284075"/>
                </a:cubicBezTo>
                <a:cubicBezTo>
                  <a:pt x="905306" y="1284164"/>
                  <a:pt x="896389" y="1282769"/>
                  <a:pt x="888060" y="1279891"/>
                </a:cubicBezTo>
                <a:cubicBezTo>
                  <a:pt x="879731" y="1277013"/>
                  <a:pt x="872959" y="1272121"/>
                  <a:pt x="867744" y="1265215"/>
                </a:cubicBezTo>
                <a:cubicBezTo>
                  <a:pt x="862529" y="1258310"/>
                  <a:pt x="859841" y="1248859"/>
                  <a:pt x="859680" y="1236863"/>
                </a:cubicBezTo>
                <a:cubicBezTo>
                  <a:pt x="859686" y="1234722"/>
                  <a:pt x="859826" y="1232448"/>
                  <a:pt x="860098" y="1230040"/>
                </a:cubicBezTo>
                <a:cubicBezTo>
                  <a:pt x="860371" y="1227633"/>
                  <a:pt x="860739" y="1225130"/>
                  <a:pt x="861202" y="1222532"/>
                </a:cubicBezTo>
                <a:lnTo>
                  <a:pt x="874296" y="1156059"/>
                </a:lnTo>
                <a:lnTo>
                  <a:pt x="850231" y="1156059"/>
                </a:lnTo>
                <a:lnTo>
                  <a:pt x="856022" y="1127141"/>
                </a:lnTo>
                <a:lnTo>
                  <a:pt x="880995" y="1127141"/>
                </a:lnTo>
                <a:close/>
                <a:moveTo>
                  <a:pt x="1494178" y="1066181"/>
                </a:moveTo>
                <a:lnTo>
                  <a:pt x="1533174" y="1066181"/>
                </a:lnTo>
                <a:lnTo>
                  <a:pt x="1526471" y="1100586"/>
                </a:lnTo>
                <a:lnTo>
                  <a:pt x="1487475" y="1100586"/>
                </a:lnTo>
                <a:close/>
                <a:moveTo>
                  <a:pt x="1366019" y="1066181"/>
                </a:moveTo>
                <a:lnTo>
                  <a:pt x="1428475" y="1066181"/>
                </a:lnTo>
                <a:lnTo>
                  <a:pt x="1397080" y="1229548"/>
                </a:lnTo>
                <a:cubicBezTo>
                  <a:pt x="1396616" y="1231581"/>
                  <a:pt x="1396248" y="1233613"/>
                  <a:pt x="1395975" y="1235646"/>
                </a:cubicBezTo>
                <a:cubicBezTo>
                  <a:pt x="1395702" y="1237678"/>
                  <a:pt x="1395562" y="1239406"/>
                  <a:pt x="1395556" y="1240829"/>
                </a:cubicBezTo>
                <a:cubicBezTo>
                  <a:pt x="1395607" y="1245446"/>
                  <a:pt x="1396801" y="1248559"/>
                  <a:pt x="1399138" y="1250166"/>
                </a:cubicBezTo>
                <a:cubicBezTo>
                  <a:pt x="1401474" y="1251773"/>
                  <a:pt x="1404650" y="1252522"/>
                  <a:pt x="1408663" y="1252414"/>
                </a:cubicBezTo>
                <a:cubicBezTo>
                  <a:pt x="1410822" y="1252401"/>
                  <a:pt x="1412523" y="1252351"/>
                  <a:pt x="1413768" y="1252262"/>
                </a:cubicBezTo>
                <a:cubicBezTo>
                  <a:pt x="1415013" y="1252173"/>
                  <a:pt x="1415648" y="1252122"/>
                  <a:pt x="1415673" y="1252109"/>
                </a:cubicBezTo>
                <a:lnTo>
                  <a:pt x="1409577" y="1282857"/>
                </a:lnTo>
                <a:cubicBezTo>
                  <a:pt x="1409456" y="1282895"/>
                  <a:pt x="1408098" y="1283047"/>
                  <a:pt x="1405500" y="1283314"/>
                </a:cubicBezTo>
                <a:cubicBezTo>
                  <a:pt x="1402903" y="1283580"/>
                  <a:pt x="1399792" y="1283732"/>
                  <a:pt x="1396166" y="1283770"/>
                </a:cubicBezTo>
                <a:cubicBezTo>
                  <a:pt x="1389818" y="1283904"/>
                  <a:pt x="1383566" y="1283163"/>
                  <a:pt x="1377410" y="1281549"/>
                </a:cubicBezTo>
                <a:cubicBezTo>
                  <a:pt x="1371254" y="1279935"/>
                  <a:pt x="1366130" y="1276646"/>
                  <a:pt x="1362038" y="1271682"/>
                </a:cubicBezTo>
                <a:cubicBezTo>
                  <a:pt x="1357946" y="1266718"/>
                  <a:pt x="1355822" y="1259279"/>
                  <a:pt x="1355666" y="1249365"/>
                </a:cubicBezTo>
                <a:cubicBezTo>
                  <a:pt x="1355666" y="1247072"/>
                  <a:pt x="1355818" y="1244570"/>
                  <a:pt x="1356122" y="1241858"/>
                </a:cubicBezTo>
                <a:cubicBezTo>
                  <a:pt x="1356427" y="1239146"/>
                  <a:pt x="1356884" y="1236262"/>
                  <a:pt x="1357492" y="1233207"/>
                </a:cubicBezTo>
                <a:lnTo>
                  <a:pt x="1384289" y="1095099"/>
                </a:lnTo>
                <a:lnTo>
                  <a:pt x="1360233" y="1095099"/>
                </a:lnTo>
                <a:close/>
                <a:moveTo>
                  <a:pt x="500473" y="1066181"/>
                </a:moveTo>
                <a:lnTo>
                  <a:pt x="562957" y="1066181"/>
                </a:lnTo>
                <a:lnTo>
                  <a:pt x="550155" y="1132008"/>
                </a:lnTo>
                <a:cubicBezTo>
                  <a:pt x="549336" y="1135922"/>
                  <a:pt x="548536" y="1139207"/>
                  <a:pt x="547755" y="1141865"/>
                </a:cubicBezTo>
                <a:cubicBezTo>
                  <a:pt x="546974" y="1144522"/>
                  <a:pt x="546555" y="1145905"/>
                  <a:pt x="546498" y="1146013"/>
                </a:cubicBezTo>
                <a:lnTo>
                  <a:pt x="547107" y="1146013"/>
                </a:lnTo>
                <a:cubicBezTo>
                  <a:pt x="552613" y="1139214"/>
                  <a:pt x="559585" y="1133784"/>
                  <a:pt x="568024" y="1129725"/>
                </a:cubicBezTo>
                <a:cubicBezTo>
                  <a:pt x="576463" y="1125666"/>
                  <a:pt x="585341" y="1123585"/>
                  <a:pt x="594656" y="1123484"/>
                </a:cubicBezTo>
                <a:cubicBezTo>
                  <a:pt x="613367" y="1123717"/>
                  <a:pt x="627811" y="1129644"/>
                  <a:pt x="637988" y="1141262"/>
                </a:cubicBezTo>
                <a:cubicBezTo>
                  <a:pt x="648166" y="1152881"/>
                  <a:pt x="653318" y="1168790"/>
                  <a:pt x="653444" y="1188990"/>
                </a:cubicBezTo>
                <a:cubicBezTo>
                  <a:pt x="653191" y="1208333"/>
                  <a:pt x="649028" y="1225272"/>
                  <a:pt x="640957" y="1239808"/>
                </a:cubicBezTo>
                <a:cubicBezTo>
                  <a:pt x="632886" y="1254344"/>
                  <a:pt x="622428" y="1265678"/>
                  <a:pt x="609581" y="1273811"/>
                </a:cubicBezTo>
                <a:cubicBezTo>
                  <a:pt x="596735" y="1281943"/>
                  <a:pt x="583022" y="1286076"/>
                  <a:pt x="568443" y="1286209"/>
                </a:cubicBezTo>
                <a:cubicBezTo>
                  <a:pt x="558804" y="1286228"/>
                  <a:pt x="549889" y="1284211"/>
                  <a:pt x="541697" y="1280158"/>
                </a:cubicBezTo>
                <a:cubicBezTo>
                  <a:pt x="533506" y="1276105"/>
                  <a:pt x="527181" y="1269902"/>
                  <a:pt x="522723" y="1261549"/>
                </a:cubicBezTo>
                <a:lnTo>
                  <a:pt x="522114" y="1261549"/>
                </a:lnTo>
                <a:cubicBezTo>
                  <a:pt x="522126" y="1261644"/>
                  <a:pt x="522025" y="1262748"/>
                  <a:pt x="521809" y="1264860"/>
                </a:cubicBezTo>
                <a:cubicBezTo>
                  <a:pt x="521593" y="1266972"/>
                  <a:pt x="521187" y="1269521"/>
                  <a:pt x="520590" y="1272509"/>
                </a:cubicBezTo>
                <a:lnTo>
                  <a:pt x="518761" y="1282551"/>
                </a:lnTo>
                <a:lnTo>
                  <a:pt x="482490" y="1282551"/>
                </a:lnTo>
                <a:lnTo>
                  <a:pt x="518761" y="1095099"/>
                </a:lnTo>
                <a:lnTo>
                  <a:pt x="494682" y="1095099"/>
                </a:lnTo>
                <a:close/>
                <a:moveTo>
                  <a:pt x="255927" y="1066181"/>
                </a:moveTo>
                <a:lnTo>
                  <a:pt x="294923" y="1066181"/>
                </a:lnTo>
                <a:lnTo>
                  <a:pt x="288221" y="1100586"/>
                </a:lnTo>
                <a:lnTo>
                  <a:pt x="249225" y="1100586"/>
                </a:lnTo>
                <a:close/>
                <a:moveTo>
                  <a:pt x="127512" y="1066181"/>
                </a:moveTo>
                <a:lnTo>
                  <a:pt x="189996" y="1066181"/>
                </a:lnTo>
                <a:lnTo>
                  <a:pt x="157992" y="1232289"/>
                </a:lnTo>
                <a:cubicBezTo>
                  <a:pt x="157674" y="1233845"/>
                  <a:pt x="157395" y="1235459"/>
                  <a:pt x="157154" y="1237129"/>
                </a:cubicBezTo>
                <a:cubicBezTo>
                  <a:pt x="156912" y="1238800"/>
                  <a:pt x="156785" y="1240337"/>
                  <a:pt x="156773" y="1241741"/>
                </a:cubicBezTo>
                <a:cubicBezTo>
                  <a:pt x="156824" y="1246398"/>
                  <a:pt x="158017" y="1249663"/>
                  <a:pt x="160354" y="1251537"/>
                </a:cubicBezTo>
                <a:cubicBezTo>
                  <a:pt x="162691" y="1253410"/>
                  <a:pt x="165866" y="1254312"/>
                  <a:pt x="169879" y="1254242"/>
                </a:cubicBezTo>
                <a:cubicBezTo>
                  <a:pt x="171759" y="1254217"/>
                  <a:pt x="173334" y="1254115"/>
                  <a:pt x="174604" y="1253938"/>
                </a:cubicBezTo>
                <a:cubicBezTo>
                  <a:pt x="175874" y="1253760"/>
                  <a:pt x="176534" y="1253659"/>
                  <a:pt x="176585" y="1253633"/>
                </a:cubicBezTo>
                <a:lnTo>
                  <a:pt x="170794" y="1282552"/>
                </a:lnTo>
                <a:cubicBezTo>
                  <a:pt x="170692" y="1282590"/>
                  <a:pt x="169295" y="1282743"/>
                  <a:pt x="166603" y="1283009"/>
                </a:cubicBezTo>
                <a:cubicBezTo>
                  <a:pt x="163910" y="1283275"/>
                  <a:pt x="160532" y="1283427"/>
                  <a:pt x="156468" y="1283466"/>
                </a:cubicBezTo>
                <a:cubicBezTo>
                  <a:pt x="146200" y="1283726"/>
                  <a:pt x="137628" y="1282064"/>
                  <a:pt x="130750" y="1278481"/>
                </a:cubicBezTo>
                <a:cubicBezTo>
                  <a:pt x="123873" y="1274898"/>
                  <a:pt x="119949" y="1267833"/>
                  <a:pt x="118978" y="1257287"/>
                </a:cubicBezTo>
                <a:lnTo>
                  <a:pt x="118368" y="1257287"/>
                </a:lnTo>
                <a:cubicBezTo>
                  <a:pt x="112843" y="1265551"/>
                  <a:pt x="105452" y="1272388"/>
                  <a:pt x="96194" y="1277799"/>
                </a:cubicBezTo>
                <a:cubicBezTo>
                  <a:pt x="86935" y="1283209"/>
                  <a:pt x="76953" y="1286012"/>
                  <a:pt x="66247" y="1286209"/>
                </a:cubicBezTo>
                <a:cubicBezTo>
                  <a:pt x="47257" y="1285981"/>
                  <a:pt x="32686" y="1280119"/>
                  <a:pt x="22534" y="1268621"/>
                </a:cubicBezTo>
                <a:cubicBezTo>
                  <a:pt x="12382" y="1257123"/>
                  <a:pt x="7255" y="1241353"/>
                  <a:pt x="7154" y="1221312"/>
                </a:cubicBezTo>
                <a:cubicBezTo>
                  <a:pt x="7378" y="1201769"/>
                  <a:pt x="11465" y="1184687"/>
                  <a:pt x="19415" y="1170064"/>
                </a:cubicBezTo>
                <a:cubicBezTo>
                  <a:pt x="27366" y="1155442"/>
                  <a:pt x="37840" y="1144055"/>
                  <a:pt x="50836" y="1135904"/>
                </a:cubicBezTo>
                <a:cubicBezTo>
                  <a:pt x="63833" y="1127753"/>
                  <a:pt x="78013" y="1123613"/>
                  <a:pt x="93374" y="1123484"/>
                </a:cubicBezTo>
                <a:cubicBezTo>
                  <a:pt x="101991" y="1123401"/>
                  <a:pt x="110208" y="1125088"/>
                  <a:pt x="118025" y="1128545"/>
                </a:cubicBezTo>
                <a:cubicBezTo>
                  <a:pt x="125842" y="1132002"/>
                  <a:pt x="131849" y="1137723"/>
                  <a:pt x="136046" y="1145709"/>
                </a:cubicBezTo>
                <a:lnTo>
                  <a:pt x="136656" y="1145709"/>
                </a:lnTo>
                <a:cubicBezTo>
                  <a:pt x="136650" y="1145601"/>
                  <a:pt x="136739" y="1144599"/>
                  <a:pt x="136923" y="1142702"/>
                </a:cubicBezTo>
                <a:cubicBezTo>
                  <a:pt x="137107" y="1140806"/>
                  <a:pt x="137424" y="1138662"/>
                  <a:pt x="137875" y="1136271"/>
                </a:cubicBezTo>
                <a:lnTo>
                  <a:pt x="145800" y="1095099"/>
                </a:lnTo>
                <a:lnTo>
                  <a:pt x="121721" y="1095099"/>
                </a:lnTo>
                <a:close/>
                <a:moveTo>
                  <a:pt x="1058943" y="756619"/>
                </a:moveTo>
                <a:cubicBezTo>
                  <a:pt x="1045804" y="757082"/>
                  <a:pt x="1034362" y="763168"/>
                  <a:pt x="1024614" y="774876"/>
                </a:cubicBezTo>
                <a:cubicBezTo>
                  <a:pt x="1014867" y="786583"/>
                  <a:pt x="1009749" y="801130"/>
                  <a:pt x="1009260" y="818517"/>
                </a:cubicBezTo>
                <a:cubicBezTo>
                  <a:pt x="1009216" y="828383"/>
                  <a:pt x="1011667" y="836628"/>
                  <a:pt x="1016614" y="843254"/>
                </a:cubicBezTo>
                <a:cubicBezTo>
                  <a:pt x="1021560" y="849880"/>
                  <a:pt x="1029269" y="853323"/>
                  <a:pt x="1039740" y="853583"/>
                </a:cubicBezTo>
                <a:cubicBezTo>
                  <a:pt x="1047746" y="853542"/>
                  <a:pt x="1055543" y="851084"/>
                  <a:pt x="1063131" y="846209"/>
                </a:cubicBezTo>
                <a:cubicBezTo>
                  <a:pt x="1070719" y="841334"/>
                  <a:pt x="1077003" y="834290"/>
                  <a:pt x="1081983" y="825079"/>
                </a:cubicBezTo>
                <a:cubicBezTo>
                  <a:pt x="1086964" y="815867"/>
                  <a:pt x="1089545" y="804736"/>
                  <a:pt x="1089727" y="791684"/>
                </a:cubicBezTo>
                <a:cubicBezTo>
                  <a:pt x="1089664" y="780752"/>
                  <a:pt x="1086972" y="772201"/>
                  <a:pt x="1081650" y="766033"/>
                </a:cubicBezTo>
                <a:cubicBezTo>
                  <a:pt x="1076329" y="759865"/>
                  <a:pt x="1068760" y="756727"/>
                  <a:pt x="1058943" y="756619"/>
                </a:cubicBezTo>
                <a:close/>
                <a:moveTo>
                  <a:pt x="496968" y="756619"/>
                </a:moveTo>
                <a:cubicBezTo>
                  <a:pt x="483830" y="757082"/>
                  <a:pt x="472387" y="763168"/>
                  <a:pt x="462640" y="774876"/>
                </a:cubicBezTo>
                <a:cubicBezTo>
                  <a:pt x="452892" y="786583"/>
                  <a:pt x="447774" y="801130"/>
                  <a:pt x="447285" y="818517"/>
                </a:cubicBezTo>
                <a:cubicBezTo>
                  <a:pt x="447241" y="828383"/>
                  <a:pt x="449692" y="836628"/>
                  <a:pt x="454639" y="843254"/>
                </a:cubicBezTo>
                <a:cubicBezTo>
                  <a:pt x="459585" y="849880"/>
                  <a:pt x="467294" y="853323"/>
                  <a:pt x="477765" y="853583"/>
                </a:cubicBezTo>
                <a:cubicBezTo>
                  <a:pt x="485771" y="853542"/>
                  <a:pt x="493568" y="851084"/>
                  <a:pt x="501156" y="846209"/>
                </a:cubicBezTo>
                <a:cubicBezTo>
                  <a:pt x="508744" y="841334"/>
                  <a:pt x="515028" y="834290"/>
                  <a:pt x="520008" y="825079"/>
                </a:cubicBezTo>
                <a:cubicBezTo>
                  <a:pt x="524989" y="815867"/>
                  <a:pt x="527570" y="804736"/>
                  <a:pt x="527752" y="791684"/>
                </a:cubicBezTo>
                <a:cubicBezTo>
                  <a:pt x="527689" y="780752"/>
                  <a:pt x="524997" y="772201"/>
                  <a:pt x="519675" y="766033"/>
                </a:cubicBezTo>
                <a:cubicBezTo>
                  <a:pt x="514354" y="759865"/>
                  <a:pt x="506785" y="756727"/>
                  <a:pt x="496968" y="756619"/>
                </a:cubicBezTo>
                <a:close/>
                <a:moveTo>
                  <a:pt x="854712" y="756314"/>
                </a:moveTo>
                <a:cubicBezTo>
                  <a:pt x="845280" y="756412"/>
                  <a:pt x="836294" y="758994"/>
                  <a:pt x="827754" y="764061"/>
                </a:cubicBezTo>
                <a:cubicBezTo>
                  <a:pt x="819214" y="769128"/>
                  <a:pt x="812216" y="776092"/>
                  <a:pt x="806759" y="784954"/>
                </a:cubicBezTo>
                <a:cubicBezTo>
                  <a:pt x="801303" y="793815"/>
                  <a:pt x="798483" y="803987"/>
                  <a:pt x="798301" y="815468"/>
                </a:cubicBezTo>
                <a:cubicBezTo>
                  <a:pt x="798491" y="827182"/>
                  <a:pt x="801998" y="836381"/>
                  <a:pt x="808820" y="843064"/>
                </a:cubicBezTo>
                <a:cubicBezTo>
                  <a:pt x="815643" y="849746"/>
                  <a:pt x="824638" y="853151"/>
                  <a:pt x="835806" y="853278"/>
                </a:cubicBezTo>
                <a:cubicBezTo>
                  <a:pt x="845238" y="853190"/>
                  <a:pt x="854224" y="850656"/>
                  <a:pt x="862764" y="845678"/>
                </a:cubicBezTo>
                <a:cubicBezTo>
                  <a:pt x="871304" y="840699"/>
                  <a:pt x="878302" y="833807"/>
                  <a:pt x="883758" y="825000"/>
                </a:cubicBezTo>
                <a:cubicBezTo>
                  <a:pt x="889215" y="816193"/>
                  <a:pt x="892034" y="806002"/>
                  <a:pt x="892217" y="794429"/>
                </a:cubicBezTo>
                <a:cubicBezTo>
                  <a:pt x="892026" y="782835"/>
                  <a:pt x="888520" y="773624"/>
                  <a:pt x="881697" y="766795"/>
                </a:cubicBezTo>
                <a:cubicBezTo>
                  <a:pt x="874875" y="759967"/>
                  <a:pt x="865880" y="756473"/>
                  <a:pt x="854712" y="756314"/>
                </a:cubicBezTo>
                <a:close/>
                <a:moveTo>
                  <a:pt x="1334393" y="753266"/>
                </a:moveTo>
                <a:cubicBezTo>
                  <a:pt x="1324488" y="753393"/>
                  <a:pt x="1315632" y="756495"/>
                  <a:pt x="1307824" y="762573"/>
                </a:cubicBezTo>
                <a:cubicBezTo>
                  <a:pt x="1300016" y="768650"/>
                  <a:pt x="1294133" y="776940"/>
                  <a:pt x="1290175" y="787442"/>
                </a:cubicBezTo>
                <a:lnTo>
                  <a:pt x="1358484" y="787442"/>
                </a:lnTo>
                <a:cubicBezTo>
                  <a:pt x="1358510" y="787314"/>
                  <a:pt x="1358611" y="786348"/>
                  <a:pt x="1358789" y="784543"/>
                </a:cubicBezTo>
                <a:cubicBezTo>
                  <a:pt x="1358967" y="782737"/>
                  <a:pt x="1359069" y="780856"/>
                  <a:pt x="1359094" y="778898"/>
                </a:cubicBezTo>
                <a:cubicBezTo>
                  <a:pt x="1358999" y="770754"/>
                  <a:pt x="1356750" y="764461"/>
                  <a:pt x="1352347" y="760017"/>
                </a:cubicBezTo>
                <a:cubicBezTo>
                  <a:pt x="1347944" y="755574"/>
                  <a:pt x="1341960" y="753323"/>
                  <a:pt x="1334393" y="753266"/>
                </a:cubicBezTo>
                <a:close/>
                <a:moveTo>
                  <a:pt x="677168" y="753266"/>
                </a:moveTo>
                <a:cubicBezTo>
                  <a:pt x="667263" y="753393"/>
                  <a:pt x="658407" y="756495"/>
                  <a:pt x="650599" y="762573"/>
                </a:cubicBezTo>
                <a:cubicBezTo>
                  <a:pt x="642791" y="768650"/>
                  <a:pt x="636908" y="776940"/>
                  <a:pt x="632950" y="787442"/>
                </a:cubicBezTo>
                <a:lnTo>
                  <a:pt x="701259" y="787442"/>
                </a:lnTo>
                <a:cubicBezTo>
                  <a:pt x="701285" y="787314"/>
                  <a:pt x="701386" y="786348"/>
                  <a:pt x="701564" y="784543"/>
                </a:cubicBezTo>
                <a:cubicBezTo>
                  <a:pt x="701742" y="782737"/>
                  <a:pt x="701844" y="780856"/>
                  <a:pt x="701870" y="778898"/>
                </a:cubicBezTo>
                <a:cubicBezTo>
                  <a:pt x="701774" y="770754"/>
                  <a:pt x="699525" y="764461"/>
                  <a:pt x="695122" y="760017"/>
                </a:cubicBezTo>
                <a:cubicBezTo>
                  <a:pt x="690719" y="755574"/>
                  <a:pt x="684735" y="753323"/>
                  <a:pt x="677168" y="753266"/>
                </a:cubicBezTo>
                <a:close/>
                <a:moveTo>
                  <a:pt x="1763336" y="727091"/>
                </a:moveTo>
                <a:lnTo>
                  <a:pt x="1825781" y="727091"/>
                </a:lnTo>
                <a:lnTo>
                  <a:pt x="1805360" y="832239"/>
                </a:lnTo>
                <a:cubicBezTo>
                  <a:pt x="1805042" y="833795"/>
                  <a:pt x="1804763" y="835409"/>
                  <a:pt x="1804522" y="837079"/>
                </a:cubicBezTo>
                <a:cubicBezTo>
                  <a:pt x="1804280" y="838750"/>
                  <a:pt x="1804153" y="840287"/>
                  <a:pt x="1804141" y="841691"/>
                </a:cubicBezTo>
                <a:cubicBezTo>
                  <a:pt x="1804191" y="846348"/>
                  <a:pt x="1805385" y="849613"/>
                  <a:pt x="1807722" y="851487"/>
                </a:cubicBezTo>
                <a:cubicBezTo>
                  <a:pt x="1810059" y="853361"/>
                  <a:pt x="1813234" y="854263"/>
                  <a:pt x="1817247" y="854193"/>
                </a:cubicBezTo>
                <a:cubicBezTo>
                  <a:pt x="1819126" y="854167"/>
                  <a:pt x="1820701" y="854066"/>
                  <a:pt x="1821971" y="853888"/>
                </a:cubicBezTo>
                <a:cubicBezTo>
                  <a:pt x="1823241" y="853710"/>
                  <a:pt x="1823902" y="853608"/>
                  <a:pt x="1823953" y="853583"/>
                </a:cubicBezTo>
                <a:lnTo>
                  <a:pt x="1818466" y="882502"/>
                </a:lnTo>
                <a:cubicBezTo>
                  <a:pt x="1818314" y="882540"/>
                  <a:pt x="1816866" y="882693"/>
                  <a:pt x="1814123" y="882959"/>
                </a:cubicBezTo>
                <a:cubicBezTo>
                  <a:pt x="1811380" y="883225"/>
                  <a:pt x="1808255" y="883377"/>
                  <a:pt x="1804750" y="883415"/>
                </a:cubicBezTo>
                <a:cubicBezTo>
                  <a:pt x="1798402" y="883570"/>
                  <a:pt x="1792150" y="882991"/>
                  <a:pt x="1785994" y="881679"/>
                </a:cubicBezTo>
                <a:cubicBezTo>
                  <a:pt x="1779838" y="880367"/>
                  <a:pt x="1774714" y="877398"/>
                  <a:pt x="1770622" y="872771"/>
                </a:cubicBezTo>
                <a:cubicBezTo>
                  <a:pt x="1766530" y="868144"/>
                  <a:pt x="1764406" y="860935"/>
                  <a:pt x="1764250" y="851144"/>
                </a:cubicBezTo>
                <a:cubicBezTo>
                  <a:pt x="1764250" y="848997"/>
                  <a:pt x="1764402" y="846583"/>
                  <a:pt x="1764707" y="843902"/>
                </a:cubicBezTo>
                <a:cubicBezTo>
                  <a:pt x="1765011" y="841221"/>
                  <a:pt x="1765468" y="838350"/>
                  <a:pt x="1766077" y="835288"/>
                </a:cubicBezTo>
                <a:lnTo>
                  <a:pt x="1781607" y="756009"/>
                </a:lnTo>
                <a:lnTo>
                  <a:pt x="1757544" y="756009"/>
                </a:lnTo>
                <a:close/>
                <a:moveTo>
                  <a:pt x="1492063" y="727091"/>
                </a:moveTo>
                <a:lnTo>
                  <a:pt x="1565508" y="727091"/>
                </a:lnTo>
                <a:lnTo>
                  <a:pt x="1559718" y="756009"/>
                </a:lnTo>
                <a:lnTo>
                  <a:pt x="1540823" y="756009"/>
                </a:lnTo>
                <a:lnTo>
                  <a:pt x="1546614" y="831935"/>
                </a:lnTo>
                <a:cubicBezTo>
                  <a:pt x="1546842" y="835969"/>
                  <a:pt x="1546766" y="839717"/>
                  <a:pt x="1546385" y="843180"/>
                </a:cubicBezTo>
                <a:cubicBezTo>
                  <a:pt x="1546004" y="846642"/>
                  <a:pt x="1545775" y="848484"/>
                  <a:pt x="1545699" y="848706"/>
                </a:cubicBezTo>
                <a:lnTo>
                  <a:pt x="1546918" y="848706"/>
                </a:lnTo>
                <a:cubicBezTo>
                  <a:pt x="1546956" y="848484"/>
                  <a:pt x="1547490" y="846642"/>
                  <a:pt x="1548518" y="843180"/>
                </a:cubicBezTo>
                <a:cubicBezTo>
                  <a:pt x="1549547" y="839717"/>
                  <a:pt x="1550842" y="835969"/>
                  <a:pt x="1552404" y="831935"/>
                </a:cubicBezTo>
                <a:lnTo>
                  <a:pt x="1602079" y="727395"/>
                </a:lnTo>
                <a:lnTo>
                  <a:pt x="1636211" y="727395"/>
                </a:lnTo>
                <a:lnTo>
                  <a:pt x="1644744" y="831935"/>
                </a:lnTo>
                <a:cubicBezTo>
                  <a:pt x="1644973" y="835969"/>
                  <a:pt x="1644896" y="839717"/>
                  <a:pt x="1644516" y="843180"/>
                </a:cubicBezTo>
                <a:cubicBezTo>
                  <a:pt x="1644135" y="846642"/>
                  <a:pt x="1643906" y="848484"/>
                  <a:pt x="1643830" y="848706"/>
                </a:cubicBezTo>
                <a:lnTo>
                  <a:pt x="1645049" y="848706"/>
                </a:lnTo>
                <a:cubicBezTo>
                  <a:pt x="1645087" y="848484"/>
                  <a:pt x="1645620" y="846642"/>
                  <a:pt x="1646649" y="843180"/>
                </a:cubicBezTo>
                <a:cubicBezTo>
                  <a:pt x="1647677" y="839717"/>
                  <a:pt x="1648972" y="835969"/>
                  <a:pt x="1650534" y="831935"/>
                </a:cubicBezTo>
                <a:lnTo>
                  <a:pt x="1685886" y="756009"/>
                </a:lnTo>
                <a:lnTo>
                  <a:pt x="1667296" y="756009"/>
                </a:lnTo>
                <a:lnTo>
                  <a:pt x="1672782" y="727091"/>
                </a:lnTo>
                <a:lnTo>
                  <a:pt x="1748667" y="727091"/>
                </a:lnTo>
                <a:lnTo>
                  <a:pt x="1743179" y="756009"/>
                </a:lnTo>
                <a:lnTo>
                  <a:pt x="1724285" y="756009"/>
                </a:lnTo>
                <a:lnTo>
                  <a:pt x="1663944" y="882501"/>
                </a:lnTo>
                <a:lnTo>
                  <a:pt x="1619754" y="882501"/>
                </a:lnTo>
                <a:lnTo>
                  <a:pt x="1611221" y="791380"/>
                </a:lnTo>
                <a:cubicBezTo>
                  <a:pt x="1610967" y="787200"/>
                  <a:pt x="1610942" y="783363"/>
                  <a:pt x="1611145" y="779869"/>
                </a:cubicBezTo>
                <a:cubicBezTo>
                  <a:pt x="1611348" y="776376"/>
                  <a:pt x="1611475" y="774521"/>
                  <a:pt x="1611526" y="774305"/>
                </a:cubicBezTo>
                <a:lnTo>
                  <a:pt x="1610612" y="774305"/>
                </a:lnTo>
                <a:cubicBezTo>
                  <a:pt x="1610586" y="774521"/>
                  <a:pt x="1610028" y="776376"/>
                  <a:pt x="1608936" y="779869"/>
                </a:cubicBezTo>
                <a:cubicBezTo>
                  <a:pt x="1607844" y="783363"/>
                  <a:pt x="1606371" y="787200"/>
                  <a:pt x="1604517" y="791380"/>
                </a:cubicBezTo>
                <a:lnTo>
                  <a:pt x="1560023" y="882501"/>
                </a:lnTo>
                <a:lnTo>
                  <a:pt x="1516138" y="882501"/>
                </a:lnTo>
                <a:lnTo>
                  <a:pt x="1504862" y="756009"/>
                </a:lnTo>
                <a:lnTo>
                  <a:pt x="1486272" y="756009"/>
                </a:lnTo>
                <a:close/>
                <a:moveTo>
                  <a:pt x="1335308" y="723434"/>
                </a:moveTo>
                <a:cubicBezTo>
                  <a:pt x="1356018" y="723730"/>
                  <a:pt x="1371507" y="729225"/>
                  <a:pt x="1381775" y="739919"/>
                </a:cubicBezTo>
                <a:cubicBezTo>
                  <a:pt x="1392043" y="750612"/>
                  <a:pt x="1397170" y="764724"/>
                  <a:pt x="1397156" y="782254"/>
                </a:cubicBezTo>
                <a:cubicBezTo>
                  <a:pt x="1396941" y="789285"/>
                  <a:pt x="1396078" y="795629"/>
                  <a:pt x="1394568" y="801285"/>
                </a:cubicBezTo>
                <a:cubicBezTo>
                  <a:pt x="1393058" y="806941"/>
                  <a:pt x="1392196" y="809934"/>
                  <a:pt x="1391980" y="810263"/>
                </a:cubicBezTo>
                <a:lnTo>
                  <a:pt x="1284990" y="810263"/>
                </a:lnTo>
                <a:cubicBezTo>
                  <a:pt x="1284952" y="810327"/>
                  <a:pt x="1284800" y="811115"/>
                  <a:pt x="1284533" y="812628"/>
                </a:cubicBezTo>
                <a:cubicBezTo>
                  <a:pt x="1284266" y="814140"/>
                  <a:pt x="1284114" y="815996"/>
                  <a:pt x="1284076" y="818195"/>
                </a:cubicBezTo>
                <a:cubicBezTo>
                  <a:pt x="1284158" y="828612"/>
                  <a:pt x="1287576" y="837065"/>
                  <a:pt x="1294330" y="843554"/>
                </a:cubicBezTo>
                <a:cubicBezTo>
                  <a:pt x="1301083" y="850043"/>
                  <a:pt x="1310676" y="853386"/>
                  <a:pt x="1323110" y="853583"/>
                </a:cubicBezTo>
                <a:cubicBezTo>
                  <a:pt x="1331577" y="853372"/>
                  <a:pt x="1339444" y="851896"/>
                  <a:pt x="1346711" y="849154"/>
                </a:cubicBezTo>
                <a:cubicBezTo>
                  <a:pt x="1353978" y="846412"/>
                  <a:pt x="1359855" y="843670"/>
                  <a:pt x="1364344" y="840928"/>
                </a:cubicBezTo>
                <a:cubicBezTo>
                  <a:pt x="1368833" y="838187"/>
                  <a:pt x="1371143" y="836710"/>
                  <a:pt x="1371274" y="836499"/>
                </a:cubicBezTo>
                <a:lnTo>
                  <a:pt x="1381627" y="865761"/>
                </a:lnTo>
                <a:cubicBezTo>
                  <a:pt x="1381507" y="866013"/>
                  <a:pt x="1378769" y="867776"/>
                  <a:pt x="1373413" y="871049"/>
                </a:cubicBezTo>
                <a:cubicBezTo>
                  <a:pt x="1368058" y="874323"/>
                  <a:pt x="1360804" y="877597"/>
                  <a:pt x="1351654" y="880870"/>
                </a:cubicBezTo>
                <a:cubicBezTo>
                  <a:pt x="1342503" y="884144"/>
                  <a:pt x="1332175" y="885907"/>
                  <a:pt x="1320670" y="886159"/>
                </a:cubicBezTo>
                <a:cubicBezTo>
                  <a:pt x="1296316" y="885723"/>
                  <a:pt x="1277662" y="879288"/>
                  <a:pt x="1264708" y="866856"/>
                </a:cubicBezTo>
                <a:cubicBezTo>
                  <a:pt x="1251755" y="854423"/>
                  <a:pt x="1245219" y="838610"/>
                  <a:pt x="1245099" y="819415"/>
                </a:cubicBezTo>
                <a:cubicBezTo>
                  <a:pt x="1245253" y="801632"/>
                  <a:pt x="1249209" y="785527"/>
                  <a:pt x="1256966" y="771099"/>
                </a:cubicBezTo>
                <a:cubicBezTo>
                  <a:pt x="1264724" y="756671"/>
                  <a:pt x="1275362" y="745171"/>
                  <a:pt x="1288880" y="736601"/>
                </a:cubicBezTo>
                <a:cubicBezTo>
                  <a:pt x="1302398" y="728032"/>
                  <a:pt x="1317874" y="723642"/>
                  <a:pt x="1335308" y="723434"/>
                </a:cubicBezTo>
                <a:close/>
                <a:moveTo>
                  <a:pt x="1070220" y="723434"/>
                </a:moveTo>
                <a:cubicBezTo>
                  <a:pt x="1088931" y="723667"/>
                  <a:pt x="1103375" y="729593"/>
                  <a:pt x="1113552" y="741212"/>
                </a:cubicBezTo>
                <a:cubicBezTo>
                  <a:pt x="1123730" y="752831"/>
                  <a:pt x="1128882" y="768740"/>
                  <a:pt x="1129009" y="788940"/>
                </a:cubicBezTo>
                <a:cubicBezTo>
                  <a:pt x="1128753" y="808283"/>
                  <a:pt x="1124595" y="825222"/>
                  <a:pt x="1116533" y="839758"/>
                </a:cubicBezTo>
                <a:cubicBezTo>
                  <a:pt x="1108471" y="854294"/>
                  <a:pt x="1098039" y="865628"/>
                  <a:pt x="1085236" y="873761"/>
                </a:cubicBezTo>
                <a:cubicBezTo>
                  <a:pt x="1072433" y="881893"/>
                  <a:pt x="1058792" y="886026"/>
                  <a:pt x="1044312" y="886159"/>
                </a:cubicBezTo>
                <a:cubicBezTo>
                  <a:pt x="1034889" y="886178"/>
                  <a:pt x="1026304" y="884313"/>
                  <a:pt x="1018557" y="880565"/>
                </a:cubicBezTo>
                <a:cubicBezTo>
                  <a:pt x="1010810" y="876816"/>
                  <a:pt x="1004663" y="871070"/>
                  <a:pt x="1000116" y="863326"/>
                </a:cubicBezTo>
                <a:lnTo>
                  <a:pt x="999507" y="863326"/>
                </a:lnTo>
                <a:cubicBezTo>
                  <a:pt x="999526" y="863414"/>
                  <a:pt x="999411" y="864759"/>
                  <a:pt x="999164" y="867359"/>
                </a:cubicBezTo>
                <a:cubicBezTo>
                  <a:pt x="998916" y="869960"/>
                  <a:pt x="998421" y="873283"/>
                  <a:pt x="997678" y="877330"/>
                </a:cubicBezTo>
                <a:lnTo>
                  <a:pt x="984876" y="943461"/>
                </a:lnTo>
                <a:lnTo>
                  <a:pt x="946167" y="943461"/>
                </a:lnTo>
                <a:lnTo>
                  <a:pt x="981219" y="762717"/>
                </a:lnTo>
                <a:cubicBezTo>
                  <a:pt x="981555" y="760703"/>
                  <a:pt x="981339" y="759090"/>
                  <a:pt x="980571" y="757876"/>
                </a:cubicBezTo>
                <a:cubicBezTo>
                  <a:pt x="979803" y="756663"/>
                  <a:pt x="978291" y="756041"/>
                  <a:pt x="976037" y="756009"/>
                </a:cubicBezTo>
                <a:lnTo>
                  <a:pt x="958664" y="756009"/>
                </a:lnTo>
                <a:lnTo>
                  <a:pt x="964150" y="727091"/>
                </a:lnTo>
                <a:lnTo>
                  <a:pt x="1004079" y="727091"/>
                </a:lnTo>
                <a:cubicBezTo>
                  <a:pt x="1010511" y="727167"/>
                  <a:pt x="1014944" y="728309"/>
                  <a:pt x="1017376" y="730516"/>
                </a:cubicBezTo>
                <a:cubicBezTo>
                  <a:pt x="1019808" y="732722"/>
                  <a:pt x="1020963" y="735538"/>
                  <a:pt x="1020843" y="738963"/>
                </a:cubicBezTo>
                <a:cubicBezTo>
                  <a:pt x="1020786" y="740624"/>
                  <a:pt x="1020443" y="742628"/>
                  <a:pt x="1019814" y="744975"/>
                </a:cubicBezTo>
                <a:cubicBezTo>
                  <a:pt x="1019185" y="747321"/>
                  <a:pt x="1018614" y="749173"/>
                  <a:pt x="1018100" y="750530"/>
                </a:cubicBezTo>
                <a:lnTo>
                  <a:pt x="1018709" y="750530"/>
                </a:lnTo>
                <a:cubicBezTo>
                  <a:pt x="1024418" y="742474"/>
                  <a:pt x="1031669" y="735979"/>
                  <a:pt x="1040464" y="731045"/>
                </a:cubicBezTo>
                <a:cubicBezTo>
                  <a:pt x="1049259" y="726110"/>
                  <a:pt x="1059178" y="723573"/>
                  <a:pt x="1070220" y="723434"/>
                </a:cubicBezTo>
                <a:close/>
                <a:moveTo>
                  <a:pt x="857761" y="723434"/>
                </a:moveTo>
                <a:cubicBezTo>
                  <a:pt x="879638" y="723737"/>
                  <a:pt x="897300" y="730056"/>
                  <a:pt x="910748" y="742392"/>
                </a:cubicBezTo>
                <a:cubicBezTo>
                  <a:pt x="924195" y="754728"/>
                  <a:pt x="931112" y="771260"/>
                  <a:pt x="931498" y="791989"/>
                </a:cubicBezTo>
                <a:cubicBezTo>
                  <a:pt x="931217" y="810335"/>
                  <a:pt x="926433" y="826559"/>
                  <a:pt x="917147" y="840662"/>
                </a:cubicBezTo>
                <a:cubicBezTo>
                  <a:pt x="907861" y="854765"/>
                  <a:pt x="895763" y="865835"/>
                  <a:pt x="880853" y="873873"/>
                </a:cubicBezTo>
                <a:cubicBezTo>
                  <a:pt x="865943" y="881912"/>
                  <a:pt x="849911" y="886007"/>
                  <a:pt x="832757" y="886159"/>
                </a:cubicBezTo>
                <a:cubicBezTo>
                  <a:pt x="811013" y="885881"/>
                  <a:pt x="793389" y="879587"/>
                  <a:pt x="779884" y="867276"/>
                </a:cubicBezTo>
                <a:cubicBezTo>
                  <a:pt x="766379" y="854965"/>
                  <a:pt x="759424" y="838306"/>
                  <a:pt x="759020" y="817298"/>
                </a:cubicBezTo>
                <a:cubicBezTo>
                  <a:pt x="759290" y="799148"/>
                  <a:pt x="764028" y="783041"/>
                  <a:pt x="773235" y="768976"/>
                </a:cubicBezTo>
                <a:cubicBezTo>
                  <a:pt x="782442" y="754910"/>
                  <a:pt x="794495" y="743844"/>
                  <a:pt x="809394" y="735775"/>
                </a:cubicBezTo>
                <a:cubicBezTo>
                  <a:pt x="824292" y="727707"/>
                  <a:pt x="840415" y="723593"/>
                  <a:pt x="857761" y="723434"/>
                </a:cubicBezTo>
                <a:close/>
                <a:moveTo>
                  <a:pt x="678083" y="723434"/>
                </a:moveTo>
                <a:cubicBezTo>
                  <a:pt x="698793" y="723730"/>
                  <a:pt x="714282" y="729225"/>
                  <a:pt x="724550" y="739919"/>
                </a:cubicBezTo>
                <a:cubicBezTo>
                  <a:pt x="734818" y="750612"/>
                  <a:pt x="739945" y="764724"/>
                  <a:pt x="739931" y="782254"/>
                </a:cubicBezTo>
                <a:cubicBezTo>
                  <a:pt x="739716" y="789285"/>
                  <a:pt x="738853" y="795629"/>
                  <a:pt x="737343" y="801285"/>
                </a:cubicBezTo>
                <a:cubicBezTo>
                  <a:pt x="735833" y="806941"/>
                  <a:pt x="734970" y="809934"/>
                  <a:pt x="734755" y="810263"/>
                </a:cubicBezTo>
                <a:lnTo>
                  <a:pt x="627765" y="810263"/>
                </a:lnTo>
                <a:cubicBezTo>
                  <a:pt x="627727" y="810327"/>
                  <a:pt x="627575" y="811115"/>
                  <a:pt x="627308" y="812628"/>
                </a:cubicBezTo>
                <a:cubicBezTo>
                  <a:pt x="627041" y="814140"/>
                  <a:pt x="626889" y="815996"/>
                  <a:pt x="626851" y="818195"/>
                </a:cubicBezTo>
                <a:cubicBezTo>
                  <a:pt x="626933" y="828612"/>
                  <a:pt x="630351" y="837065"/>
                  <a:pt x="637105" y="843554"/>
                </a:cubicBezTo>
                <a:cubicBezTo>
                  <a:pt x="643858" y="850043"/>
                  <a:pt x="653451" y="853386"/>
                  <a:pt x="665885" y="853583"/>
                </a:cubicBezTo>
                <a:cubicBezTo>
                  <a:pt x="674352" y="853372"/>
                  <a:pt x="682218" y="851896"/>
                  <a:pt x="689486" y="849154"/>
                </a:cubicBezTo>
                <a:cubicBezTo>
                  <a:pt x="696753" y="846412"/>
                  <a:pt x="702630" y="843670"/>
                  <a:pt x="707119" y="840928"/>
                </a:cubicBezTo>
                <a:cubicBezTo>
                  <a:pt x="711608" y="838187"/>
                  <a:pt x="713918" y="836710"/>
                  <a:pt x="714049" y="836499"/>
                </a:cubicBezTo>
                <a:lnTo>
                  <a:pt x="724402" y="865761"/>
                </a:lnTo>
                <a:cubicBezTo>
                  <a:pt x="724282" y="866013"/>
                  <a:pt x="721544" y="867776"/>
                  <a:pt x="716188" y="871049"/>
                </a:cubicBezTo>
                <a:cubicBezTo>
                  <a:pt x="710833" y="874323"/>
                  <a:pt x="703579" y="877597"/>
                  <a:pt x="694429" y="880870"/>
                </a:cubicBezTo>
                <a:cubicBezTo>
                  <a:pt x="685278" y="884144"/>
                  <a:pt x="674950" y="885907"/>
                  <a:pt x="663445" y="886159"/>
                </a:cubicBezTo>
                <a:cubicBezTo>
                  <a:pt x="639091" y="885723"/>
                  <a:pt x="620437" y="879288"/>
                  <a:pt x="607483" y="866856"/>
                </a:cubicBezTo>
                <a:cubicBezTo>
                  <a:pt x="594530" y="854423"/>
                  <a:pt x="587994" y="838610"/>
                  <a:pt x="587874" y="819415"/>
                </a:cubicBezTo>
                <a:cubicBezTo>
                  <a:pt x="588028" y="801632"/>
                  <a:pt x="591984" y="785527"/>
                  <a:pt x="599741" y="771099"/>
                </a:cubicBezTo>
                <a:cubicBezTo>
                  <a:pt x="607499" y="756671"/>
                  <a:pt x="618137" y="745171"/>
                  <a:pt x="631655" y="736601"/>
                </a:cubicBezTo>
                <a:cubicBezTo>
                  <a:pt x="645173" y="728032"/>
                  <a:pt x="660649" y="723642"/>
                  <a:pt x="678083" y="723434"/>
                </a:cubicBezTo>
                <a:close/>
                <a:moveTo>
                  <a:pt x="508245" y="723434"/>
                </a:moveTo>
                <a:cubicBezTo>
                  <a:pt x="526956" y="723667"/>
                  <a:pt x="541400" y="729593"/>
                  <a:pt x="551578" y="741212"/>
                </a:cubicBezTo>
                <a:cubicBezTo>
                  <a:pt x="561755" y="752831"/>
                  <a:pt x="566907" y="768740"/>
                  <a:pt x="567034" y="788940"/>
                </a:cubicBezTo>
                <a:cubicBezTo>
                  <a:pt x="566778" y="808283"/>
                  <a:pt x="562620" y="825222"/>
                  <a:pt x="554558" y="839758"/>
                </a:cubicBezTo>
                <a:cubicBezTo>
                  <a:pt x="546496" y="854294"/>
                  <a:pt x="536064" y="865628"/>
                  <a:pt x="523261" y="873761"/>
                </a:cubicBezTo>
                <a:cubicBezTo>
                  <a:pt x="510458" y="881893"/>
                  <a:pt x="496817" y="886026"/>
                  <a:pt x="482337" y="886159"/>
                </a:cubicBezTo>
                <a:cubicBezTo>
                  <a:pt x="472914" y="886178"/>
                  <a:pt x="464329" y="884313"/>
                  <a:pt x="456582" y="880565"/>
                </a:cubicBezTo>
                <a:cubicBezTo>
                  <a:pt x="448835" y="876816"/>
                  <a:pt x="442688" y="871070"/>
                  <a:pt x="438141" y="863326"/>
                </a:cubicBezTo>
                <a:lnTo>
                  <a:pt x="437532" y="863326"/>
                </a:lnTo>
                <a:cubicBezTo>
                  <a:pt x="437551" y="863414"/>
                  <a:pt x="437436" y="864759"/>
                  <a:pt x="437189" y="867359"/>
                </a:cubicBezTo>
                <a:cubicBezTo>
                  <a:pt x="436941" y="869960"/>
                  <a:pt x="436446" y="873283"/>
                  <a:pt x="435703" y="877330"/>
                </a:cubicBezTo>
                <a:lnTo>
                  <a:pt x="422901" y="943461"/>
                </a:lnTo>
                <a:lnTo>
                  <a:pt x="384192" y="943461"/>
                </a:lnTo>
                <a:lnTo>
                  <a:pt x="419244" y="762717"/>
                </a:lnTo>
                <a:cubicBezTo>
                  <a:pt x="419580" y="760703"/>
                  <a:pt x="419364" y="759090"/>
                  <a:pt x="418596" y="757876"/>
                </a:cubicBezTo>
                <a:cubicBezTo>
                  <a:pt x="417828" y="756663"/>
                  <a:pt x="416316" y="756041"/>
                  <a:pt x="414062" y="756009"/>
                </a:cubicBezTo>
                <a:lnTo>
                  <a:pt x="396688" y="756009"/>
                </a:lnTo>
                <a:lnTo>
                  <a:pt x="402175" y="727091"/>
                </a:lnTo>
                <a:lnTo>
                  <a:pt x="442104" y="727091"/>
                </a:lnTo>
                <a:cubicBezTo>
                  <a:pt x="448536" y="727167"/>
                  <a:pt x="452968" y="728309"/>
                  <a:pt x="455401" y="730516"/>
                </a:cubicBezTo>
                <a:cubicBezTo>
                  <a:pt x="457833" y="732722"/>
                  <a:pt x="458988" y="735538"/>
                  <a:pt x="458868" y="738963"/>
                </a:cubicBezTo>
                <a:cubicBezTo>
                  <a:pt x="458811" y="740624"/>
                  <a:pt x="458468" y="742628"/>
                  <a:pt x="457839" y="744975"/>
                </a:cubicBezTo>
                <a:cubicBezTo>
                  <a:pt x="457210" y="747321"/>
                  <a:pt x="456639" y="749173"/>
                  <a:pt x="456124" y="750530"/>
                </a:cubicBezTo>
                <a:lnTo>
                  <a:pt x="456734" y="750530"/>
                </a:lnTo>
                <a:cubicBezTo>
                  <a:pt x="462443" y="742474"/>
                  <a:pt x="469694" y="735979"/>
                  <a:pt x="478489" y="731045"/>
                </a:cubicBezTo>
                <a:cubicBezTo>
                  <a:pt x="487284" y="726110"/>
                  <a:pt x="497203" y="723573"/>
                  <a:pt x="508245" y="723434"/>
                </a:cubicBezTo>
                <a:close/>
                <a:moveTo>
                  <a:pt x="1898867" y="684724"/>
                </a:moveTo>
                <a:lnTo>
                  <a:pt x="1936043" y="684724"/>
                </a:lnTo>
                <a:lnTo>
                  <a:pt x="1927813" y="727091"/>
                </a:lnTo>
                <a:lnTo>
                  <a:pt x="1963475" y="727091"/>
                </a:lnTo>
                <a:lnTo>
                  <a:pt x="1957988" y="756009"/>
                </a:lnTo>
                <a:lnTo>
                  <a:pt x="1922327" y="756009"/>
                </a:lnTo>
                <a:lnTo>
                  <a:pt x="1909830" y="821262"/>
                </a:lnTo>
                <a:cubicBezTo>
                  <a:pt x="1909525" y="823142"/>
                  <a:pt x="1909297" y="825023"/>
                  <a:pt x="1909144" y="826903"/>
                </a:cubicBezTo>
                <a:cubicBezTo>
                  <a:pt x="1908992" y="828783"/>
                  <a:pt x="1908916" y="830359"/>
                  <a:pt x="1908916" y="831629"/>
                </a:cubicBezTo>
                <a:cubicBezTo>
                  <a:pt x="1909227" y="840377"/>
                  <a:pt x="1911881" y="846132"/>
                  <a:pt x="1916878" y="848895"/>
                </a:cubicBezTo>
                <a:cubicBezTo>
                  <a:pt x="1921876" y="851659"/>
                  <a:pt x="1927350" y="852917"/>
                  <a:pt x="1933300" y="852669"/>
                </a:cubicBezTo>
                <a:cubicBezTo>
                  <a:pt x="1935789" y="852643"/>
                  <a:pt x="1937821" y="852542"/>
                  <a:pt x="1939396" y="852364"/>
                </a:cubicBezTo>
                <a:cubicBezTo>
                  <a:pt x="1940970" y="852186"/>
                  <a:pt x="1941783" y="852084"/>
                  <a:pt x="1941834" y="852059"/>
                </a:cubicBezTo>
                <a:lnTo>
                  <a:pt x="1935738" y="883112"/>
                </a:lnTo>
                <a:cubicBezTo>
                  <a:pt x="1935592" y="883150"/>
                  <a:pt x="1934360" y="883302"/>
                  <a:pt x="1932042" y="883568"/>
                </a:cubicBezTo>
                <a:cubicBezTo>
                  <a:pt x="1929725" y="883835"/>
                  <a:pt x="1927197" y="883987"/>
                  <a:pt x="1924460" y="884025"/>
                </a:cubicBezTo>
                <a:cubicBezTo>
                  <a:pt x="1914956" y="884114"/>
                  <a:pt x="1906039" y="882719"/>
                  <a:pt x="1897710" y="879841"/>
                </a:cubicBezTo>
                <a:cubicBezTo>
                  <a:pt x="1889380" y="876963"/>
                  <a:pt x="1882609" y="872071"/>
                  <a:pt x="1877394" y="865165"/>
                </a:cubicBezTo>
                <a:cubicBezTo>
                  <a:pt x="1872179" y="858260"/>
                  <a:pt x="1869491" y="848809"/>
                  <a:pt x="1869330" y="836813"/>
                </a:cubicBezTo>
                <a:cubicBezTo>
                  <a:pt x="1869336" y="834672"/>
                  <a:pt x="1869476" y="832398"/>
                  <a:pt x="1869748" y="829990"/>
                </a:cubicBezTo>
                <a:cubicBezTo>
                  <a:pt x="1870021" y="827583"/>
                  <a:pt x="1870389" y="825080"/>
                  <a:pt x="1870852" y="822482"/>
                </a:cubicBezTo>
                <a:lnTo>
                  <a:pt x="1883946" y="756009"/>
                </a:lnTo>
                <a:lnTo>
                  <a:pt x="1859881" y="756009"/>
                </a:lnTo>
                <a:lnTo>
                  <a:pt x="1865672" y="727091"/>
                </a:lnTo>
                <a:lnTo>
                  <a:pt x="1890645" y="727091"/>
                </a:lnTo>
                <a:close/>
                <a:moveTo>
                  <a:pt x="1986982" y="666131"/>
                </a:moveTo>
                <a:lnTo>
                  <a:pt x="2049162" y="666131"/>
                </a:lnTo>
                <a:lnTo>
                  <a:pt x="2034531" y="742311"/>
                </a:lnTo>
                <a:cubicBezTo>
                  <a:pt x="2033700" y="746066"/>
                  <a:pt x="2032848" y="749212"/>
                  <a:pt x="2031979" y="751750"/>
                </a:cubicBezTo>
                <a:cubicBezTo>
                  <a:pt x="2031109" y="754287"/>
                  <a:pt x="2030639" y="755606"/>
                  <a:pt x="2030569" y="755708"/>
                </a:cubicBezTo>
                <a:lnTo>
                  <a:pt x="2031178" y="755708"/>
                </a:lnTo>
                <a:cubicBezTo>
                  <a:pt x="2032125" y="753584"/>
                  <a:pt x="2035075" y="749983"/>
                  <a:pt x="2040029" y="744905"/>
                </a:cubicBezTo>
                <a:cubicBezTo>
                  <a:pt x="2044983" y="739826"/>
                  <a:pt x="2051749" y="735052"/>
                  <a:pt x="2060326" y="730583"/>
                </a:cubicBezTo>
                <a:cubicBezTo>
                  <a:pt x="2068904" y="726114"/>
                  <a:pt x="2079102" y="723731"/>
                  <a:pt x="2090920" y="723434"/>
                </a:cubicBezTo>
                <a:cubicBezTo>
                  <a:pt x="2104497" y="723452"/>
                  <a:pt x="2115258" y="726992"/>
                  <a:pt x="2123201" y="734053"/>
                </a:cubicBezTo>
                <a:cubicBezTo>
                  <a:pt x="2131144" y="741114"/>
                  <a:pt x="2135204" y="751582"/>
                  <a:pt x="2135382" y="765458"/>
                </a:cubicBezTo>
                <a:cubicBezTo>
                  <a:pt x="2135228" y="772128"/>
                  <a:pt x="2134149" y="780632"/>
                  <a:pt x="2132145" y="790972"/>
                </a:cubicBezTo>
                <a:cubicBezTo>
                  <a:pt x="2130140" y="801312"/>
                  <a:pt x="2128136" y="811264"/>
                  <a:pt x="2126130" y="820828"/>
                </a:cubicBezTo>
                <a:cubicBezTo>
                  <a:pt x="2124125" y="830393"/>
                  <a:pt x="2123043" y="837347"/>
                  <a:pt x="2122885" y="841691"/>
                </a:cubicBezTo>
                <a:cubicBezTo>
                  <a:pt x="2122917" y="846481"/>
                  <a:pt x="2124073" y="849784"/>
                  <a:pt x="2126352" y="851601"/>
                </a:cubicBezTo>
                <a:cubicBezTo>
                  <a:pt x="2128632" y="853418"/>
                  <a:pt x="2131845" y="854282"/>
                  <a:pt x="2135992" y="854193"/>
                </a:cubicBezTo>
                <a:cubicBezTo>
                  <a:pt x="2137725" y="854167"/>
                  <a:pt x="2139211" y="854066"/>
                  <a:pt x="2140449" y="853888"/>
                </a:cubicBezTo>
                <a:cubicBezTo>
                  <a:pt x="2141688" y="853710"/>
                  <a:pt x="2142335" y="853608"/>
                  <a:pt x="2142392" y="853583"/>
                </a:cubicBezTo>
                <a:lnTo>
                  <a:pt x="2136906" y="882502"/>
                </a:lnTo>
                <a:cubicBezTo>
                  <a:pt x="2136862" y="882540"/>
                  <a:pt x="2135503" y="882693"/>
                  <a:pt x="2132830" y="882959"/>
                </a:cubicBezTo>
                <a:cubicBezTo>
                  <a:pt x="2130156" y="883225"/>
                  <a:pt x="2126436" y="883377"/>
                  <a:pt x="2121667" y="883415"/>
                </a:cubicBezTo>
                <a:cubicBezTo>
                  <a:pt x="2116013" y="883562"/>
                  <a:pt x="2110234" y="882964"/>
                  <a:pt x="2104333" y="881623"/>
                </a:cubicBezTo>
                <a:cubicBezTo>
                  <a:pt x="2098430" y="880281"/>
                  <a:pt x="2093442" y="877315"/>
                  <a:pt x="2089366" y="872726"/>
                </a:cubicBezTo>
                <a:cubicBezTo>
                  <a:pt x="2085292" y="868137"/>
                  <a:pt x="2083168" y="861044"/>
                  <a:pt x="2082994" y="851449"/>
                </a:cubicBezTo>
                <a:cubicBezTo>
                  <a:pt x="2083145" y="845700"/>
                  <a:pt x="2084198" y="837919"/>
                  <a:pt x="2086153" y="828105"/>
                </a:cubicBezTo>
                <a:cubicBezTo>
                  <a:pt x="2088108" y="818291"/>
                  <a:pt x="2090064" y="808612"/>
                  <a:pt x="2092020" y="799068"/>
                </a:cubicBezTo>
                <a:cubicBezTo>
                  <a:pt x="2093977" y="789524"/>
                  <a:pt x="2095032" y="782283"/>
                  <a:pt x="2095186" y="777345"/>
                </a:cubicBezTo>
                <a:cubicBezTo>
                  <a:pt x="2095199" y="771503"/>
                  <a:pt x="2093574" y="766957"/>
                  <a:pt x="2090310" y="763705"/>
                </a:cubicBezTo>
                <a:cubicBezTo>
                  <a:pt x="2087046" y="760454"/>
                  <a:pt x="2082068" y="758803"/>
                  <a:pt x="2075374" y="758752"/>
                </a:cubicBezTo>
                <a:cubicBezTo>
                  <a:pt x="2061316" y="759216"/>
                  <a:pt x="2049428" y="764766"/>
                  <a:pt x="2039713" y="775402"/>
                </a:cubicBezTo>
                <a:cubicBezTo>
                  <a:pt x="2029997" y="786038"/>
                  <a:pt x="2023596" y="798980"/>
                  <a:pt x="2020510" y="814226"/>
                </a:cubicBezTo>
                <a:lnTo>
                  <a:pt x="2007099" y="882501"/>
                </a:lnTo>
                <a:lnTo>
                  <a:pt x="1968390" y="882501"/>
                </a:lnTo>
                <a:lnTo>
                  <a:pt x="2004661" y="695049"/>
                </a:lnTo>
                <a:lnTo>
                  <a:pt x="1981496" y="695049"/>
                </a:lnTo>
                <a:close/>
                <a:moveTo>
                  <a:pt x="1798978" y="666131"/>
                </a:moveTo>
                <a:lnTo>
                  <a:pt x="1837974" y="666131"/>
                </a:lnTo>
                <a:lnTo>
                  <a:pt x="1831271" y="700536"/>
                </a:lnTo>
                <a:lnTo>
                  <a:pt x="1792275" y="700536"/>
                </a:lnTo>
                <a:close/>
                <a:moveTo>
                  <a:pt x="1165994" y="666131"/>
                </a:moveTo>
                <a:lnTo>
                  <a:pt x="1228450" y="666131"/>
                </a:lnTo>
                <a:lnTo>
                  <a:pt x="1197055" y="829498"/>
                </a:lnTo>
                <a:cubicBezTo>
                  <a:pt x="1196592" y="831531"/>
                  <a:pt x="1196223" y="833563"/>
                  <a:pt x="1195950" y="835596"/>
                </a:cubicBezTo>
                <a:cubicBezTo>
                  <a:pt x="1195677" y="837628"/>
                  <a:pt x="1195538" y="839356"/>
                  <a:pt x="1195531" y="840779"/>
                </a:cubicBezTo>
                <a:cubicBezTo>
                  <a:pt x="1195582" y="845396"/>
                  <a:pt x="1196776" y="848509"/>
                  <a:pt x="1199113" y="850116"/>
                </a:cubicBezTo>
                <a:cubicBezTo>
                  <a:pt x="1201449" y="851723"/>
                  <a:pt x="1204624" y="852472"/>
                  <a:pt x="1208638" y="852364"/>
                </a:cubicBezTo>
                <a:cubicBezTo>
                  <a:pt x="1210796" y="852351"/>
                  <a:pt x="1212498" y="852301"/>
                  <a:pt x="1213743" y="852212"/>
                </a:cubicBezTo>
                <a:cubicBezTo>
                  <a:pt x="1214988" y="852123"/>
                  <a:pt x="1215623" y="852072"/>
                  <a:pt x="1215648" y="852059"/>
                </a:cubicBezTo>
                <a:lnTo>
                  <a:pt x="1209552" y="882807"/>
                </a:lnTo>
                <a:cubicBezTo>
                  <a:pt x="1209431" y="882845"/>
                  <a:pt x="1208072" y="882997"/>
                  <a:pt x="1205475" y="883264"/>
                </a:cubicBezTo>
                <a:cubicBezTo>
                  <a:pt x="1202878" y="883530"/>
                  <a:pt x="1199767" y="883682"/>
                  <a:pt x="1196141" y="883720"/>
                </a:cubicBezTo>
                <a:cubicBezTo>
                  <a:pt x="1189793" y="883854"/>
                  <a:pt x="1183541" y="883113"/>
                  <a:pt x="1177385" y="881499"/>
                </a:cubicBezTo>
                <a:cubicBezTo>
                  <a:pt x="1171229" y="879885"/>
                  <a:pt x="1166105" y="876596"/>
                  <a:pt x="1162012" y="871632"/>
                </a:cubicBezTo>
                <a:cubicBezTo>
                  <a:pt x="1157920" y="866668"/>
                  <a:pt x="1155796" y="859230"/>
                  <a:pt x="1155641" y="849315"/>
                </a:cubicBezTo>
                <a:cubicBezTo>
                  <a:pt x="1155641" y="847022"/>
                  <a:pt x="1155793" y="844520"/>
                  <a:pt x="1156097" y="841808"/>
                </a:cubicBezTo>
                <a:cubicBezTo>
                  <a:pt x="1156402" y="839096"/>
                  <a:pt x="1156858" y="836212"/>
                  <a:pt x="1157468" y="833157"/>
                </a:cubicBezTo>
                <a:lnTo>
                  <a:pt x="1184264" y="695049"/>
                </a:lnTo>
                <a:lnTo>
                  <a:pt x="1160208" y="695049"/>
                </a:lnTo>
                <a:close/>
                <a:moveTo>
                  <a:pt x="81840" y="557937"/>
                </a:moveTo>
                <a:lnTo>
                  <a:pt x="257347" y="557937"/>
                </a:lnTo>
                <a:lnTo>
                  <a:pt x="240431" y="644321"/>
                </a:lnTo>
                <a:lnTo>
                  <a:pt x="189269" y="644321"/>
                </a:lnTo>
                <a:lnTo>
                  <a:pt x="197034" y="605886"/>
                </a:lnTo>
                <a:lnTo>
                  <a:pt x="123445" y="605886"/>
                </a:lnTo>
                <a:lnTo>
                  <a:pt x="105614" y="664912"/>
                </a:lnTo>
                <a:cubicBezTo>
                  <a:pt x="103966" y="670260"/>
                  <a:pt x="102576" y="674547"/>
                  <a:pt x="101442" y="677775"/>
                </a:cubicBezTo>
                <a:cubicBezTo>
                  <a:pt x="100309" y="681003"/>
                  <a:pt x="99718" y="682659"/>
                  <a:pt x="99670" y="682744"/>
                </a:cubicBezTo>
                <a:lnTo>
                  <a:pt x="100585" y="682744"/>
                </a:lnTo>
                <a:cubicBezTo>
                  <a:pt x="100794" y="682459"/>
                  <a:pt x="104376" y="681317"/>
                  <a:pt x="111329" y="679319"/>
                </a:cubicBezTo>
                <a:cubicBezTo>
                  <a:pt x="118282" y="677321"/>
                  <a:pt x="127350" y="676180"/>
                  <a:pt x="138532" y="675894"/>
                </a:cubicBezTo>
                <a:cubicBezTo>
                  <a:pt x="167021" y="676169"/>
                  <a:pt x="190365" y="684525"/>
                  <a:pt x="208563" y="700963"/>
                </a:cubicBezTo>
                <a:cubicBezTo>
                  <a:pt x="226762" y="717401"/>
                  <a:pt x="236165" y="740276"/>
                  <a:pt x="236773" y="769587"/>
                </a:cubicBezTo>
                <a:cubicBezTo>
                  <a:pt x="236458" y="791786"/>
                  <a:pt x="230085" y="811775"/>
                  <a:pt x="217653" y="829557"/>
                </a:cubicBezTo>
                <a:cubicBezTo>
                  <a:pt x="205222" y="847338"/>
                  <a:pt x="188625" y="861460"/>
                  <a:pt x="167863" y="871922"/>
                </a:cubicBezTo>
                <a:cubicBezTo>
                  <a:pt x="147101" y="882384"/>
                  <a:pt x="124065" y="887736"/>
                  <a:pt x="98756" y="887978"/>
                </a:cubicBezTo>
                <a:cubicBezTo>
                  <a:pt x="76666" y="887454"/>
                  <a:pt x="58311" y="883783"/>
                  <a:pt x="43689" y="876966"/>
                </a:cubicBezTo>
                <a:cubicBezTo>
                  <a:pt x="29067" y="870150"/>
                  <a:pt x="18128" y="863333"/>
                  <a:pt x="10872" y="856516"/>
                </a:cubicBezTo>
                <a:cubicBezTo>
                  <a:pt x="3616" y="849699"/>
                  <a:pt x="-8" y="846029"/>
                  <a:pt x="1" y="845504"/>
                </a:cubicBezTo>
                <a:lnTo>
                  <a:pt x="33376" y="806639"/>
                </a:lnTo>
                <a:cubicBezTo>
                  <a:pt x="33453" y="806995"/>
                  <a:pt x="36247" y="809485"/>
                  <a:pt x="41758" y="814110"/>
                </a:cubicBezTo>
                <a:cubicBezTo>
                  <a:pt x="47270" y="818735"/>
                  <a:pt x="55043" y="823361"/>
                  <a:pt x="65076" y="827986"/>
                </a:cubicBezTo>
                <a:cubicBezTo>
                  <a:pt x="75109" y="832611"/>
                  <a:pt x="86945" y="835101"/>
                  <a:pt x="100585" y="835457"/>
                </a:cubicBezTo>
                <a:cubicBezTo>
                  <a:pt x="120711" y="835105"/>
                  <a:pt x="138066" y="828948"/>
                  <a:pt x="152648" y="816988"/>
                </a:cubicBezTo>
                <a:cubicBezTo>
                  <a:pt x="167231" y="805028"/>
                  <a:pt x="174870" y="789381"/>
                  <a:pt x="175566" y="770045"/>
                </a:cubicBezTo>
                <a:cubicBezTo>
                  <a:pt x="175299" y="754892"/>
                  <a:pt x="170117" y="743342"/>
                  <a:pt x="160021" y="735394"/>
                </a:cubicBezTo>
                <a:cubicBezTo>
                  <a:pt x="149924" y="727446"/>
                  <a:pt x="136513" y="723443"/>
                  <a:pt x="119787" y="723386"/>
                </a:cubicBezTo>
                <a:cubicBezTo>
                  <a:pt x="104119" y="723958"/>
                  <a:pt x="91222" y="726245"/>
                  <a:pt x="81097" y="730248"/>
                </a:cubicBezTo>
                <a:cubicBezTo>
                  <a:pt x="70972" y="734251"/>
                  <a:pt x="65733" y="736538"/>
                  <a:pt x="65380" y="737110"/>
                </a:cubicBezTo>
                <a:lnTo>
                  <a:pt x="33376" y="723844"/>
                </a:lnTo>
                <a:close/>
                <a:moveTo>
                  <a:pt x="1620448" y="140761"/>
                </a:moveTo>
                <a:cubicBezTo>
                  <a:pt x="1606300" y="140908"/>
                  <a:pt x="1592821" y="144781"/>
                  <a:pt x="1580011" y="152382"/>
                </a:cubicBezTo>
                <a:cubicBezTo>
                  <a:pt x="1567202" y="159982"/>
                  <a:pt x="1556704" y="170428"/>
                  <a:pt x="1548519" y="183720"/>
                </a:cubicBezTo>
                <a:cubicBezTo>
                  <a:pt x="1540334" y="197013"/>
                  <a:pt x="1536105" y="212270"/>
                  <a:pt x="1535831" y="229492"/>
                </a:cubicBezTo>
                <a:cubicBezTo>
                  <a:pt x="1536117" y="247063"/>
                  <a:pt x="1541377" y="260861"/>
                  <a:pt x="1551611" y="270885"/>
                </a:cubicBezTo>
                <a:cubicBezTo>
                  <a:pt x="1561845" y="280910"/>
                  <a:pt x="1575338" y="286017"/>
                  <a:pt x="1592090" y="286208"/>
                </a:cubicBezTo>
                <a:cubicBezTo>
                  <a:pt x="1606238" y="286075"/>
                  <a:pt x="1619716" y="282275"/>
                  <a:pt x="1632526" y="274807"/>
                </a:cubicBezTo>
                <a:cubicBezTo>
                  <a:pt x="1645336" y="267339"/>
                  <a:pt x="1655833" y="257000"/>
                  <a:pt x="1664018" y="243790"/>
                </a:cubicBezTo>
                <a:cubicBezTo>
                  <a:pt x="1672202" y="230579"/>
                  <a:pt x="1676432" y="215294"/>
                  <a:pt x="1676706" y="197933"/>
                </a:cubicBezTo>
                <a:cubicBezTo>
                  <a:pt x="1676420" y="180543"/>
                  <a:pt x="1671160" y="166726"/>
                  <a:pt x="1660926" y="156483"/>
                </a:cubicBezTo>
                <a:cubicBezTo>
                  <a:pt x="1650692" y="146240"/>
                  <a:pt x="1637200" y="140999"/>
                  <a:pt x="1620448" y="140761"/>
                </a:cubicBezTo>
                <a:close/>
                <a:moveTo>
                  <a:pt x="744148" y="140761"/>
                </a:moveTo>
                <a:cubicBezTo>
                  <a:pt x="730000" y="140908"/>
                  <a:pt x="716521" y="144781"/>
                  <a:pt x="703711" y="152382"/>
                </a:cubicBezTo>
                <a:cubicBezTo>
                  <a:pt x="690902" y="159982"/>
                  <a:pt x="680404" y="170428"/>
                  <a:pt x="672219" y="183720"/>
                </a:cubicBezTo>
                <a:cubicBezTo>
                  <a:pt x="664034" y="197013"/>
                  <a:pt x="659805" y="212270"/>
                  <a:pt x="659531" y="229492"/>
                </a:cubicBezTo>
                <a:cubicBezTo>
                  <a:pt x="659817" y="247063"/>
                  <a:pt x="665077" y="260861"/>
                  <a:pt x="675311" y="270885"/>
                </a:cubicBezTo>
                <a:cubicBezTo>
                  <a:pt x="685545" y="280910"/>
                  <a:pt x="699038" y="286017"/>
                  <a:pt x="715790" y="286208"/>
                </a:cubicBezTo>
                <a:cubicBezTo>
                  <a:pt x="729938" y="286075"/>
                  <a:pt x="743416" y="282275"/>
                  <a:pt x="756226" y="274807"/>
                </a:cubicBezTo>
                <a:cubicBezTo>
                  <a:pt x="769035" y="267339"/>
                  <a:pt x="779533" y="257000"/>
                  <a:pt x="787718" y="243790"/>
                </a:cubicBezTo>
                <a:cubicBezTo>
                  <a:pt x="795902" y="230579"/>
                  <a:pt x="800132" y="215294"/>
                  <a:pt x="800406" y="197933"/>
                </a:cubicBezTo>
                <a:cubicBezTo>
                  <a:pt x="800120" y="180543"/>
                  <a:pt x="794860" y="166726"/>
                  <a:pt x="784626" y="156483"/>
                </a:cubicBezTo>
                <a:cubicBezTo>
                  <a:pt x="774392" y="146240"/>
                  <a:pt x="760900" y="140999"/>
                  <a:pt x="744148" y="140761"/>
                </a:cubicBezTo>
                <a:close/>
                <a:moveTo>
                  <a:pt x="904190" y="96927"/>
                </a:moveTo>
                <a:lnTo>
                  <a:pt x="998333" y="96927"/>
                </a:lnTo>
                <a:lnTo>
                  <a:pt x="971343" y="234982"/>
                </a:lnTo>
                <a:cubicBezTo>
                  <a:pt x="970628" y="238908"/>
                  <a:pt x="969999" y="242719"/>
                  <a:pt x="969456" y="246416"/>
                </a:cubicBezTo>
                <a:cubicBezTo>
                  <a:pt x="968913" y="250113"/>
                  <a:pt x="968627" y="253468"/>
                  <a:pt x="968598" y="256479"/>
                </a:cubicBezTo>
                <a:cubicBezTo>
                  <a:pt x="968503" y="265226"/>
                  <a:pt x="970752" y="271972"/>
                  <a:pt x="975346" y="276718"/>
                </a:cubicBezTo>
                <a:cubicBezTo>
                  <a:pt x="979939" y="281463"/>
                  <a:pt x="987449" y="283864"/>
                  <a:pt x="997876" y="283922"/>
                </a:cubicBezTo>
                <a:cubicBezTo>
                  <a:pt x="1011552" y="283631"/>
                  <a:pt x="1023999" y="279435"/>
                  <a:pt x="1035217" y="271335"/>
                </a:cubicBezTo>
                <a:cubicBezTo>
                  <a:pt x="1046435" y="263235"/>
                  <a:pt x="1055797" y="252975"/>
                  <a:pt x="1063303" y="240555"/>
                </a:cubicBezTo>
                <a:cubicBezTo>
                  <a:pt x="1070809" y="228135"/>
                  <a:pt x="1075832" y="215300"/>
                  <a:pt x="1078373" y="202050"/>
                </a:cubicBezTo>
                <a:lnTo>
                  <a:pt x="1090248" y="140304"/>
                </a:lnTo>
                <a:lnTo>
                  <a:pt x="1054144" y="140304"/>
                </a:lnTo>
                <a:lnTo>
                  <a:pt x="1062836" y="96927"/>
                </a:lnTo>
                <a:lnTo>
                  <a:pt x="1156964" y="96927"/>
                </a:lnTo>
                <a:lnTo>
                  <a:pt x="1125875" y="254648"/>
                </a:lnTo>
                <a:cubicBezTo>
                  <a:pt x="1125418" y="256983"/>
                  <a:pt x="1125075" y="259403"/>
                  <a:pt x="1124846" y="261909"/>
                </a:cubicBezTo>
                <a:cubicBezTo>
                  <a:pt x="1124618" y="264415"/>
                  <a:pt x="1124503" y="266721"/>
                  <a:pt x="1124503" y="268827"/>
                </a:cubicBezTo>
                <a:cubicBezTo>
                  <a:pt x="1124551" y="275811"/>
                  <a:pt x="1126284" y="280709"/>
                  <a:pt x="1129704" y="283520"/>
                </a:cubicBezTo>
                <a:cubicBezTo>
                  <a:pt x="1133123" y="286331"/>
                  <a:pt x="1137943" y="287684"/>
                  <a:pt x="1144163" y="287579"/>
                </a:cubicBezTo>
                <a:cubicBezTo>
                  <a:pt x="1146763" y="287541"/>
                  <a:pt x="1148992" y="287389"/>
                  <a:pt x="1150849" y="287122"/>
                </a:cubicBezTo>
                <a:cubicBezTo>
                  <a:pt x="1152707" y="286855"/>
                  <a:pt x="1153678" y="286702"/>
                  <a:pt x="1153764" y="286664"/>
                </a:cubicBezTo>
                <a:lnTo>
                  <a:pt x="1145534" y="330043"/>
                </a:lnTo>
                <a:cubicBezTo>
                  <a:pt x="1145392" y="330100"/>
                  <a:pt x="1143048" y="330329"/>
                  <a:pt x="1138505" y="330728"/>
                </a:cubicBezTo>
                <a:cubicBezTo>
                  <a:pt x="1133962" y="331128"/>
                  <a:pt x="1128077" y="331356"/>
                  <a:pt x="1120849" y="331413"/>
                </a:cubicBezTo>
                <a:cubicBezTo>
                  <a:pt x="1106053" y="331756"/>
                  <a:pt x="1093626" y="328445"/>
                  <a:pt x="1083568" y="321481"/>
                </a:cubicBezTo>
                <a:cubicBezTo>
                  <a:pt x="1073510" y="314517"/>
                  <a:pt x="1068277" y="301845"/>
                  <a:pt x="1067868" y="283464"/>
                </a:cubicBezTo>
                <a:lnTo>
                  <a:pt x="1066953" y="283464"/>
                </a:lnTo>
                <a:cubicBezTo>
                  <a:pt x="1058509" y="296623"/>
                  <a:pt x="1046691" y="308440"/>
                  <a:pt x="1031500" y="318916"/>
                </a:cubicBezTo>
                <a:cubicBezTo>
                  <a:pt x="1016308" y="329391"/>
                  <a:pt x="997628" y="334929"/>
                  <a:pt x="975460" y="335528"/>
                </a:cubicBezTo>
                <a:cubicBezTo>
                  <a:pt x="956670" y="335690"/>
                  <a:pt x="940909" y="330799"/>
                  <a:pt x="928176" y="320855"/>
                </a:cubicBezTo>
                <a:cubicBezTo>
                  <a:pt x="915442" y="310910"/>
                  <a:pt x="908818" y="294940"/>
                  <a:pt x="908305" y="272944"/>
                </a:cubicBezTo>
                <a:cubicBezTo>
                  <a:pt x="908324" y="268809"/>
                  <a:pt x="908628" y="264388"/>
                  <a:pt x="909218" y="259680"/>
                </a:cubicBezTo>
                <a:cubicBezTo>
                  <a:pt x="909808" y="254973"/>
                  <a:pt x="910570" y="250094"/>
                  <a:pt x="911502" y="245044"/>
                </a:cubicBezTo>
                <a:lnTo>
                  <a:pt x="931600" y="140304"/>
                </a:lnTo>
                <a:lnTo>
                  <a:pt x="895503" y="140304"/>
                </a:lnTo>
                <a:close/>
                <a:moveTo>
                  <a:pt x="1625022" y="91440"/>
                </a:moveTo>
                <a:cubicBezTo>
                  <a:pt x="1657837" y="91895"/>
                  <a:pt x="1684330" y="101375"/>
                  <a:pt x="1704502" y="119878"/>
                </a:cubicBezTo>
                <a:cubicBezTo>
                  <a:pt x="1724673" y="138382"/>
                  <a:pt x="1735048" y="163181"/>
                  <a:pt x="1735627" y="194274"/>
                </a:cubicBezTo>
                <a:cubicBezTo>
                  <a:pt x="1735205" y="221792"/>
                  <a:pt x="1728029" y="246128"/>
                  <a:pt x="1714100" y="267283"/>
                </a:cubicBezTo>
                <a:cubicBezTo>
                  <a:pt x="1700172" y="288437"/>
                  <a:pt x="1682025" y="305043"/>
                  <a:pt x="1659660" y="317100"/>
                </a:cubicBezTo>
                <a:cubicBezTo>
                  <a:pt x="1637295" y="329158"/>
                  <a:pt x="1613247" y="335300"/>
                  <a:pt x="1587516" y="335528"/>
                </a:cubicBezTo>
                <a:cubicBezTo>
                  <a:pt x="1554900" y="335111"/>
                  <a:pt x="1528463" y="325670"/>
                  <a:pt x="1508206" y="307204"/>
                </a:cubicBezTo>
                <a:cubicBezTo>
                  <a:pt x="1487949" y="288738"/>
                  <a:pt x="1477517" y="263749"/>
                  <a:pt x="1476909" y="232236"/>
                </a:cubicBezTo>
                <a:cubicBezTo>
                  <a:pt x="1477315" y="205012"/>
                  <a:pt x="1484423" y="180851"/>
                  <a:pt x="1498233" y="159753"/>
                </a:cubicBezTo>
                <a:cubicBezTo>
                  <a:pt x="1512043" y="138655"/>
                  <a:pt x="1530122" y="122055"/>
                  <a:pt x="1552470" y="109953"/>
                </a:cubicBezTo>
                <a:cubicBezTo>
                  <a:pt x="1574818" y="97850"/>
                  <a:pt x="1599002" y="91679"/>
                  <a:pt x="1625022" y="91440"/>
                </a:cubicBezTo>
                <a:close/>
                <a:moveTo>
                  <a:pt x="748722" y="91440"/>
                </a:moveTo>
                <a:cubicBezTo>
                  <a:pt x="781537" y="91895"/>
                  <a:pt x="808030" y="101375"/>
                  <a:pt x="828202" y="119878"/>
                </a:cubicBezTo>
                <a:cubicBezTo>
                  <a:pt x="848373" y="138382"/>
                  <a:pt x="858748" y="163181"/>
                  <a:pt x="859327" y="194274"/>
                </a:cubicBezTo>
                <a:cubicBezTo>
                  <a:pt x="858905" y="221792"/>
                  <a:pt x="851729" y="246128"/>
                  <a:pt x="837800" y="267283"/>
                </a:cubicBezTo>
                <a:cubicBezTo>
                  <a:pt x="823872" y="288437"/>
                  <a:pt x="805725" y="305043"/>
                  <a:pt x="783360" y="317100"/>
                </a:cubicBezTo>
                <a:cubicBezTo>
                  <a:pt x="760995" y="329158"/>
                  <a:pt x="736947" y="335300"/>
                  <a:pt x="711216" y="335528"/>
                </a:cubicBezTo>
                <a:cubicBezTo>
                  <a:pt x="678599" y="335111"/>
                  <a:pt x="652163" y="325670"/>
                  <a:pt x="631906" y="307204"/>
                </a:cubicBezTo>
                <a:cubicBezTo>
                  <a:pt x="611649" y="288738"/>
                  <a:pt x="601217" y="263749"/>
                  <a:pt x="600609" y="232236"/>
                </a:cubicBezTo>
                <a:cubicBezTo>
                  <a:pt x="601015" y="205012"/>
                  <a:pt x="608123" y="180851"/>
                  <a:pt x="621933" y="159753"/>
                </a:cubicBezTo>
                <a:cubicBezTo>
                  <a:pt x="635743" y="138655"/>
                  <a:pt x="653822" y="122055"/>
                  <a:pt x="676170" y="109953"/>
                </a:cubicBezTo>
                <a:cubicBezTo>
                  <a:pt x="698519" y="97850"/>
                  <a:pt x="722702" y="91679"/>
                  <a:pt x="748722" y="91440"/>
                </a:cubicBezTo>
                <a:close/>
                <a:moveTo>
                  <a:pt x="380199" y="63951"/>
                </a:moveTo>
                <a:cubicBezTo>
                  <a:pt x="380084" y="64266"/>
                  <a:pt x="378370" y="66953"/>
                  <a:pt x="375056" y="72013"/>
                </a:cubicBezTo>
                <a:cubicBezTo>
                  <a:pt x="371742" y="77073"/>
                  <a:pt x="367514" y="82619"/>
                  <a:pt x="362372" y="88651"/>
                </a:cubicBezTo>
                <a:lnTo>
                  <a:pt x="264095" y="199340"/>
                </a:lnTo>
                <a:lnTo>
                  <a:pt x="264095" y="200254"/>
                </a:lnTo>
                <a:lnTo>
                  <a:pt x="352315" y="200254"/>
                </a:lnTo>
                <a:lnTo>
                  <a:pt x="373799" y="91853"/>
                </a:lnTo>
                <a:cubicBezTo>
                  <a:pt x="374923" y="85488"/>
                  <a:pt x="376447" y="79351"/>
                  <a:pt x="378370" y="73443"/>
                </a:cubicBezTo>
                <a:cubicBezTo>
                  <a:pt x="380294" y="67534"/>
                  <a:pt x="381360" y="64370"/>
                  <a:pt x="381570" y="63951"/>
                </a:cubicBezTo>
                <a:close/>
                <a:moveTo>
                  <a:pt x="1267393" y="33376"/>
                </a:moveTo>
                <a:lnTo>
                  <a:pt x="1323157" y="33376"/>
                </a:lnTo>
                <a:lnTo>
                  <a:pt x="1310812" y="96927"/>
                </a:lnTo>
                <a:lnTo>
                  <a:pt x="1364305" y="96927"/>
                </a:lnTo>
                <a:lnTo>
                  <a:pt x="1356075" y="140304"/>
                </a:lnTo>
                <a:lnTo>
                  <a:pt x="1302583" y="140304"/>
                </a:lnTo>
                <a:lnTo>
                  <a:pt x="1283838" y="238183"/>
                </a:lnTo>
                <a:cubicBezTo>
                  <a:pt x="1283380" y="241003"/>
                  <a:pt x="1283038" y="243824"/>
                  <a:pt x="1282809" y="246644"/>
                </a:cubicBezTo>
                <a:cubicBezTo>
                  <a:pt x="1282580" y="249465"/>
                  <a:pt x="1282466" y="251828"/>
                  <a:pt x="1282466" y="253734"/>
                </a:cubicBezTo>
                <a:cubicBezTo>
                  <a:pt x="1282933" y="266855"/>
                  <a:pt x="1286914" y="275488"/>
                  <a:pt x="1294410" y="279633"/>
                </a:cubicBezTo>
                <a:cubicBezTo>
                  <a:pt x="1301906" y="283778"/>
                  <a:pt x="1310117" y="285665"/>
                  <a:pt x="1319042" y="285293"/>
                </a:cubicBezTo>
                <a:cubicBezTo>
                  <a:pt x="1322776" y="285255"/>
                  <a:pt x="1325824" y="285103"/>
                  <a:pt x="1328186" y="284836"/>
                </a:cubicBezTo>
                <a:cubicBezTo>
                  <a:pt x="1330548" y="284569"/>
                  <a:pt x="1331767" y="284416"/>
                  <a:pt x="1331844" y="284378"/>
                </a:cubicBezTo>
                <a:lnTo>
                  <a:pt x="1322700" y="330958"/>
                </a:lnTo>
                <a:cubicBezTo>
                  <a:pt x="1322480" y="331015"/>
                  <a:pt x="1320632" y="331243"/>
                  <a:pt x="1317156" y="331643"/>
                </a:cubicBezTo>
                <a:cubicBezTo>
                  <a:pt x="1313679" y="332042"/>
                  <a:pt x="1309888" y="332270"/>
                  <a:pt x="1305783" y="332328"/>
                </a:cubicBezTo>
                <a:cubicBezTo>
                  <a:pt x="1291526" y="332460"/>
                  <a:pt x="1278150" y="330368"/>
                  <a:pt x="1265657" y="326052"/>
                </a:cubicBezTo>
                <a:cubicBezTo>
                  <a:pt x="1253163" y="321735"/>
                  <a:pt x="1243006" y="314397"/>
                  <a:pt x="1235184" y="304038"/>
                </a:cubicBezTo>
                <a:cubicBezTo>
                  <a:pt x="1227362" y="293679"/>
                  <a:pt x="1223330" y="279503"/>
                  <a:pt x="1223087" y="261509"/>
                </a:cubicBezTo>
                <a:cubicBezTo>
                  <a:pt x="1223097" y="258298"/>
                  <a:pt x="1223306" y="254887"/>
                  <a:pt x="1223715" y="251275"/>
                </a:cubicBezTo>
                <a:cubicBezTo>
                  <a:pt x="1224124" y="247664"/>
                  <a:pt x="1224676" y="243910"/>
                  <a:pt x="1225371" y="240012"/>
                </a:cubicBezTo>
                <a:lnTo>
                  <a:pt x="1245012" y="140304"/>
                </a:lnTo>
                <a:lnTo>
                  <a:pt x="1208914" y="140304"/>
                </a:lnTo>
                <a:lnTo>
                  <a:pt x="1217601" y="96927"/>
                </a:lnTo>
                <a:lnTo>
                  <a:pt x="1255060" y="96927"/>
                </a:lnTo>
                <a:close/>
                <a:moveTo>
                  <a:pt x="376999" y="5487"/>
                </a:moveTo>
                <a:lnTo>
                  <a:pt x="448307" y="5487"/>
                </a:lnTo>
                <a:lnTo>
                  <a:pt x="410824" y="200254"/>
                </a:lnTo>
                <a:lnTo>
                  <a:pt x="452419" y="200254"/>
                </a:lnTo>
                <a:lnTo>
                  <a:pt x="443736" y="246374"/>
                </a:lnTo>
                <a:lnTo>
                  <a:pt x="401682" y="246374"/>
                </a:lnTo>
                <a:lnTo>
                  <a:pt x="385227" y="330042"/>
                </a:lnTo>
                <a:lnTo>
                  <a:pt x="327175" y="330042"/>
                </a:lnTo>
                <a:lnTo>
                  <a:pt x="343630" y="246374"/>
                </a:lnTo>
                <a:lnTo>
                  <a:pt x="192330" y="246374"/>
                </a:lnTo>
                <a:lnTo>
                  <a:pt x="198729" y="210300"/>
                </a:lnTo>
                <a:close/>
                <a:moveTo>
                  <a:pt x="1931316" y="1372"/>
                </a:moveTo>
                <a:cubicBezTo>
                  <a:pt x="1938267" y="1448"/>
                  <a:pt x="1943790" y="1753"/>
                  <a:pt x="1947884" y="2286"/>
                </a:cubicBezTo>
                <a:cubicBezTo>
                  <a:pt x="1951979" y="2819"/>
                  <a:pt x="1954074" y="3124"/>
                  <a:pt x="1954169" y="3201"/>
                </a:cubicBezTo>
                <a:lnTo>
                  <a:pt x="1944571" y="49780"/>
                </a:lnTo>
                <a:cubicBezTo>
                  <a:pt x="1944514" y="49723"/>
                  <a:pt x="1943142" y="49494"/>
                  <a:pt x="1940457" y="49093"/>
                </a:cubicBezTo>
                <a:cubicBezTo>
                  <a:pt x="1937772" y="48693"/>
                  <a:pt x="1934116" y="48464"/>
                  <a:pt x="1929488" y="48406"/>
                </a:cubicBezTo>
                <a:cubicBezTo>
                  <a:pt x="1921708" y="47767"/>
                  <a:pt x="1912701" y="49617"/>
                  <a:pt x="1902464" y="53957"/>
                </a:cubicBezTo>
                <a:cubicBezTo>
                  <a:pt x="1892228" y="58296"/>
                  <a:pt x="1884935" y="68957"/>
                  <a:pt x="1880583" y="85941"/>
                </a:cubicBezTo>
                <a:lnTo>
                  <a:pt x="1878298" y="96927"/>
                </a:lnTo>
                <a:lnTo>
                  <a:pt x="1931316" y="96927"/>
                </a:lnTo>
                <a:lnTo>
                  <a:pt x="1923089" y="140304"/>
                </a:lnTo>
                <a:lnTo>
                  <a:pt x="1870071" y="140304"/>
                </a:lnTo>
                <a:lnTo>
                  <a:pt x="1833507" y="330042"/>
                </a:lnTo>
                <a:lnTo>
                  <a:pt x="1775461" y="330042"/>
                </a:lnTo>
                <a:lnTo>
                  <a:pt x="1812025" y="140304"/>
                </a:lnTo>
                <a:lnTo>
                  <a:pt x="1776375" y="140304"/>
                </a:lnTo>
                <a:lnTo>
                  <a:pt x="1784602" y="96927"/>
                </a:lnTo>
                <a:lnTo>
                  <a:pt x="1820252" y="96927"/>
                </a:lnTo>
                <a:lnTo>
                  <a:pt x="1822537" y="87314"/>
                </a:lnTo>
                <a:cubicBezTo>
                  <a:pt x="1828062" y="62216"/>
                  <a:pt x="1837428" y="43478"/>
                  <a:pt x="1850638" y="31098"/>
                </a:cubicBezTo>
                <a:cubicBezTo>
                  <a:pt x="1863847" y="18719"/>
                  <a:pt x="1877920" y="10582"/>
                  <a:pt x="1892856" y="6686"/>
                </a:cubicBezTo>
                <a:cubicBezTo>
                  <a:pt x="1907792" y="2791"/>
                  <a:pt x="1920612" y="1019"/>
                  <a:pt x="1931316" y="1372"/>
                </a:cubicBezTo>
                <a:close/>
                <a:moveTo>
                  <a:pt x="167294" y="0"/>
                </a:moveTo>
                <a:lnTo>
                  <a:pt x="210256" y="0"/>
                </a:lnTo>
                <a:lnTo>
                  <a:pt x="167294" y="106013"/>
                </a:lnTo>
                <a:lnTo>
                  <a:pt x="111533" y="106013"/>
                </a:lnTo>
                <a:close/>
                <a:moveTo>
                  <a:pt x="90966" y="0"/>
                </a:moveTo>
                <a:lnTo>
                  <a:pt x="133929" y="0"/>
                </a:lnTo>
                <a:lnTo>
                  <a:pt x="90966" y="106013"/>
                </a:lnTo>
                <a:lnTo>
                  <a:pt x="35205" y="106013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4" name="TextBox 14" hidden="1">
            <a:extLst>
              <a:ext uri="{FF2B5EF4-FFF2-40B4-BE49-F238E27FC236}">
                <a16:creationId xmlns:a16="http://schemas.microsoft.com/office/drawing/2014/main" id="{CBCE4D11-F569-4FA0-8342-D1F3EAE5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-3786188"/>
            <a:ext cx="1757362" cy="5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“4 out of 5 </a:t>
            </a:r>
            <a:r>
              <a:rPr lang="en-US" altLang="en-US" sz="24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people with diabetes live in </a:t>
            </a:r>
            <a:br>
              <a:rPr lang="en-US" altLang="en-US" sz="24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</a:br>
            <a:r>
              <a:rPr lang="en-US" altLang="en-US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low- and middle-income </a:t>
            </a:r>
            <a:r>
              <a:rPr lang="en-US" altLang="en-US" sz="24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countries”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>
            <a:extLst>
              <a:ext uri="{FF2B5EF4-FFF2-40B4-BE49-F238E27FC236}">
                <a16:creationId xmlns:a16="http://schemas.microsoft.com/office/drawing/2014/main" id="{F540BCDD-C71E-4B81-B489-FB3A3A0C9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919288"/>
            <a:ext cx="788511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">
            <a:extLst>
              <a:ext uri="{FF2B5EF4-FFF2-40B4-BE49-F238E27FC236}">
                <a16:creationId xmlns:a16="http://schemas.microsoft.com/office/drawing/2014/main" id="{311761BD-0CCA-4463-844C-1C6485204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1244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To Outline">
            <a:extLst>
              <a:ext uri="{FF2B5EF4-FFF2-40B4-BE49-F238E27FC236}">
                <a16:creationId xmlns:a16="http://schemas.microsoft.com/office/drawing/2014/main" id="{127F9347-7063-477A-A338-CFF5AC7EF6A7}"/>
              </a:ext>
            </a:extLst>
          </p:cNvPr>
          <p:cNvSpPr/>
          <p:nvPr/>
        </p:nvSpPr>
        <p:spPr>
          <a:xfrm>
            <a:off x="395288" y="434975"/>
            <a:ext cx="3752850" cy="276225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5" name="TextBox 8" hidden="1">
            <a:extLst>
              <a:ext uri="{FF2B5EF4-FFF2-40B4-BE49-F238E27FC236}">
                <a16:creationId xmlns:a16="http://schemas.microsoft.com/office/drawing/2014/main" id="{537DB665-6B43-4121-A7DC-1BF016CB7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Diabetes around the world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>
            <a:extLst>
              <a:ext uri="{FF2B5EF4-FFF2-40B4-BE49-F238E27FC236}">
                <a16:creationId xmlns:a16="http://schemas.microsoft.com/office/drawing/2014/main" id="{CFC9E9EE-081E-4AE5-969E-E3034378A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1066800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Rural-urban division among people with diabetes</a:t>
            </a:r>
            <a:endParaRPr lang="en-US" altLang="en-US" sz="1800">
              <a:latin typeface="DIN-Medium"/>
              <a:ea typeface="DIN-Medium"/>
              <a:cs typeface="DIN-Medium"/>
            </a:endParaRPr>
          </a:p>
        </p:txBody>
      </p:sp>
      <p:pic>
        <p:nvPicPr>
          <p:cNvPr id="16387" name="Picture 11">
            <a:extLst>
              <a:ext uri="{FF2B5EF4-FFF2-40B4-BE49-F238E27FC236}">
                <a16:creationId xmlns:a16="http://schemas.microsoft.com/office/drawing/2014/main" id="{1917785E-1B1E-4CE9-8BF0-65F833F5B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798513"/>
            <a:ext cx="51260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>
            <a:extLst>
              <a:ext uri="{FF2B5EF4-FFF2-40B4-BE49-F238E27FC236}">
                <a16:creationId xmlns:a16="http://schemas.microsoft.com/office/drawing/2014/main" id="{BE8B32CE-4582-4035-BAE1-978487346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81138"/>
            <a:ext cx="3362325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To Outline">
            <a:extLst>
              <a:ext uri="{FF2B5EF4-FFF2-40B4-BE49-F238E27FC236}">
                <a16:creationId xmlns:a16="http://schemas.microsoft.com/office/drawing/2014/main" id="{A92CEEA4-B726-4E6D-A900-A8879E68C46B}"/>
              </a:ext>
            </a:extLst>
          </p:cNvPr>
          <p:cNvSpPr/>
          <p:nvPr/>
        </p:nvSpPr>
        <p:spPr>
          <a:xfrm>
            <a:off x="1265238" y="2241550"/>
            <a:ext cx="2528887" cy="2808288"/>
          </a:xfrm>
          <a:custGeom>
            <a:avLst/>
            <a:gdLst/>
            <a:ahLst/>
            <a:cxnLst/>
            <a:rect l="l" t="t" r="r" b="b"/>
            <a:pathLst>
              <a:path w="3372498" h="2807929">
                <a:moveTo>
                  <a:pt x="2156994" y="2618032"/>
                </a:moveTo>
                <a:cubicBezTo>
                  <a:pt x="2143709" y="2618464"/>
                  <a:pt x="2132178" y="2624537"/>
                  <a:pt x="2122399" y="2636251"/>
                </a:cubicBezTo>
                <a:cubicBezTo>
                  <a:pt x="2112620" y="2647964"/>
                  <a:pt x="2107489" y="2662728"/>
                  <a:pt x="2107006" y="2680540"/>
                </a:cubicBezTo>
                <a:cubicBezTo>
                  <a:pt x="2106956" y="2690247"/>
                  <a:pt x="2109419" y="2698353"/>
                  <a:pt x="2114398" y="2704857"/>
                </a:cubicBezTo>
                <a:cubicBezTo>
                  <a:pt x="2119376" y="2711363"/>
                  <a:pt x="2127174" y="2714742"/>
                  <a:pt x="2137791" y="2714996"/>
                </a:cubicBezTo>
                <a:cubicBezTo>
                  <a:pt x="2145701" y="2714955"/>
                  <a:pt x="2153453" y="2712497"/>
                  <a:pt x="2161046" y="2707622"/>
                </a:cubicBezTo>
                <a:cubicBezTo>
                  <a:pt x="2168640" y="2702747"/>
                  <a:pt x="2174947" y="2695703"/>
                  <a:pt x="2179966" y="2686492"/>
                </a:cubicBezTo>
                <a:cubicBezTo>
                  <a:pt x="2184986" y="2677280"/>
                  <a:pt x="2187590" y="2666149"/>
                  <a:pt x="2187778" y="2653097"/>
                </a:cubicBezTo>
                <a:cubicBezTo>
                  <a:pt x="2187696" y="2642165"/>
                  <a:pt x="2184965" y="2633614"/>
                  <a:pt x="2179587" y="2627446"/>
                </a:cubicBezTo>
                <a:cubicBezTo>
                  <a:pt x="2174208" y="2621278"/>
                  <a:pt x="2166677" y="2618140"/>
                  <a:pt x="2156994" y="2618032"/>
                </a:cubicBezTo>
                <a:close/>
                <a:moveTo>
                  <a:pt x="1075777" y="2617727"/>
                </a:moveTo>
                <a:cubicBezTo>
                  <a:pt x="1066345" y="2617825"/>
                  <a:pt x="1057359" y="2620407"/>
                  <a:pt x="1048819" y="2625474"/>
                </a:cubicBezTo>
                <a:cubicBezTo>
                  <a:pt x="1040280" y="2630541"/>
                  <a:pt x="1033281" y="2637505"/>
                  <a:pt x="1027824" y="2646367"/>
                </a:cubicBezTo>
                <a:cubicBezTo>
                  <a:pt x="1022368" y="2655228"/>
                  <a:pt x="1019548" y="2665400"/>
                  <a:pt x="1019366" y="2676881"/>
                </a:cubicBezTo>
                <a:cubicBezTo>
                  <a:pt x="1019556" y="2688595"/>
                  <a:pt x="1023063" y="2697794"/>
                  <a:pt x="1029886" y="2704476"/>
                </a:cubicBezTo>
                <a:cubicBezTo>
                  <a:pt x="1036708" y="2711159"/>
                  <a:pt x="1045704" y="2714564"/>
                  <a:pt x="1056872" y="2714691"/>
                </a:cubicBezTo>
                <a:cubicBezTo>
                  <a:pt x="1066304" y="2714603"/>
                  <a:pt x="1075289" y="2712070"/>
                  <a:pt x="1083829" y="2707091"/>
                </a:cubicBezTo>
                <a:cubicBezTo>
                  <a:pt x="1092369" y="2702112"/>
                  <a:pt x="1099367" y="2695220"/>
                  <a:pt x="1104824" y="2686413"/>
                </a:cubicBezTo>
                <a:cubicBezTo>
                  <a:pt x="1110280" y="2677606"/>
                  <a:pt x="1113100" y="2667416"/>
                  <a:pt x="1113282" y="2655842"/>
                </a:cubicBezTo>
                <a:cubicBezTo>
                  <a:pt x="1113092" y="2644248"/>
                  <a:pt x="1109585" y="2635037"/>
                  <a:pt x="1102763" y="2628208"/>
                </a:cubicBezTo>
                <a:cubicBezTo>
                  <a:pt x="1095940" y="2621379"/>
                  <a:pt x="1086945" y="2617886"/>
                  <a:pt x="1075777" y="2617727"/>
                </a:cubicBezTo>
                <a:close/>
                <a:moveTo>
                  <a:pt x="717258" y="2614679"/>
                </a:moveTo>
                <a:cubicBezTo>
                  <a:pt x="707353" y="2614806"/>
                  <a:pt x="698497" y="2617908"/>
                  <a:pt x="690689" y="2623986"/>
                </a:cubicBezTo>
                <a:cubicBezTo>
                  <a:pt x="682881" y="2630063"/>
                  <a:pt x="676998" y="2638353"/>
                  <a:pt x="673040" y="2648855"/>
                </a:cubicBezTo>
                <a:lnTo>
                  <a:pt x="741350" y="2648855"/>
                </a:lnTo>
                <a:cubicBezTo>
                  <a:pt x="741375" y="2648727"/>
                  <a:pt x="741476" y="2647761"/>
                  <a:pt x="741655" y="2645956"/>
                </a:cubicBezTo>
                <a:cubicBezTo>
                  <a:pt x="741832" y="2644150"/>
                  <a:pt x="741934" y="2642269"/>
                  <a:pt x="741960" y="2640311"/>
                </a:cubicBezTo>
                <a:cubicBezTo>
                  <a:pt x="741864" y="2632167"/>
                  <a:pt x="739615" y="2625874"/>
                  <a:pt x="735212" y="2621430"/>
                </a:cubicBezTo>
                <a:cubicBezTo>
                  <a:pt x="730810" y="2616986"/>
                  <a:pt x="724825" y="2614736"/>
                  <a:pt x="717258" y="2614679"/>
                </a:cubicBezTo>
                <a:close/>
                <a:moveTo>
                  <a:pt x="545808" y="2614679"/>
                </a:moveTo>
                <a:cubicBezTo>
                  <a:pt x="535903" y="2614806"/>
                  <a:pt x="527047" y="2617908"/>
                  <a:pt x="519239" y="2623986"/>
                </a:cubicBezTo>
                <a:cubicBezTo>
                  <a:pt x="511431" y="2630063"/>
                  <a:pt x="505548" y="2638353"/>
                  <a:pt x="501590" y="2648855"/>
                </a:cubicBezTo>
                <a:lnTo>
                  <a:pt x="569899" y="2648855"/>
                </a:lnTo>
                <a:cubicBezTo>
                  <a:pt x="569925" y="2648727"/>
                  <a:pt x="570027" y="2647761"/>
                  <a:pt x="570205" y="2645956"/>
                </a:cubicBezTo>
                <a:cubicBezTo>
                  <a:pt x="570383" y="2644150"/>
                  <a:pt x="570484" y="2642269"/>
                  <a:pt x="570510" y="2640311"/>
                </a:cubicBezTo>
                <a:cubicBezTo>
                  <a:pt x="570414" y="2632167"/>
                  <a:pt x="568165" y="2625874"/>
                  <a:pt x="563762" y="2621430"/>
                </a:cubicBezTo>
                <a:cubicBezTo>
                  <a:pt x="559360" y="2616986"/>
                  <a:pt x="553375" y="2614736"/>
                  <a:pt x="545808" y="2614679"/>
                </a:cubicBezTo>
                <a:close/>
                <a:moveTo>
                  <a:pt x="2254828" y="2588504"/>
                </a:moveTo>
                <a:lnTo>
                  <a:pt x="2330100" y="2588504"/>
                </a:lnTo>
                <a:lnTo>
                  <a:pt x="2324614" y="2617422"/>
                </a:lnTo>
                <a:lnTo>
                  <a:pt x="2306330" y="2617422"/>
                </a:lnTo>
                <a:lnTo>
                  <a:pt x="2319434" y="2696079"/>
                </a:lnTo>
                <a:cubicBezTo>
                  <a:pt x="2319967" y="2700087"/>
                  <a:pt x="2320119" y="2703733"/>
                  <a:pt x="2319891" y="2707016"/>
                </a:cubicBezTo>
                <a:cubicBezTo>
                  <a:pt x="2319662" y="2710300"/>
                  <a:pt x="2319510" y="2712040"/>
                  <a:pt x="2319434" y="2712237"/>
                </a:cubicBezTo>
                <a:lnTo>
                  <a:pt x="2320348" y="2712237"/>
                </a:lnTo>
                <a:cubicBezTo>
                  <a:pt x="2320386" y="2712040"/>
                  <a:pt x="2321072" y="2710300"/>
                  <a:pt x="2322405" y="2707016"/>
                </a:cubicBezTo>
                <a:cubicBezTo>
                  <a:pt x="2323738" y="2703733"/>
                  <a:pt x="2325490" y="2700087"/>
                  <a:pt x="2327662" y="2696079"/>
                </a:cubicBezTo>
                <a:lnTo>
                  <a:pt x="2371240" y="2617422"/>
                </a:lnTo>
                <a:lnTo>
                  <a:pt x="2353260" y="2617422"/>
                </a:lnTo>
                <a:lnTo>
                  <a:pt x="2359050" y="2588504"/>
                </a:lnTo>
                <a:lnTo>
                  <a:pt x="2433409" y="2588504"/>
                </a:lnTo>
                <a:lnTo>
                  <a:pt x="2427922" y="2617422"/>
                </a:lnTo>
                <a:lnTo>
                  <a:pt x="2409942" y="2617422"/>
                </a:lnTo>
                <a:lnTo>
                  <a:pt x="2324310" y="2764066"/>
                </a:lnTo>
                <a:cubicBezTo>
                  <a:pt x="2314837" y="2780019"/>
                  <a:pt x="2304527" y="2791364"/>
                  <a:pt x="2293378" y="2798102"/>
                </a:cubicBezTo>
                <a:cubicBezTo>
                  <a:pt x="2282229" y="2804839"/>
                  <a:pt x="2270395" y="2808113"/>
                  <a:pt x="2257875" y="2807922"/>
                </a:cubicBezTo>
                <a:cubicBezTo>
                  <a:pt x="2245330" y="2807453"/>
                  <a:pt x="2235756" y="2805575"/>
                  <a:pt x="2229153" y="2802290"/>
                </a:cubicBezTo>
                <a:cubicBezTo>
                  <a:pt x="2222550" y="2799005"/>
                  <a:pt x="2219224" y="2797127"/>
                  <a:pt x="2219173" y="2796658"/>
                </a:cubicBezTo>
                <a:lnTo>
                  <a:pt x="2236543" y="2769554"/>
                </a:lnTo>
                <a:cubicBezTo>
                  <a:pt x="2236556" y="2769833"/>
                  <a:pt x="2238435" y="2770951"/>
                  <a:pt x="2242181" y="2772907"/>
                </a:cubicBezTo>
                <a:cubicBezTo>
                  <a:pt x="2245927" y="2774864"/>
                  <a:pt x="2251463" y="2775982"/>
                  <a:pt x="2258789" y="2776261"/>
                </a:cubicBezTo>
                <a:cubicBezTo>
                  <a:pt x="2264967" y="2776217"/>
                  <a:pt x="2270744" y="2774629"/>
                  <a:pt x="2276122" y="2771497"/>
                </a:cubicBezTo>
                <a:cubicBezTo>
                  <a:pt x="2281499" y="2768366"/>
                  <a:pt x="2285982" y="2763958"/>
                  <a:pt x="2289569" y="2758273"/>
                </a:cubicBezTo>
                <a:lnTo>
                  <a:pt x="2295664" y="2748517"/>
                </a:lnTo>
                <a:lnTo>
                  <a:pt x="2267932" y="2617422"/>
                </a:lnTo>
                <a:lnTo>
                  <a:pt x="2249343" y="2617422"/>
                </a:lnTo>
                <a:close/>
                <a:moveTo>
                  <a:pt x="1182472" y="2588504"/>
                </a:moveTo>
                <a:lnTo>
                  <a:pt x="1245234" y="2588504"/>
                </a:lnTo>
                <a:lnTo>
                  <a:pt x="1227240" y="2680541"/>
                </a:lnTo>
                <a:cubicBezTo>
                  <a:pt x="1226764" y="2683158"/>
                  <a:pt x="1226345" y="2685699"/>
                  <a:pt x="1225982" y="2688164"/>
                </a:cubicBezTo>
                <a:cubicBezTo>
                  <a:pt x="1225620" y="2690629"/>
                  <a:pt x="1225430" y="2692865"/>
                  <a:pt x="1225411" y="2694872"/>
                </a:cubicBezTo>
                <a:cubicBezTo>
                  <a:pt x="1225347" y="2700704"/>
                  <a:pt x="1226846" y="2705201"/>
                  <a:pt x="1229909" y="2708365"/>
                </a:cubicBezTo>
                <a:cubicBezTo>
                  <a:pt x="1232972" y="2711528"/>
                  <a:pt x="1237978" y="2713129"/>
                  <a:pt x="1244929" y="2713167"/>
                </a:cubicBezTo>
                <a:cubicBezTo>
                  <a:pt x="1254047" y="2712974"/>
                  <a:pt x="1262344" y="2710177"/>
                  <a:pt x="1269823" y="2704776"/>
                </a:cubicBezTo>
                <a:cubicBezTo>
                  <a:pt x="1277302" y="2699376"/>
                  <a:pt x="1283543" y="2692536"/>
                  <a:pt x="1288547" y="2684256"/>
                </a:cubicBezTo>
                <a:cubicBezTo>
                  <a:pt x="1293551" y="2675976"/>
                  <a:pt x="1296900" y="2667420"/>
                  <a:pt x="1298594" y="2658586"/>
                </a:cubicBezTo>
                <a:lnTo>
                  <a:pt x="1306510" y="2617422"/>
                </a:lnTo>
                <a:lnTo>
                  <a:pt x="1282441" y="2617422"/>
                </a:lnTo>
                <a:lnTo>
                  <a:pt x="1288236" y="2588504"/>
                </a:lnTo>
                <a:lnTo>
                  <a:pt x="1350988" y="2588504"/>
                </a:lnTo>
                <a:lnTo>
                  <a:pt x="1330262" y="2693652"/>
                </a:lnTo>
                <a:cubicBezTo>
                  <a:pt x="1329957" y="2695208"/>
                  <a:pt x="1329728" y="2696822"/>
                  <a:pt x="1329576" y="2698492"/>
                </a:cubicBezTo>
                <a:cubicBezTo>
                  <a:pt x="1329424" y="2700163"/>
                  <a:pt x="1329347" y="2701700"/>
                  <a:pt x="1329347" y="2703104"/>
                </a:cubicBezTo>
                <a:cubicBezTo>
                  <a:pt x="1329379" y="2707761"/>
                  <a:pt x="1330535" y="2711026"/>
                  <a:pt x="1332815" y="2712900"/>
                </a:cubicBezTo>
                <a:cubicBezTo>
                  <a:pt x="1335094" y="2714774"/>
                  <a:pt x="1338307" y="2715676"/>
                  <a:pt x="1342454" y="2715606"/>
                </a:cubicBezTo>
                <a:cubicBezTo>
                  <a:pt x="1344187" y="2715580"/>
                  <a:pt x="1345673" y="2715479"/>
                  <a:pt x="1346911" y="2715301"/>
                </a:cubicBezTo>
                <a:cubicBezTo>
                  <a:pt x="1348150" y="2715123"/>
                  <a:pt x="1348797" y="2715021"/>
                  <a:pt x="1348855" y="2714996"/>
                </a:cubicBezTo>
                <a:lnTo>
                  <a:pt x="1343368" y="2743915"/>
                </a:lnTo>
                <a:cubicBezTo>
                  <a:pt x="1343273" y="2743953"/>
                  <a:pt x="1341711" y="2744105"/>
                  <a:pt x="1338682" y="2744372"/>
                </a:cubicBezTo>
                <a:cubicBezTo>
                  <a:pt x="1335654" y="2744638"/>
                  <a:pt x="1331730" y="2744791"/>
                  <a:pt x="1326912" y="2744829"/>
                </a:cubicBezTo>
                <a:cubicBezTo>
                  <a:pt x="1317047" y="2745057"/>
                  <a:pt x="1308762" y="2742850"/>
                  <a:pt x="1302057" y="2738207"/>
                </a:cubicBezTo>
                <a:cubicBezTo>
                  <a:pt x="1295352" y="2733565"/>
                  <a:pt x="1291863" y="2725116"/>
                  <a:pt x="1291590" y="2712863"/>
                </a:cubicBezTo>
                <a:lnTo>
                  <a:pt x="1290981" y="2712863"/>
                </a:lnTo>
                <a:cubicBezTo>
                  <a:pt x="1285351" y="2721635"/>
                  <a:pt x="1277473" y="2729513"/>
                  <a:pt x="1267345" y="2736497"/>
                </a:cubicBezTo>
                <a:cubicBezTo>
                  <a:pt x="1257217" y="2743480"/>
                  <a:pt x="1244764" y="2747172"/>
                  <a:pt x="1229985" y="2747572"/>
                </a:cubicBezTo>
                <a:cubicBezTo>
                  <a:pt x="1217459" y="2747680"/>
                  <a:pt x="1206951" y="2744419"/>
                  <a:pt x="1198462" y="2737789"/>
                </a:cubicBezTo>
                <a:cubicBezTo>
                  <a:pt x="1189973" y="2731160"/>
                  <a:pt x="1185558" y="2720513"/>
                  <a:pt x="1185215" y="2705849"/>
                </a:cubicBezTo>
                <a:cubicBezTo>
                  <a:pt x="1185228" y="2703092"/>
                  <a:pt x="1185431" y="2700145"/>
                  <a:pt x="1185824" y="2697007"/>
                </a:cubicBezTo>
                <a:cubicBezTo>
                  <a:pt x="1186218" y="2693868"/>
                  <a:pt x="1186725" y="2690616"/>
                  <a:pt x="1187347" y="2687249"/>
                </a:cubicBezTo>
                <a:lnTo>
                  <a:pt x="1200745" y="2617422"/>
                </a:lnTo>
                <a:lnTo>
                  <a:pt x="1176681" y="2617422"/>
                </a:lnTo>
                <a:close/>
                <a:moveTo>
                  <a:pt x="1503544" y="2586371"/>
                </a:moveTo>
                <a:cubicBezTo>
                  <a:pt x="1505715" y="2586396"/>
                  <a:pt x="1507619" y="2586498"/>
                  <a:pt x="1509257" y="2586675"/>
                </a:cubicBezTo>
                <a:cubicBezTo>
                  <a:pt x="1510895" y="2586853"/>
                  <a:pt x="1512037" y="2586955"/>
                  <a:pt x="1512685" y="2586980"/>
                </a:cubicBezTo>
                <a:lnTo>
                  <a:pt x="1505067" y="2625042"/>
                </a:lnTo>
                <a:cubicBezTo>
                  <a:pt x="1504591" y="2625017"/>
                  <a:pt x="1503563" y="2624915"/>
                  <a:pt x="1501982" y="2624737"/>
                </a:cubicBezTo>
                <a:cubicBezTo>
                  <a:pt x="1500401" y="2624559"/>
                  <a:pt x="1498383" y="2624458"/>
                  <a:pt x="1495926" y="2624432"/>
                </a:cubicBezTo>
                <a:cubicBezTo>
                  <a:pt x="1488051" y="2624508"/>
                  <a:pt x="1480136" y="2627134"/>
                  <a:pt x="1472181" y="2632312"/>
                </a:cubicBezTo>
                <a:cubicBezTo>
                  <a:pt x="1464227" y="2637490"/>
                  <a:pt x="1457170" y="2644768"/>
                  <a:pt x="1451010" y="2654145"/>
                </a:cubicBezTo>
                <a:cubicBezTo>
                  <a:pt x="1444850" y="2663522"/>
                  <a:pt x="1440524" y="2674548"/>
                  <a:pt x="1438032" y="2687221"/>
                </a:cubicBezTo>
                <a:lnTo>
                  <a:pt x="1427367" y="2743914"/>
                </a:lnTo>
                <a:lnTo>
                  <a:pt x="1388669" y="2743914"/>
                </a:lnTo>
                <a:lnTo>
                  <a:pt x="1411827" y="2624128"/>
                </a:lnTo>
                <a:cubicBezTo>
                  <a:pt x="1412189" y="2622381"/>
                  <a:pt x="1411998" y="2620845"/>
                  <a:pt x="1411256" y="2619518"/>
                </a:cubicBezTo>
                <a:cubicBezTo>
                  <a:pt x="1410513" y="2618190"/>
                  <a:pt x="1408875" y="2617492"/>
                  <a:pt x="1406342" y="2617422"/>
                </a:cubicBezTo>
                <a:lnTo>
                  <a:pt x="1388974" y="2617422"/>
                </a:lnTo>
                <a:lnTo>
                  <a:pt x="1394763" y="2588504"/>
                </a:lnTo>
                <a:lnTo>
                  <a:pt x="1435289" y="2588504"/>
                </a:lnTo>
                <a:cubicBezTo>
                  <a:pt x="1441358" y="2588485"/>
                  <a:pt x="1445827" y="2589589"/>
                  <a:pt x="1448696" y="2591814"/>
                </a:cubicBezTo>
                <a:cubicBezTo>
                  <a:pt x="1451566" y="2594040"/>
                  <a:pt x="1452988" y="2597503"/>
                  <a:pt x="1452962" y="2602202"/>
                </a:cubicBezTo>
                <a:cubicBezTo>
                  <a:pt x="1452899" y="2604663"/>
                  <a:pt x="1452340" y="2608418"/>
                  <a:pt x="1451286" y="2613468"/>
                </a:cubicBezTo>
                <a:cubicBezTo>
                  <a:pt x="1450233" y="2618517"/>
                  <a:pt x="1449065" y="2622883"/>
                  <a:pt x="1447782" y="2626566"/>
                </a:cubicBezTo>
                <a:lnTo>
                  <a:pt x="1448392" y="2626566"/>
                </a:lnTo>
                <a:cubicBezTo>
                  <a:pt x="1453737" y="2615565"/>
                  <a:pt x="1461253" y="2606201"/>
                  <a:pt x="1470940" y="2598474"/>
                </a:cubicBezTo>
                <a:cubicBezTo>
                  <a:pt x="1480627" y="2590748"/>
                  <a:pt x="1491495" y="2586713"/>
                  <a:pt x="1503544" y="2586371"/>
                </a:cubicBezTo>
                <a:close/>
                <a:moveTo>
                  <a:pt x="446269" y="2586371"/>
                </a:moveTo>
                <a:cubicBezTo>
                  <a:pt x="448440" y="2586396"/>
                  <a:pt x="450344" y="2586498"/>
                  <a:pt x="451982" y="2586675"/>
                </a:cubicBezTo>
                <a:cubicBezTo>
                  <a:pt x="453620" y="2586853"/>
                  <a:pt x="454762" y="2586955"/>
                  <a:pt x="455410" y="2586980"/>
                </a:cubicBezTo>
                <a:lnTo>
                  <a:pt x="447792" y="2625042"/>
                </a:lnTo>
                <a:cubicBezTo>
                  <a:pt x="447316" y="2625017"/>
                  <a:pt x="446288" y="2624915"/>
                  <a:pt x="444707" y="2624737"/>
                </a:cubicBezTo>
                <a:cubicBezTo>
                  <a:pt x="443126" y="2624559"/>
                  <a:pt x="441108" y="2624458"/>
                  <a:pt x="438651" y="2624432"/>
                </a:cubicBezTo>
                <a:cubicBezTo>
                  <a:pt x="430776" y="2624508"/>
                  <a:pt x="422861" y="2627134"/>
                  <a:pt x="414906" y="2632312"/>
                </a:cubicBezTo>
                <a:cubicBezTo>
                  <a:pt x="406952" y="2637490"/>
                  <a:pt x="399895" y="2644768"/>
                  <a:pt x="393735" y="2654145"/>
                </a:cubicBezTo>
                <a:cubicBezTo>
                  <a:pt x="387575" y="2663522"/>
                  <a:pt x="383249" y="2674548"/>
                  <a:pt x="380756" y="2687221"/>
                </a:cubicBezTo>
                <a:lnTo>
                  <a:pt x="370092" y="2743914"/>
                </a:lnTo>
                <a:lnTo>
                  <a:pt x="331394" y="2743914"/>
                </a:lnTo>
                <a:lnTo>
                  <a:pt x="354552" y="2624128"/>
                </a:lnTo>
                <a:cubicBezTo>
                  <a:pt x="354914" y="2622381"/>
                  <a:pt x="354723" y="2620845"/>
                  <a:pt x="353981" y="2619518"/>
                </a:cubicBezTo>
                <a:cubicBezTo>
                  <a:pt x="353238" y="2618190"/>
                  <a:pt x="351600" y="2617492"/>
                  <a:pt x="349067" y="2617422"/>
                </a:cubicBezTo>
                <a:lnTo>
                  <a:pt x="331699" y="2617422"/>
                </a:lnTo>
                <a:lnTo>
                  <a:pt x="337488" y="2588504"/>
                </a:lnTo>
                <a:lnTo>
                  <a:pt x="378014" y="2588504"/>
                </a:lnTo>
                <a:cubicBezTo>
                  <a:pt x="384083" y="2588485"/>
                  <a:pt x="388552" y="2589589"/>
                  <a:pt x="391421" y="2591814"/>
                </a:cubicBezTo>
                <a:cubicBezTo>
                  <a:pt x="394291" y="2594040"/>
                  <a:pt x="395713" y="2597503"/>
                  <a:pt x="395687" y="2602202"/>
                </a:cubicBezTo>
                <a:cubicBezTo>
                  <a:pt x="395624" y="2604663"/>
                  <a:pt x="395065" y="2608418"/>
                  <a:pt x="394011" y="2613468"/>
                </a:cubicBezTo>
                <a:cubicBezTo>
                  <a:pt x="392957" y="2618517"/>
                  <a:pt x="391790" y="2622883"/>
                  <a:pt x="390507" y="2626566"/>
                </a:cubicBezTo>
                <a:lnTo>
                  <a:pt x="391117" y="2626566"/>
                </a:lnTo>
                <a:cubicBezTo>
                  <a:pt x="396462" y="2615565"/>
                  <a:pt x="403978" y="2606201"/>
                  <a:pt x="413665" y="2598474"/>
                </a:cubicBezTo>
                <a:cubicBezTo>
                  <a:pt x="423352" y="2590748"/>
                  <a:pt x="434220" y="2586713"/>
                  <a:pt x="446269" y="2586371"/>
                </a:cubicBezTo>
                <a:close/>
                <a:moveTo>
                  <a:pt x="1911016" y="2584846"/>
                </a:moveTo>
                <a:cubicBezTo>
                  <a:pt x="1919979" y="2584822"/>
                  <a:pt x="1928620" y="2586021"/>
                  <a:pt x="1936941" y="2588444"/>
                </a:cubicBezTo>
                <a:cubicBezTo>
                  <a:pt x="1945261" y="2590866"/>
                  <a:pt x="1951872" y="2594659"/>
                  <a:pt x="1956774" y="2599822"/>
                </a:cubicBezTo>
                <a:cubicBezTo>
                  <a:pt x="1961676" y="2604985"/>
                  <a:pt x="1963481" y="2611665"/>
                  <a:pt x="1962188" y="2619863"/>
                </a:cubicBezTo>
                <a:lnTo>
                  <a:pt x="1958836" y="2636938"/>
                </a:lnTo>
                <a:lnTo>
                  <a:pt x="1925639" y="2636938"/>
                </a:lnTo>
                <a:lnTo>
                  <a:pt x="1927162" y="2627791"/>
                </a:lnTo>
                <a:cubicBezTo>
                  <a:pt x="1927638" y="2622601"/>
                  <a:pt x="1925467" y="2619183"/>
                  <a:pt x="1920651" y="2617538"/>
                </a:cubicBezTo>
                <a:cubicBezTo>
                  <a:pt x="1915834" y="2615892"/>
                  <a:pt x="1910995" y="2615142"/>
                  <a:pt x="1906134" y="2615289"/>
                </a:cubicBezTo>
                <a:cubicBezTo>
                  <a:pt x="1898341" y="2615289"/>
                  <a:pt x="1891958" y="2616661"/>
                  <a:pt x="1886987" y="2619405"/>
                </a:cubicBezTo>
                <a:cubicBezTo>
                  <a:pt x="1882016" y="2622149"/>
                  <a:pt x="1879448" y="2626266"/>
                  <a:pt x="1879283" y="2631754"/>
                </a:cubicBezTo>
                <a:cubicBezTo>
                  <a:pt x="1879664" y="2638138"/>
                  <a:pt x="1883474" y="2642942"/>
                  <a:pt x="1890713" y="2646166"/>
                </a:cubicBezTo>
                <a:cubicBezTo>
                  <a:pt x="1897952" y="2649391"/>
                  <a:pt x="1906334" y="2652527"/>
                  <a:pt x="1915859" y="2655576"/>
                </a:cubicBezTo>
                <a:cubicBezTo>
                  <a:pt x="1925384" y="2658624"/>
                  <a:pt x="1933766" y="2663075"/>
                  <a:pt x="1941005" y="2668930"/>
                </a:cubicBezTo>
                <a:cubicBezTo>
                  <a:pt x="1948244" y="2674784"/>
                  <a:pt x="1952054" y="2683533"/>
                  <a:pt x="1952435" y="2695176"/>
                </a:cubicBezTo>
                <a:cubicBezTo>
                  <a:pt x="1952062" y="2711226"/>
                  <a:pt x="1945271" y="2723921"/>
                  <a:pt x="1932063" y="2733260"/>
                </a:cubicBezTo>
                <a:cubicBezTo>
                  <a:pt x="1918854" y="2742599"/>
                  <a:pt x="1901464" y="2747369"/>
                  <a:pt x="1879893" y="2747572"/>
                </a:cubicBezTo>
                <a:cubicBezTo>
                  <a:pt x="1870720" y="2747628"/>
                  <a:pt x="1861286" y="2746365"/>
                  <a:pt x="1851590" y="2743783"/>
                </a:cubicBezTo>
                <a:cubicBezTo>
                  <a:pt x="1841895" y="2741200"/>
                  <a:pt x="1833993" y="2736960"/>
                  <a:pt x="1827885" y="2731061"/>
                </a:cubicBezTo>
                <a:cubicBezTo>
                  <a:pt x="1821776" y="2725162"/>
                  <a:pt x="1819516" y="2717266"/>
                  <a:pt x="1821104" y="2707372"/>
                </a:cubicBezTo>
                <a:lnTo>
                  <a:pt x="1824152" y="2692127"/>
                </a:lnTo>
                <a:lnTo>
                  <a:pt x="1857055" y="2692127"/>
                </a:lnTo>
                <a:lnTo>
                  <a:pt x="1855532" y="2700055"/>
                </a:lnTo>
                <a:cubicBezTo>
                  <a:pt x="1854730" y="2704973"/>
                  <a:pt x="1855997" y="2708688"/>
                  <a:pt x="1859333" y="2711201"/>
                </a:cubicBezTo>
                <a:cubicBezTo>
                  <a:pt x="1862670" y="2713714"/>
                  <a:pt x="1866802" y="2715396"/>
                  <a:pt x="1871730" y="2716249"/>
                </a:cubicBezTo>
                <a:cubicBezTo>
                  <a:pt x="1876659" y="2717102"/>
                  <a:pt x="1881109" y="2717497"/>
                  <a:pt x="1885080" y="2717435"/>
                </a:cubicBezTo>
                <a:cubicBezTo>
                  <a:pt x="1894177" y="2717352"/>
                  <a:pt x="1901309" y="2715688"/>
                  <a:pt x="1906478" y="2712442"/>
                </a:cubicBezTo>
                <a:cubicBezTo>
                  <a:pt x="1911646" y="2709196"/>
                  <a:pt x="1914277" y="2704863"/>
                  <a:pt x="1914373" y="2699445"/>
                </a:cubicBezTo>
                <a:cubicBezTo>
                  <a:pt x="1913994" y="2693278"/>
                  <a:pt x="1910199" y="2688536"/>
                  <a:pt x="1902990" y="2685219"/>
                </a:cubicBezTo>
                <a:cubicBezTo>
                  <a:pt x="1895782" y="2681901"/>
                  <a:pt x="1887435" y="2678588"/>
                  <a:pt x="1877949" y="2675281"/>
                </a:cubicBezTo>
                <a:cubicBezTo>
                  <a:pt x="1868464" y="2671973"/>
                  <a:pt x="1860117" y="2667250"/>
                  <a:pt x="1852908" y="2661112"/>
                </a:cubicBezTo>
                <a:cubicBezTo>
                  <a:pt x="1845699" y="2654974"/>
                  <a:pt x="1841905" y="2646001"/>
                  <a:pt x="1841526" y="2634194"/>
                </a:cubicBezTo>
                <a:cubicBezTo>
                  <a:pt x="1841740" y="2622937"/>
                  <a:pt x="1845169" y="2613662"/>
                  <a:pt x="1851813" y="2606368"/>
                </a:cubicBezTo>
                <a:cubicBezTo>
                  <a:pt x="1858458" y="2599074"/>
                  <a:pt x="1867034" y="2593660"/>
                  <a:pt x="1877543" y="2590124"/>
                </a:cubicBezTo>
                <a:cubicBezTo>
                  <a:pt x="1888052" y="2586589"/>
                  <a:pt x="1899210" y="2584829"/>
                  <a:pt x="1911016" y="2584846"/>
                </a:cubicBezTo>
                <a:close/>
                <a:moveTo>
                  <a:pt x="1078826" y="2584846"/>
                </a:moveTo>
                <a:cubicBezTo>
                  <a:pt x="1100703" y="2585150"/>
                  <a:pt x="1118366" y="2591469"/>
                  <a:pt x="1131813" y="2603805"/>
                </a:cubicBezTo>
                <a:cubicBezTo>
                  <a:pt x="1145261" y="2616141"/>
                  <a:pt x="1152177" y="2632674"/>
                  <a:pt x="1152563" y="2653402"/>
                </a:cubicBezTo>
                <a:cubicBezTo>
                  <a:pt x="1152282" y="2671748"/>
                  <a:pt x="1147498" y="2687972"/>
                  <a:pt x="1138212" y="2702075"/>
                </a:cubicBezTo>
                <a:cubicBezTo>
                  <a:pt x="1128926" y="2716177"/>
                  <a:pt x="1116829" y="2727248"/>
                  <a:pt x="1101919" y="2735286"/>
                </a:cubicBezTo>
                <a:cubicBezTo>
                  <a:pt x="1087009" y="2743325"/>
                  <a:pt x="1070976" y="2747420"/>
                  <a:pt x="1053822" y="2747572"/>
                </a:cubicBezTo>
                <a:cubicBezTo>
                  <a:pt x="1032078" y="2747294"/>
                  <a:pt x="1014454" y="2740999"/>
                  <a:pt x="1000949" y="2728689"/>
                </a:cubicBezTo>
                <a:cubicBezTo>
                  <a:pt x="987444" y="2716378"/>
                  <a:pt x="980490" y="2699719"/>
                  <a:pt x="980085" y="2678711"/>
                </a:cubicBezTo>
                <a:cubicBezTo>
                  <a:pt x="980355" y="2660561"/>
                  <a:pt x="985094" y="2644454"/>
                  <a:pt x="994300" y="2630388"/>
                </a:cubicBezTo>
                <a:cubicBezTo>
                  <a:pt x="1003507" y="2616323"/>
                  <a:pt x="1015560" y="2605257"/>
                  <a:pt x="1030459" y="2597188"/>
                </a:cubicBezTo>
                <a:cubicBezTo>
                  <a:pt x="1045357" y="2589120"/>
                  <a:pt x="1061480" y="2585006"/>
                  <a:pt x="1078826" y="2584846"/>
                </a:cubicBezTo>
                <a:close/>
                <a:moveTo>
                  <a:pt x="718173" y="2584846"/>
                </a:moveTo>
                <a:cubicBezTo>
                  <a:pt x="738883" y="2585143"/>
                  <a:pt x="754372" y="2590638"/>
                  <a:pt x="764640" y="2601332"/>
                </a:cubicBezTo>
                <a:cubicBezTo>
                  <a:pt x="774908" y="2612025"/>
                  <a:pt x="780035" y="2626137"/>
                  <a:pt x="780021" y="2643667"/>
                </a:cubicBezTo>
                <a:cubicBezTo>
                  <a:pt x="779806" y="2650698"/>
                  <a:pt x="778943" y="2657042"/>
                  <a:pt x="777433" y="2662698"/>
                </a:cubicBezTo>
                <a:cubicBezTo>
                  <a:pt x="775923" y="2668354"/>
                  <a:pt x="775061" y="2671347"/>
                  <a:pt x="774845" y="2671676"/>
                </a:cubicBezTo>
                <a:lnTo>
                  <a:pt x="667856" y="2671676"/>
                </a:lnTo>
                <a:cubicBezTo>
                  <a:pt x="667818" y="2671740"/>
                  <a:pt x="667665" y="2672528"/>
                  <a:pt x="667398" y="2674041"/>
                </a:cubicBezTo>
                <a:cubicBezTo>
                  <a:pt x="667131" y="2675553"/>
                  <a:pt x="666979" y="2677409"/>
                  <a:pt x="666941" y="2679608"/>
                </a:cubicBezTo>
                <a:cubicBezTo>
                  <a:pt x="667023" y="2690025"/>
                  <a:pt x="670441" y="2698478"/>
                  <a:pt x="677195" y="2704967"/>
                </a:cubicBezTo>
                <a:cubicBezTo>
                  <a:pt x="683948" y="2711456"/>
                  <a:pt x="693541" y="2714799"/>
                  <a:pt x="705975" y="2714996"/>
                </a:cubicBezTo>
                <a:cubicBezTo>
                  <a:pt x="714442" y="2714785"/>
                  <a:pt x="722309" y="2713309"/>
                  <a:pt x="729576" y="2710567"/>
                </a:cubicBezTo>
                <a:cubicBezTo>
                  <a:pt x="736843" y="2707825"/>
                  <a:pt x="742721" y="2705083"/>
                  <a:pt x="747209" y="2702341"/>
                </a:cubicBezTo>
                <a:cubicBezTo>
                  <a:pt x="751698" y="2699600"/>
                  <a:pt x="754008" y="2698123"/>
                  <a:pt x="754139" y="2697912"/>
                </a:cubicBezTo>
                <a:lnTo>
                  <a:pt x="764492" y="2727174"/>
                </a:lnTo>
                <a:cubicBezTo>
                  <a:pt x="764372" y="2727426"/>
                  <a:pt x="761634" y="2729189"/>
                  <a:pt x="756278" y="2732462"/>
                </a:cubicBezTo>
                <a:cubicBezTo>
                  <a:pt x="750923" y="2735736"/>
                  <a:pt x="743670" y="2739010"/>
                  <a:pt x="734519" y="2742283"/>
                </a:cubicBezTo>
                <a:cubicBezTo>
                  <a:pt x="725368" y="2745557"/>
                  <a:pt x="715040" y="2747320"/>
                  <a:pt x="703535" y="2747572"/>
                </a:cubicBezTo>
                <a:cubicBezTo>
                  <a:pt x="679181" y="2747135"/>
                  <a:pt x="660527" y="2740701"/>
                  <a:pt x="647573" y="2728269"/>
                </a:cubicBezTo>
                <a:cubicBezTo>
                  <a:pt x="634620" y="2715836"/>
                  <a:pt x="628084" y="2700023"/>
                  <a:pt x="627964" y="2680828"/>
                </a:cubicBezTo>
                <a:cubicBezTo>
                  <a:pt x="628118" y="2663045"/>
                  <a:pt x="632074" y="2646940"/>
                  <a:pt x="639832" y="2632512"/>
                </a:cubicBezTo>
                <a:cubicBezTo>
                  <a:pt x="647589" y="2618083"/>
                  <a:pt x="658227" y="2606584"/>
                  <a:pt x="671745" y="2598015"/>
                </a:cubicBezTo>
                <a:cubicBezTo>
                  <a:pt x="685263" y="2589444"/>
                  <a:pt x="700739" y="2585055"/>
                  <a:pt x="718173" y="2584846"/>
                </a:cubicBezTo>
                <a:close/>
                <a:moveTo>
                  <a:pt x="546723" y="2584846"/>
                </a:moveTo>
                <a:cubicBezTo>
                  <a:pt x="567433" y="2585143"/>
                  <a:pt x="582922" y="2590638"/>
                  <a:pt x="593190" y="2601332"/>
                </a:cubicBezTo>
                <a:cubicBezTo>
                  <a:pt x="603458" y="2612025"/>
                  <a:pt x="608585" y="2626137"/>
                  <a:pt x="608572" y="2643667"/>
                </a:cubicBezTo>
                <a:cubicBezTo>
                  <a:pt x="608356" y="2650698"/>
                  <a:pt x="607493" y="2657042"/>
                  <a:pt x="605983" y="2662698"/>
                </a:cubicBezTo>
                <a:cubicBezTo>
                  <a:pt x="604473" y="2668354"/>
                  <a:pt x="603611" y="2671347"/>
                  <a:pt x="603395" y="2671676"/>
                </a:cubicBezTo>
                <a:lnTo>
                  <a:pt x="496406" y="2671676"/>
                </a:lnTo>
                <a:cubicBezTo>
                  <a:pt x="496367" y="2671740"/>
                  <a:pt x="496215" y="2672528"/>
                  <a:pt x="495948" y="2674041"/>
                </a:cubicBezTo>
                <a:cubicBezTo>
                  <a:pt x="495681" y="2675553"/>
                  <a:pt x="495529" y="2677409"/>
                  <a:pt x="495491" y="2679608"/>
                </a:cubicBezTo>
                <a:cubicBezTo>
                  <a:pt x="495573" y="2690025"/>
                  <a:pt x="498991" y="2698478"/>
                  <a:pt x="505745" y="2704967"/>
                </a:cubicBezTo>
                <a:cubicBezTo>
                  <a:pt x="512498" y="2711456"/>
                  <a:pt x="522092" y="2714799"/>
                  <a:pt x="534525" y="2714996"/>
                </a:cubicBezTo>
                <a:cubicBezTo>
                  <a:pt x="542992" y="2714785"/>
                  <a:pt x="550859" y="2713309"/>
                  <a:pt x="558126" y="2710567"/>
                </a:cubicBezTo>
                <a:cubicBezTo>
                  <a:pt x="565393" y="2707825"/>
                  <a:pt x="571271" y="2705083"/>
                  <a:pt x="575759" y="2702341"/>
                </a:cubicBezTo>
                <a:cubicBezTo>
                  <a:pt x="580248" y="2699600"/>
                  <a:pt x="582558" y="2698123"/>
                  <a:pt x="582689" y="2697912"/>
                </a:cubicBezTo>
                <a:lnTo>
                  <a:pt x="593042" y="2727174"/>
                </a:lnTo>
                <a:cubicBezTo>
                  <a:pt x="592922" y="2727426"/>
                  <a:pt x="590184" y="2729189"/>
                  <a:pt x="584828" y="2732462"/>
                </a:cubicBezTo>
                <a:cubicBezTo>
                  <a:pt x="579473" y="2735736"/>
                  <a:pt x="572220" y="2739010"/>
                  <a:pt x="563069" y="2742283"/>
                </a:cubicBezTo>
                <a:cubicBezTo>
                  <a:pt x="553918" y="2745557"/>
                  <a:pt x="543590" y="2747320"/>
                  <a:pt x="532085" y="2747572"/>
                </a:cubicBezTo>
                <a:cubicBezTo>
                  <a:pt x="507731" y="2747135"/>
                  <a:pt x="489077" y="2740701"/>
                  <a:pt x="476123" y="2728269"/>
                </a:cubicBezTo>
                <a:cubicBezTo>
                  <a:pt x="463170" y="2715836"/>
                  <a:pt x="456634" y="2700023"/>
                  <a:pt x="456515" y="2680828"/>
                </a:cubicBezTo>
                <a:cubicBezTo>
                  <a:pt x="456668" y="2663045"/>
                  <a:pt x="460624" y="2646940"/>
                  <a:pt x="468382" y="2632512"/>
                </a:cubicBezTo>
                <a:cubicBezTo>
                  <a:pt x="476139" y="2618083"/>
                  <a:pt x="486777" y="2606584"/>
                  <a:pt x="500295" y="2598015"/>
                </a:cubicBezTo>
                <a:cubicBezTo>
                  <a:pt x="513813" y="2589444"/>
                  <a:pt x="529289" y="2585055"/>
                  <a:pt x="546723" y="2584846"/>
                </a:cubicBezTo>
                <a:close/>
                <a:moveTo>
                  <a:pt x="2995319" y="2566521"/>
                </a:moveTo>
                <a:cubicBezTo>
                  <a:pt x="2995243" y="2566730"/>
                  <a:pt x="2994100" y="2568522"/>
                  <a:pt x="2991891" y="2571895"/>
                </a:cubicBezTo>
                <a:cubicBezTo>
                  <a:pt x="2989682" y="2575269"/>
                  <a:pt x="2986863" y="2578966"/>
                  <a:pt x="2983435" y="2582987"/>
                </a:cubicBezTo>
                <a:lnTo>
                  <a:pt x="2917917" y="2656779"/>
                </a:lnTo>
                <a:lnTo>
                  <a:pt x="2917917" y="2657389"/>
                </a:lnTo>
                <a:lnTo>
                  <a:pt x="2976730" y="2657389"/>
                </a:lnTo>
                <a:lnTo>
                  <a:pt x="2991053" y="2585121"/>
                </a:lnTo>
                <a:cubicBezTo>
                  <a:pt x="2991802" y="2580878"/>
                  <a:pt x="2992818" y="2576787"/>
                  <a:pt x="2994100" y="2572848"/>
                </a:cubicBezTo>
                <a:cubicBezTo>
                  <a:pt x="2995383" y="2568909"/>
                  <a:pt x="2996094" y="2566800"/>
                  <a:pt x="2996233" y="2566521"/>
                </a:cubicBezTo>
                <a:close/>
                <a:moveTo>
                  <a:pt x="2792337" y="2558900"/>
                </a:moveTo>
                <a:cubicBezTo>
                  <a:pt x="2782437" y="2559170"/>
                  <a:pt x="2773877" y="2563166"/>
                  <a:pt x="2766655" y="2570891"/>
                </a:cubicBezTo>
                <a:cubicBezTo>
                  <a:pt x="2759434" y="2578615"/>
                  <a:pt x="2753484" y="2588452"/>
                  <a:pt x="2748807" y="2600402"/>
                </a:cubicBezTo>
                <a:cubicBezTo>
                  <a:pt x="2744130" y="2612352"/>
                  <a:pt x="2740658" y="2624799"/>
                  <a:pt x="2738392" y="2637744"/>
                </a:cubicBezTo>
                <a:cubicBezTo>
                  <a:pt x="2736125" y="2650690"/>
                  <a:pt x="2734998" y="2662518"/>
                  <a:pt x="2735009" y="2673229"/>
                </a:cubicBezTo>
                <a:cubicBezTo>
                  <a:pt x="2734894" y="2685138"/>
                  <a:pt x="2736953" y="2694627"/>
                  <a:pt x="2741184" y="2701697"/>
                </a:cubicBezTo>
                <a:cubicBezTo>
                  <a:pt x="2745414" y="2708766"/>
                  <a:pt x="2752504" y="2712386"/>
                  <a:pt x="2762453" y="2712558"/>
                </a:cubicBezTo>
                <a:cubicBezTo>
                  <a:pt x="2772648" y="2712273"/>
                  <a:pt x="2781379" y="2708193"/>
                  <a:pt x="2788649" y="2700320"/>
                </a:cubicBezTo>
                <a:cubicBezTo>
                  <a:pt x="2795918" y="2692446"/>
                  <a:pt x="2801848" y="2682489"/>
                  <a:pt x="2806440" y="2670447"/>
                </a:cubicBezTo>
                <a:cubicBezTo>
                  <a:pt x="2811032" y="2658405"/>
                  <a:pt x="2814408" y="2645990"/>
                  <a:pt x="2816570" y="2633200"/>
                </a:cubicBezTo>
                <a:cubicBezTo>
                  <a:pt x="2818731" y="2620410"/>
                  <a:pt x="2819802" y="2608957"/>
                  <a:pt x="2819781" y="2598840"/>
                </a:cubicBezTo>
                <a:cubicBezTo>
                  <a:pt x="2819896" y="2586638"/>
                  <a:pt x="2817837" y="2576971"/>
                  <a:pt x="2813606" y="2569838"/>
                </a:cubicBezTo>
                <a:cubicBezTo>
                  <a:pt x="2809375" y="2562705"/>
                  <a:pt x="2802285" y="2559059"/>
                  <a:pt x="2792337" y="2558900"/>
                </a:cubicBezTo>
                <a:close/>
                <a:moveTo>
                  <a:pt x="1557957" y="2546137"/>
                </a:moveTo>
                <a:lnTo>
                  <a:pt x="1595133" y="2546137"/>
                </a:lnTo>
                <a:lnTo>
                  <a:pt x="1586903" y="2588504"/>
                </a:lnTo>
                <a:lnTo>
                  <a:pt x="1622565" y="2588504"/>
                </a:lnTo>
                <a:lnTo>
                  <a:pt x="1617079" y="2617422"/>
                </a:lnTo>
                <a:lnTo>
                  <a:pt x="1581417" y="2617422"/>
                </a:lnTo>
                <a:lnTo>
                  <a:pt x="1568920" y="2682675"/>
                </a:lnTo>
                <a:cubicBezTo>
                  <a:pt x="1568615" y="2684555"/>
                  <a:pt x="1568387" y="2686436"/>
                  <a:pt x="1568234" y="2688316"/>
                </a:cubicBezTo>
                <a:cubicBezTo>
                  <a:pt x="1568082" y="2690196"/>
                  <a:pt x="1568006" y="2691772"/>
                  <a:pt x="1568006" y="2693042"/>
                </a:cubicBezTo>
                <a:cubicBezTo>
                  <a:pt x="1568317" y="2701790"/>
                  <a:pt x="1570971" y="2707545"/>
                  <a:pt x="1575969" y="2710308"/>
                </a:cubicBezTo>
                <a:cubicBezTo>
                  <a:pt x="1580966" y="2713072"/>
                  <a:pt x="1586440" y="2714330"/>
                  <a:pt x="1592390" y="2714082"/>
                </a:cubicBezTo>
                <a:cubicBezTo>
                  <a:pt x="1594879" y="2714056"/>
                  <a:pt x="1596911" y="2713955"/>
                  <a:pt x="1598486" y="2713777"/>
                </a:cubicBezTo>
                <a:cubicBezTo>
                  <a:pt x="1600061" y="2713599"/>
                  <a:pt x="1600873" y="2713497"/>
                  <a:pt x="1600924" y="2713472"/>
                </a:cubicBezTo>
                <a:lnTo>
                  <a:pt x="1594828" y="2744525"/>
                </a:lnTo>
                <a:cubicBezTo>
                  <a:pt x="1594682" y="2744563"/>
                  <a:pt x="1593450" y="2744715"/>
                  <a:pt x="1591132" y="2744981"/>
                </a:cubicBezTo>
                <a:cubicBezTo>
                  <a:pt x="1588815" y="2745248"/>
                  <a:pt x="1586287" y="2745400"/>
                  <a:pt x="1583551" y="2745438"/>
                </a:cubicBezTo>
                <a:cubicBezTo>
                  <a:pt x="1574046" y="2745527"/>
                  <a:pt x="1565129" y="2744132"/>
                  <a:pt x="1556800" y="2741254"/>
                </a:cubicBezTo>
                <a:cubicBezTo>
                  <a:pt x="1548471" y="2738376"/>
                  <a:pt x="1541699" y="2733484"/>
                  <a:pt x="1536484" y="2726579"/>
                </a:cubicBezTo>
                <a:cubicBezTo>
                  <a:pt x="1531270" y="2719673"/>
                  <a:pt x="1528582" y="2710222"/>
                  <a:pt x="1528420" y="2698226"/>
                </a:cubicBezTo>
                <a:cubicBezTo>
                  <a:pt x="1528426" y="2696085"/>
                  <a:pt x="1528566" y="2693811"/>
                  <a:pt x="1528839" y="2691403"/>
                </a:cubicBezTo>
                <a:cubicBezTo>
                  <a:pt x="1529111" y="2688996"/>
                  <a:pt x="1529479" y="2686493"/>
                  <a:pt x="1529942" y="2683895"/>
                </a:cubicBezTo>
                <a:lnTo>
                  <a:pt x="1543036" y="2617422"/>
                </a:lnTo>
                <a:lnTo>
                  <a:pt x="1518971" y="2617422"/>
                </a:lnTo>
                <a:lnTo>
                  <a:pt x="1524762" y="2588504"/>
                </a:lnTo>
                <a:lnTo>
                  <a:pt x="1549735" y="2588504"/>
                </a:lnTo>
                <a:close/>
                <a:moveTo>
                  <a:pt x="53007" y="2546137"/>
                </a:moveTo>
                <a:lnTo>
                  <a:pt x="90183" y="2546137"/>
                </a:lnTo>
                <a:lnTo>
                  <a:pt x="81953" y="2588504"/>
                </a:lnTo>
                <a:lnTo>
                  <a:pt x="117615" y="2588504"/>
                </a:lnTo>
                <a:lnTo>
                  <a:pt x="112128" y="2617422"/>
                </a:lnTo>
                <a:lnTo>
                  <a:pt x="76467" y="2617422"/>
                </a:lnTo>
                <a:lnTo>
                  <a:pt x="63970" y="2682675"/>
                </a:lnTo>
                <a:cubicBezTo>
                  <a:pt x="63665" y="2684555"/>
                  <a:pt x="63437" y="2686436"/>
                  <a:pt x="63284" y="2688316"/>
                </a:cubicBezTo>
                <a:cubicBezTo>
                  <a:pt x="63132" y="2690196"/>
                  <a:pt x="63056" y="2691772"/>
                  <a:pt x="63056" y="2693042"/>
                </a:cubicBezTo>
                <a:cubicBezTo>
                  <a:pt x="63367" y="2701790"/>
                  <a:pt x="66021" y="2707545"/>
                  <a:pt x="71019" y="2710308"/>
                </a:cubicBezTo>
                <a:cubicBezTo>
                  <a:pt x="76016" y="2713072"/>
                  <a:pt x="81490" y="2714330"/>
                  <a:pt x="87440" y="2714082"/>
                </a:cubicBezTo>
                <a:cubicBezTo>
                  <a:pt x="89929" y="2714056"/>
                  <a:pt x="91961" y="2713955"/>
                  <a:pt x="93536" y="2713777"/>
                </a:cubicBezTo>
                <a:cubicBezTo>
                  <a:pt x="95110" y="2713599"/>
                  <a:pt x="95923" y="2713497"/>
                  <a:pt x="95974" y="2713472"/>
                </a:cubicBezTo>
                <a:lnTo>
                  <a:pt x="89878" y="2744525"/>
                </a:lnTo>
                <a:cubicBezTo>
                  <a:pt x="89732" y="2744563"/>
                  <a:pt x="88500" y="2744715"/>
                  <a:pt x="86183" y="2744981"/>
                </a:cubicBezTo>
                <a:cubicBezTo>
                  <a:pt x="83865" y="2745248"/>
                  <a:pt x="81338" y="2745400"/>
                  <a:pt x="78600" y="2745438"/>
                </a:cubicBezTo>
                <a:cubicBezTo>
                  <a:pt x="69096" y="2745527"/>
                  <a:pt x="60179" y="2744132"/>
                  <a:pt x="51850" y="2741254"/>
                </a:cubicBezTo>
                <a:cubicBezTo>
                  <a:pt x="43521" y="2738376"/>
                  <a:pt x="36749" y="2733484"/>
                  <a:pt x="31534" y="2726579"/>
                </a:cubicBezTo>
                <a:cubicBezTo>
                  <a:pt x="26319" y="2719673"/>
                  <a:pt x="23631" y="2710222"/>
                  <a:pt x="23470" y="2698226"/>
                </a:cubicBezTo>
                <a:cubicBezTo>
                  <a:pt x="23476" y="2696085"/>
                  <a:pt x="23616" y="2693811"/>
                  <a:pt x="23889" y="2691403"/>
                </a:cubicBezTo>
                <a:cubicBezTo>
                  <a:pt x="24161" y="2688996"/>
                  <a:pt x="24529" y="2686493"/>
                  <a:pt x="24992" y="2683895"/>
                </a:cubicBezTo>
                <a:lnTo>
                  <a:pt x="38086" y="2617422"/>
                </a:lnTo>
                <a:lnTo>
                  <a:pt x="14021" y="2617422"/>
                </a:lnTo>
                <a:lnTo>
                  <a:pt x="19812" y="2588504"/>
                </a:lnTo>
                <a:lnTo>
                  <a:pt x="44785" y="2588504"/>
                </a:lnTo>
                <a:close/>
                <a:moveTo>
                  <a:pt x="3113913" y="2527544"/>
                </a:moveTo>
                <a:lnTo>
                  <a:pt x="3230918" y="2527544"/>
                </a:lnTo>
                <a:lnTo>
                  <a:pt x="3219641" y="2585134"/>
                </a:lnTo>
                <a:lnTo>
                  <a:pt x="3185533" y="2585134"/>
                </a:lnTo>
                <a:lnTo>
                  <a:pt x="3190709" y="2559510"/>
                </a:lnTo>
                <a:lnTo>
                  <a:pt x="3141650" y="2559510"/>
                </a:lnTo>
                <a:lnTo>
                  <a:pt x="3129763" y="2598861"/>
                </a:lnTo>
                <a:cubicBezTo>
                  <a:pt x="3128664" y="2602426"/>
                  <a:pt x="3127737" y="2605284"/>
                  <a:pt x="3126982" y="2607436"/>
                </a:cubicBezTo>
                <a:cubicBezTo>
                  <a:pt x="3126226" y="2609588"/>
                  <a:pt x="3125832" y="2610692"/>
                  <a:pt x="3125801" y="2610749"/>
                </a:cubicBezTo>
                <a:lnTo>
                  <a:pt x="3126410" y="2610749"/>
                </a:lnTo>
                <a:cubicBezTo>
                  <a:pt x="3126550" y="2610559"/>
                  <a:pt x="3128938" y="2609798"/>
                  <a:pt x="3133573" y="2608466"/>
                </a:cubicBezTo>
                <a:cubicBezTo>
                  <a:pt x="3138208" y="2607134"/>
                  <a:pt x="3144254" y="2606373"/>
                  <a:pt x="3151709" y="2606183"/>
                </a:cubicBezTo>
                <a:cubicBezTo>
                  <a:pt x="3170701" y="2606366"/>
                  <a:pt x="3186263" y="2611936"/>
                  <a:pt x="3198396" y="2622895"/>
                </a:cubicBezTo>
                <a:cubicBezTo>
                  <a:pt x="3210528" y="2633854"/>
                  <a:pt x="3216797" y="2649104"/>
                  <a:pt x="3217202" y="2668645"/>
                </a:cubicBezTo>
                <a:cubicBezTo>
                  <a:pt x="3216992" y="2683443"/>
                  <a:pt x="3212743" y="2696770"/>
                  <a:pt x="3204456" y="2708624"/>
                </a:cubicBezTo>
                <a:cubicBezTo>
                  <a:pt x="3196168" y="2720478"/>
                  <a:pt x="3185104" y="2729893"/>
                  <a:pt x="3171262" y="2736867"/>
                </a:cubicBezTo>
                <a:cubicBezTo>
                  <a:pt x="3157421" y="2743842"/>
                  <a:pt x="3142063" y="2747410"/>
                  <a:pt x="3125191" y="2747572"/>
                </a:cubicBezTo>
                <a:cubicBezTo>
                  <a:pt x="3110465" y="2747222"/>
                  <a:pt x="3098227" y="2744775"/>
                  <a:pt x="3088479" y="2740231"/>
                </a:cubicBezTo>
                <a:cubicBezTo>
                  <a:pt x="3078732" y="2735686"/>
                  <a:pt x="3071439" y="2731142"/>
                  <a:pt x="3066601" y="2726597"/>
                </a:cubicBezTo>
                <a:cubicBezTo>
                  <a:pt x="3061764" y="2722053"/>
                  <a:pt x="3059348" y="2719605"/>
                  <a:pt x="3059354" y="2719256"/>
                </a:cubicBezTo>
                <a:lnTo>
                  <a:pt x="3081604" y="2693346"/>
                </a:lnTo>
                <a:cubicBezTo>
                  <a:pt x="3081655" y="2693583"/>
                  <a:pt x="3083518" y="2695243"/>
                  <a:pt x="3087192" y="2698326"/>
                </a:cubicBezTo>
                <a:cubicBezTo>
                  <a:pt x="3090867" y="2701410"/>
                  <a:pt x="3096049" y="2704494"/>
                  <a:pt x="3102737" y="2707577"/>
                </a:cubicBezTo>
                <a:cubicBezTo>
                  <a:pt x="3109426" y="2710660"/>
                  <a:pt x="3117317" y="2712321"/>
                  <a:pt x="3126410" y="2712558"/>
                </a:cubicBezTo>
                <a:cubicBezTo>
                  <a:pt x="3139828" y="2712323"/>
                  <a:pt x="3151398" y="2708219"/>
                  <a:pt x="3161119" y="2700245"/>
                </a:cubicBezTo>
                <a:cubicBezTo>
                  <a:pt x="3170841" y="2692272"/>
                  <a:pt x="3175934" y="2681840"/>
                  <a:pt x="3176397" y="2668950"/>
                </a:cubicBezTo>
                <a:cubicBezTo>
                  <a:pt x="3176220" y="2658848"/>
                  <a:pt x="3172765" y="2651148"/>
                  <a:pt x="3166034" y="2645849"/>
                </a:cubicBezTo>
                <a:cubicBezTo>
                  <a:pt x="3159303" y="2640550"/>
                  <a:pt x="3150362" y="2637882"/>
                  <a:pt x="3139212" y="2637844"/>
                </a:cubicBezTo>
                <a:cubicBezTo>
                  <a:pt x="3128766" y="2638225"/>
                  <a:pt x="3120168" y="2639750"/>
                  <a:pt x="3113418" y="2642418"/>
                </a:cubicBezTo>
                <a:cubicBezTo>
                  <a:pt x="3106668" y="2645087"/>
                  <a:pt x="3103175" y="2646612"/>
                  <a:pt x="3102940" y="2646993"/>
                </a:cubicBezTo>
                <a:lnTo>
                  <a:pt x="3081604" y="2638149"/>
                </a:lnTo>
                <a:close/>
                <a:moveTo>
                  <a:pt x="2993186" y="2527544"/>
                </a:moveTo>
                <a:lnTo>
                  <a:pt x="3040725" y="2527544"/>
                </a:lnTo>
                <a:lnTo>
                  <a:pt x="3015736" y="2657389"/>
                </a:lnTo>
                <a:lnTo>
                  <a:pt x="3043466" y="2657389"/>
                </a:lnTo>
                <a:lnTo>
                  <a:pt x="3037677" y="2688136"/>
                </a:lnTo>
                <a:lnTo>
                  <a:pt x="3009642" y="2688136"/>
                </a:lnTo>
                <a:lnTo>
                  <a:pt x="2998671" y="2743914"/>
                </a:lnTo>
                <a:lnTo>
                  <a:pt x="2959970" y="2743914"/>
                </a:lnTo>
                <a:lnTo>
                  <a:pt x="2970941" y="2688136"/>
                </a:lnTo>
                <a:lnTo>
                  <a:pt x="2870073" y="2688136"/>
                </a:lnTo>
                <a:lnTo>
                  <a:pt x="2874339" y="2664086"/>
                </a:lnTo>
                <a:close/>
                <a:moveTo>
                  <a:pt x="2074088" y="2527544"/>
                </a:moveTo>
                <a:lnTo>
                  <a:pt x="2136572" y="2527544"/>
                </a:lnTo>
                <a:lnTo>
                  <a:pt x="2123770" y="2593371"/>
                </a:lnTo>
                <a:cubicBezTo>
                  <a:pt x="2122951" y="2597285"/>
                  <a:pt x="2122151" y="2600570"/>
                  <a:pt x="2121370" y="2603228"/>
                </a:cubicBezTo>
                <a:cubicBezTo>
                  <a:pt x="2120589" y="2605885"/>
                  <a:pt x="2120170" y="2607268"/>
                  <a:pt x="2120113" y="2607376"/>
                </a:cubicBezTo>
                <a:lnTo>
                  <a:pt x="2120722" y="2607376"/>
                </a:lnTo>
                <a:cubicBezTo>
                  <a:pt x="2126228" y="2600576"/>
                  <a:pt x="2133200" y="2595147"/>
                  <a:pt x="2141639" y="2591088"/>
                </a:cubicBezTo>
                <a:cubicBezTo>
                  <a:pt x="2150079" y="2587028"/>
                  <a:pt x="2158956" y="2584948"/>
                  <a:pt x="2168271" y="2584846"/>
                </a:cubicBezTo>
                <a:cubicBezTo>
                  <a:pt x="2186982" y="2585080"/>
                  <a:pt x="2201426" y="2591006"/>
                  <a:pt x="2211603" y="2602625"/>
                </a:cubicBezTo>
                <a:cubicBezTo>
                  <a:pt x="2221781" y="2614244"/>
                  <a:pt x="2226933" y="2630153"/>
                  <a:pt x="2227060" y="2650353"/>
                </a:cubicBezTo>
                <a:cubicBezTo>
                  <a:pt x="2226806" y="2669696"/>
                  <a:pt x="2222644" y="2686635"/>
                  <a:pt x="2214573" y="2701171"/>
                </a:cubicBezTo>
                <a:cubicBezTo>
                  <a:pt x="2206502" y="2715707"/>
                  <a:pt x="2196043" y="2727041"/>
                  <a:pt x="2183197" y="2735173"/>
                </a:cubicBezTo>
                <a:cubicBezTo>
                  <a:pt x="2170350" y="2743306"/>
                  <a:pt x="2156638" y="2747439"/>
                  <a:pt x="2142058" y="2747572"/>
                </a:cubicBezTo>
                <a:cubicBezTo>
                  <a:pt x="2132419" y="2747591"/>
                  <a:pt x="2123504" y="2745574"/>
                  <a:pt x="2115312" y="2741521"/>
                </a:cubicBezTo>
                <a:cubicBezTo>
                  <a:pt x="2107121" y="2737468"/>
                  <a:pt x="2100796" y="2731265"/>
                  <a:pt x="2096338" y="2722912"/>
                </a:cubicBezTo>
                <a:lnTo>
                  <a:pt x="2095729" y="2722912"/>
                </a:lnTo>
                <a:cubicBezTo>
                  <a:pt x="2095741" y="2723007"/>
                  <a:pt x="2095640" y="2724111"/>
                  <a:pt x="2095424" y="2726223"/>
                </a:cubicBezTo>
                <a:cubicBezTo>
                  <a:pt x="2095208" y="2728335"/>
                  <a:pt x="2094802" y="2730884"/>
                  <a:pt x="2094205" y="2733872"/>
                </a:cubicBezTo>
                <a:lnTo>
                  <a:pt x="2092376" y="2743914"/>
                </a:lnTo>
                <a:lnTo>
                  <a:pt x="2056105" y="2743914"/>
                </a:lnTo>
                <a:lnTo>
                  <a:pt x="2092376" y="2556462"/>
                </a:lnTo>
                <a:lnTo>
                  <a:pt x="2068297" y="2556462"/>
                </a:lnTo>
                <a:close/>
                <a:moveTo>
                  <a:pt x="1646073" y="2527544"/>
                </a:moveTo>
                <a:lnTo>
                  <a:pt x="1708252" y="2527544"/>
                </a:lnTo>
                <a:lnTo>
                  <a:pt x="1693621" y="2603724"/>
                </a:lnTo>
                <a:cubicBezTo>
                  <a:pt x="1692790" y="2607479"/>
                  <a:pt x="1691939" y="2610625"/>
                  <a:pt x="1691069" y="2613163"/>
                </a:cubicBezTo>
                <a:cubicBezTo>
                  <a:pt x="1690199" y="2615700"/>
                  <a:pt x="1689729" y="2617019"/>
                  <a:pt x="1689659" y="2617121"/>
                </a:cubicBezTo>
                <a:lnTo>
                  <a:pt x="1690269" y="2617121"/>
                </a:lnTo>
                <a:cubicBezTo>
                  <a:pt x="1691215" y="2614997"/>
                  <a:pt x="1694165" y="2611396"/>
                  <a:pt x="1699119" y="2606318"/>
                </a:cubicBezTo>
                <a:cubicBezTo>
                  <a:pt x="1704073" y="2601239"/>
                  <a:pt x="1710839" y="2596465"/>
                  <a:pt x="1719417" y="2591996"/>
                </a:cubicBezTo>
                <a:cubicBezTo>
                  <a:pt x="1727994" y="2587527"/>
                  <a:pt x="1738192" y="2585144"/>
                  <a:pt x="1750010" y="2584846"/>
                </a:cubicBezTo>
                <a:cubicBezTo>
                  <a:pt x="1763588" y="2584865"/>
                  <a:pt x="1774348" y="2588405"/>
                  <a:pt x="1782291" y="2595466"/>
                </a:cubicBezTo>
                <a:cubicBezTo>
                  <a:pt x="1790234" y="2602527"/>
                  <a:pt x="1794295" y="2612995"/>
                  <a:pt x="1794472" y="2626871"/>
                </a:cubicBezTo>
                <a:cubicBezTo>
                  <a:pt x="1794318" y="2633541"/>
                  <a:pt x="1793239" y="2642045"/>
                  <a:pt x="1791235" y="2652385"/>
                </a:cubicBezTo>
                <a:cubicBezTo>
                  <a:pt x="1789231" y="2662725"/>
                  <a:pt x="1787226" y="2672677"/>
                  <a:pt x="1785221" y="2682241"/>
                </a:cubicBezTo>
                <a:cubicBezTo>
                  <a:pt x="1783215" y="2691806"/>
                  <a:pt x="1782133" y="2698760"/>
                  <a:pt x="1781975" y="2703104"/>
                </a:cubicBezTo>
                <a:cubicBezTo>
                  <a:pt x="1782007" y="2707894"/>
                  <a:pt x="1783163" y="2711197"/>
                  <a:pt x="1785442" y="2713014"/>
                </a:cubicBezTo>
                <a:cubicBezTo>
                  <a:pt x="1787722" y="2714831"/>
                  <a:pt x="1790935" y="2715695"/>
                  <a:pt x="1795082" y="2715606"/>
                </a:cubicBezTo>
                <a:cubicBezTo>
                  <a:pt x="1796815" y="2715580"/>
                  <a:pt x="1798301" y="2715479"/>
                  <a:pt x="1799540" y="2715301"/>
                </a:cubicBezTo>
                <a:cubicBezTo>
                  <a:pt x="1800778" y="2715123"/>
                  <a:pt x="1801425" y="2715021"/>
                  <a:pt x="1801483" y="2714996"/>
                </a:cubicBezTo>
                <a:lnTo>
                  <a:pt x="1795996" y="2743915"/>
                </a:lnTo>
                <a:cubicBezTo>
                  <a:pt x="1795952" y="2743953"/>
                  <a:pt x="1794593" y="2744105"/>
                  <a:pt x="1791920" y="2744372"/>
                </a:cubicBezTo>
                <a:cubicBezTo>
                  <a:pt x="1789246" y="2744638"/>
                  <a:pt x="1785526" y="2744791"/>
                  <a:pt x="1780757" y="2744829"/>
                </a:cubicBezTo>
                <a:cubicBezTo>
                  <a:pt x="1775103" y="2744975"/>
                  <a:pt x="1769325" y="2744377"/>
                  <a:pt x="1763423" y="2743036"/>
                </a:cubicBezTo>
                <a:cubicBezTo>
                  <a:pt x="1757521" y="2741694"/>
                  <a:pt x="1752532" y="2738728"/>
                  <a:pt x="1748457" y="2734139"/>
                </a:cubicBezTo>
                <a:cubicBezTo>
                  <a:pt x="1744382" y="2729550"/>
                  <a:pt x="1742258" y="2722457"/>
                  <a:pt x="1742085" y="2712861"/>
                </a:cubicBezTo>
                <a:cubicBezTo>
                  <a:pt x="1742235" y="2707113"/>
                  <a:pt x="1743288" y="2699332"/>
                  <a:pt x="1745243" y="2689518"/>
                </a:cubicBezTo>
                <a:cubicBezTo>
                  <a:pt x="1747198" y="2679703"/>
                  <a:pt x="1749154" y="2670024"/>
                  <a:pt x="1751111" y="2660481"/>
                </a:cubicBezTo>
                <a:cubicBezTo>
                  <a:pt x="1753067" y="2650937"/>
                  <a:pt x="1754123" y="2643696"/>
                  <a:pt x="1754277" y="2638758"/>
                </a:cubicBezTo>
                <a:cubicBezTo>
                  <a:pt x="1754289" y="2632916"/>
                  <a:pt x="1752664" y="2628369"/>
                  <a:pt x="1749400" y="2625118"/>
                </a:cubicBezTo>
                <a:cubicBezTo>
                  <a:pt x="1746136" y="2621867"/>
                  <a:pt x="1741158" y="2620216"/>
                  <a:pt x="1734465" y="2620165"/>
                </a:cubicBezTo>
                <a:cubicBezTo>
                  <a:pt x="1720406" y="2620629"/>
                  <a:pt x="1708519" y="2626179"/>
                  <a:pt x="1698803" y="2636815"/>
                </a:cubicBezTo>
                <a:cubicBezTo>
                  <a:pt x="1689088" y="2647451"/>
                  <a:pt x="1682687" y="2660392"/>
                  <a:pt x="1679601" y="2675639"/>
                </a:cubicBezTo>
                <a:lnTo>
                  <a:pt x="1666190" y="2743914"/>
                </a:lnTo>
                <a:lnTo>
                  <a:pt x="1627480" y="2743914"/>
                </a:lnTo>
                <a:lnTo>
                  <a:pt x="1663751" y="2556462"/>
                </a:lnTo>
                <a:lnTo>
                  <a:pt x="1640586" y="2556462"/>
                </a:lnTo>
                <a:close/>
                <a:moveTo>
                  <a:pt x="141123" y="2527544"/>
                </a:moveTo>
                <a:lnTo>
                  <a:pt x="203302" y="2527544"/>
                </a:lnTo>
                <a:lnTo>
                  <a:pt x="188671" y="2603724"/>
                </a:lnTo>
                <a:cubicBezTo>
                  <a:pt x="187840" y="2607479"/>
                  <a:pt x="186989" y="2610625"/>
                  <a:pt x="186119" y="2613163"/>
                </a:cubicBezTo>
                <a:cubicBezTo>
                  <a:pt x="185249" y="2615700"/>
                  <a:pt x="184779" y="2617019"/>
                  <a:pt x="184709" y="2617121"/>
                </a:cubicBezTo>
                <a:lnTo>
                  <a:pt x="185319" y="2617121"/>
                </a:lnTo>
                <a:cubicBezTo>
                  <a:pt x="186265" y="2614997"/>
                  <a:pt x="189215" y="2611396"/>
                  <a:pt x="194169" y="2606318"/>
                </a:cubicBezTo>
                <a:cubicBezTo>
                  <a:pt x="199123" y="2601239"/>
                  <a:pt x="205889" y="2596465"/>
                  <a:pt x="214467" y="2591996"/>
                </a:cubicBezTo>
                <a:cubicBezTo>
                  <a:pt x="223044" y="2587527"/>
                  <a:pt x="233242" y="2585144"/>
                  <a:pt x="245059" y="2584846"/>
                </a:cubicBezTo>
                <a:cubicBezTo>
                  <a:pt x="258637" y="2584865"/>
                  <a:pt x="269398" y="2588405"/>
                  <a:pt x="277341" y="2595466"/>
                </a:cubicBezTo>
                <a:cubicBezTo>
                  <a:pt x="285284" y="2602527"/>
                  <a:pt x="289345" y="2612995"/>
                  <a:pt x="289522" y="2626871"/>
                </a:cubicBezTo>
                <a:cubicBezTo>
                  <a:pt x="289368" y="2633541"/>
                  <a:pt x="288289" y="2642045"/>
                  <a:pt x="286285" y="2652385"/>
                </a:cubicBezTo>
                <a:cubicBezTo>
                  <a:pt x="284281" y="2662725"/>
                  <a:pt x="282276" y="2672677"/>
                  <a:pt x="280271" y="2682241"/>
                </a:cubicBezTo>
                <a:cubicBezTo>
                  <a:pt x="278265" y="2691806"/>
                  <a:pt x="277183" y="2698760"/>
                  <a:pt x="277025" y="2703104"/>
                </a:cubicBezTo>
                <a:cubicBezTo>
                  <a:pt x="277057" y="2707894"/>
                  <a:pt x="278213" y="2711197"/>
                  <a:pt x="280492" y="2713014"/>
                </a:cubicBezTo>
                <a:cubicBezTo>
                  <a:pt x="282772" y="2714831"/>
                  <a:pt x="285985" y="2715695"/>
                  <a:pt x="290132" y="2715606"/>
                </a:cubicBezTo>
                <a:cubicBezTo>
                  <a:pt x="291865" y="2715580"/>
                  <a:pt x="293351" y="2715479"/>
                  <a:pt x="294589" y="2715301"/>
                </a:cubicBezTo>
                <a:cubicBezTo>
                  <a:pt x="295828" y="2715123"/>
                  <a:pt x="296475" y="2715021"/>
                  <a:pt x="296532" y="2714996"/>
                </a:cubicBezTo>
                <a:lnTo>
                  <a:pt x="291046" y="2743915"/>
                </a:lnTo>
                <a:cubicBezTo>
                  <a:pt x="291002" y="2743953"/>
                  <a:pt x="289643" y="2744105"/>
                  <a:pt x="286970" y="2744372"/>
                </a:cubicBezTo>
                <a:cubicBezTo>
                  <a:pt x="284296" y="2744638"/>
                  <a:pt x="280576" y="2744791"/>
                  <a:pt x="275807" y="2744829"/>
                </a:cubicBezTo>
                <a:cubicBezTo>
                  <a:pt x="270153" y="2744975"/>
                  <a:pt x="264375" y="2744377"/>
                  <a:pt x="258473" y="2743036"/>
                </a:cubicBezTo>
                <a:cubicBezTo>
                  <a:pt x="252571" y="2741694"/>
                  <a:pt x="247582" y="2738728"/>
                  <a:pt x="243507" y="2734139"/>
                </a:cubicBezTo>
                <a:cubicBezTo>
                  <a:pt x="239432" y="2729550"/>
                  <a:pt x="237308" y="2722457"/>
                  <a:pt x="237135" y="2712861"/>
                </a:cubicBezTo>
                <a:cubicBezTo>
                  <a:pt x="237285" y="2707113"/>
                  <a:pt x="238338" y="2699332"/>
                  <a:pt x="240293" y="2689518"/>
                </a:cubicBezTo>
                <a:cubicBezTo>
                  <a:pt x="242248" y="2679703"/>
                  <a:pt x="244204" y="2670024"/>
                  <a:pt x="246161" y="2660481"/>
                </a:cubicBezTo>
                <a:cubicBezTo>
                  <a:pt x="248117" y="2650937"/>
                  <a:pt x="249172" y="2643696"/>
                  <a:pt x="249327" y="2638758"/>
                </a:cubicBezTo>
                <a:cubicBezTo>
                  <a:pt x="249339" y="2632916"/>
                  <a:pt x="247714" y="2628369"/>
                  <a:pt x="244450" y="2625118"/>
                </a:cubicBezTo>
                <a:cubicBezTo>
                  <a:pt x="241186" y="2621867"/>
                  <a:pt x="236208" y="2620216"/>
                  <a:pt x="229515" y="2620165"/>
                </a:cubicBezTo>
                <a:cubicBezTo>
                  <a:pt x="215456" y="2620629"/>
                  <a:pt x="203569" y="2626179"/>
                  <a:pt x="193853" y="2636815"/>
                </a:cubicBezTo>
                <a:cubicBezTo>
                  <a:pt x="184137" y="2647451"/>
                  <a:pt x="177737" y="2660392"/>
                  <a:pt x="174651" y="2675639"/>
                </a:cubicBezTo>
                <a:lnTo>
                  <a:pt x="161239" y="2743914"/>
                </a:lnTo>
                <a:lnTo>
                  <a:pt x="122530" y="2743914"/>
                </a:lnTo>
                <a:lnTo>
                  <a:pt x="158801" y="2556462"/>
                </a:lnTo>
                <a:lnTo>
                  <a:pt x="135636" y="2556462"/>
                </a:lnTo>
                <a:close/>
                <a:moveTo>
                  <a:pt x="978223" y="2524801"/>
                </a:moveTo>
                <a:cubicBezTo>
                  <a:pt x="982857" y="2524852"/>
                  <a:pt x="986538" y="2525055"/>
                  <a:pt x="989268" y="2525410"/>
                </a:cubicBezTo>
                <a:cubicBezTo>
                  <a:pt x="991998" y="2525766"/>
                  <a:pt x="993394" y="2525969"/>
                  <a:pt x="993458" y="2526020"/>
                </a:cubicBezTo>
                <a:lnTo>
                  <a:pt x="987059" y="2557073"/>
                </a:lnTo>
                <a:cubicBezTo>
                  <a:pt x="987021" y="2557035"/>
                  <a:pt x="986107" y="2556882"/>
                  <a:pt x="984317" y="2556615"/>
                </a:cubicBezTo>
                <a:cubicBezTo>
                  <a:pt x="982527" y="2556348"/>
                  <a:pt x="980089" y="2556195"/>
                  <a:pt x="977004" y="2556157"/>
                </a:cubicBezTo>
                <a:cubicBezTo>
                  <a:pt x="971817" y="2555731"/>
                  <a:pt x="965812" y="2556965"/>
                  <a:pt x="958988" y="2559857"/>
                </a:cubicBezTo>
                <a:cubicBezTo>
                  <a:pt x="952164" y="2562750"/>
                  <a:pt x="947302" y="2569858"/>
                  <a:pt x="944401" y="2581180"/>
                </a:cubicBezTo>
                <a:lnTo>
                  <a:pt x="942877" y="2588504"/>
                </a:lnTo>
                <a:lnTo>
                  <a:pt x="978223" y="2588504"/>
                </a:lnTo>
                <a:lnTo>
                  <a:pt x="972738" y="2617422"/>
                </a:lnTo>
                <a:lnTo>
                  <a:pt x="937392" y="2617422"/>
                </a:lnTo>
                <a:lnTo>
                  <a:pt x="913016" y="2743914"/>
                </a:lnTo>
                <a:lnTo>
                  <a:pt x="874319" y="2743914"/>
                </a:lnTo>
                <a:lnTo>
                  <a:pt x="898695" y="2617422"/>
                </a:lnTo>
                <a:lnTo>
                  <a:pt x="874929" y="2617422"/>
                </a:lnTo>
                <a:lnTo>
                  <a:pt x="880413" y="2588504"/>
                </a:lnTo>
                <a:lnTo>
                  <a:pt x="904180" y="2588504"/>
                </a:lnTo>
                <a:lnTo>
                  <a:pt x="905703" y="2582096"/>
                </a:lnTo>
                <a:cubicBezTo>
                  <a:pt x="909386" y="2565364"/>
                  <a:pt x="915631" y="2552871"/>
                  <a:pt x="924437" y="2544619"/>
                </a:cubicBezTo>
                <a:cubicBezTo>
                  <a:pt x="933243" y="2536366"/>
                  <a:pt x="942625" y="2530941"/>
                  <a:pt x="952583" y="2528344"/>
                </a:cubicBezTo>
                <a:cubicBezTo>
                  <a:pt x="962540" y="2525747"/>
                  <a:pt x="971086" y="2524566"/>
                  <a:pt x="978223" y="2524801"/>
                </a:cubicBezTo>
                <a:close/>
                <a:moveTo>
                  <a:pt x="3335325" y="2523887"/>
                </a:moveTo>
                <a:lnTo>
                  <a:pt x="3372498" y="2523887"/>
                </a:lnTo>
                <a:lnTo>
                  <a:pt x="3335325" y="2594562"/>
                </a:lnTo>
                <a:lnTo>
                  <a:pt x="3306378" y="2594562"/>
                </a:lnTo>
                <a:close/>
                <a:moveTo>
                  <a:pt x="3284440" y="2523887"/>
                </a:moveTo>
                <a:lnTo>
                  <a:pt x="3321613" y="2523887"/>
                </a:lnTo>
                <a:lnTo>
                  <a:pt x="3284440" y="2594562"/>
                </a:lnTo>
                <a:lnTo>
                  <a:pt x="3255798" y="2594562"/>
                </a:lnTo>
                <a:close/>
                <a:moveTo>
                  <a:pt x="2793556" y="2523887"/>
                </a:moveTo>
                <a:cubicBezTo>
                  <a:pt x="2817935" y="2524235"/>
                  <a:pt x="2835227" y="2530998"/>
                  <a:pt x="2845432" y="2544178"/>
                </a:cubicBezTo>
                <a:cubicBezTo>
                  <a:pt x="2855637" y="2557358"/>
                  <a:pt x="2860587" y="2574867"/>
                  <a:pt x="2860282" y="2596705"/>
                </a:cubicBezTo>
                <a:cubicBezTo>
                  <a:pt x="2860348" y="2610856"/>
                  <a:pt x="2858692" y="2626473"/>
                  <a:pt x="2855313" y="2643558"/>
                </a:cubicBezTo>
                <a:cubicBezTo>
                  <a:pt x="2851934" y="2660643"/>
                  <a:pt x="2846430" y="2677068"/>
                  <a:pt x="2838803" y="2692832"/>
                </a:cubicBezTo>
                <a:cubicBezTo>
                  <a:pt x="2831176" y="2708596"/>
                  <a:pt x="2821024" y="2721572"/>
                  <a:pt x="2808347" y="2731759"/>
                </a:cubicBezTo>
                <a:cubicBezTo>
                  <a:pt x="2795670" y="2741946"/>
                  <a:pt x="2780067" y="2747217"/>
                  <a:pt x="2761538" y="2747572"/>
                </a:cubicBezTo>
                <a:cubicBezTo>
                  <a:pt x="2737293" y="2747230"/>
                  <a:pt x="2720039" y="2740454"/>
                  <a:pt x="2709777" y="2727242"/>
                </a:cubicBezTo>
                <a:cubicBezTo>
                  <a:pt x="2699515" y="2714030"/>
                  <a:pt x="2694527" y="2696432"/>
                  <a:pt x="2694813" y="2674449"/>
                </a:cubicBezTo>
                <a:cubicBezTo>
                  <a:pt x="2694744" y="2660300"/>
                  <a:pt x="2696386" y="2644698"/>
                  <a:pt x="2699739" y="2627643"/>
                </a:cubicBezTo>
                <a:cubicBezTo>
                  <a:pt x="2703092" y="2610588"/>
                  <a:pt x="2708572" y="2594199"/>
                  <a:pt x="2716177" y="2578474"/>
                </a:cubicBezTo>
                <a:cubicBezTo>
                  <a:pt x="2723783" y="2562750"/>
                  <a:pt x="2733930" y="2549809"/>
                  <a:pt x="2746619" y="2539652"/>
                </a:cubicBezTo>
                <a:cubicBezTo>
                  <a:pt x="2759308" y="2529495"/>
                  <a:pt x="2774954" y="2524240"/>
                  <a:pt x="2793556" y="2523887"/>
                </a:cubicBezTo>
                <a:close/>
                <a:moveTo>
                  <a:pt x="2603450" y="2523887"/>
                </a:moveTo>
                <a:cubicBezTo>
                  <a:pt x="2621909" y="2524038"/>
                  <a:pt x="2637319" y="2528987"/>
                  <a:pt x="2649680" y="2538733"/>
                </a:cubicBezTo>
                <a:cubicBezTo>
                  <a:pt x="2662040" y="2548479"/>
                  <a:pt x="2668462" y="2562112"/>
                  <a:pt x="2668943" y="2579633"/>
                </a:cubicBezTo>
                <a:cubicBezTo>
                  <a:pt x="2668648" y="2593565"/>
                  <a:pt x="2664632" y="2605810"/>
                  <a:pt x="2656894" y="2616369"/>
                </a:cubicBezTo>
                <a:cubicBezTo>
                  <a:pt x="2649157" y="2626928"/>
                  <a:pt x="2639471" y="2636354"/>
                  <a:pt x="2627836" y="2644647"/>
                </a:cubicBezTo>
                <a:cubicBezTo>
                  <a:pt x="2616201" y="2652939"/>
                  <a:pt x="2604388" y="2660653"/>
                  <a:pt x="2592400" y="2667788"/>
                </a:cubicBezTo>
                <a:cubicBezTo>
                  <a:pt x="2580411" y="2674922"/>
                  <a:pt x="2570018" y="2682031"/>
                  <a:pt x="2561220" y="2689114"/>
                </a:cubicBezTo>
                <a:cubicBezTo>
                  <a:pt x="2552422" y="2696198"/>
                  <a:pt x="2546991" y="2703809"/>
                  <a:pt x="2544928" y="2711948"/>
                </a:cubicBezTo>
                <a:lnTo>
                  <a:pt x="2616556" y="2711948"/>
                </a:lnTo>
                <a:lnTo>
                  <a:pt x="2622042" y="2684510"/>
                </a:lnTo>
                <a:lnTo>
                  <a:pt x="2656154" y="2684510"/>
                </a:lnTo>
                <a:lnTo>
                  <a:pt x="2644582" y="2743914"/>
                </a:lnTo>
                <a:lnTo>
                  <a:pt x="2497379" y="2743914"/>
                </a:lnTo>
                <a:cubicBezTo>
                  <a:pt x="2497904" y="2724471"/>
                  <a:pt x="2502512" y="2708091"/>
                  <a:pt x="2511202" y="2694776"/>
                </a:cubicBezTo>
                <a:cubicBezTo>
                  <a:pt x="2519893" y="2681461"/>
                  <a:pt x="2530617" y="2670122"/>
                  <a:pt x="2543372" y="2660761"/>
                </a:cubicBezTo>
                <a:cubicBezTo>
                  <a:pt x="2556128" y="2651399"/>
                  <a:pt x="2568865" y="2642927"/>
                  <a:pt x="2581584" y="2635344"/>
                </a:cubicBezTo>
                <a:cubicBezTo>
                  <a:pt x="2594303" y="2627761"/>
                  <a:pt x="2604954" y="2619980"/>
                  <a:pt x="2613535" y="2612000"/>
                </a:cubicBezTo>
                <a:cubicBezTo>
                  <a:pt x="2622116" y="2604021"/>
                  <a:pt x="2626577" y="2594756"/>
                  <a:pt x="2626919" y="2584206"/>
                </a:cubicBezTo>
                <a:cubicBezTo>
                  <a:pt x="2626780" y="2576082"/>
                  <a:pt x="2624163" y="2569845"/>
                  <a:pt x="2619070" y="2565494"/>
                </a:cubicBezTo>
                <a:cubicBezTo>
                  <a:pt x="2613978" y="2561143"/>
                  <a:pt x="2607247" y="2558945"/>
                  <a:pt x="2598877" y="2558900"/>
                </a:cubicBezTo>
                <a:cubicBezTo>
                  <a:pt x="2590161" y="2559232"/>
                  <a:pt x="2582397" y="2561550"/>
                  <a:pt x="2575588" y="2565856"/>
                </a:cubicBezTo>
                <a:cubicBezTo>
                  <a:pt x="2568779" y="2570162"/>
                  <a:pt x="2563410" y="2574468"/>
                  <a:pt x="2559479" y="2578774"/>
                </a:cubicBezTo>
                <a:cubicBezTo>
                  <a:pt x="2555549" y="2583080"/>
                  <a:pt x="2553543" y="2585399"/>
                  <a:pt x="2553462" y="2585730"/>
                </a:cubicBezTo>
                <a:lnTo>
                  <a:pt x="2527250" y="2564999"/>
                </a:lnTo>
                <a:cubicBezTo>
                  <a:pt x="2527321" y="2564491"/>
                  <a:pt x="2530429" y="2560938"/>
                  <a:pt x="2536574" y="2554340"/>
                </a:cubicBezTo>
                <a:cubicBezTo>
                  <a:pt x="2542719" y="2547742"/>
                  <a:pt x="2551472" y="2541144"/>
                  <a:pt x="2562832" y="2534545"/>
                </a:cubicBezTo>
                <a:cubicBezTo>
                  <a:pt x="2574193" y="2527947"/>
                  <a:pt x="2587731" y="2524394"/>
                  <a:pt x="2603450" y="2523887"/>
                </a:cubicBezTo>
                <a:close/>
                <a:moveTo>
                  <a:pt x="887800" y="2299897"/>
                </a:moveTo>
                <a:cubicBezTo>
                  <a:pt x="881505" y="2299769"/>
                  <a:pt x="873798" y="2300364"/>
                  <a:pt x="864679" y="2301682"/>
                </a:cubicBezTo>
                <a:cubicBezTo>
                  <a:pt x="855560" y="2303000"/>
                  <a:pt x="847424" y="2305809"/>
                  <a:pt x="840271" y="2310110"/>
                </a:cubicBezTo>
                <a:cubicBezTo>
                  <a:pt x="833117" y="2314411"/>
                  <a:pt x="829341" y="2320971"/>
                  <a:pt x="828942" y="2329791"/>
                </a:cubicBezTo>
                <a:cubicBezTo>
                  <a:pt x="828904" y="2335066"/>
                  <a:pt x="830429" y="2339311"/>
                  <a:pt x="833516" y="2342527"/>
                </a:cubicBezTo>
                <a:cubicBezTo>
                  <a:pt x="836604" y="2345742"/>
                  <a:pt x="841484" y="2347395"/>
                  <a:pt x="848155" y="2347484"/>
                </a:cubicBezTo>
                <a:cubicBezTo>
                  <a:pt x="855246" y="2347307"/>
                  <a:pt x="861902" y="2345017"/>
                  <a:pt x="868124" y="2340614"/>
                </a:cubicBezTo>
                <a:cubicBezTo>
                  <a:pt x="874346" y="2336212"/>
                  <a:pt x="879669" y="2330759"/>
                  <a:pt x="884095" y="2324255"/>
                </a:cubicBezTo>
                <a:cubicBezTo>
                  <a:pt x="888521" y="2317751"/>
                  <a:pt x="891585" y="2311258"/>
                  <a:pt x="893289" y="2304777"/>
                </a:cubicBezTo>
                <a:lnTo>
                  <a:pt x="894509" y="2299897"/>
                </a:lnTo>
                <a:close/>
                <a:moveTo>
                  <a:pt x="1571077" y="2246252"/>
                </a:moveTo>
                <a:cubicBezTo>
                  <a:pt x="1561645" y="2246350"/>
                  <a:pt x="1552659" y="2248932"/>
                  <a:pt x="1544119" y="2253999"/>
                </a:cubicBezTo>
                <a:cubicBezTo>
                  <a:pt x="1535580" y="2259066"/>
                  <a:pt x="1528581" y="2266030"/>
                  <a:pt x="1523125" y="2274892"/>
                </a:cubicBezTo>
                <a:cubicBezTo>
                  <a:pt x="1517668" y="2283753"/>
                  <a:pt x="1514848" y="2293925"/>
                  <a:pt x="1514666" y="2305406"/>
                </a:cubicBezTo>
                <a:cubicBezTo>
                  <a:pt x="1514856" y="2317120"/>
                  <a:pt x="1518363" y="2326319"/>
                  <a:pt x="1525186" y="2333001"/>
                </a:cubicBezTo>
                <a:cubicBezTo>
                  <a:pt x="1532008" y="2339684"/>
                  <a:pt x="1541004" y="2343089"/>
                  <a:pt x="1552172" y="2343216"/>
                </a:cubicBezTo>
                <a:cubicBezTo>
                  <a:pt x="1561604" y="2343128"/>
                  <a:pt x="1570589" y="2340595"/>
                  <a:pt x="1579129" y="2335616"/>
                </a:cubicBezTo>
                <a:cubicBezTo>
                  <a:pt x="1587669" y="2330637"/>
                  <a:pt x="1594667" y="2323745"/>
                  <a:pt x="1600124" y="2314938"/>
                </a:cubicBezTo>
                <a:cubicBezTo>
                  <a:pt x="1605580" y="2306131"/>
                  <a:pt x="1608400" y="2295941"/>
                  <a:pt x="1608582" y="2284367"/>
                </a:cubicBezTo>
                <a:cubicBezTo>
                  <a:pt x="1608392" y="2272773"/>
                  <a:pt x="1604885" y="2263562"/>
                  <a:pt x="1598063" y="2256733"/>
                </a:cubicBezTo>
                <a:cubicBezTo>
                  <a:pt x="1591240" y="2249904"/>
                  <a:pt x="1582245" y="2246411"/>
                  <a:pt x="1571077" y="2246252"/>
                </a:cubicBezTo>
                <a:close/>
                <a:moveTo>
                  <a:pt x="1212558" y="2243204"/>
                </a:moveTo>
                <a:cubicBezTo>
                  <a:pt x="1202653" y="2243331"/>
                  <a:pt x="1193797" y="2246433"/>
                  <a:pt x="1185989" y="2252511"/>
                </a:cubicBezTo>
                <a:cubicBezTo>
                  <a:pt x="1178181" y="2258588"/>
                  <a:pt x="1172298" y="2266878"/>
                  <a:pt x="1168340" y="2277380"/>
                </a:cubicBezTo>
                <a:lnTo>
                  <a:pt x="1236649" y="2277380"/>
                </a:lnTo>
                <a:cubicBezTo>
                  <a:pt x="1236675" y="2277252"/>
                  <a:pt x="1236777" y="2276286"/>
                  <a:pt x="1236955" y="2274481"/>
                </a:cubicBezTo>
                <a:cubicBezTo>
                  <a:pt x="1237133" y="2272675"/>
                  <a:pt x="1237234" y="2270794"/>
                  <a:pt x="1237260" y="2268836"/>
                </a:cubicBezTo>
                <a:cubicBezTo>
                  <a:pt x="1237164" y="2260692"/>
                  <a:pt x="1234915" y="2254399"/>
                  <a:pt x="1230512" y="2249955"/>
                </a:cubicBezTo>
                <a:cubicBezTo>
                  <a:pt x="1226110" y="2245512"/>
                  <a:pt x="1220125" y="2243261"/>
                  <a:pt x="1212558" y="2243204"/>
                </a:cubicBezTo>
                <a:close/>
                <a:moveTo>
                  <a:pt x="717258" y="2243204"/>
                </a:moveTo>
                <a:cubicBezTo>
                  <a:pt x="707353" y="2243331"/>
                  <a:pt x="698497" y="2246433"/>
                  <a:pt x="690689" y="2252511"/>
                </a:cubicBezTo>
                <a:cubicBezTo>
                  <a:pt x="682881" y="2258588"/>
                  <a:pt x="676998" y="2266878"/>
                  <a:pt x="673040" y="2277380"/>
                </a:cubicBezTo>
                <a:lnTo>
                  <a:pt x="741349" y="2277380"/>
                </a:lnTo>
                <a:cubicBezTo>
                  <a:pt x="741375" y="2277252"/>
                  <a:pt x="741476" y="2276286"/>
                  <a:pt x="741654" y="2274481"/>
                </a:cubicBezTo>
                <a:cubicBezTo>
                  <a:pt x="741832" y="2272675"/>
                  <a:pt x="741934" y="2270794"/>
                  <a:pt x="741960" y="2268836"/>
                </a:cubicBezTo>
                <a:cubicBezTo>
                  <a:pt x="741864" y="2260692"/>
                  <a:pt x="739615" y="2254399"/>
                  <a:pt x="735212" y="2249955"/>
                </a:cubicBezTo>
                <a:cubicBezTo>
                  <a:pt x="730810" y="2245512"/>
                  <a:pt x="724825" y="2243261"/>
                  <a:pt x="717258" y="2243204"/>
                </a:cubicBezTo>
                <a:close/>
                <a:moveTo>
                  <a:pt x="22251" y="2217029"/>
                </a:moveTo>
                <a:lnTo>
                  <a:pt x="84696" y="2217029"/>
                </a:lnTo>
                <a:lnTo>
                  <a:pt x="64275" y="2322177"/>
                </a:lnTo>
                <a:cubicBezTo>
                  <a:pt x="63957" y="2323733"/>
                  <a:pt x="63678" y="2325347"/>
                  <a:pt x="63437" y="2327017"/>
                </a:cubicBezTo>
                <a:cubicBezTo>
                  <a:pt x="63195" y="2328688"/>
                  <a:pt x="63068" y="2330225"/>
                  <a:pt x="63056" y="2331629"/>
                </a:cubicBezTo>
                <a:cubicBezTo>
                  <a:pt x="63107" y="2336286"/>
                  <a:pt x="64301" y="2339551"/>
                  <a:pt x="66637" y="2341425"/>
                </a:cubicBezTo>
                <a:cubicBezTo>
                  <a:pt x="68974" y="2343299"/>
                  <a:pt x="72149" y="2344201"/>
                  <a:pt x="76162" y="2344131"/>
                </a:cubicBezTo>
                <a:cubicBezTo>
                  <a:pt x="78042" y="2344105"/>
                  <a:pt x="79617" y="2344004"/>
                  <a:pt x="80887" y="2343826"/>
                </a:cubicBezTo>
                <a:cubicBezTo>
                  <a:pt x="82156" y="2343648"/>
                  <a:pt x="82817" y="2343546"/>
                  <a:pt x="82868" y="2343521"/>
                </a:cubicBezTo>
                <a:lnTo>
                  <a:pt x="77381" y="2372440"/>
                </a:lnTo>
                <a:cubicBezTo>
                  <a:pt x="77229" y="2372478"/>
                  <a:pt x="75781" y="2372630"/>
                  <a:pt x="73038" y="2372897"/>
                </a:cubicBezTo>
                <a:cubicBezTo>
                  <a:pt x="70295" y="2373163"/>
                  <a:pt x="67170" y="2373316"/>
                  <a:pt x="63665" y="2373354"/>
                </a:cubicBezTo>
                <a:cubicBezTo>
                  <a:pt x="57317" y="2373508"/>
                  <a:pt x="51065" y="2372929"/>
                  <a:pt x="44909" y="2371617"/>
                </a:cubicBezTo>
                <a:cubicBezTo>
                  <a:pt x="38753" y="2370305"/>
                  <a:pt x="33629" y="2367336"/>
                  <a:pt x="29537" y="2362709"/>
                </a:cubicBezTo>
                <a:cubicBezTo>
                  <a:pt x="25445" y="2358082"/>
                  <a:pt x="23321" y="2350873"/>
                  <a:pt x="23165" y="2341082"/>
                </a:cubicBezTo>
                <a:cubicBezTo>
                  <a:pt x="23165" y="2338934"/>
                  <a:pt x="23317" y="2336521"/>
                  <a:pt x="23622" y="2333840"/>
                </a:cubicBezTo>
                <a:cubicBezTo>
                  <a:pt x="23926" y="2331159"/>
                  <a:pt x="24383" y="2328288"/>
                  <a:pt x="24992" y="2325226"/>
                </a:cubicBezTo>
                <a:lnTo>
                  <a:pt x="40522" y="2245947"/>
                </a:lnTo>
                <a:lnTo>
                  <a:pt x="16459" y="2245947"/>
                </a:lnTo>
                <a:close/>
                <a:moveTo>
                  <a:pt x="617719" y="2214896"/>
                </a:moveTo>
                <a:cubicBezTo>
                  <a:pt x="619890" y="2214921"/>
                  <a:pt x="621794" y="2215023"/>
                  <a:pt x="623432" y="2215200"/>
                </a:cubicBezTo>
                <a:cubicBezTo>
                  <a:pt x="625070" y="2215378"/>
                  <a:pt x="626212" y="2215480"/>
                  <a:pt x="626859" y="2215505"/>
                </a:cubicBezTo>
                <a:lnTo>
                  <a:pt x="619242" y="2253567"/>
                </a:lnTo>
                <a:cubicBezTo>
                  <a:pt x="618766" y="2253542"/>
                  <a:pt x="617738" y="2253440"/>
                  <a:pt x="616157" y="2253262"/>
                </a:cubicBezTo>
                <a:cubicBezTo>
                  <a:pt x="614576" y="2253084"/>
                  <a:pt x="612557" y="2252983"/>
                  <a:pt x="610101" y="2252957"/>
                </a:cubicBezTo>
                <a:cubicBezTo>
                  <a:pt x="602226" y="2253033"/>
                  <a:pt x="594311" y="2255659"/>
                  <a:pt x="586356" y="2260837"/>
                </a:cubicBezTo>
                <a:cubicBezTo>
                  <a:pt x="578402" y="2266015"/>
                  <a:pt x="571345" y="2273293"/>
                  <a:pt x="565185" y="2282670"/>
                </a:cubicBezTo>
                <a:cubicBezTo>
                  <a:pt x="559025" y="2292047"/>
                  <a:pt x="554699" y="2303073"/>
                  <a:pt x="552207" y="2315746"/>
                </a:cubicBezTo>
                <a:lnTo>
                  <a:pt x="541542" y="2372439"/>
                </a:lnTo>
                <a:lnTo>
                  <a:pt x="502844" y="2372439"/>
                </a:lnTo>
                <a:lnTo>
                  <a:pt x="526002" y="2252653"/>
                </a:lnTo>
                <a:cubicBezTo>
                  <a:pt x="526364" y="2250906"/>
                  <a:pt x="526173" y="2249370"/>
                  <a:pt x="525431" y="2248043"/>
                </a:cubicBezTo>
                <a:cubicBezTo>
                  <a:pt x="524688" y="2246715"/>
                  <a:pt x="523050" y="2246017"/>
                  <a:pt x="520517" y="2245947"/>
                </a:cubicBezTo>
                <a:lnTo>
                  <a:pt x="503149" y="2245947"/>
                </a:lnTo>
                <a:lnTo>
                  <a:pt x="508938" y="2217029"/>
                </a:lnTo>
                <a:lnTo>
                  <a:pt x="549464" y="2217029"/>
                </a:lnTo>
                <a:cubicBezTo>
                  <a:pt x="555533" y="2217010"/>
                  <a:pt x="560002" y="2218114"/>
                  <a:pt x="562871" y="2220340"/>
                </a:cubicBezTo>
                <a:cubicBezTo>
                  <a:pt x="565741" y="2222565"/>
                  <a:pt x="567163" y="2226028"/>
                  <a:pt x="567137" y="2230727"/>
                </a:cubicBezTo>
                <a:cubicBezTo>
                  <a:pt x="567074" y="2233188"/>
                  <a:pt x="566515" y="2236943"/>
                  <a:pt x="565461" y="2241993"/>
                </a:cubicBezTo>
                <a:cubicBezTo>
                  <a:pt x="564408" y="2247042"/>
                  <a:pt x="563240" y="2251409"/>
                  <a:pt x="561957" y="2255091"/>
                </a:cubicBezTo>
                <a:lnTo>
                  <a:pt x="562567" y="2255091"/>
                </a:lnTo>
                <a:cubicBezTo>
                  <a:pt x="567912" y="2244090"/>
                  <a:pt x="575428" y="2234726"/>
                  <a:pt x="585115" y="2227000"/>
                </a:cubicBezTo>
                <a:cubicBezTo>
                  <a:pt x="594802" y="2219273"/>
                  <a:pt x="605670" y="2215238"/>
                  <a:pt x="617719" y="2214896"/>
                </a:cubicBezTo>
                <a:close/>
                <a:moveTo>
                  <a:pt x="1574126" y="2213372"/>
                </a:moveTo>
                <a:cubicBezTo>
                  <a:pt x="1596003" y="2213675"/>
                  <a:pt x="1613666" y="2219994"/>
                  <a:pt x="1627113" y="2232330"/>
                </a:cubicBezTo>
                <a:cubicBezTo>
                  <a:pt x="1640561" y="2244666"/>
                  <a:pt x="1647477" y="2261199"/>
                  <a:pt x="1647863" y="2281927"/>
                </a:cubicBezTo>
                <a:cubicBezTo>
                  <a:pt x="1647582" y="2300273"/>
                  <a:pt x="1642798" y="2316497"/>
                  <a:pt x="1633512" y="2330600"/>
                </a:cubicBezTo>
                <a:cubicBezTo>
                  <a:pt x="1624227" y="2344702"/>
                  <a:pt x="1612129" y="2355773"/>
                  <a:pt x="1597219" y="2363811"/>
                </a:cubicBezTo>
                <a:cubicBezTo>
                  <a:pt x="1582309" y="2371850"/>
                  <a:pt x="1566277" y="2375945"/>
                  <a:pt x="1549122" y="2376097"/>
                </a:cubicBezTo>
                <a:cubicBezTo>
                  <a:pt x="1527378" y="2375819"/>
                  <a:pt x="1509754" y="2369524"/>
                  <a:pt x="1496249" y="2357214"/>
                </a:cubicBezTo>
                <a:cubicBezTo>
                  <a:pt x="1482744" y="2344903"/>
                  <a:pt x="1475790" y="2328244"/>
                  <a:pt x="1475385" y="2307236"/>
                </a:cubicBezTo>
                <a:cubicBezTo>
                  <a:pt x="1475655" y="2289086"/>
                  <a:pt x="1480394" y="2272979"/>
                  <a:pt x="1489600" y="2258913"/>
                </a:cubicBezTo>
                <a:cubicBezTo>
                  <a:pt x="1498807" y="2244848"/>
                  <a:pt x="1510860" y="2233782"/>
                  <a:pt x="1525759" y="2225713"/>
                </a:cubicBezTo>
                <a:cubicBezTo>
                  <a:pt x="1540658" y="2217645"/>
                  <a:pt x="1556780" y="2213531"/>
                  <a:pt x="1574126" y="2213372"/>
                </a:cubicBezTo>
                <a:close/>
                <a:moveTo>
                  <a:pt x="1213473" y="2213372"/>
                </a:moveTo>
                <a:cubicBezTo>
                  <a:pt x="1234183" y="2213668"/>
                  <a:pt x="1249672" y="2219163"/>
                  <a:pt x="1259940" y="2229857"/>
                </a:cubicBezTo>
                <a:cubicBezTo>
                  <a:pt x="1270208" y="2240550"/>
                  <a:pt x="1275335" y="2254662"/>
                  <a:pt x="1275322" y="2272192"/>
                </a:cubicBezTo>
                <a:cubicBezTo>
                  <a:pt x="1275106" y="2279223"/>
                  <a:pt x="1274243" y="2285567"/>
                  <a:pt x="1272733" y="2291223"/>
                </a:cubicBezTo>
                <a:cubicBezTo>
                  <a:pt x="1271224" y="2296879"/>
                  <a:pt x="1270361" y="2299872"/>
                  <a:pt x="1270145" y="2300201"/>
                </a:cubicBezTo>
                <a:lnTo>
                  <a:pt x="1163156" y="2300201"/>
                </a:lnTo>
                <a:cubicBezTo>
                  <a:pt x="1163117" y="2300265"/>
                  <a:pt x="1162965" y="2301053"/>
                  <a:pt x="1162698" y="2302566"/>
                </a:cubicBezTo>
                <a:cubicBezTo>
                  <a:pt x="1162431" y="2304078"/>
                  <a:pt x="1162279" y="2305934"/>
                  <a:pt x="1162241" y="2308133"/>
                </a:cubicBezTo>
                <a:cubicBezTo>
                  <a:pt x="1162323" y="2318550"/>
                  <a:pt x="1165741" y="2327003"/>
                  <a:pt x="1172495" y="2333492"/>
                </a:cubicBezTo>
                <a:cubicBezTo>
                  <a:pt x="1179248" y="2339981"/>
                  <a:pt x="1188842" y="2343324"/>
                  <a:pt x="1201275" y="2343521"/>
                </a:cubicBezTo>
                <a:cubicBezTo>
                  <a:pt x="1209742" y="2343310"/>
                  <a:pt x="1217609" y="2341834"/>
                  <a:pt x="1224876" y="2339092"/>
                </a:cubicBezTo>
                <a:cubicBezTo>
                  <a:pt x="1232143" y="2336350"/>
                  <a:pt x="1238021" y="2333608"/>
                  <a:pt x="1242509" y="2330866"/>
                </a:cubicBezTo>
                <a:cubicBezTo>
                  <a:pt x="1246998" y="2328125"/>
                  <a:pt x="1249308" y="2326648"/>
                  <a:pt x="1249439" y="2326437"/>
                </a:cubicBezTo>
                <a:lnTo>
                  <a:pt x="1259792" y="2355699"/>
                </a:lnTo>
                <a:cubicBezTo>
                  <a:pt x="1259672" y="2355951"/>
                  <a:pt x="1256934" y="2357714"/>
                  <a:pt x="1251579" y="2360987"/>
                </a:cubicBezTo>
                <a:cubicBezTo>
                  <a:pt x="1246223" y="2364261"/>
                  <a:pt x="1238970" y="2367535"/>
                  <a:pt x="1229819" y="2370808"/>
                </a:cubicBezTo>
                <a:cubicBezTo>
                  <a:pt x="1220668" y="2374082"/>
                  <a:pt x="1210340" y="2375845"/>
                  <a:pt x="1198835" y="2376097"/>
                </a:cubicBezTo>
                <a:cubicBezTo>
                  <a:pt x="1174481" y="2375660"/>
                  <a:pt x="1155827" y="2369226"/>
                  <a:pt x="1142874" y="2356794"/>
                </a:cubicBezTo>
                <a:cubicBezTo>
                  <a:pt x="1129920" y="2344361"/>
                  <a:pt x="1123384" y="2328548"/>
                  <a:pt x="1123264" y="2309353"/>
                </a:cubicBezTo>
                <a:cubicBezTo>
                  <a:pt x="1123418" y="2291570"/>
                  <a:pt x="1127374" y="2275465"/>
                  <a:pt x="1135132" y="2261037"/>
                </a:cubicBezTo>
                <a:cubicBezTo>
                  <a:pt x="1142889" y="2246609"/>
                  <a:pt x="1153527" y="2235109"/>
                  <a:pt x="1167045" y="2226539"/>
                </a:cubicBezTo>
                <a:cubicBezTo>
                  <a:pt x="1180563" y="2217969"/>
                  <a:pt x="1196039" y="2213580"/>
                  <a:pt x="1213473" y="2213372"/>
                </a:cubicBezTo>
                <a:close/>
                <a:moveTo>
                  <a:pt x="1053766" y="2213372"/>
                </a:moveTo>
                <a:cubicBezTo>
                  <a:pt x="1062729" y="2213347"/>
                  <a:pt x="1071370" y="2214546"/>
                  <a:pt x="1079691" y="2216969"/>
                </a:cubicBezTo>
                <a:cubicBezTo>
                  <a:pt x="1088011" y="2219391"/>
                  <a:pt x="1094622" y="2223184"/>
                  <a:pt x="1099524" y="2228347"/>
                </a:cubicBezTo>
                <a:cubicBezTo>
                  <a:pt x="1104426" y="2233510"/>
                  <a:pt x="1106231" y="2240190"/>
                  <a:pt x="1104938" y="2248388"/>
                </a:cubicBezTo>
                <a:lnTo>
                  <a:pt x="1101586" y="2265463"/>
                </a:lnTo>
                <a:lnTo>
                  <a:pt x="1068389" y="2265463"/>
                </a:lnTo>
                <a:lnTo>
                  <a:pt x="1069912" y="2256316"/>
                </a:lnTo>
                <a:cubicBezTo>
                  <a:pt x="1070388" y="2251126"/>
                  <a:pt x="1068217" y="2247708"/>
                  <a:pt x="1063401" y="2246063"/>
                </a:cubicBezTo>
                <a:cubicBezTo>
                  <a:pt x="1058584" y="2244417"/>
                  <a:pt x="1053745" y="2243667"/>
                  <a:pt x="1048884" y="2243814"/>
                </a:cubicBezTo>
                <a:cubicBezTo>
                  <a:pt x="1041091" y="2243814"/>
                  <a:pt x="1034708" y="2245186"/>
                  <a:pt x="1029737" y="2247930"/>
                </a:cubicBezTo>
                <a:cubicBezTo>
                  <a:pt x="1024766" y="2250675"/>
                  <a:pt x="1022198" y="2254791"/>
                  <a:pt x="1022033" y="2260279"/>
                </a:cubicBezTo>
                <a:cubicBezTo>
                  <a:pt x="1022414" y="2266663"/>
                  <a:pt x="1026224" y="2271467"/>
                  <a:pt x="1033463" y="2274691"/>
                </a:cubicBezTo>
                <a:cubicBezTo>
                  <a:pt x="1040702" y="2277916"/>
                  <a:pt x="1049084" y="2281052"/>
                  <a:pt x="1058609" y="2284101"/>
                </a:cubicBezTo>
                <a:cubicBezTo>
                  <a:pt x="1068134" y="2287149"/>
                  <a:pt x="1076516" y="2291600"/>
                  <a:pt x="1083755" y="2297455"/>
                </a:cubicBezTo>
                <a:cubicBezTo>
                  <a:pt x="1090994" y="2303309"/>
                  <a:pt x="1094804" y="2312058"/>
                  <a:pt x="1095185" y="2323701"/>
                </a:cubicBezTo>
                <a:cubicBezTo>
                  <a:pt x="1094812" y="2339751"/>
                  <a:pt x="1088021" y="2352446"/>
                  <a:pt x="1074812" y="2361785"/>
                </a:cubicBezTo>
                <a:cubicBezTo>
                  <a:pt x="1061604" y="2371124"/>
                  <a:pt x="1044214" y="2375894"/>
                  <a:pt x="1022643" y="2376097"/>
                </a:cubicBezTo>
                <a:cubicBezTo>
                  <a:pt x="1013470" y="2376153"/>
                  <a:pt x="1004036" y="2374890"/>
                  <a:pt x="994340" y="2372308"/>
                </a:cubicBezTo>
                <a:cubicBezTo>
                  <a:pt x="984645" y="2369725"/>
                  <a:pt x="976743" y="2365485"/>
                  <a:pt x="970635" y="2359586"/>
                </a:cubicBezTo>
                <a:cubicBezTo>
                  <a:pt x="964526" y="2353687"/>
                  <a:pt x="962266" y="2345791"/>
                  <a:pt x="963854" y="2335897"/>
                </a:cubicBezTo>
                <a:lnTo>
                  <a:pt x="966902" y="2320652"/>
                </a:lnTo>
                <a:lnTo>
                  <a:pt x="999805" y="2320652"/>
                </a:lnTo>
                <a:lnTo>
                  <a:pt x="998282" y="2328580"/>
                </a:lnTo>
                <a:cubicBezTo>
                  <a:pt x="997480" y="2333498"/>
                  <a:pt x="998747" y="2337213"/>
                  <a:pt x="1002083" y="2339726"/>
                </a:cubicBezTo>
                <a:cubicBezTo>
                  <a:pt x="1005420" y="2342239"/>
                  <a:pt x="1009552" y="2343921"/>
                  <a:pt x="1014480" y="2344774"/>
                </a:cubicBezTo>
                <a:cubicBezTo>
                  <a:pt x="1019409" y="2345627"/>
                  <a:pt x="1023858" y="2346022"/>
                  <a:pt x="1027830" y="2345960"/>
                </a:cubicBezTo>
                <a:cubicBezTo>
                  <a:pt x="1036927" y="2345877"/>
                  <a:pt x="1044059" y="2344213"/>
                  <a:pt x="1049227" y="2340967"/>
                </a:cubicBezTo>
                <a:cubicBezTo>
                  <a:pt x="1054396" y="2337721"/>
                  <a:pt x="1057028" y="2333388"/>
                  <a:pt x="1057123" y="2327970"/>
                </a:cubicBezTo>
                <a:cubicBezTo>
                  <a:pt x="1056743" y="2321803"/>
                  <a:pt x="1052949" y="2317061"/>
                  <a:pt x="1045740" y="2313744"/>
                </a:cubicBezTo>
                <a:cubicBezTo>
                  <a:pt x="1038531" y="2310426"/>
                  <a:pt x="1030185" y="2307113"/>
                  <a:pt x="1020699" y="2303806"/>
                </a:cubicBezTo>
                <a:cubicBezTo>
                  <a:pt x="1011214" y="2300498"/>
                  <a:pt x="1002867" y="2295775"/>
                  <a:pt x="995658" y="2289637"/>
                </a:cubicBezTo>
                <a:cubicBezTo>
                  <a:pt x="988449" y="2283499"/>
                  <a:pt x="984655" y="2274526"/>
                  <a:pt x="984276" y="2262719"/>
                </a:cubicBezTo>
                <a:cubicBezTo>
                  <a:pt x="984489" y="2251462"/>
                  <a:pt x="987919" y="2242187"/>
                  <a:pt x="994563" y="2234893"/>
                </a:cubicBezTo>
                <a:cubicBezTo>
                  <a:pt x="1001208" y="2227600"/>
                  <a:pt x="1009784" y="2222185"/>
                  <a:pt x="1020293" y="2218649"/>
                </a:cubicBezTo>
                <a:cubicBezTo>
                  <a:pt x="1030802" y="2215114"/>
                  <a:pt x="1041960" y="2213354"/>
                  <a:pt x="1053766" y="2213372"/>
                </a:cubicBezTo>
                <a:close/>
                <a:moveTo>
                  <a:pt x="883530" y="2213372"/>
                </a:moveTo>
                <a:cubicBezTo>
                  <a:pt x="892854" y="2213302"/>
                  <a:pt x="901736" y="2214727"/>
                  <a:pt x="910175" y="2217646"/>
                </a:cubicBezTo>
                <a:cubicBezTo>
                  <a:pt x="918615" y="2220566"/>
                  <a:pt x="925530" y="2225398"/>
                  <a:pt x="930922" y="2232144"/>
                </a:cubicBezTo>
                <a:cubicBezTo>
                  <a:pt x="936313" y="2238890"/>
                  <a:pt x="939099" y="2247967"/>
                  <a:pt x="939280" y="2259376"/>
                </a:cubicBezTo>
                <a:cubicBezTo>
                  <a:pt x="939122" y="2265687"/>
                  <a:pt x="938017" y="2273603"/>
                  <a:pt x="935964" y="2283125"/>
                </a:cubicBezTo>
                <a:cubicBezTo>
                  <a:pt x="933911" y="2292647"/>
                  <a:pt x="931859" y="2301914"/>
                  <a:pt x="929806" y="2310927"/>
                </a:cubicBezTo>
                <a:cubicBezTo>
                  <a:pt x="927754" y="2319940"/>
                  <a:pt x="926648" y="2326839"/>
                  <a:pt x="926491" y="2331623"/>
                </a:cubicBezTo>
                <a:cubicBezTo>
                  <a:pt x="926541" y="2336282"/>
                  <a:pt x="927734" y="2339548"/>
                  <a:pt x="930069" y="2341423"/>
                </a:cubicBezTo>
                <a:cubicBezTo>
                  <a:pt x="932403" y="2343298"/>
                  <a:pt x="935575" y="2344201"/>
                  <a:pt x="939584" y="2344131"/>
                </a:cubicBezTo>
                <a:cubicBezTo>
                  <a:pt x="941464" y="2344105"/>
                  <a:pt x="943039" y="2344004"/>
                  <a:pt x="944309" y="2343826"/>
                </a:cubicBezTo>
                <a:cubicBezTo>
                  <a:pt x="945579" y="2343648"/>
                  <a:pt x="946239" y="2343546"/>
                  <a:pt x="946290" y="2343521"/>
                </a:cubicBezTo>
                <a:lnTo>
                  <a:pt x="940803" y="2372440"/>
                </a:lnTo>
                <a:cubicBezTo>
                  <a:pt x="940835" y="2372478"/>
                  <a:pt x="939553" y="2372630"/>
                  <a:pt x="936958" y="2372897"/>
                </a:cubicBezTo>
                <a:cubicBezTo>
                  <a:pt x="934363" y="2373163"/>
                  <a:pt x="930265" y="2373316"/>
                  <a:pt x="924664" y="2373354"/>
                </a:cubicBezTo>
                <a:cubicBezTo>
                  <a:pt x="915846" y="2373613"/>
                  <a:pt x="907976" y="2371952"/>
                  <a:pt x="901057" y="2368369"/>
                </a:cubicBezTo>
                <a:cubicBezTo>
                  <a:pt x="894138" y="2364787"/>
                  <a:pt x="889922" y="2357723"/>
                  <a:pt x="888410" y="2347178"/>
                </a:cubicBezTo>
                <a:lnTo>
                  <a:pt x="887800" y="2347178"/>
                </a:lnTo>
                <a:cubicBezTo>
                  <a:pt x="887866" y="2347535"/>
                  <a:pt x="885836" y="2350035"/>
                  <a:pt x="881712" y="2354676"/>
                </a:cubicBezTo>
                <a:cubicBezTo>
                  <a:pt x="877587" y="2359317"/>
                  <a:pt x="871582" y="2363958"/>
                  <a:pt x="863697" y="2368599"/>
                </a:cubicBezTo>
                <a:cubicBezTo>
                  <a:pt x="855811" y="2373241"/>
                  <a:pt x="846259" y="2375740"/>
                  <a:pt x="835041" y="2376097"/>
                </a:cubicBezTo>
                <a:cubicBezTo>
                  <a:pt x="822793" y="2376091"/>
                  <a:pt x="812412" y="2372754"/>
                  <a:pt x="803898" y="2366087"/>
                </a:cubicBezTo>
                <a:cubicBezTo>
                  <a:pt x="795384" y="2359419"/>
                  <a:pt x="790943" y="2349456"/>
                  <a:pt x="790575" y="2336197"/>
                </a:cubicBezTo>
                <a:cubicBezTo>
                  <a:pt x="790790" y="2324441"/>
                  <a:pt x="794226" y="2314685"/>
                  <a:pt x="800883" y="2306928"/>
                </a:cubicBezTo>
                <a:cubicBezTo>
                  <a:pt x="807539" y="2299171"/>
                  <a:pt x="816127" y="2293065"/>
                  <a:pt x="826646" y="2288610"/>
                </a:cubicBezTo>
                <a:cubicBezTo>
                  <a:pt x="837165" y="2284155"/>
                  <a:pt x="848326" y="2281003"/>
                  <a:pt x="860129" y="2279153"/>
                </a:cubicBezTo>
                <a:cubicBezTo>
                  <a:pt x="871932" y="2277303"/>
                  <a:pt x="883087" y="2276407"/>
                  <a:pt x="893594" y="2276465"/>
                </a:cubicBezTo>
                <a:lnTo>
                  <a:pt x="899083" y="2276465"/>
                </a:lnTo>
                <a:cubicBezTo>
                  <a:pt x="899160" y="2276198"/>
                  <a:pt x="899464" y="2274596"/>
                  <a:pt x="899998" y="2271659"/>
                </a:cubicBezTo>
                <a:cubicBezTo>
                  <a:pt x="900532" y="2268722"/>
                  <a:pt x="900837" y="2266051"/>
                  <a:pt x="900913" y="2263648"/>
                </a:cubicBezTo>
                <a:cubicBezTo>
                  <a:pt x="900894" y="2257507"/>
                  <a:pt x="898797" y="2252777"/>
                  <a:pt x="894623" y="2249458"/>
                </a:cubicBezTo>
                <a:cubicBezTo>
                  <a:pt x="890449" y="2246140"/>
                  <a:pt x="884312" y="2244461"/>
                  <a:pt x="876211" y="2244423"/>
                </a:cubicBezTo>
                <a:cubicBezTo>
                  <a:pt x="868439" y="2244600"/>
                  <a:pt x="861044" y="2245840"/>
                  <a:pt x="854028" y="2248141"/>
                </a:cubicBezTo>
                <a:cubicBezTo>
                  <a:pt x="847012" y="2250444"/>
                  <a:pt x="841267" y="2252745"/>
                  <a:pt x="836792" y="2255047"/>
                </a:cubicBezTo>
                <a:cubicBezTo>
                  <a:pt x="832317" y="2257349"/>
                  <a:pt x="830006" y="2258589"/>
                  <a:pt x="829857" y="2258766"/>
                </a:cubicBezTo>
                <a:lnTo>
                  <a:pt x="821025" y="2230115"/>
                </a:lnTo>
                <a:cubicBezTo>
                  <a:pt x="821175" y="2229908"/>
                  <a:pt x="824092" y="2228461"/>
                  <a:pt x="829775" y="2225774"/>
                </a:cubicBezTo>
                <a:cubicBezTo>
                  <a:pt x="835458" y="2223087"/>
                  <a:pt x="843006" y="2220400"/>
                  <a:pt x="852416" y="2217713"/>
                </a:cubicBezTo>
                <a:cubicBezTo>
                  <a:pt x="861826" y="2215025"/>
                  <a:pt x="872198" y="2213578"/>
                  <a:pt x="883530" y="2213372"/>
                </a:cubicBezTo>
                <a:close/>
                <a:moveTo>
                  <a:pt x="718173" y="2213372"/>
                </a:moveTo>
                <a:cubicBezTo>
                  <a:pt x="738883" y="2213668"/>
                  <a:pt x="754372" y="2219163"/>
                  <a:pt x="764640" y="2229857"/>
                </a:cubicBezTo>
                <a:cubicBezTo>
                  <a:pt x="774908" y="2240550"/>
                  <a:pt x="780035" y="2254662"/>
                  <a:pt x="780021" y="2272192"/>
                </a:cubicBezTo>
                <a:cubicBezTo>
                  <a:pt x="779806" y="2279223"/>
                  <a:pt x="778943" y="2285567"/>
                  <a:pt x="777433" y="2291223"/>
                </a:cubicBezTo>
                <a:cubicBezTo>
                  <a:pt x="775923" y="2296879"/>
                  <a:pt x="775061" y="2299872"/>
                  <a:pt x="774845" y="2300201"/>
                </a:cubicBezTo>
                <a:lnTo>
                  <a:pt x="667856" y="2300201"/>
                </a:lnTo>
                <a:cubicBezTo>
                  <a:pt x="667818" y="2300265"/>
                  <a:pt x="667665" y="2301053"/>
                  <a:pt x="667398" y="2302566"/>
                </a:cubicBezTo>
                <a:cubicBezTo>
                  <a:pt x="667131" y="2304078"/>
                  <a:pt x="666979" y="2305934"/>
                  <a:pt x="666941" y="2308133"/>
                </a:cubicBezTo>
                <a:cubicBezTo>
                  <a:pt x="667023" y="2318550"/>
                  <a:pt x="670441" y="2327003"/>
                  <a:pt x="677195" y="2333492"/>
                </a:cubicBezTo>
                <a:cubicBezTo>
                  <a:pt x="683948" y="2339981"/>
                  <a:pt x="693541" y="2343324"/>
                  <a:pt x="705975" y="2343521"/>
                </a:cubicBezTo>
                <a:cubicBezTo>
                  <a:pt x="714442" y="2343310"/>
                  <a:pt x="722309" y="2341834"/>
                  <a:pt x="729576" y="2339092"/>
                </a:cubicBezTo>
                <a:cubicBezTo>
                  <a:pt x="736843" y="2336350"/>
                  <a:pt x="742721" y="2333608"/>
                  <a:pt x="747209" y="2330866"/>
                </a:cubicBezTo>
                <a:cubicBezTo>
                  <a:pt x="751698" y="2328125"/>
                  <a:pt x="754008" y="2326648"/>
                  <a:pt x="754139" y="2326437"/>
                </a:cubicBezTo>
                <a:lnTo>
                  <a:pt x="764492" y="2355699"/>
                </a:lnTo>
                <a:cubicBezTo>
                  <a:pt x="764372" y="2355951"/>
                  <a:pt x="761634" y="2357714"/>
                  <a:pt x="756278" y="2360987"/>
                </a:cubicBezTo>
                <a:cubicBezTo>
                  <a:pt x="750923" y="2364261"/>
                  <a:pt x="743669" y="2367535"/>
                  <a:pt x="734519" y="2370808"/>
                </a:cubicBezTo>
                <a:cubicBezTo>
                  <a:pt x="725368" y="2374082"/>
                  <a:pt x="715040" y="2375845"/>
                  <a:pt x="703535" y="2376097"/>
                </a:cubicBezTo>
                <a:cubicBezTo>
                  <a:pt x="679181" y="2375660"/>
                  <a:pt x="660527" y="2369226"/>
                  <a:pt x="647573" y="2356794"/>
                </a:cubicBezTo>
                <a:cubicBezTo>
                  <a:pt x="634620" y="2344361"/>
                  <a:pt x="628084" y="2328548"/>
                  <a:pt x="627964" y="2309353"/>
                </a:cubicBezTo>
                <a:cubicBezTo>
                  <a:pt x="628118" y="2291570"/>
                  <a:pt x="632074" y="2275465"/>
                  <a:pt x="639832" y="2261037"/>
                </a:cubicBezTo>
                <a:cubicBezTo>
                  <a:pt x="647589" y="2246609"/>
                  <a:pt x="658227" y="2235109"/>
                  <a:pt x="671745" y="2226539"/>
                </a:cubicBezTo>
                <a:cubicBezTo>
                  <a:pt x="685263" y="2217969"/>
                  <a:pt x="700739" y="2213580"/>
                  <a:pt x="718173" y="2213372"/>
                </a:cubicBezTo>
                <a:close/>
                <a:moveTo>
                  <a:pt x="422491" y="2213372"/>
                </a:moveTo>
                <a:cubicBezTo>
                  <a:pt x="430888" y="2213300"/>
                  <a:pt x="439867" y="2214458"/>
                  <a:pt x="449426" y="2216845"/>
                </a:cubicBezTo>
                <a:cubicBezTo>
                  <a:pt x="458986" y="2219232"/>
                  <a:pt x="466903" y="2223277"/>
                  <a:pt x="473178" y="2228980"/>
                </a:cubicBezTo>
                <a:cubicBezTo>
                  <a:pt x="479453" y="2234683"/>
                  <a:pt x="481861" y="2242473"/>
                  <a:pt x="480403" y="2252350"/>
                </a:cubicBezTo>
                <a:lnTo>
                  <a:pt x="476441" y="2271865"/>
                </a:lnTo>
                <a:lnTo>
                  <a:pt x="443218" y="2271865"/>
                </a:lnTo>
                <a:lnTo>
                  <a:pt x="445046" y="2262107"/>
                </a:lnTo>
                <a:cubicBezTo>
                  <a:pt x="445643" y="2256911"/>
                  <a:pt x="443306" y="2252972"/>
                  <a:pt x="438036" y="2250292"/>
                </a:cubicBezTo>
                <a:cubicBezTo>
                  <a:pt x="432765" y="2247611"/>
                  <a:pt x="426466" y="2246265"/>
                  <a:pt x="419139" y="2246252"/>
                </a:cubicBezTo>
                <a:cubicBezTo>
                  <a:pt x="408551" y="2246417"/>
                  <a:pt x="398975" y="2249237"/>
                  <a:pt x="390408" y="2254711"/>
                </a:cubicBezTo>
                <a:cubicBezTo>
                  <a:pt x="381842" y="2260184"/>
                  <a:pt x="375019" y="2267317"/>
                  <a:pt x="369941" y="2276111"/>
                </a:cubicBezTo>
                <a:cubicBezTo>
                  <a:pt x="364863" y="2284905"/>
                  <a:pt x="362263" y="2294365"/>
                  <a:pt x="362141" y="2304491"/>
                </a:cubicBezTo>
                <a:cubicBezTo>
                  <a:pt x="362147" y="2315856"/>
                  <a:pt x="365639" y="2325143"/>
                  <a:pt x="372618" y="2332353"/>
                </a:cubicBezTo>
                <a:cubicBezTo>
                  <a:pt x="379597" y="2339564"/>
                  <a:pt x="390024" y="2343286"/>
                  <a:pt x="403898" y="2343521"/>
                </a:cubicBezTo>
                <a:cubicBezTo>
                  <a:pt x="413842" y="2343280"/>
                  <a:pt x="422674" y="2341594"/>
                  <a:pt x="430393" y="2338462"/>
                </a:cubicBezTo>
                <a:cubicBezTo>
                  <a:pt x="438113" y="2335330"/>
                  <a:pt x="444190" y="2332198"/>
                  <a:pt x="448625" y="2329066"/>
                </a:cubicBezTo>
                <a:cubicBezTo>
                  <a:pt x="453059" y="2325934"/>
                  <a:pt x="455321" y="2324247"/>
                  <a:pt x="455410" y="2324006"/>
                </a:cubicBezTo>
                <a:lnTo>
                  <a:pt x="465773" y="2353264"/>
                </a:lnTo>
                <a:cubicBezTo>
                  <a:pt x="465739" y="2353546"/>
                  <a:pt x="463165" y="2355519"/>
                  <a:pt x="458051" y="2359183"/>
                </a:cubicBezTo>
                <a:cubicBezTo>
                  <a:pt x="452937" y="2362848"/>
                  <a:pt x="445487" y="2366512"/>
                  <a:pt x="435699" y="2370177"/>
                </a:cubicBezTo>
                <a:cubicBezTo>
                  <a:pt x="425912" y="2373842"/>
                  <a:pt x="413990" y="2375815"/>
                  <a:pt x="399936" y="2376097"/>
                </a:cubicBezTo>
                <a:cubicBezTo>
                  <a:pt x="375393" y="2375705"/>
                  <a:pt x="356452" y="2369182"/>
                  <a:pt x="343114" y="2356529"/>
                </a:cubicBezTo>
                <a:cubicBezTo>
                  <a:pt x="329775" y="2343876"/>
                  <a:pt x="323024" y="2327445"/>
                  <a:pt x="322860" y="2307236"/>
                </a:cubicBezTo>
                <a:cubicBezTo>
                  <a:pt x="323017" y="2291006"/>
                  <a:pt x="327338" y="2275802"/>
                  <a:pt x="335821" y="2261624"/>
                </a:cubicBezTo>
                <a:cubicBezTo>
                  <a:pt x="344304" y="2247446"/>
                  <a:pt x="356004" y="2235927"/>
                  <a:pt x="370922" y="2227068"/>
                </a:cubicBezTo>
                <a:cubicBezTo>
                  <a:pt x="385840" y="2218209"/>
                  <a:pt x="403029" y="2213644"/>
                  <a:pt x="422491" y="2213372"/>
                </a:cubicBezTo>
                <a:close/>
                <a:moveTo>
                  <a:pt x="244983" y="2213372"/>
                </a:moveTo>
                <a:cubicBezTo>
                  <a:pt x="258256" y="2213390"/>
                  <a:pt x="268788" y="2216930"/>
                  <a:pt x="276579" y="2223991"/>
                </a:cubicBezTo>
                <a:cubicBezTo>
                  <a:pt x="284370" y="2231052"/>
                  <a:pt x="288354" y="2241520"/>
                  <a:pt x="288532" y="2255396"/>
                </a:cubicBezTo>
                <a:cubicBezTo>
                  <a:pt x="288377" y="2262150"/>
                  <a:pt x="287298" y="2270655"/>
                  <a:pt x="285294" y="2280910"/>
                </a:cubicBezTo>
                <a:cubicBezTo>
                  <a:pt x="283290" y="2291165"/>
                  <a:pt x="281285" y="2301050"/>
                  <a:pt x="279280" y="2310563"/>
                </a:cubicBezTo>
                <a:cubicBezTo>
                  <a:pt x="277274" y="2320077"/>
                  <a:pt x="276193" y="2327099"/>
                  <a:pt x="276035" y="2331629"/>
                </a:cubicBezTo>
                <a:cubicBezTo>
                  <a:pt x="276085" y="2336419"/>
                  <a:pt x="277279" y="2339722"/>
                  <a:pt x="279616" y="2341539"/>
                </a:cubicBezTo>
                <a:cubicBezTo>
                  <a:pt x="281953" y="2343356"/>
                  <a:pt x="285128" y="2344220"/>
                  <a:pt x="289141" y="2344131"/>
                </a:cubicBezTo>
                <a:cubicBezTo>
                  <a:pt x="291021" y="2344105"/>
                  <a:pt x="292596" y="2344004"/>
                  <a:pt x="293865" y="2343826"/>
                </a:cubicBezTo>
                <a:cubicBezTo>
                  <a:pt x="295136" y="2343648"/>
                  <a:pt x="295796" y="2343546"/>
                  <a:pt x="295847" y="2343521"/>
                </a:cubicBezTo>
                <a:lnTo>
                  <a:pt x="290360" y="2372440"/>
                </a:lnTo>
                <a:cubicBezTo>
                  <a:pt x="290322" y="2372478"/>
                  <a:pt x="288951" y="2372630"/>
                  <a:pt x="286246" y="2372897"/>
                </a:cubicBezTo>
                <a:cubicBezTo>
                  <a:pt x="283541" y="2373163"/>
                  <a:pt x="279731" y="2373316"/>
                  <a:pt x="274817" y="2373354"/>
                </a:cubicBezTo>
                <a:cubicBezTo>
                  <a:pt x="269262" y="2373500"/>
                  <a:pt x="263556" y="2372902"/>
                  <a:pt x="257697" y="2371561"/>
                </a:cubicBezTo>
                <a:cubicBezTo>
                  <a:pt x="251838" y="2370219"/>
                  <a:pt x="246875" y="2367253"/>
                  <a:pt x="242810" y="2362664"/>
                </a:cubicBezTo>
                <a:cubicBezTo>
                  <a:pt x="238744" y="2358075"/>
                  <a:pt x="236624" y="2350982"/>
                  <a:pt x="236449" y="2341387"/>
                </a:cubicBezTo>
                <a:cubicBezTo>
                  <a:pt x="236595" y="2335638"/>
                  <a:pt x="237622" y="2327857"/>
                  <a:pt x="239528" y="2318043"/>
                </a:cubicBezTo>
                <a:cubicBezTo>
                  <a:pt x="241435" y="2308229"/>
                  <a:pt x="243341" y="2298550"/>
                  <a:pt x="245249" y="2289006"/>
                </a:cubicBezTo>
                <a:cubicBezTo>
                  <a:pt x="247157" y="2279462"/>
                  <a:pt x="248186" y="2272221"/>
                  <a:pt x="248336" y="2267283"/>
                </a:cubicBezTo>
                <a:cubicBezTo>
                  <a:pt x="248387" y="2261441"/>
                  <a:pt x="246837" y="2256894"/>
                  <a:pt x="243688" y="2253643"/>
                </a:cubicBezTo>
                <a:cubicBezTo>
                  <a:pt x="240538" y="2250392"/>
                  <a:pt x="235484" y="2248741"/>
                  <a:pt x="228524" y="2248690"/>
                </a:cubicBezTo>
                <a:cubicBezTo>
                  <a:pt x="214859" y="2249154"/>
                  <a:pt x="203099" y="2254704"/>
                  <a:pt x="193243" y="2265340"/>
                </a:cubicBezTo>
                <a:cubicBezTo>
                  <a:pt x="183388" y="2275976"/>
                  <a:pt x="176962" y="2288917"/>
                  <a:pt x="173965" y="2304164"/>
                </a:cubicBezTo>
                <a:lnTo>
                  <a:pt x="160554" y="2372439"/>
                </a:lnTo>
                <a:lnTo>
                  <a:pt x="121844" y="2372439"/>
                </a:lnTo>
                <a:lnTo>
                  <a:pt x="145314" y="2252653"/>
                </a:lnTo>
                <a:cubicBezTo>
                  <a:pt x="145637" y="2250640"/>
                  <a:pt x="145371" y="2249027"/>
                  <a:pt x="144514" y="2247814"/>
                </a:cubicBezTo>
                <a:cubicBezTo>
                  <a:pt x="143656" y="2246601"/>
                  <a:pt x="142094" y="2245979"/>
                  <a:pt x="139827" y="2245947"/>
                </a:cubicBezTo>
                <a:lnTo>
                  <a:pt x="122454" y="2245947"/>
                </a:lnTo>
                <a:lnTo>
                  <a:pt x="127940" y="2217029"/>
                </a:lnTo>
                <a:lnTo>
                  <a:pt x="168783" y="2217029"/>
                </a:lnTo>
                <a:cubicBezTo>
                  <a:pt x="174841" y="2217048"/>
                  <a:pt x="179261" y="2218228"/>
                  <a:pt x="182042" y="2220568"/>
                </a:cubicBezTo>
                <a:cubicBezTo>
                  <a:pt x="184823" y="2222908"/>
                  <a:pt x="186195" y="2226294"/>
                  <a:pt x="186157" y="2230727"/>
                </a:cubicBezTo>
                <a:cubicBezTo>
                  <a:pt x="186138" y="2232610"/>
                  <a:pt x="185795" y="2235312"/>
                  <a:pt x="185128" y="2238832"/>
                </a:cubicBezTo>
                <a:cubicBezTo>
                  <a:pt x="184462" y="2242352"/>
                  <a:pt x="183585" y="2245435"/>
                  <a:pt x="182499" y="2248081"/>
                </a:cubicBezTo>
                <a:lnTo>
                  <a:pt x="183109" y="2248081"/>
                </a:lnTo>
                <a:cubicBezTo>
                  <a:pt x="184036" y="2245832"/>
                  <a:pt x="186990" y="2241975"/>
                  <a:pt x="191971" y="2236511"/>
                </a:cubicBezTo>
                <a:cubicBezTo>
                  <a:pt x="196951" y="2231048"/>
                  <a:pt x="203879" y="2225906"/>
                  <a:pt x="212753" y="2221085"/>
                </a:cubicBezTo>
                <a:cubicBezTo>
                  <a:pt x="221628" y="2216264"/>
                  <a:pt x="232372" y="2213693"/>
                  <a:pt x="244983" y="2213372"/>
                </a:cubicBezTo>
                <a:close/>
                <a:moveTo>
                  <a:pt x="1405557" y="2174662"/>
                </a:moveTo>
                <a:lnTo>
                  <a:pt x="1442733" y="2174662"/>
                </a:lnTo>
                <a:lnTo>
                  <a:pt x="1434503" y="2217029"/>
                </a:lnTo>
                <a:lnTo>
                  <a:pt x="1470165" y="2217029"/>
                </a:lnTo>
                <a:lnTo>
                  <a:pt x="1464679" y="2245947"/>
                </a:lnTo>
                <a:lnTo>
                  <a:pt x="1429017" y="2245947"/>
                </a:lnTo>
                <a:lnTo>
                  <a:pt x="1416520" y="2311200"/>
                </a:lnTo>
                <a:cubicBezTo>
                  <a:pt x="1416215" y="2313080"/>
                  <a:pt x="1415987" y="2314961"/>
                  <a:pt x="1415834" y="2316841"/>
                </a:cubicBezTo>
                <a:cubicBezTo>
                  <a:pt x="1415682" y="2318721"/>
                  <a:pt x="1415606" y="2320297"/>
                  <a:pt x="1415606" y="2321567"/>
                </a:cubicBezTo>
                <a:cubicBezTo>
                  <a:pt x="1415917" y="2330315"/>
                  <a:pt x="1418571" y="2336070"/>
                  <a:pt x="1423569" y="2338833"/>
                </a:cubicBezTo>
                <a:cubicBezTo>
                  <a:pt x="1428566" y="2341597"/>
                  <a:pt x="1434040" y="2342855"/>
                  <a:pt x="1439990" y="2342607"/>
                </a:cubicBezTo>
                <a:cubicBezTo>
                  <a:pt x="1442479" y="2342581"/>
                  <a:pt x="1444511" y="2342480"/>
                  <a:pt x="1446086" y="2342302"/>
                </a:cubicBezTo>
                <a:cubicBezTo>
                  <a:pt x="1447661" y="2342124"/>
                  <a:pt x="1448473" y="2342022"/>
                  <a:pt x="1448524" y="2341997"/>
                </a:cubicBezTo>
                <a:lnTo>
                  <a:pt x="1442428" y="2373050"/>
                </a:lnTo>
                <a:cubicBezTo>
                  <a:pt x="1442282" y="2373088"/>
                  <a:pt x="1441050" y="2373240"/>
                  <a:pt x="1438732" y="2373506"/>
                </a:cubicBezTo>
                <a:cubicBezTo>
                  <a:pt x="1436415" y="2373773"/>
                  <a:pt x="1433887" y="2373925"/>
                  <a:pt x="1431151" y="2373963"/>
                </a:cubicBezTo>
                <a:cubicBezTo>
                  <a:pt x="1421646" y="2374052"/>
                  <a:pt x="1412729" y="2372657"/>
                  <a:pt x="1404400" y="2369779"/>
                </a:cubicBezTo>
                <a:cubicBezTo>
                  <a:pt x="1396071" y="2366901"/>
                  <a:pt x="1389299" y="2362009"/>
                  <a:pt x="1384084" y="2355104"/>
                </a:cubicBezTo>
                <a:cubicBezTo>
                  <a:pt x="1378870" y="2348198"/>
                  <a:pt x="1376182" y="2338747"/>
                  <a:pt x="1376020" y="2326751"/>
                </a:cubicBezTo>
                <a:cubicBezTo>
                  <a:pt x="1376026" y="2324610"/>
                  <a:pt x="1376166" y="2322336"/>
                  <a:pt x="1376439" y="2319928"/>
                </a:cubicBezTo>
                <a:cubicBezTo>
                  <a:pt x="1376711" y="2317521"/>
                  <a:pt x="1377079" y="2315018"/>
                  <a:pt x="1377542" y="2312420"/>
                </a:cubicBezTo>
                <a:lnTo>
                  <a:pt x="1390636" y="2245947"/>
                </a:lnTo>
                <a:lnTo>
                  <a:pt x="1366571" y="2245947"/>
                </a:lnTo>
                <a:lnTo>
                  <a:pt x="1372362" y="2217029"/>
                </a:lnTo>
                <a:lnTo>
                  <a:pt x="1397335" y="2217029"/>
                </a:lnTo>
                <a:close/>
                <a:moveTo>
                  <a:pt x="57893" y="2156069"/>
                </a:moveTo>
                <a:lnTo>
                  <a:pt x="96888" y="2156069"/>
                </a:lnTo>
                <a:lnTo>
                  <a:pt x="90186" y="2190473"/>
                </a:lnTo>
                <a:lnTo>
                  <a:pt x="51190" y="2190473"/>
                </a:lnTo>
                <a:close/>
                <a:moveTo>
                  <a:pt x="97225" y="1937947"/>
                </a:moveTo>
                <a:cubicBezTo>
                  <a:pt x="90930" y="1937819"/>
                  <a:pt x="83223" y="1938414"/>
                  <a:pt x="74104" y="1939732"/>
                </a:cubicBezTo>
                <a:cubicBezTo>
                  <a:pt x="64985" y="1941050"/>
                  <a:pt x="56849" y="1943859"/>
                  <a:pt x="49696" y="1948160"/>
                </a:cubicBezTo>
                <a:cubicBezTo>
                  <a:pt x="42542" y="1952461"/>
                  <a:pt x="38766" y="1959021"/>
                  <a:pt x="38367" y="1967841"/>
                </a:cubicBezTo>
                <a:cubicBezTo>
                  <a:pt x="38329" y="1973116"/>
                  <a:pt x="39854" y="1977361"/>
                  <a:pt x="42941" y="1980577"/>
                </a:cubicBezTo>
                <a:cubicBezTo>
                  <a:pt x="46029" y="1983792"/>
                  <a:pt x="50909" y="1985445"/>
                  <a:pt x="57580" y="1985534"/>
                </a:cubicBezTo>
                <a:cubicBezTo>
                  <a:pt x="64671" y="1985357"/>
                  <a:pt x="71327" y="1983067"/>
                  <a:pt x="77549" y="1978664"/>
                </a:cubicBezTo>
                <a:cubicBezTo>
                  <a:pt x="83771" y="1974262"/>
                  <a:pt x="89094" y="1968809"/>
                  <a:pt x="93520" y="1962305"/>
                </a:cubicBezTo>
                <a:cubicBezTo>
                  <a:pt x="97946" y="1955801"/>
                  <a:pt x="101010" y="1949308"/>
                  <a:pt x="102714" y="1942827"/>
                </a:cubicBezTo>
                <a:lnTo>
                  <a:pt x="103934" y="1937947"/>
                </a:lnTo>
                <a:close/>
                <a:moveTo>
                  <a:pt x="1490244" y="1884607"/>
                </a:moveTo>
                <a:cubicBezTo>
                  <a:pt x="1476960" y="1885039"/>
                  <a:pt x="1465428" y="1891112"/>
                  <a:pt x="1455649" y="1902826"/>
                </a:cubicBezTo>
                <a:cubicBezTo>
                  <a:pt x="1445870" y="1914540"/>
                  <a:pt x="1440739" y="1929303"/>
                  <a:pt x="1440257" y="1947115"/>
                </a:cubicBezTo>
                <a:cubicBezTo>
                  <a:pt x="1440206" y="1956822"/>
                  <a:pt x="1442669" y="1964928"/>
                  <a:pt x="1447648" y="1971432"/>
                </a:cubicBezTo>
                <a:cubicBezTo>
                  <a:pt x="1452626" y="1977937"/>
                  <a:pt x="1460424" y="1981317"/>
                  <a:pt x="1471041" y="1981571"/>
                </a:cubicBezTo>
                <a:cubicBezTo>
                  <a:pt x="1478951" y="1981530"/>
                  <a:pt x="1486703" y="1979072"/>
                  <a:pt x="1494296" y="1974197"/>
                </a:cubicBezTo>
                <a:cubicBezTo>
                  <a:pt x="1501890" y="1969322"/>
                  <a:pt x="1508197" y="1962278"/>
                  <a:pt x="1513216" y="1953067"/>
                </a:cubicBezTo>
                <a:cubicBezTo>
                  <a:pt x="1518236" y="1943855"/>
                  <a:pt x="1520840" y="1932724"/>
                  <a:pt x="1521028" y="1919672"/>
                </a:cubicBezTo>
                <a:cubicBezTo>
                  <a:pt x="1520946" y="1908740"/>
                  <a:pt x="1518215" y="1900189"/>
                  <a:pt x="1512837" y="1894021"/>
                </a:cubicBezTo>
                <a:cubicBezTo>
                  <a:pt x="1507459" y="1887853"/>
                  <a:pt x="1499927" y="1884715"/>
                  <a:pt x="1490244" y="1884607"/>
                </a:cubicBezTo>
                <a:close/>
                <a:moveTo>
                  <a:pt x="479108" y="1884607"/>
                </a:moveTo>
                <a:cubicBezTo>
                  <a:pt x="471298" y="1884654"/>
                  <a:pt x="463618" y="1887134"/>
                  <a:pt x="456067" y="1892049"/>
                </a:cubicBezTo>
                <a:cubicBezTo>
                  <a:pt x="448517" y="1896963"/>
                  <a:pt x="442237" y="1904029"/>
                  <a:pt x="437226" y="1913246"/>
                </a:cubicBezTo>
                <a:cubicBezTo>
                  <a:pt x="432216" y="1922464"/>
                  <a:pt x="429615" y="1933550"/>
                  <a:pt x="429425" y="1946505"/>
                </a:cubicBezTo>
                <a:cubicBezTo>
                  <a:pt x="429508" y="1957438"/>
                  <a:pt x="432238" y="1965988"/>
                  <a:pt x="437617" y="1972157"/>
                </a:cubicBezTo>
                <a:cubicBezTo>
                  <a:pt x="442995" y="1978325"/>
                  <a:pt x="450526" y="1981463"/>
                  <a:pt x="460210" y="1981571"/>
                </a:cubicBezTo>
                <a:cubicBezTo>
                  <a:pt x="469076" y="1981413"/>
                  <a:pt x="477253" y="1978477"/>
                  <a:pt x="484741" y="1972762"/>
                </a:cubicBezTo>
                <a:cubicBezTo>
                  <a:pt x="492229" y="1967048"/>
                  <a:pt x="498261" y="1959504"/>
                  <a:pt x="502837" y="1950130"/>
                </a:cubicBezTo>
                <a:cubicBezTo>
                  <a:pt x="507413" y="1940757"/>
                  <a:pt x="509765" y="1930503"/>
                  <a:pt x="509892" y="1919367"/>
                </a:cubicBezTo>
                <a:cubicBezTo>
                  <a:pt x="509943" y="1909648"/>
                  <a:pt x="507479" y="1901491"/>
                  <a:pt x="502501" y="1894898"/>
                </a:cubicBezTo>
                <a:cubicBezTo>
                  <a:pt x="497523" y="1888304"/>
                  <a:pt x="489725" y="1884874"/>
                  <a:pt x="479108" y="1884607"/>
                </a:cubicBezTo>
                <a:close/>
                <a:moveTo>
                  <a:pt x="1669758" y="1881254"/>
                </a:moveTo>
                <a:cubicBezTo>
                  <a:pt x="1659853" y="1881381"/>
                  <a:pt x="1650997" y="1884483"/>
                  <a:pt x="1643189" y="1890561"/>
                </a:cubicBezTo>
                <a:cubicBezTo>
                  <a:pt x="1635381" y="1896638"/>
                  <a:pt x="1629498" y="1904928"/>
                  <a:pt x="1625540" y="1915430"/>
                </a:cubicBezTo>
                <a:lnTo>
                  <a:pt x="1693849" y="1915430"/>
                </a:lnTo>
                <a:cubicBezTo>
                  <a:pt x="1693875" y="1915303"/>
                  <a:pt x="1693977" y="1914336"/>
                  <a:pt x="1694155" y="1912531"/>
                </a:cubicBezTo>
                <a:cubicBezTo>
                  <a:pt x="1694333" y="1910725"/>
                  <a:pt x="1694434" y="1908844"/>
                  <a:pt x="1694460" y="1906886"/>
                </a:cubicBezTo>
                <a:cubicBezTo>
                  <a:pt x="1694364" y="1898742"/>
                  <a:pt x="1692115" y="1892449"/>
                  <a:pt x="1687712" y="1888005"/>
                </a:cubicBezTo>
                <a:cubicBezTo>
                  <a:pt x="1683309" y="1883562"/>
                  <a:pt x="1677325" y="1881311"/>
                  <a:pt x="1669758" y="1881254"/>
                </a:cubicBezTo>
                <a:close/>
                <a:moveTo>
                  <a:pt x="2222526" y="1855079"/>
                </a:moveTo>
                <a:lnTo>
                  <a:pt x="2284971" y="1855079"/>
                </a:lnTo>
                <a:lnTo>
                  <a:pt x="2264550" y="1960227"/>
                </a:lnTo>
                <a:cubicBezTo>
                  <a:pt x="2264232" y="1961783"/>
                  <a:pt x="2263953" y="1963397"/>
                  <a:pt x="2263712" y="1965067"/>
                </a:cubicBezTo>
                <a:cubicBezTo>
                  <a:pt x="2263470" y="1966738"/>
                  <a:pt x="2263343" y="1968275"/>
                  <a:pt x="2263331" y="1969679"/>
                </a:cubicBezTo>
                <a:cubicBezTo>
                  <a:pt x="2263382" y="1974336"/>
                  <a:pt x="2264575" y="1977601"/>
                  <a:pt x="2266912" y="1979475"/>
                </a:cubicBezTo>
                <a:cubicBezTo>
                  <a:pt x="2269249" y="1981349"/>
                  <a:pt x="2272424" y="1982251"/>
                  <a:pt x="2276437" y="1982181"/>
                </a:cubicBezTo>
                <a:cubicBezTo>
                  <a:pt x="2278317" y="1982155"/>
                  <a:pt x="2279892" y="1982054"/>
                  <a:pt x="2281162" y="1981876"/>
                </a:cubicBezTo>
                <a:cubicBezTo>
                  <a:pt x="2282432" y="1981698"/>
                  <a:pt x="2283092" y="1981596"/>
                  <a:pt x="2283143" y="1981571"/>
                </a:cubicBezTo>
                <a:lnTo>
                  <a:pt x="2277656" y="2010490"/>
                </a:lnTo>
                <a:cubicBezTo>
                  <a:pt x="2277504" y="2010528"/>
                  <a:pt x="2276056" y="2010681"/>
                  <a:pt x="2273313" y="2010947"/>
                </a:cubicBezTo>
                <a:cubicBezTo>
                  <a:pt x="2270570" y="2011213"/>
                  <a:pt x="2267446" y="2011365"/>
                  <a:pt x="2263940" y="2011403"/>
                </a:cubicBezTo>
                <a:cubicBezTo>
                  <a:pt x="2257592" y="2011558"/>
                  <a:pt x="2251340" y="2010979"/>
                  <a:pt x="2245184" y="2009667"/>
                </a:cubicBezTo>
                <a:cubicBezTo>
                  <a:pt x="2239028" y="2008355"/>
                  <a:pt x="2233904" y="2005386"/>
                  <a:pt x="2229812" y="2000759"/>
                </a:cubicBezTo>
                <a:cubicBezTo>
                  <a:pt x="2225720" y="1996132"/>
                  <a:pt x="2223596" y="1988923"/>
                  <a:pt x="2223440" y="1979132"/>
                </a:cubicBezTo>
                <a:cubicBezTo>
                  <a:pt x="2223440" y="1976984"/>
                  <a:pt x="2223592" y="1974571"/>
                  <a:pt x="2223897" y="1971890"/>
                </a:cubicBezTo>
                <a:cubicBezTo>
                  <a:pt x="2224201" y="1969209"/>
                  <a:pt x="2224658" y="1966338"/>
                  <a:pt x="2225267" y="1963276"/>
                </a:cubicBezTo>
                <a:lnTo>
                  <a:pt x="2240797" y="1883997"/>
                </a:lnTo>
                <a:lnTo>
                  <a:pt x="2216735" y="1883997"/>
                </a:lnTo>
                <a:close/>
                <a:moveTo>
                  <a:pt x="1951253" y="1855079"/>
                </a:moveTo>
                <a:lnTo>
                  <a:pt x="2024698" y="1855079"/>
                </a:lnTo>
                <a:lnTo>
                  <a:pt x="2018908" y="1883997"/>
                </a:lnTo>
                <a:lnTo>
                  <a:pt x="2000013" y="1883997"/>
                </a:lnTo>
                <a:lnTo>
                  <a:pt x="2005804" y="1959923"/>
                </a:lnTo>
                <a:cubicBezTo>
                  <a:pt x="2006032" y="1963957"/>
                  <a:pt x="2005956" y="1967705"/>
                  <a:pt x="2005575" y="1971168"/>
                </a:cubicBezTo>
                <a:cubicBezTo>
                  <a:pt x="2005194" y="1974630"/>
                  <a:pt x="2004966" y="1976472"/>
                  <a:pt x="2004889" y="1976694"/>
                </a:cubicBezTo>
                <a:lnTo>
                  <a:pt x="2006108" y="1976694"/>
                </a:lnTo>
                <a:cubicBezTo>
                  <a:pt x="2006147" y="1976472"/>
                  <a:pt x="2006680" y="1974630"/>
                  <a:pt x="2007708" y="1971168"/>
                </a:cubicBezTo>
                <a:cubicBezTo>
                  <a:pt x="2008737" y="1967705"/>
                  <a:pt x="2010032" y="1963957"/>
                  <a:pt x="2011594" y="1959923"/>
                </a:cubicBezTo>
                <a:lnTo>
                  <a:pt x="2061269" y="1855384"/>
                </a:lnTo>
                <a:lnTo>
                  <a:pt x="2095401" y="1855384"/>
                </a:lnTo>
                <a:lnTo>
                  <a:pt x="2103934" y="1959923"/>
                </a:lnTo>
                <a:cubicBezTo>
                  <a:pt x="2104163" y="1963957"/>
                  <a:pt x="2104087" y="1967705"/>
                  <a:pt x="2103706" y="1971168"/>
                </a:cubicBezTo>
                <a:cubicBezTo>
                  <a:pt x="2103325" y="1974630"/>
                  <a:pt x="2103096" y="1976472"/>
                  <a:pt x="2103020" y="1976694"/>
                </a:cubicBezTo>
                <a:lnTo>
                  <a:pt x="2104239" y="1976694"/>
                </a:lnTo>
                <a:cubicBezTo>
                  <a:pt x="2104277" y="1976472"/>
                  <a:pt x="2104810" y="1974630"/>
                  <a:pt x="2105839" y="1971168"/>
                </a:cubicBezTo>
                <a:cubicBezTo>
                  <a:pt x="2106867" y="1967705"/>
                  <a:pt x="2108163" y="1963957"/>
                  <a:pt x="2109725" y="1959923"/>
                </a:cubicBezTo>
                <a:lnTo>
                  <a:pt x="2145076" y="1883997"/>
                </a:lnTo>
                <a:lnTo>
                  <a:pt x="2126486" y="1883997"/>
                </a:lnTo>
                <a:lnTo>
                  <a:pt x="2131972" y="1855079"/>
                </a:lnTo>
                <a:lnTo>
                  <a:pt x="2207857" y="1855079"/>
                </a:lnTo>
                <a:lnTo>
                  <a:pt x="2202370" y="1883997"/>
                </a:lnTo>
                <a:lnTo>
                  <a:pt x="2183475" y="1883997"/>
                </a:lnTo>
                <a:lnTo>
                  <a:pt x="2123134" y="2010489"/>
                </a:lnTo>
                <a:lnTo>
                  <a:pt x="2078945" y="2010489"/>
                </a:lnTo>
                <a:lnTo>
                  <a:pt x="2070411" y="1919368"/>
                </a:lnTo>
                <a:cubicBezTo>
                  <a:pt x="2070157" y="1915188"/>
                  <a:pt x="2070132" y="1911351"/>
                  <a:pt x="2070335" y="1907858"/>
                </a:cubicBezTo>
                <a:cubicBezTo>
                  <a:pt x="2070538" y="1904364"/>
                  <a:pt x="2070665" y="1902509"/>
                  <a:pt x="2070716" y="1902293"/>
                </a:cubicBezTo>
                <a:lnTo>
                  <a:pt x="2069802" y="1902293"/>
                </a:lnTo>
                <a:cubicBezTo>
                  <a:pt x="2069776" y="1902509"/>
                  <a:pt x="2069218" y="1904364"/>
                  <a:pt x="2068126" y="1907858"/>
                </a:cubicBezTo>
                <a:cubicBezTo>
                  <a:pt x="2067034" y="1911351"/>
                  <a:pt x="2065561" y="1915188"/>
                  <a:pt x="2063707" y="1919368"/>
                </a:cubicBezTo>
                <a:lnTo>
                  <a:pt x="2019213" y="2010489"/>
                </a:lnTo>
                <a:lnTo>
                  <a:pt x="1975328" y="2010489"/>
                </a:lnTo>
                <a:lnTo>
                  <a:pt x="1964052" y="1883997"/>
                </a:lnTo>
                <a:lnTo>
                  <a:pt x="1945462" y="1883997"/>
                </a:lnTo>
                <a:close/>
                <a:moveTo>
                  <a:pt x="887197" y="1855079"/>
                </a:moveTo>
                <a:lnTo>
                  <a:pt x="949959" y="1855079"/>
                </a:lnTo>
                <a:lnTo>
                  <a:pt x="931966" y="1947116"/>
                </a:lnTo>
                <a:cubicBezTo>
                  <a:pt x="931489" y="1949733"/>
                  <a:pt x="931070" y="1952274"/>
                  <a:pt x="930707" y="1954739"/>
                </a:cubicBezTo>
                <a:cubicBezTo>
                  <a:pt x="930345" y="1957204"/>
                  <a:pt x="930155" y="1959440"/>
                  <a:pt x="930136" y="1961447"/>
                </a:cubicBezTo>
                <a:cubicBezTo>
                  <a:pt x="930072" y="1967279"/>
                  <a:pt x="931571" y="1971776"/>
                  <a:pt x="934634" y="1974940"/>
                </a:cubicBezTo>
                <a:cubicBezTo>
                  <a:pt x="937696" y="1978103"/>
                  <a:pt x="942703" y="1979704"/>
                  <a:pt x="949654" y="1979742"/>
                </a:cubicBezTo>
                <a:cubicBezTo>
                  <a:pt x="958771" y="1979549"/>
                  <a:pt x="967069" y="1976751"/>
                  <a:pt x="974548" y="1971351"/>
                </a:cubicBezTo>
                <a:cubicBezTo>
                  <a:pt x="982027" y="1965951"/>
                  <a:pt x="988268" y="1959111"/>
                  <a:pt x="993272" y="1950831"/>
                </a:cubicBezTo>
                <a:cubicBezTo>
                  <a:pt x="998276" y="1942551"/>
                  <a:pt x="1001625" y="1933995"/>
                  <a:pt x="1003319" y="1925162"/>
                </a:cubicBezTo>
                <a:lnTo>
                  <a:pt x="1011236" y="1883997"/>
                </a:lnTo>
                <a:lnTo>
                  <a:pt x="987166" y="1883997"/>
                </a:lnTo>
                <a:lnTo>
                  <a:pt x="992961" y="1855079"/>
                </a:lnTo>
                <a:lnTo>
                  <a:pt x="1055713" y="1855079"/>
                </a:lnTo>
                <a:lnTo>
                  <a:pt x="1034987" y="1960227"/>
                </a:lnTo>
                <a:cubicBezTo>
                  <a:pt x="1034682" y="1961783"/>
                  <a:pt x="1034453" y="1963397"/>
                  <a:pt x="1034301" y="1965067"/>
                </a:cubicBezTo>
                <a:cubicBezTo>
                  <a:pt x="1034149" y="1966738"/>
                  <a:pt x="1034072" y="1968275"/>
                  <a:pt x="1034072" y="1969679"/>
                </a:cubicBezTo>
                <a:cubicBezTo>
                  <a:pt x="1034104" y="1974336"/>
                  <a:pt x="1035260" y="1977601"/>
                  <a:pt x="1037539" y="1979475"/>
                </a:cubicBezTo>
                <a:cubicBezTo>
                  <a:pt x="1039819" y="1981349"/>
                  <a:pt x="1043032" y="1982251"/>
                  <a:pt x="1047179" y="1982181"/>
                </a:cubicBezTo>
                <a:cubicBezTo>
                  <a:pt x="1048912" y="1982155"/>
                  <a:pt x="1050398" y="1982054"/>
                  <a:pt x="1051637" y="1981876"/>
                </a:cubicBezTo>
                <a:cubicBezTo>
                  <a:pt x="1052875" y="1981698"/>
                  <a:pt x="1053522" y="1981596"/>
                  <a:pt x="1053580" y="1981571"/>
                </a:cubicBezTo>
                <a:lnTo>
                  <a:pt x="1048093" y="2010490"/>
                </a:lnTo>
                <a:cubicBezTo>
                  <a:pt x="1047998" y="2010528"/>
                  <a:pt x="1046436" y="2010681"/>
                  <a:pt x="1043407" y="2010947"/>
                </a:cubicBezTo>
                <a:cubicBezTo>
                  <a:pt x="1040379" y="2011213"/>
                  <a:pt x="1036455" y="2011365"/>
                  <a:pt x="1031637" y="2011403"/>
                </a:cubicBezTo>
                <a:cubicBezTo>
                  <a:pt x="1021772" y="2011632"/>
                  <a:pt x="1013487" y="2009425"/>
                  <a:pt x="1006782" y="2004782"/>
                </a:cubicBezTo>
                <a:cubicBezTo>
                  <a:pt x="1000077" y="2000140"/>
                  <a:pt x="996588" y="1991691"/>
                  <a:pt x="996315" y="1979438"/>
                </a:cubicBezTo>
                <a:lnTo>
                  <a:pt x="995705" y="1979438"/>
                </a:lnTo>
                <a:cubicBezTo>
                  <a:pt x="990076" y="1988210"/>
                  <a:pt x="982198" y="1996088"/>
                  <a:pt x="972070" y="2003072"/>
                </a:cubicBezTo>
                <a:cubicBezTo>
                  <a:pt x="961942" y="2010055"/>
                  <a:pt x="949489" y="2013747"/>
                  <a:pt x="934710" y="2014147"/>
                </a:cubicBezTo>
                <a:cubicBezTo>
                  <a:pt x="922184" y="2014255"/>
                  <a:pt x="911676" y="2010994"/>
                  <a:pt x="903187" y="2004364"/>
                </a:cubicBezTo>
                <a:cubicBezTo>
                  <a:pt x="894698" y="1997735"/>
                  <a:pt x="890282" y="1987088"/>
                  <a:pt x="889940" y="1972424"/>
                </a:cubicBezTo>
                <a:cubicBezTo>
                  <a:pt x="889953" y="1969667"/>
                  <a:pt x="890156" y="1966720"/>
                  <a:pt x="890549" y="1963582"/>
                </a:cubicBezTo>
                <a:cubicBezTo>
                  <a:pt x="890943" y="1960443"/>
                  <a:pt x="891450" y="1957191"/>
                  <a:pt x="892072" y="1953824"/>
                </a:cubicBezTo>
                <a:lnTo>
                  <a:pt x="905470" y="1883997"/>
                </a:lnTo>
                <a:lnTo>
                  <a:pt x="881406" y="1883997"/>
                </a:lnTo>
                <a:close/>
                <a:moveTo>
                  <a:pt x="1875019" y="1852946"/>
                </a:moveTo>
                <a:cubicBezTo>
                  <a:pt x="1877190" y="1852971"/>
                  <a:pt x="1879094" y="1853073"/>
                  <a:pt x="1880732" y="1853250"/>
                </a:cubicBezTo>
                <a:cubicBezTo>
                  <a:pt x="1882370" y="1853428"/>
                  <a:pt x="1883512" y="1853530"/>
                  <a:pt x="1884160" y="1853555"/>
                </a:cubicBezTo>
                <a:lnTo>
                  <a:pt x="1876542" y="1891617"/>
                </a:lnTo>
                <a:cubicBezTo>
                  <a:pt x="1876066" y="1891592"/>
                  <a:pt x="1875038" y="1891490"/>
                  <a:pt x="1873457" y="1891312"/>
                </a:cubicBezTo>
                <a:cubicBezTo>
                  <a:pt x="1871876" y="1891135"/>
                  <a:pt x="1869858" y="1891033"/>
                  <a:pt x="1867401" y="1891008"/>
                </a:cubicBezTo>
                <a:cubicBezTo>
                  <a:pt x="1859526" y="1891083"/>
                  <a:pt x="1851611" y="1893709"/>
                  <a:pt x="1843656" y="1898887"/>
                </a:cubicBezTo>
                <a:cubicBezTo>
                  <a:pt x="1835702" y="1904065"/>
                  <a:pt x="1828645" y="1911343"/>
                  <a:pt x="1822485" y="1920720"/>
                </a:cubicBezTo>
                <a:cubicBezTo>
                  <a:pt x="1816325" y="1930097"/>
                  <a:pt x="1811999" y="1941123"/>
                  <a:pt x="1809507" y="1953796"/>
                </a:cubicBezTo>
                <a:lnTo>
                  <a:pt x="1798842" y="2010489"/>
                </a:lnTo>
                <a:lnTo>
                  <a:pt x="1760144" y="2010489"/>
                </a:lnTo>
                <a:lnTo>
                  <a:pt x="1783302" y="1890703"/>
                </a:lnTo>
                <a:cubicBezTo>
                  <a:pt x="1783664" y="1888956"/>
                  <a:pt x="1783473" y="1887420"/>
                  <a:pt x="1782731" y="1886093"/>
                </a:cubicBezTo>
                <a:cubicBezTo>
                  <a:pt x="1781988" y="1884765"/>
                  <a:pt x="1780350" y="1884067"/>
                  <a:pt x="1777817" y="1883997"/>
                </a:cubicBezTo>
                <a:lnTo>
                  <a:pt x="1760449" y="1883997"/>
                </a:lnTo>
                <a:lnTo>
                  <a:pt x="1766238" y="1855079"/>
                </a:lnTo>
                <a:lnTo>
                  <a:pt x="1806764" y="1855079"/>
                </a:lnTo>
                <a:cubicBezTo>
                  <a:pt x="1812833" y="1855060"/>
                  <a:pt x="1817302" y="1856164"/>
                  <a:pt x="1820171" y="1858390"/>
                </a:cubicBezTo>
                <a:cubicBezTo>
                  <a:pt x="1823041" y="1860615"/>
                  <a:pt x="1824463" y="1864078"/>
                  <a:pt x="1824437" y="1868777"/>
                </a:cubicBezTo>
                <a:cubicBezTo>
                  <a:pt x="1824374" y="1871238"/>
                  <a:pt x="1823815" y="1874993"/>
                  <a:pt x="1822761" y="1880043"/>
                </a:cubicBezTo>
                <a:cubicBezTo>
                  <a:pt x="1821708" y="1885092"/>
                  <a:pt x="1820540" y="1889459"/>
                  <a:pt x="1819257" y="1893141"/>
                </a:cubicBezTo>
                <a:lnTo>
                  <a:pt x="1819867" y="1893141"/>
                </a:lnTo>
                <a:cubicBezTo>
                  <a:pt x="1825212" y="1882140"/>
                  <a:pt x="1832728" y="1872777"/>
                  <a:pt x="1842415" y="1865050"/>
                </a:cubicBezTo>
                <a:cubicBezTo>
                  <a:pt x="1852102" y="1857323"/>
                  <a:pt x="1862970" y="1853288"/>
                  <a:pt x="1875019" y="1852946"/>
                </a:cubicBezTo>
                <a:close/>
                <a:moveTo>
                  <a:pt x="1670673" y="1851422"/>
                </a:moveTo>
                <a:cubicBezTo>
                  <a:pt x="1691383" y="1851718"/>
                  <a:pt x="1706872" y="1857213"/>
                  <a:pt x="1717140" y="1867907"/>
                </a:cubicBezTo>
                <a:cubicBezTo>
                  <a:pt x="1727408" y="1878600"/>
                  <a:pt x="1732535" y="1892712"/>
                  <a:pt x="1732522" y="1910242"/>
                </a:cubicBezTo>
                <a:cubicBezTo>
                  <a:pt x="1732306" y="1917273"/>
                  <a:pt x="1731443" y="1923617"/>
                  <a:pt x="1729933" y="1929273"/>
                </a:cubicBezTo>
                <a:cubicBezTo>
                  <a:pt x="1728424" y="1934929"/>
                  <a:pt x="1727561" y="1937922"/>
                  <a:pt x="1727345" y="1938252"/>
                </a:cubicBezTo>
                <a:lnTo>
                  <a:pt x="1620356" y="1938252"/>
                </a:lnTo>
                <a:cubicBezTo>
                  <a:pt x="1620317" y="1938315"/>
                  <a:pt x="1620165" y="1939103"/>
                  <a:pt x="1619898" y="1940616"/>
                </a:cubicBezTo>
                <a:cubicBezTo>
                  <a:pt x="1619631" y="1942128"/>
                  <a:pt x="1619479" y="1943984"/>
                  <a:pt x="1619441" y="1946183"/>
                </a:cubicBezTo>
                <a:cubicBezTo>
                  <a:pt x="1619523" y="1956600"/>
                  <a:pt x="1622941" y="1965053"/>
                  <a:pt x="1629695" y="1971542"/>
                </a:cubicBezTo>
                <a:cubicBezTo>
                  <a:pt x="1636448" y="1978031"/>
                  <a:pt x="1646042" y="1981374"/>
                  <a:pt x="1658475" y="1981571"/>
                </a:cubicBezTo>
                <a:cubicBezTo>
                  <a:pt x="1666942" y="1981360"/>
                  <a:pt x="1674809" y="1979884"/>
                  <a:pt x="1682076" y="1977142"/>
                </a:cubicBezTo>
                <a:cubicBezTo>
                  <a:pt x="1689343" y="1974400"/>
                  <a:pt x="1695221" y="1971658"/>
                  <a:pt x="1699709" y="1968916"/>
                </a:cubicBezTo>
                <a:cubicBezTo>
                  <a:pt x="1704198" y="1966175"/>
                  <a:pt x="1706508" y="1964698"/>
                  <a:pt x="1706640" y="1964487"/>
                </a:cubicBezTo>
                <a:lnTo>
                  <a:pt x="1716992" y="1993749"/>
                </a:lnTo>
                <a:cubicBezTo>
                  <a:pt x="1716872" y="1994001"/>
                  <a:pt x="1714134" y="1995764"/>
                  <a:pt x="1708779" y="1999037"/>
                </a:cubicBezTo>
                <a:cubicBezTo>
                  <a:pt x="1703423" y="2002311"/>
                  <a:pt x="1696169" y="2005585"/>
                  <a:pt x="1687019" y="2008858"/>
                </a:cubicBezTo>
                <a:cubicBezTo>
                  <a:pt x="1677868" y="2012132"/>
                  <a:pt x="1667540" y="2013895"/>
                  <a:pt x="1656035" y="2014147"/>
                </a:cubicBezTo>
                <a:cubicBezTo>
                  <a:pt x="1631681" y="2013711"/>
                  <a:pt x="1613027" y="2007276"/>
                  <a:pt x="1600074" y="1994844"/>
                </a:cubicBezTo>
                <a:cubicBezTo>
                  <a:pt x="1587120" y="1982411"/>
                  <a:pt x="1580584" y="1966598"/>
                  <a:pt x="1580465" y="1947403"/>
                </a:cubicBezTo>
                <a:cubicBezTo>
                  <a:pt x="1580618" y="1929620"/>
                  <a:pt x="1584574" y="1913515"/>
                  <a:pt x="1592332" y="1899087"/>
                </a:cubicBezTo>
                <a:cubicBezTo>
                  <a:pt x="1600089" y="1884659"/>
                  <a:pt x="1610727" y="1873159"/>
                  <a:pt x="1624245" y="1864590"/>
                </a:cubicBezTo>
                <a:cubicBezTo>
                  <a:pt x="1637763" y="1856020"/>
                  <a:pt x="1653239" y="1851630"/>
                  <a:pt x="1670673" y="1851422"/>
                </a:cubicBezTo>
                <a:close/>
                <a:moveTo>
                  <a:pt x="1212876" y="1851422"/>
                </a:moveTo>
                <a:cubicBezTo>
                  <a:pt x="1223785" y="1851447"/>
                  <a:pt x="1232523" y="1854441"/>
                  <a:pt x="1239088" y="1860404"/>
                </a:cubicBezTo>
                <a:cubicBezTo>
                  <a:pt x="1245654" y="1866366"/>
                  <a:pt x="1249515" y="1875145"/>
                  <a:pt x="1250671" y="1886740"/>
                </a:cubicBezTo>
                <a:lnTo>
                  <a:pt x="1251281" y="1886740"/>
                </a:lnTo>
                <a:cubicBezTo>
                  <a:pt x="1257326" y="1876744"/>
                  <a:pt x="1265352" y="1868421"/>
                  <a:pt x="1275360" y="1861774"/>
                </a:cubicBezTo>
                <a:cubicBezTo>
                  <a:pt x="1285367" y="1855126"/>
                  <a:pt x="1296746" y="1851675"/>
                  <a:pt x="1309497" y="1851422"/>
                </a:cubicBezTo>
                <a:cubicBezTo>
                  <a:pt x="1322332" y="1851453"/>
                  <a:pt x="1332598" y="1855044"/>
                  <a:pt x="1340293" y="1862193"/>
                </a:cubicBezTo>
                <a:cubicBezTo>
                  <a:pt x="1347989" y="1869343"/>
                  <a:pt x="1351935" y="1879862"/>
                  <a:pt x="1352131" y="1893751"/>
                </a:cubicBezTo>
                <a:cubicBezTo>
                  <a:pt x="1351977" y="1900213"/>
                  <a:pt x="1350898" y="1908556"/>
                  <a:pt x="1348894" y="1918779"/>
                </a:cubicBezTo>
                <a:cubicBezTo>
                  <a:pt x="1346890" y="1929003"/>
                  <a:pt x="1344885" y="1938906"/>
                  <a:pt x="1342880" y="1948489"/>
                </a:cubicBezTo>
                <a:cubicBezTo>
                  <a:pt x="1340874" y="1958072"/>
                  <a:pt x="1339792" y="1965136"/>
                  <a:pt x="1339634" y="1969679"/>
                </a:cubicBezTo>
                <a:cubicBezTo>
                  <a:pt x="1339673" y="1974469"/>
                  <a:pt x="1340816" y="1977772"/>
                  <a:pt x="1343063" y="1979589"/>
                </a:cubicBezTo>
                <a:cubicBezTo>
                  <a:pt x="1345311" y="1981406"/>
                  <a:pt x="1348436" y="1982270"/>
                  <a:pt x="1352436" y="1982181"/>
                </a:cubicBezTo>
                <a:cubicBezTo>
                  <a:pt x="1354316" y="1982155"/>
                  <a:pt x="1355890" y="1982054"/>
                  <a:pt x="1357160" y="1981876"/>
                </a:cubicBezTo>
                <a:cubicBezTo>
                  <a:pt x="1358430" y="1981698"/>
                  <a:pt x="1359091" y="1981596"/>
                  <a:pt x="1359142" y="1981571"/>
                </a:cubicBezTo>
                <a:lnTo>
                  <a:pt x="1353655" y="2010490"/>
                </a:lnTo>
                <a:cubicBezTo>
                  <a:pt x="1353611" y="2010528"/>
                  <a:pt x="1352252" y="2010681"/>
                  <a:pt x="1349579" y="2010947"/>
                </a:cubicBezTo>
                <a:cubicBezTo>
                  <a:pt x="1346905" y="2011213"/>
                  <a:pt x="1343185" y="2011365"/>
                  <a:pt x="1338416" y="2011403"/>
                </a:cubicBezTo>
                <a:cubicBezTo>
                  <a:pt x="1332762" y="2011550"/>
                  <a:pt x="1326984" y="2010952"/>
                  <a:pt x="1321082" y="2009611"/>
                </a:cubicBezTo>
                <a:cubicBezTo>
                  <a:pt x="1315180" y="2008269"/>
                  <a:pt x="1310191" y="2005303"/>
                  <a:pt x="1306116" y="2000714"/>
                </a:cubicBezTo>
                <a:cubicBezTo>
                  <a:pt x="1302041" y="1996125"/>
                  <a:pt x="1299917" y="1989032"/>
                  <a:pt x="1299744" y="1979437"/>
                </a:cubicBezTo>
                <a:cubicBezTo>
                  <a:pt x="1299894" y="1973862"/>
                  <a:pt x="1300947" y="1966073"/>
                  <a:pt x="1302902" y="1956071"/>
                </a:cubicBezTo>
                <a:cubicBezTo>
                  <a:pt x="1304857" y="1946068"/>
                  <a:pt x="1306813" y="1936201"/>
                  <a:pt x="1308769" y="1926469"/>
                </a:cubicBezTo>
                <a:cubicBezTo>
                  <a:pt x="1310726" y="1916737"/>
                  <a:pt x="1311782" y="1909488"/>
                  <a:pt x="1311936" y="1904724"/>
                </a:cubicBezTo>
                <a:cubicBezTo>
                  <a:pt x="1312069" y="1899174"/>
                  <a:pt x="1310812" y="1894805"/>
                  <a:pt x="1308164" y="1891617"/>
                </a:cubicBezTo>
                <a:cubicBezTo>
                  <a:pt x="1305516" y="1888429"/>
                  <a:pt x="1300677" y="1886804"/>
                  <a:pt x="1293648" y="1886740"/>
                </a:cubicBezTo>
                <a:cubicBezTo>
                  <a:pt x="1285279" y="1886900"/>
                  <a:pt x="1277768" y="1889595"/>
                  <a:pt x="1271115" y="1894823"/>
                </a:cubicBezTo>
                <a:cubicBezTo>
                  <a:pt x="1264462" y="1900052"/>
                  <a:pt x="1258893" y="1906855"/>
                  <a:pt x="1254408" y="1915234"/>
                </a:cubicBezTo>
                <a:cubicBezTo>
                  <a:pt x="1249922" y="1923612"/>
                  <a:pt x="1246746" y="1932605"/>
                  <a:pt x="1244880" y="1942214"/>
                </a:cubicBezTo>
                <a:lnTo>
                  <a:pt x="1231773" y="2010489"/>
                </a:lnTo>
                <a:lnTo>
                  <a:pt x="1193064" y="2010489"/>
                </a:lnTo>
                <a:lnTo>
                  <a:pt x="1211047" y="1917830"/>
                </a:lnTo>
                <a:cubicBezTo>
                  <a:pt x="1211523" y="1915233"/>
                  <a:pt x="1211942" y="1912731"/>
                  <a:pt x="1212304" y="1910324"/>
                </a:cubicBezTo>
                <a:cubicBezTo>
                  <a:pt x="1212666" y="1907918"/>
                  <a:pt x="1212857" y="1905644"/>
                  <a:pt x="1212876" y="1903504"/>
                </a:cubicBezTo>
                <a:cubicBezTo>
                  <a:pt x="1212996" y="1898539"/>
                  <a:pt x="1211765" y="1894525"/>
                  <a:pt x="1209180" y="1891465"/>
                </a:cubicBezTo>
                <a:cubicBezTo>
                  <a:pt x="1206595" y="1888404"/>
                  <a:pt x="1201935" y="1886829"/>
                  <a:pt x="1195197" y="1886740"/>
                </a:cubicBezTo>
                <a:cubicBezTo>
                  <a:pt x="1186330" y="1886927"/>
                  <a:pt x="1178462" y="1889805"/>
                  <a:pt x="1171592" y="1895376"/>
                </a:cubicBezTo>
                <a:cubicBezTo>
                  <a:pt x="1164723" y="1900947"/>
                  <a:pt x="1159022" y="1908093"/>
                  <a:pt x="1154490" y="1916814"/>
                </a:cubicBezTo>
                <a:cubicBezTo>
                  <a:pt x="1149957" y="1925535"/>
                  <a:pt x="1146762" y="1934712"/>
                  <a:pt x="1144905" y="1944348"/>
                </a:cubicBezTo>
                <a:lnTo>
                  <a:pt x="1132104" y="2010489"/>
                </a:lnTo>
                <a:lnTo>
                  <a:pt x="1093394" y="2010489"/>
                </a:lnTo>
                <a:lnTo>
                  <a:pt x="1116864" y="1890398"/>
                </a:lnTo>
                <a:cubicBezTo>
                  <a:pt x="1117188" y="1888398"/>
                  <a:pt x="1116921" y="1886836"/>
                  <a:pt x="1116064" y="1885712"/>
                </a:cubicBezTo>
                <a:cubicBezTo>
                  <a:pt x="1115206" y="1884588"/>
                  <a:pt x="1113644" y="1884016"/>
                  <a:pt x="1111377" y="1883997"/>
                </a:cubicBezTo>
                <a:lnTo>
                  <a:pt x="1094004" y="1883997"/>
                </a:lnTo>
                <a:lnTo>
                  <a:pt x="1099490" y="1855079"/>
                </a:lnTo>
                <a:lnTo>
                  <a:pt x="1140333" y="1855079"/>
                </a:lnTo>
                <a:cubicBezTo>
                  <a:pt x="1146524" y="1855124"/>
                  <a:pt x="1150982" y="1856329"/>
                  <a:pt x="1153706" y="1858694"/>
                </a:cubicBezTo>
                <a:cubicBezTo>
                  <a:pt x="1156431" y="1861059"/>
                  <a:pt x="1157764" y="1864319"/>
                  <a:pt x="1157707" y="1868473"/>
                </a:cubicBezTo>
                <a:cubicBezTo>
                  <a:pt x="1157669" y="1870502"/>
                  <a:pt x="1157288" y="1873292"/>
                  <a:pt x="1156564" y="1876844"/>
                </a:cubicBezTo>
                <a:cubicBezTo>
                  <a:pt x="1155840" y="1880396"/>
                  <a:pt x="1155002" y="1883492"/>
                  <a:pt x="1154049" y="1886131"/>
                </a:cubicBezTo>
                <a:lnTo>
                  <a:pt x="1154659" y="1886131"/>
                </a:lnTo>
                <a:cubicBezTo>
                  <a:pt x="1156168" y="1883115"/>
                  <a:pt x="1159618" y="1878897"/>
                  <a:pt x="1165011" y="1873479"/>
                </a:cubicBezTo>
                <a:cubicBezTo>
                  <a:pt x="1170403" y="1868061"/>
                  <a:pt x="1177218" y="1863099"/>
                  <a:pt x="1185455" y="1858594"/>
                </a:cubicBezTo>
                <a:cubicBezTo>
                  <a:pt x="1193692" y="1854089"/>
                  <a:pt x="1202832" y="1851698"/>
                  <a:pt x="1212876" y="1851422"/>
                </a:cubicBezTo>
                <a:close/>
                <a:moveTo>
                  <a:pt x="797433" y="1851422"/>
                </a:moveTo>
                <a:cubicBezTo>
                  <a:pt x="810706" y="1851440"/>
                  <a:pt x="821238" y="1854980"/>
                  <a:pt x="829029" y="1862041"/>
                </a:cubicBezTo>
                <a:cubicBezTo>
                  <a:pt x="836820" y="1869102"/>
                  <a:pt x="840804" y="1879570"/>
                  <a:pt x="840982" y="1893446"/>
                </a:cubicBezTo>
                <a:cubicBezTo>
                  <a:pt x="840827" y="1900200"/>
                  <a:pt x="839748" y="1908705"/>
                  <a:pt x="837744" y="1918960"/>
                </a:cubicBezTo>
                <a:cubicBezTo>
                  <a:pt x="835740" y="1929215"/>
                  <a:pt x="833735" y="1939100"/>
                  <a:pt x="831730" y="1948613"/>
                </a:cubicBezTo>
                <a:cubicBezTo>
                  <a:pt x="829724" y="1958127"/>
                  <a:pt x="828643" y="1965149"/>
                  <a:pt x="828485" y="1969679"/>
                </a:cubicBezTo>
                <a:cubicBezTo>
                  <a:pt x="828535" y="1974469"/>
                  <a:pt x="829729" y="1977772"/>
                  <a:pt x="832066" y="1979589"/>
                </a:cubicBezTo>
                <a:cubicBezTo>
                  <a:pt x="834403" y="1981406"/>
                  <a:pt x="837578" y="1982270"/>
                  <a:pt x="841591" y="1982181"/>
                </a:cubicBezTo>
                <a:cubicBezTo>
                  <a:pt x="843471" y="1982155"/>
                  <a:pt x="845045" y="1982054"/>
                  <a:pt x="846315" y="1981876"/>
                </a:cubicBezTo>
                <a:cubicBezTo>
                  <a:pt x="847586" y="1981698"/>
                  <a:pt x="848246" y="1981596"/>
                  <a:pt x="848297" y="1981571"/>
                </a:cubicBezTo>
                <a:lnTo>
                  <a:pt x="842810" y="2010490"/>
                </a:lnTo>
                <a:cubicBezTo>
                  <a:pt x="842772" y="2010528"/>
                  <a:pt x="841401" y="2010681"/>
                  <a:pt x="838696" y="2010947"/>
                </a:cubicBezTo>
                <a:cubicBezTo>
                  <a:pt x="835991" y="2011213"/>
                  <a:pt x="832181" y="2011365"/>
                  <a:pt x="827267" y="2011403"/>
                </a:cubicBezTo>
                <a:cubicBezTo>
                  <a:pt x="821712" y="2011550"/>
                  <a:pt x="816005" y="2010952"/>
                  <a:pt x="810147" y="2009611"/>
                </a:cubicBezTo>
                <a:cubicBezTo>
                  <a:pt x="804288" y="2008269"/>
                  <a:pt x="799325" y="2005303"/>
                  <a:pt x="795260" y="2000714"/>
                </a:cubicBezTo>
                <a:cubicBezTo>
                  <a:pt x="791194" y="1996125"/>
                  <a:pt x="789074" y="1989032"/>
                  <a:pt x="788899" y="1979437"/>
                </a:cubicBezTo>
                <a:cubicBezTo>
                  <a:pt x="789045" y="1973688"/>
                  <a:pt x="790072" y="1965907"/>
                  <a:pt x="791978" y="1956093"/>
                </a:cubicBezTo>
                <a:cubicBezTo>
                  <a:pt x="793885" y="1946279"/>
                  <a:pt x="795791" y="1936600"/>
                  <a:pt x="797699" y="1927056"/>
                </a:cubicBezTo>
                <a:cubicBezTo>
                  <a:pt x="799607" y="1917512"/>
                  <a:pt x="800636" y="1910271"/>
                  <a:pt x="800786" y="1905333"/>
                </a:cubicBezTo>
                <a:cubicBezTo>
                  <a:pt x="800837" y="1899491"/>
                  <a:pt x="799288" y="1894944"/>
                  <a:pt x="796138" y="1891693"/>
                </a:cubicBezTo>
                <a:cubicBezTo>
                  <a:pt x="792988" y="1888442"/>
                  <a:pt x="787934" y="1886791"/>
                  <a:pt x="780974" y="1886740"/>
                </a:cubicBezTo>
                <a:cubicBezTo>
                  <a:pt x="767309" y="1887204"/>
                  <a:pt x="755549" y="1892754"/>
                  <a:pt x="745694" y="1903390"/>
                </a:cubicBezTo>
                <a:cubicBezTo>
                  <a:pt x="735838" y="1914026"/>
                  <a:pt x="729412" y="1926968"/>
                  <a:pt x="726415" y="1942214"/>
                </a:cubicBezTo>
                <a:lnTo>
                  <a:pt x="713004" y="2010489"/>
                </a:lnTo>
                <a:lnTo>
                  <a:pt x="674294" y="2010489"/>
                </a:lnTo>
                <a:lnTo>
                  <a:pt x="697764" y="1890703"/>
                </a:lnTo>
                <a:cubicBezTo>
                  <a:pt x="698088" y="1888690"/>
                  <a:pt x="697821" y="1887077"/>
                  <a:pt x="696964" y="1885864"/>
                </a:cubicBezTo>
                <a:cubicBezTo>
                  <a:pt x="696106" y="1884651"/>
                  <a:pt x="694544" y="1884029"/>
                  <a:pt x="692277" y="1883997"/>
                </a:cubicBezTo>
                <a:lnTo>
                  <a:pt x="674904" y="1883997"/>
                </a:lnTo>
                <a:lnTo>
                  <a:pt x="680390" y="1855079"/>
                </a:lnTo>
                <a:lnTo>
                  <a:pt x="721233" y="1855079"/>
                </a:lnTo>
                <a:cubicBezTo>
                  <a:pt x="727291" y="1855098"/>
                  <a:pt x="731711" y="1856278"/>
                  <a:pt x="734492" y="1858618"/>
                </a:cubicBezTo>
                <a:cubicBezTo>
                  <a:pt x="737274" y="1860958"/>
                  <a:pt x="738645" y="1864344"/>
                  <a:pt x="738607" y="1868777"/>
                </a:cubicBezTo>
                <a:cubicBezTo>
                  <a:pt x="738588" y="1870661"/>
                  <a:pt x="738245" y="1873362"/>
                  <a:pt x="737578" y="1876882"/>
                </a:cubicBezTo>
                <a:cubicBezTo>
                  <a:pt x="736911" y="1880402"/>
                  <a:pt x="736035" y="1883485"/>
                  <a:pt x="734949" y="1886131"/>
                </a:cubicBezTo>
                <a:lnTo>
                  <a:pt x="735559" y="1886131"/>
                </a:lnTo>
                <a:cubicBezTo>
                  <a:pt x="736486" y="1883882"/>
                  <a:pt x="739440" y="1880025"/>
                  <a:pt x="744421" y="1874561"/>
                </a:cubicBezTo>
                <a:cubicBezTo>
                  <a:pt x="749401" y="1869098"/>
                  <a:pt x="756329" y="1863956"/>
                  <a:pt x="765204" y="1859135"/>
                </a:cubicBezTo>
                <a:cubicBezTo>
                  <a:pt x="774078" y="1854314"/>
                  <a:pt x="784822" y="1851743"/>
                  <a:pt x="797433" y="1851422"/>
                </a:cubicBezTo>
                <a:close/>
                <a:moveTo>
                  <a:pt x="311658" y="1851422"/>
                </a:moveTo>
                <a:cubicBezTo>
                  <a:pt x="324931" y="1851440"/>
                  <a:pt x="335463" y="1854980"/>
                  <a:pt x="343254" y="1862041"/>
                </a:cubicBezTo>
                <a:cubicBezTo>
                  <a:pt x="351045" y="1869102"/>
                  <a:pt x="355029" y="1879570"/>
                  <a:pt x="355207" y="1893446"/>
                </a:cubicBezTo>
                <a:cubicBezTo>
                  <a:pt x="355052" y="1900200"/>
                  <a:pt x="353973" y="1908705"/>
                  <a:pt x="351969" y="1918960"/>
                </a:cubicBezTo>
                <a:cubicBezTo>
                  <a:pt x="349965" y="1929215"/>
                  <a:pt x="347960" y="1939100"/>
                  <a:pt x="345955" y="1948613"/>
                </a:cubicBezTo>
                <a:cubicBezTo>
                  <a:pt x="343949" y="1958127"/>
                  <a:pt x="342868" y="1965149"/>
                  <a:pt x="342710" y="1969679"/>
                </a:cubicBezTo>
                <a:cubicBezTo>
                  <a:pt x="342761" y="1974469"/>
                  <a:pt x="343954" y="1977772"/>
                  <a:pt x="346291" y="1979589"/>
                </a:cubicBezTo>
                <a:cubicBezTo>
                  <a:pt x="348628" y="1981406"/>
                  <a:pt x="351803" y="1982270"/>
                  <a:pt x="355816" y="1982181"/>
                </a:cubicBezTo>
                <a:cubicBezTo>
                  <a:pt x="357696" y="1982155"/>
                  <a:pt x="359271" y="1982054"/>
                  <a:pt x="360541" y="1981876"/>
                </a:cubicBezTo>
                <a:cubicBezTo>
                  <a:pt x="361811" y="1981698"/>
                  <a:pt x="362471" y="1981596"/>
                  <a:pt x="362522" y="1981571"/>
                </a:cubicBezTo>
                <a:lnTo>
                  <a:pt x="357035" y="2010490"/>
                </a:lnTo>
                <a:cubicBezTo>
                  <a:pt x="356997" y="2010528"/>
                  <a:pt x="355626" y="2010681"/>
                  <a:pt x="352921" y="2010947"/>
                </a:cubicBezTo>
                <a:cubicBezTo>
                  <a:pt x="350216" y="2011213"/>
                  <a:pt x="346406" y="2011365"/>
                  <a:pt x="341492" y="2011403"/>
                </a:cubicBezTo>
                <a:cubicBezTo>
                  <a:pt x="335937" y="2011550"/>
                  <a:pt x="330230" y="2010952"/>
                  <a:pt x="324372" y="2009611"/>
                </a:cubicBezTo>
                <a:cubicBezTo>
                  <a:pt x="318513" y="2008269"/>
                  <a:pt x="313550" y="2005303"/>
                  <a:pt x="309485" y="2000714"/>
                </a:cubicBezTo>
                <a:cubicBezTo>
                  <a:pt x="305419" y="1996125"/>
                  <a:pt x="303299" y="1989032"/>
                  <a:pt x="303124" y="1979437"/>
                </a:cubicBezTo>
                <a:cubicBezTo>
                  <a:pt x="303270" y="1973688"/>
                  <a:pt x="304297" y="1965907"/>
                  <a:pt x="306203" y="1956093"/>
                </a:cubicBezTo>
                <a:cubicBezTo>
                  <a:pt x="308110" y="1946279"/>
                  <a:pt x="310017" y="1936600"/>
                  <a:pt x="311924" y="1927056"/>
                </a:cubicBezTo>
                <a:cubicBezTo>
                  <a:pt x="313832" y="1917512"/>
                  <a:pt x="314861" y="1910271"/>
                  <a:pt x="315011" y="1905333"/>
                </a:cubicBezTo>
                <a:cubicBezTo>
                  <a:pt x="315062" y="1899491"/>
                  <a:pt x="313512" y="1894944"/>
                  <a:pt x="310363" y="1891693"/>
                </a:cubicBezTo>
                <a:cubicBezTo>
                  <a:pt x="307213" y="1888442"/>
                  <a:pt x="302159" y="1886791"/>
                  <a:pt x="295199" y="1886740"/>
                </a:cubicBezTo>
                <a:cubicBezTo>
                  <a:pt x="281534" y="1887204"/>
                  <a:pt x="269774" y="1892754"/>
                  <a:pt x="259918" y="1903390"/>
                </a:cubicBezTo>
                <a:cubicBezTo>
                  <a:pt x="250063" y="1914026"/>
                  <a:pt x="243637" y="1926968"/>
                  <a:pt x="240640" y="1942214"/>
                </a:cubicBezTo>
                <a:lnTo>
                  <a:pt x="227229" y="2010489"/>
                </a:lnTo>
                <a:lnTo>
                  <a:pt x="188519" y="2010489"/>
                </a:lnTo>
                <a:lnTo>
                  <a:pt x="211989" y="1890703"/>
                </a:lnTo>
                <a:cubicBezTo>
                  <a:pt x="212312" y="1888690"/>
                  <a:pt x="212046" y="1887077"/>
                  <a:pt x="211188" y="1885864"/>
                </a:cubicBezTo>
                <a:cubicBezTo>
                  <a:pt x="210331" y="1884651"/>
                  <a:pt x="208769" y="1884029"/>
                  <a:pt x="206502" y="1883997"/>
                </a:cubicBezTo>
                <a:lnTo>
                  <a:pt x="189129" y="1883997"/>
                </a:lnTo>
                <a:lnTo>
                  <a:pt x="194615" y="1855079"/>
                </a:lnTo>
                <a:lnTo>
                  <a:pt x="235458" y="1855079"/>
                </a:lnTo>
                <a:cubicBezTo>
                  <a:pt x="241516" y="1855098"/>
                  <a:pt x="245936" y="1856278"/>
                  <a:pt x="248717" y="1858618"/>
                </a:cubicBezTo>
                <a:cubicBezTo>
                  <a:pt x="251498" y="1860958"/>
                  <a:pt x="252870" y="1864344"/>
                  <a:pt x="252832" y="1868777"/>
                </a:cubicBezTo>
                <a:cubicBezTo>
                  <a:pt x="252813" y="1870661"/>
                  <a:pt x="252470" y="1873362"/>
                  <a:pt x="251803" y="1876882"/>
                </a:cubicBezTo>
                <a:cubicBezTo>
                  <a:pt x="251137" y="1880402"/>
                  <a:pt x="250260" y="1883485"/>
                  <a:pt x="249174" y="1886131"/>
                </a:cubicBezTo>
                <a:lnTo>
                  <a:pt x="249784" y="1886131"/>
                </a:lnTo>
                <a:cubicBezTo>
                  <a:pt x="250711" y="1883882"/>
                  <a:pt x="253665" y="1880025"/>
                  <a:pt x="258646" y="1874561"/>
                </a:cubicBezTo>
                <a:cubicBezTo>
                  <a:pt x="263626" y="1869098"/>
                  <a:pt x="270553" y="1863956"/>
                  <a:pt x="279428" y="1859135"/>
                </a:cubicBezTo>
                <a:cubicBezTo>
                  <a:pt x="288304" y="1854314"/>
                  <a:pt x="299047" y="1851743"/>
                  <a:pt x="311658" y="1851422"/>
                </a:cubicBezTo>
                <a:close/>
                <a:moveTo>
                  <a:pt x="92955" y="1851422"/>
                </a:moveTo>
                <a:cubicBezTo>
                  <a:pt x="102279" y="1851352"/>
                  <a:pt x="111161" y="1852777"/>
                  <a:pt x="119601" y="1855696"/>
                </a:cubicBezTo>
                <a:cubicBezTo>
                  <a:pt x="128040" y="1858616"/>
                  <a:pt x="134955" y="1863448"/>
                  <a:pt x="140347" y="1870194"/>
                </a:cubicBezTo>
                <a:cubicBezTo>
                  <a:pt x="145738" y="1876940"/>
                  <a:pt x="148524" y="1886017"/>
                  <a:pt x="148705" y="1897426"/>
                </a:cubicBezTo>
                <a:cubicBezTo>
                  <a:pt x="148547" y="1903737"/>
                  <a:pt x="147441" y="1911653"/>
                  <a:pt x="145389" y="1921175"/>
                </a:cubicBezTo>
                <a:cubicBezTo>
                  <a:pt x="143337" y="1930697"/>
                  <a:pt x="141284" y="1939964"/>
                  <a:pt x="139231" y="1948977"/>
                </a:cubicBezTo>
                <a:cubicBezTo>
                  <a:pt x="137179" y="1957990"/>
                  <a:pt x="136074" y="1964889"/>
                  <a:pt x="135916" y="1969673"/>
                </a:cubicBezTo>
                <a:cubicBezTo>
                  <a:pt x="135966" y="1974332"/>
                  <a:pt x="137159" y="1977599"/>
                  <a:pt x="139493" y="1979473"/>
                </a:cubicBezTo>
                <a:cubicBezTo>
                  <a:pt x="141828" y="1981348"/>
                  <a:pt x="145000" y="1982251"/>
                  <a:pt x="149009" y="1982181"/>
                </a:cubicBezTo>
                <a:cubicBezTo>
                  <a:pt x="150889" y="1982155"/>
                  <a:pt x="152464" y="1982054"/>
                  <a:pt x="153734" y="1981876"/>
                </a:cubicBezTo>
                <a:cubicBezTo>
                  <a:pt x="155004" y="1981698"/>
                  <a:pt x="155664" y="1981596"/>
                  <a:pt x="155715" y="1981571"/>
                </a:cubicBezTo>
                <a:lnTo>
                  <a:pt x="150229" y="2010490"/>
                </a:lnTo>
                <a:cubicBezTo>
                  <a:pt x="150260" y="2010528"/>
                  <a:pt x="148979" y="2010681"/>
                  <a:pt x="146384" y="2010947"/>
                </a:cubicBezTo>
                <a:cubicBezTo>
                  <a:pt x="143788" y="2011213"/>
                  <a:pt x="139690" y="2011365"/>
                  <a:pt x="134089" y="2011403"/>
                </a:cubicBezTo>
                <a:cubicBezTo>
                  <a:pt x="125270" y="2011663"/>
                  <a:pt x="117402" y="2010002"/>
                  <a:pt x="110482" y="2006419"/>
                </a:cubicBezTo>
                <a:cubicBezTo>
                  <a:pt x="103563" y="2002837"/>
                  <a:pt x="99347" y="1995773"/>
                  <a:pt x="97835" y="1985229"/>
                </a:cubicBezTo>
                <a:lnTo>
                  <a:pt x="97225" y="1985229"/>
                </a:lnTo>
                <a:cubicBezTo>
                  <a:pt x="97291" y="1985586"/>
                  <a:pt x="95261" y="1988085"/>
                  <a:pt x="91137" y="1992726"/>
                </a:cubicBezTo>
                <a:cubicBezTo>
                  <a:pt x="87012" y="1997367"/>
                  <a:pt x="81007" y="2002008"/>
                  <a:pt x="73121" y="2006649"/>
                </a:cubicBezTo>
                <a:cubicBezTo>
                  <a:pt x="65236" y="2011291"/>
                  <a:pt x="55684" y="2013790"/>
                  <a:pt x="44466" y="2014147"/>
                </a:cubicBezTo>
                <a:cubicBezTo>
                  <a:pt x="32218" y="2014141"/>
                  <a:pt x="21838" y="2010804"/>
                  <a:pt x="13323" y="2004137"/>
                </a:cubicBezTo>
                <a:cubicBezTo>
                  <a:pt x="4809" y="1997469"/>
                  <a:pt x="368" y="1987506"/>
                  <a:pt x="0" y="1974247"/>
                </a:cubicBezTo>
                <a:cubicBezTo>
                  <a:pt x="215" y="1962491"/>
                  <a:pt x="3651" y="1952735"/>
                  <a:pt x="10308" y="1944978"/>
                </a:cubicBezTo>
                <a:cubicBezTo>
                  <a:pt x="16964" y="1937221"/>
                  <a:pt x="25552" y="1931115"/>
                  <a:pt x="36071" y="1926660"/>
                </a:cubicBezTo>
                <a:cubicBezTo>
                  <a:pt x="46590" y="1922205"/>
                  <a:pt x="57751" y="1919053"/>
                  <a:pt x="69554" y="1917203"/>
                </a:cubicBezTo>
                <a:cubicBezTo>
                  <a:pt x="81356" y="1915353"/>
                  <a:pt x="92512" y="1914457"/>
                  <a:pt x="103019" y="1914515"/>
                </a:cubicBezTo>
                <a:lnTo>
                  <a:pt x="108508" y="1914515"/>
                </a:lnTo>
                <a:cubicBezTo>
                  <a:pt x="108585" y="1914248"/>
                  <a:pt x="108889" y="1912646"/>
                  <a:pt x="109423" y="1909709"/>
                </a:cubicBezTo>
                <a:cubicBezTo>
                  <a:pt x="109957" y="1906772"/>
                  <a:pt x="110262" y="1904101"/>
                  <a:pt x="110338" y="1901698"/>
                </a:cubicBezTo>
                <a:cubicBezTo>
                  <a:pt x="110319" y="1895557"/>
                  <a:pt x="108222" y="1890827"/>
                  <a:pt x="104048" y="1887508"/>
                </a:cubicBezTo>
                <a:cubicBezTo>
                  <a:pt x="99874" y="1884190"/>
                  <a:pt x="93737" y="1882511"/>
                  <a:pt x="85636" y="1882473"/>
                </a:cubicBezTo>
                <a:cubicBezTo>
                  <a:pt x="77863" y="1882650"/>
                  <a:pt x="70469" y="1883890"/>
                  <a:pt x="63453" y="1886192"/>
                </a:cubicBezTo>
                <a:cubicBezTo>
                  <a:pt x="56437" y="1888494"/>
                  <a:pt x="50692" y="1890795"/>
                  <a:pt x="46217" y="1893097"/>
                </a:cubicBezTo>
                <a:cubicBezTo>
                  <a:pt x="41742" y="1895399"/>
                  <a:pt x="39430" y="1896639"/>
                  <a:pt x="39282" y="1896816"/>
                </a:cubicBezTo>
                <a:lnTo>
                  <a:pt x="30450" y="1868165"/>
                </a:lnTo>
                <a:cubicBezTo>
                  <a:pt x="30601" y="1867958"/>
                  <a:pt x="33517" y="1866511"/>
                  <a:pt x="39200" y="1863824"/>
                </a:cubicBezTo>
                <a:cubicBezTo>
                  <a:pt x="44884" y="1861137"/>
                  <a:pt x="52430" y="1858450"/>
                  <a:pt x="61841" y="1855763"/>
                </a:cubicBezTo>
                <a:cubicBezTo>
                  <a:pt x="71251" y="1853075"/>
                  <a:pt x="81623" y="1851628"/>
                  <a:pt x="92955" y="1851422"/>
                </a:cubicBezTo>
                <a:close/>
                <a:moveTo>
                  <a:pt x="2425284" y="1794119"/>
                </a:moveTo>
                <a:lnTo>
                  <a:pt x="2487740" y="1794119"/>
                </a:lnTo>
                <a:lnTo>
                  <a:pt x="2456345" y="1957486"/>
                </a:lnTo>
                <a:cubicBezTo>
                  <a:pt x="2455882" y="1959519"/>
                  <a:pt x="2455514" y="1961551"/>
                  <a:pt x="2455240" y="1963584"/>
                </a:cubicBezTo>
                <a:cubicBezTo>
                  <a:pt x="2454967" y="1965616"/>
                  <a:pt x="2454828" y="1967344"/>
                  <a:pt x="2454821" y="1968767"/>
                </a:cubicBezTo>
                <a:cubicBezTo>
                  <a:pt x="2454872" y="1973384"/>
                  <a:pt x="2456066" y="1976497"/>
                  <a:pt x="2458403" y="1978104"/>
                </a:cubicBezTo>
                <a:cubicBezTo>
                  <a:pt x="2460739" y="1979710"/>
                  <a:pt x="2463914" y="1980460"/>
                  <a:pt x="2467928" y="1980352"/>
                </a:cubicBezTo>
                <a:cubicBezTo>
                  <a:pt x="2470087" y="1980339"/>
                  <a:pt x="2471788" y="1980288"/>
                  <a:pt x="2473033" y="1980200"/>
                </a:cubicBezTo>
                <a:cubicBezTo>
                  <a:pt x="2474278" y="1980111"/>
                  <a:pt x="2474913" y="1980060"/>
                  <a:pt x="2474938" y="1980047"/>
                </a:cubicBezTo>
                <a:lnTo>
                  <a:pt x="2468842" y="2010795"/>
                </a:lnTo>
                <a:cubicBezTo>
                  <a:pt x="2468721" y="2010833"/>
                  <a:pt x="2467363" y="2010985"/>
                  <a:pt x="2464765" y="2011252"/>
                </a:cubicBezTo>
                <a:cubicBezTo>
                  <a:pt x="2462168" y="2011518"/>
                  <a:pt x="2459057" y="2011670"/>
                  <a:pt x="2455431" y="2011708"/>
                </a:cubicBezTo>
                <a:cubicBezTo>
                  <a:pt x="2449083" y="2011842"/>
                  <a:pt x="2442831" y="2011101"/>
                  <a:pt x="2436675" y="2009487"/>
                </a:cubicBezTo>
                <a:cubicBezTo>
                  <a:pt x="2430519" y="2007873"/>
                  <a:pt x="2425395" y="2004584"/>
                  <a:pt x="2421303" y="1999620"/>
                </a:cubicBezTo>
                <a:cubicBezTo>
                  <a:pt x="2417211" y="1994656"/>
                  <a:pt x="2415087" y="1987217"/>
                  <a:pt x="2414931" y="1977303"/>
                </a:cubicBezTo>
                <a:cubicBezTo>
                  <a:pt x="2414931" y="1975010"/>
                  <a:pt x="2415083" y="1972508"/>
                  <a:pt x="2415387" y="1969796"/>
                </a:cubicBezTo>
                <a:cubicBezTo>
                  <a:pt x="2415692" y="1967084"/>
                  <a:pt x="2416148" y="1964200"/>
                  <a:pt x="2416757" y="1961145"/>
                </a:cubicBezTo>
                <a:lnTo>
                  <a:pt x="2443554" y="1823037"/>
                </a:lnTo>
                <a:lnTo>
                  <a:pt x="2419498" y="1823037"/>
                </a:lnTo>
                <a:close/>
                <a:moveTo>
                  <a:pt x="2330034" y="1794119"/>
                </a:moveTo>
                <a:lnTo>
                  <a:pt x="2392490" y="1794119"/>
                </a:lnTo>
                <a:lnTo>
                  <a:pt x="2361095" y="1957486"/>
                </a:lnTo>
                <a:cubicBezTo>
                  <a:pt x="2360632" y="1959519"/>
                  <a:pt x="2360264" y="1961551"/>
                  <a:pt x="2359990" y="1963584"/>
                </a:cubicBezTo>
                <a:cubicBezTo>
                  <a:pt x="2359717" y="1965616"/>
                  <a:pt x="2359578" y="1967344"/>
                  <a:pt x="2359571" y="1968767"/>
                </a:cubicBezTo>
                <a:cubicBezTo>
                  <a:pt x="2359622" y="1973384"/>
                  <a:pt x="2360816" y="1976497"/>
                  <a:pt x="2363153" y="1978104"/>
                </a:cubicBezTo>
                <a:cubicBezTo>
                  <a:pt x="2365489" y="1979710"/>
                  <a:pt x="2368664" y="1980460"/>
                  <a:pt x="2372678" y="1980352"/>
                </a:cubicBezTo>
                <a:cubicBezTo>
                  <a:pt x="2374837" y="1980339"/>
                  <a:pt x="2376538" y="1980288"/>
                  <a:pt x="2377783" y="1980200"/>
                </a:cubicBezTo>
                <a:cubicBezTo>
                  <a:pt x="2379028" y="1980111"/>
                  <a:pt x="2379663" y="1980060"/>
                  <a:pt x="2379688" y="1980047"/>
                </a:cubicBezTo>
                <a:lnTo>
                  <a:pt x="2373592" y="2010795"/>
                </a:lnTo>
                <a:cubicBezTo>
                  <a:pt x="2373471" y="2010833"/>
                  <a:pt x="2372113" y="2010985"/>
                  <a:pt x="2369515" y="2011252"/>
                </a:cubicBezTo>
                <a:cubicBezTo>
                  <a:pt x="2366918" y="2011518"/>
                  <a:pt x="2363807" y="2011670"/>
                  <a:pt x="2360181" y="2011708"/>
                </a:cubicBezTo>
                <a:cubicBezTo>
                  <a:pt x="2353833" y="2011842"/>
                  <a:pt x="2347581" y="2011101"/>
                  <a:pt x="2341425" y="2009487"/>
                </a:cubicBezTo>
                <a:cubicBezTo>
                  <a:pt x="2335269" y="2007873"/>
                  <a:pt x="2330145" y="2004584"/>
                  <a:pt x="2326053" y="1999620"/>
                </a:cubicBezTo>
                <a:cubicBezTo>
                  <a:pt x="2321961" y="1994656"/>
                  <a:pt x="2319837" y="1987217"/>
                  <a:pt x="2319681" y="1977303"/>
                </a:cubicBezTo>
                <a:cubicBezTo>
                  <a:pt x="2319681" y="1975010"/>
                  <a:pt x="2319833" y="1972508"/>
                  <a:pt x="2320137" y="1969796"/>
                </a:cubicBezTo>
                <a:cubicBezTo>
                  <a:pt x="2320442" y="1967084"/>
                  <a:pt x="2320899" y="1964200"/>
                  <a:pt x="2321508" y="1961145"/>
                </a:cubicBezTo>
                <a:lnTo>
                  <a:pt x="2348304" y="1823037"/>
                </a:lnTo>
                <a:lnTo>
                  <a:pt x="2324248" y="1823037"/>
                </a:lnTo>
                <a:close/>
                <a:moveTo>
                  <a:pt x="2258168" y="1794119"/>
                </a:moveTo>
                <a:lnTo>
                  <a:pt x="2297164" y="1794119"/>
                </a:lnTo>
                <a:lnTo>
                  <a:pt x="2290461" y="1828524"/>
                </a:lnTo>
                <a:lnTo>
                  <a:pt x="2251465" y="1828524"/>
                </a:lnTo>
                <a:close/>
                <a:moveTo>
                  <a:pt x="1407338" y="1794119"/>
                </a:moveTo>
                <a:lnTo>
                  <a:pt x="1469822" y="1794119"/>
                </a:lnTo>
                <a:lnTo>
                  <a:pt x="1457020" y="1859946"/>
                </a:lnTo>
                <a:cubicBezTo>
                  <a:pt x="1456201" y="1863860"/>
                  <a:pt x="1455401" y="1867145"/>
                  <a:pt x="1454620" y="1869803"/>
                </a:cubicBezTo>
                <a:cubicBezTo>
                  <a:pt x="1453839" y="1872460"/>
                  <a:pt x="1453420" y="1873843"/>
                  <a:pt x="1453363" y="1873951"/>
                </a:cubicBezTo>
                <a:lnTo>
                  <a:pt x="1453973" y="1873951"/>
                </a:lnTo>
                <a:cubicBezTo>
                  <a:pt x="1459478" y="1867152"/>
                  <a:pt x="1466450" y="1861722"/>
                  <a:pt x="1474889" y="1857663"/>
                </a:cubicBezTo>
                <a:cubicBezTo>
                  <a:pt x="1483329" y="1853604"/>
                  <a:pt x="1492206" y="1851523"/>
                  <a:pt x="1501521" y="1851422"/>
                </a:cubicBezTo>
                <a:cubicBezTo>
                  <a:pt x="1520232" y="1851655"/>
                  <a:pt x="1534676" y="1857582"/>
                  <a:pt x="1544853" y="1869200"/>
                </a:cubicBezTo>
                <a:cubicBezTo>
                  <a:pt x="1555031" y="1880819"/>
                  <a:pt x="1560183" y="1896728"/>
                  <a:pt x="1560310" y="1916928"/>
                </a:cubicBezTo>
                <a:cubicBezTo>
                  <a:pt x="1560056" y="1936271"/>
                  <a:pt x="1555894" y="1953210"/>
                  <a:pt x="1547823" y="1967746"/>
                </a:cubicBezTo>
                <a:cubicBezTo>
                  <a:pt x="1539752" y="1982282"/>
                  <a:pt x="1529293" y="1993616"/>
                  <a:pt x="1516447" y="2001749"/>
                </a:cubicBezTo>
                <a:cubicBezTo>
                  <a:pt x="1503600" y="2009881"/>
                  <a:pt x="1489888" y="2014014"/>
                  <a:pt x="1475308" y="2014147"/>
                </a:cubicBezTo>
                <a:cubicBezTo>
                  <a:pt x="1465669" y="2014166"/>
                  <a:pt x="1456754" y="2012149"/>
                  <a:pt x="1448562" y="2008096"/>
                </a:cubicBezTo>
                <a:cubicBezTo>
                  <a:pt x="1440371" y="2004043"/>
                  <a:pt x="1434046" y="1997840"/>
                  <a:pt x="1429588" y="1989487"/>
                </a:cubicBezTo>
                <a:lnTo>
                  <a:pt x="1428979" y="1989487"/>
                </a:lnTo>
                <a:cubicBezTo>
                  <a:pt x="1428992" y="1989582"/>
                  <a:pt x="1428890" y="1990686"/>
                  <a:pt x="1428674" y="1992798"/>
                </a:cubicBezTo>
                <a:cubicBezTo>
                  <a:pt x="1428458" y="1994910"/>
                  <a:pt x="1428052" y="1997459"/>
                  <a:pt x="1427455" y="2000447"/>
                </a:cubicBezTo>
                <a:lnTo>
                  <a:pt x="1425626" y="2010489"/>
                </a:lnTo>
                <a:lnTo>
                  <a:pt x="1389355" y="2010489"/>
                </a:lnTo>
                <a:lnTo>
                  <a:pt x="1425626" y="1823037"/>
                </a:lnTo>
                <a:lnTo>
                  <a:pt x="1401547" y="1823037"/>
                </a:lnTo>
                <a:close/>
                <a:moveTo>
                  <a:pt x="510502" y="1794119"/>
                </a:moveTo>
                <a:lnTo>
                  <a:pt x="572986" y="1794119"/>
                </a:lnTo>
                <a:lnTo>
                  <a:pt x="540982" y="1960227"/>
                </a:lnTo>
                <a:cubicBezTo>
                  <a:pt x="540665" y="1961783"/>
                  <a:pt x="540385" y="1963397"/>
                  <a:pt x="540144" y="1965067"/>
                </a:cubicBezTo>
                <a:cubicBezTo>
                  <a:pt x="539903" y="1966738"/>
                  <a:pt x="539776" y="1968275"/>
                  <a:pt x="539763" y="1969679"/>
                </a:cubicBezTo>
                <a:cubicBezTo>
                  <a:pt x="539814" y="1974336"/>
                  <a:pt x="541007" y="1977601"/>
                  <a:pt x="543344" y="1979474"/>
                </a:cubicBezTo>
                <a:cubicBezTo>
                  <a:pt x="545681" y="1981348"/>
                  <a:pt x="548856" y="1982250"/>
                  <a:pt x="552869" y="1982180"/>
                </a:cubicBezTo>
                <a:cubicBezTo>
                  <a:pt x="554749" y="1982155"/>
                  <a:pt x="556324" y="1982053"/>
                  <a:pt x="557594" y="1981876"/>
                </a:cubicBezTo>
                <a:cubicBezTo>
                  <a:pt x="558864" y="1981698"/>
                  <a:pt x="559524" y="1981597"/>
                  <a:pt x="559575" y="1981571"/>
                </a:cubicBezTo>
                <a:lnTo>
                  <a:pt x="553784" y="2010490"/>
                </a:lnTo>
                <a:cubicBezTo>
                  <a:pt x="553682" y="2010528"/>
                  <a:pt x="552285" y="2010681"/>
                  <a:pt x="549593" y="2010947"/>
                </a:cubicBezTo>
                <a:cubicBezTo>
                  <a:pt x="546900" y="2011213"/>
                  <a:pt x="543522" y="2011365"/>
                  <a:pt x="539458" y="2011403"/>
                </a:cubicBezTo>
                <a:cubicBezTo>
                  <a:pt x="529190" y="2011663"/>
                  <a:pt x="520618" y="2010002"/>
                  <a:pt x="513741" y="2006419"/>
                </a:cubicBezTo>
                <a:cubicBezTo>
                  <a:pt x="506864" y="2002836"/>
                  <a:pt x="502939" y="1995771"/>
                  <a:pt x="501968" y="1985225"/>
                </a:cubicBezTo>
                <a:lnTo>
                  <a:pt x="501358" y="1985225"/>
                </a:lnTo>
                <a:cubicBezTo>
                  <a:pt x="495834" y="1993489"/>
                  <a:pt x="488442" y="2000326"/>
                  <a:pt x="479184" y="2005736"/>
                </a:cubicBezTo>
                <a:cubicBezTo>
                  <a:pt x="469926" y="2011147"/>
                  <a:pt x="459943" y="2013950"/>
                  <a:pt x="449238" y="2014147"/>
                </a:cubicBezTo>
                <a:cubicBezTo>
                  <a:pt x="430247" y="2013919"/>
                  <a:pt x="415676" y="2008057"/>
                  <a:pt x="405524" y="1996559"/>
                </a:cubicBezTo>
                <a:cubicBezTo>
                  <a:pt x="395372" y="1985061"/>
                  <a:pt x="390245" y="1969291"/>
                  <a:pt x="390144" y="1949250"/>
                </a:cubicBezTo>
                <a:cubicBezTo>
                  <a:pt x="390368" y="1929707"/>
                  <a:pt x="394455" y="1912625"/>
                  <a:pt x="402406" y="1898002"/>
                </a:cubicBezTo>
                <a:cubicBezTo>
                  <a:pt x="410356" y="1883380"/>
                  <a:pt x="420830" y="1871993"/>
                  <a:pt x="433827" y="1863842"/>
                </a:cubicBezTo>
                <a:cubicBezTo>
                  <a:pt x="446824" y="1855691"/>
                  <a:pt x="461003" y="1851551"/>
                  <a:pt x="476365" y="1851422"/>
                </a:cubicBezTo>
                <a:cubicBezTo>
                  <a:pt x="484982" y="1851339"/>
                  <a:pt x="493198" y="1853026"/>
                  <a:pt x="501015" y="1856483"/>
                </a:cubicBezTo>
                <a:cubicBezTo>
                  <a:pt x="508832" y="1859940"/>
                  <a:pt x="514839" y="1865661"/>
                  <a:pt x="519037" y="1873647"/>
                </a:cubicBezTo>
                <a:lnTo>
                  <a:pt x="519646" y="1873647"/>
                </a:lnTo>
                <a:cubicBezTo>
                  <a:pt x="519640" y="1873539"/>
                  <a:pt x="519729" y="1872537"/>
                  <a:pt x="519913" y="1870640"/>
                </a:cubicBezTo>
                <a:cubicBezTo>
                  <a:pt x="520097" y="1868744"/>
                  <a:pt x="520414" y="1866600"/>
                  <a:pt x="520865" y="1864209"/>
                </a:cubicBezTo>
                <a:lnTo>
                  <a:pt x="528790" y="1823037"/>
                </a:lnTo>
                <a:lnTo>
                  <a:pt x="504711" y="1823037"/>
                </a:lnTo>
                <a:close/>
                <a:moveTo>
                  <a:pt x="2335835" y="1501616"/>
                </a:moveTo>
                <a:cubicBezTo>
                  <a:pt x="2326392" y="1501424"/>
                  <a:pt x="2314832" y="1502316"/>
                  <a:pt x="2301153" y="1504293"/>
                </a:cubicBezTo>
                <a:cubicBezTo>
                  <a:pt x="2287475" y="1506271"/>
                  <a:pt x="2275271" y="1510485"/>
                  <a:pt x="2264541" y="1516936"/>
                </a:cubicBezTo>
                <a:cubicBezTo>
                  <a:pt x="2253811" y="1523387"/>
                  <a:pt x="2248147" y="1533227"/>
                  <a:pt x="2247548" y="1546457"/>
                </a:cubicBezTo>
                <a:cubicBezTo>
                  <a:pt x="2247491" y="1554369"/>
                  <a:pt x="2249778" y="1560737"/>
                  <a:pt x="2254410" y="1565561"/>
                </a:cubicBezTo>
                <a:cubicBezTo>
                  <a:pt x="2259041" y="1570384"/>
                  <a:pt x="2266360" y="1572863"/>
                  <a:pt x="2276367" y="1572996"/>
                </a:cubicBezTo>
                <a:cubicBezTo>
                  <a:pt x="2287004" y="1572731"/>
                  <a:pt x="2296988" y="1569296"/>
                  <a:pt x="2306321" y="1562693"/>
                </a:cubicBezTo>
                <a:cubicBezTo>
                  <a:pt x="2315653" y="1556089"/>
                  <a:pt x="2323639" y="1547909"/>
                  <a:pt x="2330277" y="1538153"/>
                </a:cubicBezTo>
                <a:cubicBezTo>
                  <a:pt x="2336916" y="1528397"/>
                  <a:pt x="2341513" y="1518659"/>
                  <a:pt x="2344068" y="1508937"/>
                </a:cubicBezTo>
                <a:lnTo>
                  <a:pt x="2345898" y="1501616"/>
                </a:lnTo>
                <a:close/>
                <a:moveTo>
                  <a:pt x="1621460" y="1501616"/>
                </a:moveTo>
                <a:cubicBezTo>
                  <a:pt x="1612017" y="1501424"/>
                  <a:pt x="1600457" y="1502316"/>
                  <a:pt x="1586779" y="1504293"/>
                </a:cubicBezTo>
                <a:cubicBezTo>
                  <a:pt x="1573100" y="1506271"/>
                  <a:pt x="1560896" y="1510485"/>
                  <a:pt x="1550166" y="1516936"/>
                </a:cubicBezTo>
                <a:cubicBezTo>
                  <a:pt x="1539436" y="1523387"/>
                  <a:pt x="1533772" y="1533227"/>
                  <a:pt x="1533173" y="1546457"/>
                </a:cubicBezTo>
                <a:cubicBezTo>
                  <a:pt x="1533116" y="1554369"/>
                  <a:pt x="1535403" y="1560737"/>
                  <a:pt x="1540034" y="1565561"/>
                </a:cubicBezTo>
                <a:cubicBezTo>
                  <a:pt x="1544666" y="1570384"/>
                  <a:pt x="1551985" y="1572863"/>
                  <a:pt x="1561992" y="1572996"/>
                </a:cubicBezTo>
                <a:cubicBezTo>
                  <a:pt x="1572629" y="1572731"/>
                  <a:pt x="1582614" y="1569296"/>
                  <a:pt x="1591946" y="1562693"/>
                </a:cubicBezTo>
                <a:cubicBezTo>
                  <a:pt x="1601278" y="1556089"/>
                  <a:pt x="1609264" y="1547909"/>
                  <a:pt x="1615902" y="1538153"/>
                </a:cubicBezTo>
                <a:cubicBezTo>
                  <a:pt x="1622541" y="1528397"/>
                  <a:pt x="1627138" y="1518659"/>
                  <a:pt x="1629694" y="1508937"/>
                </a:cubicBezTo>
                <a:lnTo>
                  <a:pt x="1631523" y="1501616"/>
                </a:lnTo>
                <a:close/>
                <a:moveTo>
                  <a:pt x="945185" y="1501616"/>
                </a:moveTo>
                <a:cubicBezTo>
                  <a:pt x="935742" y="1501424"/>
                  <a:pt x="924182" y="1502316"/>
                  <a:pt x="910504" y="1504293"/>
                </a:cubicBezTo>
                <a:cubicBezTo>
                  <a:pt x="896825" y="1506271"/>
                  <a:pt x="884621" y="1510485"/>
                  <a:pt x="873891" y="1516936"/>
                </a:cubicBezTo>
                <a:cubicBezTo>
                  <a:pt x="863161" y="1523387"/>
                  <a:pt x="857497" y="1533227"/>
                  <a:pt x="856898" y="1546457"/>
                </a:cubicBezTo>
                <a:cubicBezTo>
                  <a:pt x="856841" y="1554369"/>
                  <a:pt x="859128" y="1560737"/>
                  <a:pt x="863759" y="1565561"/>
                </a:cubicBezTo>
                <a:cubicBezTo>
                  <a:pt x="868391" y="1570384"/>
                  <a:pt x="875710" y="1572863"/>
                  <a:pt x="885717" y="1572996"/>
                </a:cubicBezTo>
                <a:cubicBezTo>
                  <a:pt x="896354" y="1572731"/>
                  <a:pt x="906338" y="1569296"/>
                  <a:pt x="915671" y="1562693"/>
                </a:cubicBezTo>
                <a:cubicBezTo>
                  <a:pt x="925003" y="1556089"/>
                  <a:pt x="932989" y="1547909"/>
                  <a:pt x="939627" y="1538153"/>
                </a:cubicBezTo>
                <a:cubicBezTo>
                  <a:pt x="946266" y="1528397"/>
                  <a:pt x="950863" y="1518659"/>
                  <a:pt x="953419" y="1508937"/>
                </a:cubicBezTo>
                <a:lnTo>
                  <a:pt x="955248" y="1501616"/>
                </a:lnTo>
                <a:close/>
                <a:moveTo>
                  <a:pt x="677276" y="1421606"/>
                </a:moveTo>
                <a:cubicBezTo>
                  <a:pt x="657349" y="1422254"/>
                  <a:pt x="640052" y="1431363"/>
                  <a:pt x="625383" y="1448934"/>
                </a:cubicBezTo>
                <a:cubicBezTo>
                  <a:pt x="610715" y="1466505"/>
                  <a:pt x="603019" y="1488650"/>
                  <a:pt x="602295" y="1515369"/>
                </a:cubicBezTo>
                <a:cubicBezTo>
                  <a:pt x="602218" y="1529929"/>
                  <a:pt x="605914" y="1542087"/>
                  <a:pt x="613382" y="1551845"/>
                </a:cubicBezTo>
                <a:cubicBezTo>
                  <a:pt x="620850" y="1561602"/>
                  <a:pt x="632546" y="1566672"/>
                  <a:pt x="648472" y="1567053"/>
                </a:cubicBezTo>
                <a:cubicBezTo>
                  <a:pt x="660336" y="1566991"/>
                  <a:pt x="671964" y="1563303"/>
                  <a:pt x="683354" y="1555991"/>
                </a:cubicBezTo>
                <a:cubicBezTo>
                  <a:pt x="694745" y="1548678"/>
                  <a:pt x="704205" y="1538114"/>
                  <a:pt x="711735" y="1524296"/>
                </a:cubicBezTo>
                <a:cubicBezTo>
                  <a:pt x="719265" y="1510479"/>
                  <a:pt x="723171" y="1493781"/>
                  <a:pt x="723453" y="1474204"/>
                </a:cubicBezTo>
                <a:cubicBezTo>
                  <a:pt x="723329" y="1457805"/>
                  <a:pt x="719233" y="1444980"/>
                  <a:pt x="711166" y="1435727"/>
                </a:cubicBezTo>
                <a:cubicBezTo>
                  <a:pt x="703098" y="1426475"/>
                  <a:pt x="691801" y="1421768"/>
                  <a:pt x="677276" y="1421606"/>
                </a:cubicBezTo>
                <a:close/>
                <a:moveTo>
                  <a:pt x="2080022" y="1416577"/>
                </a:moveTo>
                <a:cubicBezTo>
                  <a:pt x="2065165" y="1416768"/>
                  <a:pt x="2051880" y="1421421"/>
                  <a:pt x="2040169" y="1430537"/>
                </a:cubicBezTo>
                <a:cubicBezTo>
                  <a:pt x="2028456" y="1439653"/>
                  <a:pt x="2019632" y="1452088"/>
                  <a:pt x="2013695" y="1467840"/>
                </a:cubicBezTo>
                <a:lnTo>
                  <a:pt x="2116159" y="1467840"/>
                </a:lnTo>
                <a:cubicBezTo>
                  <a:pt x="2116197" y="1467650"/>
                  <a:pt x="2116350" y="1466200"/>
                  <a:pt x="2116617" y="1463492"/>
                </a:cubicBezTo>
                <a:cubicBezTo>
                  <a:pt x="2116884" y="1460784"/>
                  <a:pt x="2117036" y="1457961"/>
                  <a:pt x="2117074" y="1455025"/>
                </a:cubicBezTo>
                <a:cubicBezTo>
                  <a:pt x="2116931" y="1442809"/>
                  <a:pt x="2113558" y="1433369"/>
                  <a:pt x="2106953" y="1426704"/>
                </a:cubicBezTo>
                <a:cubicBezTo>
                  <a:pt x="2100349" y="1420038"/>
                  <a:pt x="2091372" y="1416663"/>
                  <a:pt x="2080022" y="1416577"/>
                </a:cubicBezTo>
                <a:close/>
                <a:moveTo>
                  <a:pt x="29880" y="1377315"/>
                </a:moveTo>
                <a:lnTo>
                  <a:pt x="124023" y="1377315"/>
                </a:lnTo>
                <a:lnTo>
                  <a:pt x="97033" y="1515370"/>
                </a:lnTo>
                <a:cubicBezTo>
                  <a:pt x="96318" y="1519296"/>
                  <a:pt x="95689" y="1523107"/>
                  <a:pt x="95146" y="1526804"/>
                </a:cubicBezTo>
                <a:cubicBezTo>
                  <a:pt x="94603" y="1530501"/>
                  <a:pt x="94317" y="1533856"/>
                  <a:pt x="94288" y="1536867"/>
                </a:cubicBezTo>
                <a:cubicBezTo>
                  <a:pt x="94193" y="1545614"/>
                  <a:pt x="96442" y="1552360"/>
                  <a:pt x="101036" y="1557106"/>
                </a:cubicBezTo>
                <a:cubicBezTo>
                  <a:pt x="105630" y="1561851"/>
                  <a:pt x="113140" y="1564252"/>
                  <a:pt x="123566" y="1564310"/>
                </a:cubicBezTo>
                <a:cubicBezTo>
                  <a:pt x="137242" y="1564019"/>
                  <a:pt x="149689" y="1559823"/>
                  <a:pt x="160907" y="1551723"/>
                </a:cubicBezTo>
                <a:cubicBezTo>
                  <a:pt x="172125" y="1543623"/>
                  <a:pt x="181487" y="1533363"/>
                  <a:pt x="188993" y="1520943"/>
                </a:cubicBezTo>
                <a:cubicBezTo>
                  <a:pt x="196499" y="1508523"/>
                  <a:pt x="201522" y="1495688"/>
                  <a:pt x="204063" y="1482438"/>
                </a:cubicBezTo>
                <a:lnTo>
                  <a:pt x="215938" y="1420692"/>
                </a:lnTo>
                <a:lnTo>
                  <a:pt x="179834" y="1420692"/>
                </a:lnTo>
                <a:lnTo>
                  <a:pt x="188526" y="1377315"/>
                </a:lnTo>
                <a:lnTo>
                  <a:pt x="282655" y="1377315"/>
                </a:lnTo>
                <a:lnTo>
                  <a:pt x="251565" y="1535036"/>
                </a:lnTo>
                <a:cubicBezTo>
                  <a:pt x="251108" y="1537371"/>
                  <a:pt x="250765" y="1539791"/>
                  <a:pt x="250536" y="1542297"/>
                </a:cubicBezTo>
                <a:cubicBezTo>
                  <a:pt x="250308" y="1544803"/>
                  <a:pt x="250194" y="1547109"/>
                  <a:pt x="250194" y="1549215"/>
                </a:cubicBezTo>
                <a:cubicBezTo>
                  <a:pt x="250241" y="1556199"/>
                  <a:pt x="251975" y="1561097"/>
                  <a:pt x="255394" y="1563908"/>
                </a:cubicBezTo>
                <a:cubicBezTo>
                  <a:pt x="258813" y="1566719"/>
                  <a:pt x="263633" y="1568072"/>
                  <a:pt x="269853" y="1567967"/>
                </a:cubicBezTo>
                <a:cubicBezTo>
                  <a:pt x="272453" y="1567929"/>
                  <a:pt x="274682" y="1567777"/>
                  <a:pt x="276539" y="1567510"/>
                </a:cubicBezTo>
                <a:cubicBezTo>
                  <a:pt x="278397" y="1567243"/>
                  <a:pt x="279368" y="1567091"/>
                  <a:pt x="279454" y="1567052"/>
                </a:cubicBezTo>
                <a:lnTo>
                  <a:pt x="271225" y="1610431"/>
                </a:lnTo>
                <a:cubicBezTo>
                  <a:pt x="271082" y="1610488"/>
                  <a:pt x="268739" y="1610717"/>
                  <a:pt x="264196" y="1611116"/>
                </a:cubicBezTo>
                <a:cubicBezTo>
                  <a:pt x="259652" y="1611516"/>
                  <a:pt x="253767" y="1611744"/>
                  <a:pt x="246540" y="1611801"/>
                </a:cubicBezTo>
                <a:cubicBezTo>
                  <a:pt x="231743" y="1612144"/>
                  <a:pt x="219316" y="1608833"/>
                  <a:pt x="209258" y="1601869"/>
                </a:cubicBezTo>
                <a:cubicBezTo>
                  <a:pt x="199200" y="1594906"/>
                  <a:pt x="193967" y="1582233"/>
                  <a:pt x="193558" y="1563852"/>
                </a:cubicBezTo>
                <a:lnTo>
                  <a:pt x="192643" y="1563852"/>
                </a:lnTo>
                <a:cubicBezTo>
                  <a:pt x="184199" y="1577011"/>
                  <a:pt x="172381" y="1588828"/>
                  <a:pt x="157190" y="1599304"/>
                </a:cubicBezTo>
                <a:cubicBezTo>
                  <a:pt x="141998" y="1609779"/>
                  <a:pt x="123318" y="1615317"/>
                  <a:pt x="101150" y="1615916"/>
                </a:cubicBezTo>
                <a:cubicBezTo>
                  <a:pt x="82361" y="1616078"/>
                  <a:pt x="66599" y="1611187"/>
                  <a:pt x="53866" y="1601243"/>
                </a:cubicBezTo>
                <a:cubicBezTo>
                  <a:pt x="41132" y="1591298"/>
                  <a:pt x="34509" y="1575328"/>
                  <a:pt x="33995" y="1553332"/>
                </a:cubicBezTo>
                <a:cubicBezTo>
                  <a:pt x="34014" y="1549197"/>
                  <a:pt x="34319" y="1544776"/>
                  <a:pt x="34908" y="1540068"/>
                </a:cubicBezTo>
                <a:cubicBezTo>
                  <a:pt x="35499" y="1535361"/>
                  <a:pt x="36260" y="1530482"/>
                  <a:pt x="37192" y="1525432"/>
                </a:cubicBezTo>
                <a:lnTo>
                  <a:pt x="57290" y="1420692"/>
                </a:lnTo>
                <a:lnTo>
                  <a:pt x="21194" y="1420692"/>
                </a:lnTo>
                <a:close/>
                <a:moveTo>
                  <a:pt x="1930713" y="1374114"/>
                </a:moveTo>
                <a:cubicBezTo>
                  <a:pt x="1933969" y="1374152"/>
                  <a:pt x="1936826" y="1374305"/>
                  <a:pt x="1939283" y="1374571"/>
                </a:cubicBezTo>
                <a:cubicBezTo>
                  <a:pt x="1941739" y="1374838"/>
                  <a:pt x="1943453" y="1374990"/>
                  <a:pt x="1944424" y="1375028"/>
                </a:cubicBezTo>
                <a:lnTo>
                  <a:pt x="1932998" y="1432122"/>
                </a:lnTo>
                <a:cubicBezTo>
                  <a:pt x="1932284" y="1432083"/>
                  <a:pt x="1930741" y="1431931"/>
                  <a:pt x="1928370" y="1431664"/>
                </a:cubicBezTo>
                <a:cubicBezTo>
                  <a:pt x="1925999" y="1431398"/>
                  <a:pt x="1922971" y="1431245"/>
                  <a:pt x="1919286" y="1431207"/>
                </a:cubicBezTo>
                <a:cubicBezTo>
                  <a:pt x="1907473" y="1431320"/>
                  <a:pt x="1895601" y="1435260"/>
                  <a:pt x="1883670" y="1443027"/>
                </a:cubicBezTo>
                <a:cubicBezTo>
                  <a:pt x="1871738" y="1450793"/>
                  <a:pt x="1861152" y="1461710"/>
                  <a:pt x="1851912" y="1475776"/>
                </a:cubicBezTo>
                <a:cubicBezTo>
                  <a:pt x="1842672" y="1489842"/>
                  <a:pt x="1836183" y="1506380"/>
                  <a:pt x="1832445" y="1525390"/>
                </a:cubicBezTo>
                <a:lnTo>
                  <a:pt x="1816448" y="1610430"/>
                </a:lnTo>
                <a:lnTo>
                  <a:pt x="1758401" y="1610430"/>
                </a:lnTo>
                <a:lnTo>
                  <a:pt x="1793138" y="1430750"/>
                </a:lnTo>
                <a:cubicBezTo>
                  <a:pt x="1793680" y="1428131"/>
                  <a:pt x="1793395" y="1425826"/>
                  <a:pt x="1792281" y="1423835"/>
                </a:cubicBezTo>
                <a:cubicBezTo>
                  <a:pt x="1791167" y="1421844"/>
                  <a:pt x="1788710" y="1420796"/>
                  <a:pt x="1784910" y="1420692"/>
                </a:cubicBezTo>
                <a:lnTo>
                  <a:pt x="1758858" y="1420692"/>
                </a:lnTo>
                <a:lnTo>
                  <a:pt x="1767542" y="1377315"/>
                </a:lnTo>
                <a:lnTo>
                  <a:pt x="1828331" y="1377315"/>
                </a:lnTo>
                <a:cubicBezTo>
                  <a:pt x="1837434" y="1377286"/>
                  <a:pt x="1844138" y="1378941"/>
                  <a:pt x="1848442" y="1382280"/>
                </a:cubicBezTo>
                <a:cubicBezTo>
                  <a:pt x="1852746" y="1385619"/>
                  <a:pt x="1854879" y="1390813"/>
                  <a:pt x="1854841" y="1397862"/>
                </a:cubicBezTo>
                <a:cubicBezTo>
                  <a:pt x="1854746" y="1401552"/>
                  <a:pt x="1853908" y="1407185"/>
                  <a:pt x="1852327" y="1414760"/>
                </a:cubicBezTo>
                <a:cubicBezTo>
                  <a:pt x="1850746" y="1422335"/>
                  <a:pt x="1848994" y="1428884"/>
                  <a:pt x="1847071" y="1434408"/>
                </a:cubicBezTo>
                <a:lnTo>
                  <a:pt x="1847985" y="1434408"/>
                </a:lnTo>
                <a:cubicBezTo>
                  <a:pt x="1856002" y="1417906"/>
                  <a:pt x="1867277" y="1403861"/>
                  <a:pt x="1881807" y="1392270"/>
                </a:cubicBezTo>
                <a:cubicBezTo>
                  <a:pt x="1896338" y="1380680"/>
                  <a:pt x="1912640" y="1374628"/>
                  <a:pt x="1930713" y="1374114"/>
                </a:cubicBezTo>
                <a:close/>
                <a:moveTo>
                  <a:pt x="511488" y="1374114"/>
                </a:moveTo>
                <a:cubicBezTo>
                  <a:pt x="514744" y="1374152"/>
                  <a:pt x="517601" y="1374305"/>
                  <a:pt x="520058" y="1374571"/>
                </a:cubicBezTo>
                <a:cubicBezTo>
                  <a:pt x="522514" y="1374838"/>
                  <a:pt x="524228" y="1374990"/>
                  <a:pt x="525199" y="1375028"/>
                </a:cubicBezTo>
                <a:lnTo>
                  <a:pt x="513773" y="1432122"/>
                </a:lnTo>
                <a:cubicBezTo>
                  <a:pt x="513059" y="1432083"/>
                  <a:pt x="511516" y="1431931"/>
                  <a:pt x="509145" y="1431664"/>
                </a:cubicBezTo>
                <a:cubicBezTo>
                  <a:pt x="506774" y="1431398"/>
                  <a:pt x="503746" y="1431245"/>
                  <a:pt x="500061" y="1431207"/>
                </a:cubicBezTo>
                <a:cubicBezTo>
                  <a:pt x="488248" y="1431320"/>
                  <a:pt x="476376" y="1435260"/>
                  <a:pt x="464444" y="1443027"/>
                </a:cubicBezTo>
                <a:cubicBezTo>
                  <a:pt x="452513" y="1450793"/>
                  <a:pt x="441927" y="1461710"/>
                  <a:pt x="432687" y="1475776"/>
                </a:cubicBezTo>
                <a:cubicBezTo>
                  <a:pt x="423447" y="1489842"/>
                  <a:pt x="416958" y="1506380"/>
                  <a:pt x="413220" y="1525390"/>
                </a:cubicBezTo>
                <a:lnTo>
                  <a:pt x="397223" y="1610430"/>
                </a:lnTo>
                <a:lnTo>
                  <a:pt x="339176" y="1610430"/>
                </a:lnTo>
                <a:lnTo>
                  <a:pt x="373912" y="1430750"/>
                </a:lnTo>
                <a:cubicBezTo>
                  <a:pt x="374455" y="1428131"/>
                  <a:pt x="374170" y="1425826"/>
                  <a:pt x="373055" y="1423835"/>
                </a:cubicBezTo>
                <a:cubicBezTo>
                  <a:pt x="371942" y="1421844"/>
                  <a:pt x="369485" y="1420796"/>
                  <a:pt x="365685" y="1420692"/>
                </a:cubicBezTo>
                <a:lnTo>
                  <a:pt x="339633" y="1420692"/>
                </a:lnTo>
                <a:lnTo>
                  <a:pt x="348317" y="1377315"/>
                </a:lnTo>
                <a:lnTo>
                  <a:pt x="409106" y="1377315"/>
                </a:lnTo>
                <a:cubicBezTo>
                  <a:pt x="418210" y="1377286"/>
                  <a:pt x="424913" y="1378941"/>
                  <a:pt x="429217" y="1382280"/>
                </a:cubicBezTo>
                <a:cubicBezTo>
                  <a:pt x="433521" y="1385619"/>
                  <a:pt x="435654" y="1390813"/>
                  <a:pt x="435616" y="1397862"/>
                </a:cubicBezTo>
                <a:cubicBezTo>
                  <a:pt x="435521" y="1401552"/>
                  <a:pt x="434682" y="1407185"/>
                  <a:pt x="433102" y="1414760"/>
                </a:cubicBezTo>
                <a:cubicBezTo>
                  <a:pt x="431521" y="1422335"/>
                  <a:pt x="429769" y="1428884"/>
                  <a:pt x="427846" y="1434408"/>
                </a:cubicBezTo>
                <a:lnTo>
                  <a:pt x="428760" y="1434408"/>
                </a:lnTo>
                <a:cubicBezTo>
                  <a:pt x="436778" y="1417906"/>
                  <a:pt x="448051" y="1403861"/>
                  <a:pt x="462582" y="1392270"/>
                </a:cubicBezTo>
                <a:cubicBezTo>
                  <a:pt x="477113" y="1380680"/>
                  <a:pt x="493415" y="1374628"/>
                  <a:pt x="511488" y="1374114"/>
                </a:cubicBezTo>
                <a:close/>
                <a:moveTo>
                  <a:pt x="2584784" y="1371828"/>
                </a:moveTo>
                <a:cubicBezTo>
                  <a:pt x="2598228" y="1371792"/>
                  <a:pt x="2611190" y="1373590"/>
                  <a:pt x="2623671" y="1377224"/>
                </a:cubicBezTo>
                <a:cubicBezTo>
                  <a:pt x="2636151" y="1380858"/>
                  <a:pt x="2646068" y="1386547"/>
                  <a:pt x="2653421" y="1394291"/>
                </a:cubicBezTo>
                <a:cubicBezTo>
                  <a:pt x="2660774" y="1402036"/>
                  <a:pt x="2663481" y="1412057"/>
                  <a:pt x="2661542" y="1424353"/>
                </a:cubicBezTo>
                <a:lnTo>
                  <a:pt x="2656513" y="1449965"/>
                </a:lnTo>
                <a:lnTo>
                  <a:pt x="2606719" y="1449965"/>
                </a:lnTo>
                <a:lnTo>
                  <a:pt x="2609002" y="1436244"/>
                </a:lnTo>
                <a:cubicBezTo>
                  <a:pt x="2609716" y="1428460"/>
                  <a:pt x="2606461" y="1423333"/>
                  <a:pt x="2599236" y="1420865"/>
                </a:cubicBezTo>
                <a:cubicBezTo>
                  <a:pt x="2592011" y="1418397"/>
                  <a:pt x="2584753" y="1417272"/>
                  <a:pt x="2577461" y="1417491"/>
                </a:cubicBezTo>
                <a:cubicBezTo>
                  <a:pt x="2565771" y="1417491"/>
                  <a:pt x="2556198" y="1419550"/>
                  <a:pt x="2548741" y="1423666"/>
                </a:cubicBezTo>
                <a:cubicBezTo>
                  <a:pt x="2541284" y="1427783"/>
                  <a:pt x="2537432" y="1433958"/>
                  <a:pt x="2537184" y="1442190"/>
                </a:cubicBezTo>
                <a:cubicBezTo>
                  <a:pt x="2537755" y="1451765"/>
                  <a:pt x="2543470" y="1458971"/>
                  <a:pt x="2554329" y="1463808"/>
                </a:cubicBezTo>
                <a:cubicBezTo>
                  <a:pt x="2565187" y="1468645"/>
                  <a:pt x="2577760" y="1473349"/>
                  <a:pt x="2592048" y="1477922"/>
                </a:cubicBezTo>
                <a:cubicBezTo>
                  <a:pt x="2606335" y="1482494"/>
                  <a:pt x="2618909" y="1489172"/>
                  <a:pt x="2629767" y="1497953"/>
                </a:cubicBezTo>
                <a:cubicBezTo>
                  <a:pt x="2640625" y="1506735"/>
                  <a:pt x="2646341" y="1519858"/>
                  <a:pt x="2646912" y="1537323"/>
                </a:cubicBezTo>
                <a:cubicBezTo>
                  <a:pt x="2646353" y="1561397"/>
                  <a:pt x="2636167" y="1580439"/>
                  <a:pt x="2616354" y="1594448"/>
                </a:cubicBezTo>
                <a:cubicBezTo>
                  <a:pt x="2596541" y="1608457"/>
                  <a:pt x="2570456" y="1615613"/>
                  <a:pt x="2538099" y="1615916"/>
                </a:cubicBezTo>
                <a:cubicBezTo>
                  <a:pt x="2524340" y="1616001"/>
                  <a:pt x="2510188" y="1614106"/>
                  <a:pt x="2495645" y="1610233"/>
                </a:cubicBezTo>
                <a:cubicBezTo>
                  <a:pt x="2481102" y="1606359"/>
                  <a:pt x="2469249" y="1599998"/>
                  <a:pt x="2460087" y="1591150"/>
                </a:cubicBezTo>
                <a:cubicBezTo>
                  <a:pt x="2450924" y="1582301"/>
                  <a:pt x="2447534" y="1570457"/>
                  <a:pt x="2449916" y="1555617"/>
                </a:cubicBezTo>
                <a:lnTo>
                  <a:pt x="2454488" y="1532749"/>
                </a:lnTo>
                <a:lnTo>
                  <a:pt x="2503842" y="1532749"/>
                </a:lnTo>
                <a:lnTo>
                  <a:pt x="2501558" y="1544640"/>
                </a:lnTo>
                <a:cubicBezTo>
                  <a:pt x="2500354" y="1552018"/>
                  <a:pt x="2502255" y="1557591"/>
                  <a:pt x="2507260" y="1561360"/>
                </a:cubicBezTo>
                <a:cubicBezTo>
                  <a:pt x="2512265" y="1565129"/>
                  <a:pt x="2518463" y="1567653"/>
                  <a:pt x="2525855" y="1568932"/>
                </a:cubicBezTo>
                <a:cubicBezTo>
                  <a:pt x="2533248" y="1570211"/>
                  <a:pt x="2539923" y="1570804"/>
                  <a:pt x="2545880" y="1570710"/>
                </a:cubicBezTo>
                <a:cubicBezTo>
                  <a:pt x="2559525" y="1570587"/>
                  <a:pt x="2570224" y="1568090"/>
                  <a:pt x="2577976" y="1563221"/>
                </a:cubicBezTo>
                <a:cubicBezTo>
                  <a:pt x="2585728" y="1558352"/>
                  <a:pt x="2589676" y="1551854"/>
                  <a:pt x="2589819" y="1543726"/>
                </a:cubicBezTo>
                <a:cubicBezTo>
                  <a:pt x="2589250" y="1534476"/>
                  <a:pt x="2583559" y="1527363"/>
                  <a:pt x="2572746" y="1522387"/>
                </a:cubicBezTo>
                <a:cubicBezTo>
                  <a:pt x="2561932" y="1517410"/>
                  <a:pt x="2549412" y="1512441"/>
                  <a:pt x="2535184" y="1507479"/>
                </a:cubicBezTo>
                <a:cubicBezTo>
                  <a:pt x="2520956" y="1502517"/>
                  <a:pt x="2508435" y="1495433"/>
                  <a:pt x="2497622" y="1486226"/>
                </a:cubicBezTo>
                <a:cubicBezTo>
                  <a:pt x="2486809" y="1477019"/>
                  <a:pt x="2481117" y="1463560"/>
                  <a:pt x="2480548" y="1445849"/>
                </a:cubicBezTo>
                <a:cubicBezTo>
                  <a:pt x="2480869" y="1428964"/>
                  <a:pt x="2486013" y="1415051"/>
                  <a:pt x="2495980" y="1404111"/>
                </a:cubicBezTo>
                <a:cubicBezTo>
                  <a:pt x="2505947" y="1393170"/>
                  <a:pt x="2518811" y="1385048"/>
                  <a:pt x="2534574" y="1379745"/>
                </a:cubicBezTo>
                <a:cubicBezTo>
                  <a:pt x="2550338" y="1374442"/>
                  <a:pt x="2567074" y="1371803"/>
                  <a:pt x="2584784" y="1371828"/>
                </a:cubicBezTo>
                <a:close/>
                <a:moveTo>
                  <a:pt x="2329430" y="1371828"/>
                </a:moveTo>
                <a:cubicBezTo>
                  <a:pt x="2343416" y="1371724"/>
                  <a:pt x="2356739" y="1373861"/>
                  <a:pt x="2369398" y="1378240"/>
                </a:cubicBezTo>
                <a:cubicBezTo>
                  <a:pt x="2382057" y="1382619"/>
                  <a:pt x="2392430" y="1389868"/>
                  <a:pt x="2400517" y="1399987"/>
                </a:cubicBezTo>
                <a:cubicBezTo>
                  <a:pt x="2408605" y="1410105"/>
                  <a:pt x="2412784" y="1423722"/>
                  <a:pt x="2413054" y="1440835"/>
                </a:cubicBezTo>
                <a:cubicBezTo>
                  <a:pt x="2412817" y="1450301"/>
                  <a:pt x="2411159" y="1462175"/>
                  <a:pt x="2408081" y="1476458"/>
                </a:cubicBezTo>
                <a:cubicBezTo>
                  <a:pt x="2405002" y="1490741"/>
                  <a:pt x="2401923" y="1504642"/>
                  <a:pt x="2398844" y="1518162"/>
                </a:cubicBezTo>
                <a:cubicBezTo>
                  <a:pt x="2395765" y="1531682"/>
                  <a:pt x="2394108" y="1542030"/>
                  <a:pt x="2393871" y="1549206"/>
                </a:cubicBezTo>
                <a:cubicBezTo>
                  <a:pt x="2393947" y="1556194"/>
                  <a:pt x="2395736" y="1561094"/>
                  <a:pt x="2399238" y="1563906"/>
                </a:cubicBezTo>
                <a:cubicBezTo>
                  <a:pt x="2402739" y="1566718"/>
                  <a:pt x="2407497" y="1568072"/>
                  <a:pt x="2413511" y="1567967"/>
                </a:cubicBezTo>
                <a:cubicBezTo>
                  <a:pt x="2416331" y="1567929"/>
                  <a:pt x="2418693" y="1567777"/>
                  <a:pt x="2420598" y="1567510"/>
                </a:cubicBezTo>
                <a:cubicBezTo>
                  <a:pt x="2422503" y="1567243"/>
                  <a:pt x="2423493" y="1567090"/>
                  <a:pt x="2423570" y="1567052"/>
                </a:cubicBezTo>
                <a:lnTo>
                  <a:pt x="2415340" y="1610431"/>
                </a:lnTo>
                <a:cubicBezTo>
                  <a:pt x="2415387" y="1610488"/>
                  <a:pt x="2413465" y="1610717"/>
                  <a:pt x="2409573" y="1611116"/>
                </a:cubicBezTo>
                <a:cubicBezTo>
                  <a:pt x="2405680" y="1611516"/>
                  <a:pt x="2399533" y="1611744"/>
                  <a:pt x="2391130" y="1611801"/>
                </a:cubicBezTo>
                <a:cubicBezTo>
                  <a:pt x="2377903" y="1612191"/>
                  <a:pt x="2366100" y="1609699"/>
                  <a:pt x="2355720" y="1604325"/>
                </a:cubicBezTo>
                <a:cubicBezTo>
                  <a:pt x="2345341" y="1598951"/>
                  <a:pt x="2339018" y="1588355"/>
                  <a:pt x="2336750" y="1572539"/>
                </a:cubicBezTo>
                <a:lnTo>
                  <a:pt x="2335835" y="1572539"/>
                </a:lnTo>
                <a:cubicBezTo>
                  <a:pt x="2335933" y="1573074"/>
                  <a:pt x="2332889" y="1576823"/>
                  <a:pt x="2326702" y="1583785"/>
                </a:cubicBezTo>
                <a:cubicBezTo>
                  <a:pt x="2320516" y="1590746"/>
                  <a:pt x="2311508" y="1597708"/>
                  <a:pt x="2299679" y="1604670"/>
                </a:cubicBezTo>
                <a:cubicBezTo>
                  <a:pt x="2287851" y="1611632"/>
                  <a:pt x="2273523" y="1615380"/>
                  <a:pt x="2256697" y="1615916"/>
                </a:cubicBezTo>
                <a:cubicBezTo>
                  <a:pt x="2238325" y="1615907"/>
                  <a:pt x="2222754" y="1610902"/>
                  <a:pt x="2209982" y="1600901"/>
                </a:cubicBezTo>
                <a:cubicBezTo>
                  <a:pt x="2197211" y="1590900"/>
                  <a:pt x="2190549" y="1575955"/>
                  <a:pt x="2189998" y="1556066"/>
                </a:cubicBezTo>
                <a:cubicBezTo>
                  <a:pt x="2190320" y="1538433"/>
                  <a:pt x="2195474" y="1523798"/>
                  <a:pt x="2205459" y="1512163"/>
                </a:cubicBezTo>
                <a:cubicBezTo>
                  <a:pt x="2215443" y="1500528"/>
                  <a:pt x="2228325" y="1491369"/>
                  <a:pt x="2244104" y="1484686"/>
                </a:cubicBezTo>
                <a:cubicBezTo>
                  <a:pt x="2259883" y="1478004"/>
                  <a:pt x="2276624" y="1473275"/>
                  <a:pt x="2294328" y="1470500"/>
                </a:cubicBezTo>
                <a:cubicBezTo>
                  <a:pt x="2312032" y="1467726"/>
                  <a:pt x="2328765" y="1466382"/>
                  <a:pt x="2344526" y="1466469"/>
                </a:cubicBezTo>
                <a:lnTo>
                  <a:pt x="2352760" y="1466469"/>
                </a:lnTo>
                <a:cubicBezTo>
                  <a:pt x="2352874" y="1466068"/>
                  <a:pt x="2353332" y="1463665"/>
                  <a:pt x="2354132" y="1459259"/>
                </a:cubicBezTo>
                <a:cubicBezTo>
                  <a:pt x="2354932" y="1454853"/>
                  <a:pt x="2355390" y="1450848"/>
                  <a:pt x="2355504" y="1447243"/>
                </a:cubicBezTo>
                <a:cubicBezTo>
                  <a:pt x="2355475" y="1438031"/>
                  <a:pt x="2352331" y="1430936"/>
                  <a:pt x="2346070" y="1425958"/>
                </a:cubicBezTo>
                <a:cubicBezTo>
                  <a:pt x="2339808" y="1420980"/>
                  <a:pt x="2330603" y="1418463"/>
                  <a:pt x="2318452" y="1418406"/>
                </a:cubicBezTo>
                <a:cubicBezTo>
                  <a:pt x="2306792" y="1418671"/>
                  <a:pt x="2295701" y="1420530"/>
                  <a:pt x="2285177" y="1423983"/>
                </a:cubicBezTo>
                <a:cubicBezTo>
                  <a:pt x="2274653" y="1427436"/>
                  <a:pt x="2266035" y="1430889"/>
                  <a:pt x="2259323" y="1434342"/>
                </a:cubicBezTo>
                <a:cubicBezTo>
                  <a:pt x="2252611" y="1437795"/>
                  <a:pt x="2249143" y="1439654"/>
                  <a:pt x="2248920" y="1439920"/>
                </a:cubicBezTo>
                <a:lnTo>
                  <a:pt x="2235672" y="1396943"/>
                </a:lnTo>
                <a:cubicBezTo>
                  <a:pt x="2235898" y="1396633"/>
                  <a:pt x="2240273" y="1394463"/>
                  <a:pt x="2248798" y="1390432"/>
                </a:cubicBezTo>
                <a:cubicBezTo>
                  <a:pt x="2257323" y="1386401"/>
                  <a:pt x="2268643" y="1382371"/>
                  <a:pt x="2282759" y="1378340"/>
                </a:cubicBezTo>
                <a:cubicBezTo>
                  <a:pt x="2296874" y="1374309"/>
                  <a:pt x="2312432" y="1372138"/>
                  <a:pt x="2329430" y="1371828"/>
                </a:cubicBezTo>
                <a:close/>
                <a:moveTo>
                  <a:pt x="2081394" y="1371828"/>
                </a:moveTo>
                <a:cubicBezTo>
                  <a:pt x="2112460" y="1372273"/>
                  <a:pt x="2135693" y="1380516"/>
                  <a:pt x="2151095" y="1396556"/>
                </a:cubicBezTo>
                <a:cubicBezTo>
                  <a:pt x="2166497" y="1412596"/>
                  <a:pt x="2174187" y="1433764"/>
                  <a:pt x="2174167" y="1460059"/>
                </a:cubicBezTo>
                <a:cubicBezTo>
                  <a:pt x="2173844" y="1470606"/>
                  <a:pt x="2172550" y="1480121"/>
                  <a:pt x="2170285" y="1488606"/>
                </a:cubicBezTo>
                <a:cubicBezTo>
                  <a:pt x="2168020" y="1497090"/>
                  <a:pt x="2166726" y="1501579"/>
                  <a:pt x="2166402" y="1502073"/>
                </a:cubicBezTo>
                <a:lnTo>
                  <a:pt x="2005918" y="1502073"/>
                </a:lnTo>
                <a:cubicBezTo>
                  <a:pt x="2005861" y="1502168"/>
                  <a:pt x="2005632" y="1503351"/>
                  <a:pt x="2005232" y="1505619"/>
                </a:cubicBezTo>
                <a:cubicBezTo>
                  <a:pt x="2004832" y="1507888"/>
                  <a:pt x="2004603" y="1510672"/>
                  <a:pt x="2004546" y="1513971"/>
                </a:cubicBezTo>
                <a:cubicBezTo>
                  <a:pt x="2004670" y="1529596"/>
                  <a:pt x="2009797" y="1542275"/>
                  <a:pt x="2019927" y="1552009"/>
                </a:cubicBezTo>
                <a:cubicBezTo>
                  <a:pt x="2030057" y="1561743"/>
                  <a:pt x="2044447" y="1566757"/>
                  <a:pt x="2063097" y="1567053"/>
                </a:cubicBezTo>
                <a:cubicBezTo>
                  <a:pt x="2075797" y="1566736"/>
                  <a:pt x="2087598" y="1564522"/>
                  <a:pt x="2098499" y="1560409"/>
                </a:cubicBezTo>
                <a:cubicBezTo>
                  <a:pt x="2109399" y="1556296"/>
                  <a:pt x="2118216" y="1552183"/>
                  <a:pt x="2124949" y="1548071"/>
                </a:cubicBezTo>
                <a:cubicBezTo>
                  <a:pt x="2131681" y="1543958"/>
                  <a:pt x="2135147" y="1541743"/>
                  <a:pt x="2135344" y="1541427"/>
                </a:cubicBezTo>
                <a:lnTo>
                  <a:pt x="2150873" y="1585320"/>
                </a:lnTo>
                <a:cubicBezTo>
                  <a:pt x="2150693" y="1585697"/>
                  <a:pt x="2146586" y="1588341"/>
                  <a:pt x="2138553" y="1593252"/>
                </a:cubicBezTo>
                <a:cubicBezTo>
                  <a:pt x="2130519" y="1598163"/>
                  <a:pt x="2119639" y="1603073"/>
                  <a:pt x="2105913" y="1607984"/>
                </a:cubicBezTo>
                <a:cubicBezTo>
                  <a:pt x="2092187" y="1612894"/>
                  <a:pt x="2076695" y="1615538"/>
                  <a:pt x="2059438" y="1615916"/>
                </a:cubicBezTo>
                <a:cubicBezTo>
                  <a:pt x="2022906" y="1615262"/>
                  <a:pt x="1994925" y="1605610"/>
                  <a:pt x="1975495" y="1586962"/>
                </a:cubicBezTo>
                <a:cubicBezTo>
                  <a:pt x="1956065" y="1568313"/>
                  <a:pt x="1946261" y="1544593"/>
                  <a:pt x="1946082" y="1515801"/>
                </a:cubicBezTo>
                <a:cubicBezTo>
                  <a:pt x="1946312" y="1489127"/>
                  <a:pt x="1952246" y="1464968"/>
                  <a:pt x="1963882" y="1443326"/>
                </a:cubicBezTo>
                <a:cubicBezTo>
                  <a:pt x="1975519" y="1421684"/>
                  <a:pt x="1991476" y="1404435"/>
                  <a:pt x="2011752" y="1391580"/>
                </a:cubicBezTo>
                <a:cubicBezTo>
                  <a:pt x="2032029" y="1378725"/>
                  <a:pt x="2055243" y="1372141"/>
                  <a:pt x="2081394" y="1371828"/>
                </a:cubicBezTo>
                <a:close/>
                <a:moveTo>
                  <a:pt x="1615055" y="1371828"/>
                </a:moveTo>
                <a:cubicBezTo>
                  <a:pt x="1629041" y="1371724"/>
                  <a:pt x="1642364" y="1373861"/>
                  <a:pt x="1655023" y="1378240"/>
                </a:cubicBezTo>
                <a:cubicBezTo>
                  <a:pt x="1667682" y="1382619"/>
                  <a:pt x="1678055" y="1389868"/>
                  <a:pt x="1686143" y="1399987"/>
                </a:cubicBezTo>
                <a:cubicBezTo>
                  <a:pt x="1694230" y="1410105"/>
                  <a:pt x="1698409" y="1423722"/>
                  <a:pt x="1698679" y="1440835"/>
                </a:cubicBezTo>
                <a:cubicBezTo>
                  <a:pt x="1698443" y="1450301"/>
                  <a:pt x="1696785" y="1462175"/>
                  <a:pt x="1693706" y="1476458"/>
                </a:cubicBezTo>
                <a:cubicBezTo>
                  <a:pt x="1690627" y="1490741"/>
                  <a:pt x="1687548" y="1504642"/>
                  <a:pt x="1684469" y="1518162"/>
                </a:cubicBezTo>
                <a:cubicBezTo>
                  <a:pt x="1681390" y="1531682"/>
                  <a:pt x="1679733" y="1542030"/>
                  <a:pt x="1679496" y="1549206"/>
                </a:cubicBezTo>
                <a:cubicBezTo>
                  <a:pt x="1679572" y="1556194"/>
                  <a:pt x="1681361" y="1561094"/>
                  <a:pt x="1684863" y="1563906"/>
                </a:cubicBezTo>
                <a:cubicBezTo>
                  <a:pt x="1688364" y="1566718"/>
                  <a:pt x="1693122" y="1568072"/>
                  <a:pt x="1699137" y="1567967"/>
                </a:cubicBezTo>
                <a:cubicBezTo>
                  <a:pt x="1701956" y="1567929"/>
                  <a:pt x="1704318" y="1567777"/>
                  <a:pt x="1706223" y="1567510"/>
                </a:cubicBezTo>
                <a:cubicBezTo>
                  <a:pt x="1708128" y="1567243"/>
                  <a:pt x="1709119" y="1567090"/>
                  <a:pt x="1709195" y="1567052"/>
                </a:cubicBezTo>
                <a:lnTo>
                  <a:pt x="1700965" y="1610431"/>
                </a:lnTo>
                <a:cubicBezTo>
                  <a:pt x="1701013" y="1610488"/>
                  <a:pt x="1699090" y="1610717"/>
                  <a:pt x="1695198" y="1611116"/>
                </a:cubicBezTo>
                <a:cubicBezTo>
                  <a:pt x="1691305" y="1611516"/>
                  <a:pt x="1685158" y="1611744"/>
                  <a:pt x="1676755" y="1611801"/>
                </a:cubicBezTo>
                <a:cubicBezTo>
                  <a:pt x="1663528" y="1612191"/>
                  <a:pt x="1651725" y="1609699"/>
                  <a:pt x="1641346" y="1604325"/>
                </a:cubicBezTo>
                <a:cubicBezTo>
                  <a:pt x="1630967" y="1598951"/>
                  <a:pt x="1624643" y="1588355"/>
                  <a:pt x="1622374" y="1572539"/>
                </a:cubicBezTo>
                <a:lnTo>
                  <a:pt x="1621460" y="1572539"/>
                </a:lnTo>
                <a:cubicBezTo>
                  <a:pt x="1621558" y="1573074"/>
                  <a:pt x="1618515" y="1576823"/>
                  <a:pt x="1612328" y="1583785"/>
                </a:cubicBezTo>
                <a:cubicBezTo>
                  <a:pt x="1606141" y="1590746"/>
                  <a:pt x="1597133" y="1597708"/>
                  <a:pt x="1585305" y="1604670"/>
                </a:cubicBezTo>
                <a:cubicBezTo>
                  <a:pt x="1573476" y="1611632"/>
                  <a:pt x="1559148" y="1615380"/>
                  <a:pt x="1542322" y="1615916"/>
                </a:cubicBezTo>
                <a:cubicBezTo>
                  <a:pt x="1523950" y="1615907"/>
                  <a:pt x="1508379" y="1610902"/>
                  <a:pt x="1495607" y="1600901"/>
                </a:cubicBezTo>
                <a:cubicBezTo>
                  <a:pt x="1482836" y="1590900"/>
                  <a:pt x="1476174" y="1575955"/>
                  <a:pt x="1475623" y="1556066"/>
                </a:cubicBezTo>
                <a:cubicBezTo>
                  <a:pt x="1475945" y="1538433"/>
                  <a:pt x="1481099" y="1523798"/>
                  <a:pt x="1491084" y="1512163"/>
                </a:cubicBezTo>
                <a:cubicBezTo>
                  <a:pt x="1501068" y="1500528"/>
                  <a:pt x="1513950" y="1491369"/>
                  <a:pt x="1529729" y="1484686"/>
                </a:cubicBezTo>
                <a:cubicBezTo>
                  <a:pt x="1545508" y="1478004"/>
                  <a:pt x="1562249" y="1473275"/>
                  <a:pt x="1579953" y="1470500"/>
                </a:cubicBezTo>
                <a:cubicBezTo>
                  <a:pt x="1597657" y="1467726"/>
                  <a:pt x="1614390" y="1466382"/>
                  <a:pt x="1630151" y="1466469"/>
                </a:cubicBezTo>
                <a:lnTo>
                  <a:pt x="1638385" y="1466469"/>
                </a:lnTo>
                <a:cubicBezTo>
                  <a:pt x="1638499" y="1466068"/>
                  <a:pt x="1638957" y="1463665"/>
                  <a:pt x="1639757" y="1459259"/>
                </a:cubicBezTo>
                <a:cubicBezTo>
                  <a:pt x="1640558" y="1454853"/>
                  <a:pt x="1641015" y="1450848"/>
                  <a:pt x="1641129" y="1447243"/>
                </a:cubicBezTo>
                <a:cubicBezTo>
                  <a:pt x="1641101" y="1438031"/>
                  <a:pt x="1637956" y="1430936"/>
                  <a:pt x="1631695" y="1425958"/>
                </a:cubicBezTo>
                <a:cubicBezTo>
                  <a:pt x="1625434" y="1420980"/>
                  <a:pt x="1616228" y="1418463"/>
                  <a:pt x="1604077" y="1418406"/>
                </a:cubicBezTo>
                <a:cubicBezTo>
                  <a:pt x="1592418" y="1418671"/>
                  <a:pt x="1581326" y="1420530"/>
                  <a:pt x="1570802" y="1423983"/>
                </a:cubicBezTo>
                <a:cubicBezTo>
                  <a:pt x="1560278" y="1427436"/>
                  <a:pt x="1551660" y="1430889"/>
                  <a:pt x="1544948" y="1434342"/>
                </a:cubicBezTo>
                <a:cubicBezTo>
                  <a:pt x="1538236" y="1437795"/>
                  <a:pt x="1534768" y="1439654"/>
                  <a:pt x="1534545" y="1439920"/>
                </a:cubicBezTo>
                <a:lnTo>
                  <a:pt x="1521297" y="1396943"/>
                </a:lnTo>
                <a:cubicBezTo>
                  <a:pt x="1521523" y="1396633"/>
                  <a:pt x="1525898" y="1394463"/>
                  <a:pt x="1534423" y="1390432"/>
                </a:cubicBezTo>
                <a:cubicBezTo>
                  <a:pt x="1542948" y="1386401"/>
                  <a:pt x="1554268" y="1382371"/>
                  <a:pt x="1568384" y="1378340"/>
                </a:cubicBezTo>
                <a:cubicBezTo>
                  <a:pt x="1582500" y="1374309"/>
                  <a:pt x="1598057" y="1372138"/>
                  <a:pt x="1615055" y="1371828"/>
                </a:cubicBezTo>
                <a:close/>
                <a:moveTo>
                  <a:pt x="1266835" y="1371828"/>
                </a:moveTo>
                <a:cubicBezTo>
                  <a:pt x="1286745" y="1371857"/>
                  <a:pt x="1302542" y="1377166"/>
                  <a:pt x="1314229" y="1387757"/>
                </a:cubicBezTo>
                <a:cubicBezTo>
                  <a:pt x="1325915" y="1398348"/>
                  <a:pt x="1331891" y="1414051"/>
                  <a:pt x="1332157" y="1434865"/>
                </a:cubicBezTo>
                <a:cubicBezTo>
                  <a:pt x="1331926" y="1444996"/>
                  <a:pt x="1330307" y="1457753"/>
                  <a:pt x="1327301" y="1473136"/>
                </a:cubicBezTo>
                <a:cubicBezTo>
                  <a:pt x="1324295" y="1488519"/>
                  <a:pt x="1321288" y="1503345"/>
                  <a:pt x="1318280" y="1517616"/>
                </a:cubicBezTo>
                <a:cubicBezTo>
                  <a:pt x="1315272" y="1531887"/>
                  <a:pt x="1313649" y="1542419"/>
                  <a:pt x="1313412" y="1549215"/>
                </a:cubicBezTo>
                <a:cubicBezTo>
                  <a:pt x="1313488" y="1556399"/>
                  <a:pt x="1315279" y="1561354"/>
                  <a:pt x="1318784" y="1564080"/>
                </a:cubicBezTo>
                <a:cubicBezTo>
                  <a:pt x="1322289" y="1566805"/>
                  <a:pt x="1327052" y="1568101"/>
                  <a:pt x="1333072" y="1567967"/>
                </a:cubicBezTo>
                <a:cubicBezTo>
                  <a:pt x="1335891" y="1567929"/>
                  <a:pt x="1338253" y="1567777"/>
                  <a:pt x="1340158" y="1567510"/>
                </a:cubicBezTo>
                <a:cubicBezTo>
                  <a:pt x="1342063" y="1567243"/>
                  <a:pt x="1343054" y="1567091"/>
                  <a:pt x="1343130" y="1567052"/>
                </a:cubicBezTo>
                <a:lnTo>
                  <a:pt x="1334900" y="1610431"/>
                </a:lnTo>
                <a:cubicBezTo>
                  <a:pt x="1334843" y="1610488"/>
                  <a:pt x="1332786" y="1610717"/>
                  <a:pt x="1328728" y="1611116"/>
                </a:cubicBezTo>
                <a:cubicBezTo>
                  <a:pt x="1324671" y="1611516"/>
                  <a:pt x="1318957" y="1611744"/>
                  <a:pt x="1311585" y="1611801"/>
                </a:cubicBezTo>
                <a:cubicBezTo>
                  <a:pt x="1303253" y="1612021"/>
                  <a:pt x="1294693" y="1611125"/>
                  <a:pt x="1285905" y="1609112"/>
                </a:cubicBezTo>
                <a:cubicBezTo>
                  <a:pt x="1277117" y="1607099"/>
                  <a:pt x="1269673" y="1602651"/>
                  <a:pt x="1263574" y="1595767"/>
                </a:cubicBezTo>
                <a:cubicBezTo>
                  <a:pt x="1257476" y="1588883"/>
                  <a:pt x="1254295" y="1578244"/>
                  <a:pt x="1254033" y="1563851"/>
                </a:cubicBezTo>
                <a:cubicBezTo>
                  <a:pt x="1254253" y="1555228"/>
                  <a:pt x="1255793" y="1543557"/>
                  <a:pt x="1258652" y="1528836"/>
                </a:cubicBezTo>
                <a:cubicBezTo>
                  <a:pt x="1261512" y="1514115"/>
                  <a:pt x="1264372" y="1499596"/>
                  <a:pt x="1267234" y="1485280"/>
                </a:cubicBezTo>
                <a:cubicBezTo>
                  <a:pt x="1270095" y="1470964"/>
                  <a:pt x="1271638" y="1460103"/>
                  <a:pt x="1271864" y="1452696"/>
                </a:cubicBezTo>
                <a:cubicBezTo>
                  <a:pt x="1271940" y="1443933"/>
                  <a:pt x="1269616" y="1437113"/>
                  <a:pt x="1264892" y="1432236"/>
                </a:cubicBezTo>
                <a:cubicBezTo>
                  <a:pt x="1260167" y="1427359"/>
                  <a:pt x="1252585" y="1424883"/>
                  <a:pt x="1242146" y="1424806"/>
                </a:cubicBezTo>
                <a:cubicBezTo>
                  <a:pt x="1221648" y="1425502"/>
                  <a:pt x="1204008" y="1433827"/>
                  <a:pt x="1189225" y="1449781"/>
                </a:cubicBezTo>
                <a:cubicBezTo>
                  <a:pt x="1174442" y="1465735"/>
                  <a:pt x="1164803" y="1485147"/>
                  <a:pt x="1160307" y="1508017"/>
                </a:cubicBezTo>
                <a:lnTo>
                  <a:pt x="1140190" y="1610430"/>
                </a:lnTo>
                <a:lnTo>
                  <a:pt x="1082126" y="1610430"/>
                </a:lnTo>
                <a:lnTo>
                  <a:pt x="1117330" y="1430750"/>
                </a:lnTo>
                <a:cubicBezTo>
                  <a:pt x="1117816" y="1427731"/>
                  <a:pt x="1117416" y="1425311"/>
                  <a:pt x="1116130" y="1423492"/>
                </a:cubicBezTo>
                <a:cubicBezTo>
                  <a:pt x="1114844" y="1421673"/>
                  <a:pt x="1112501" y="1420739"/>
                  <a:pt x="1109101" y="1420692"/>
                </a:cubicBezTo>
                <a:lnTo>
                  <a:pt x="1083040" y="1420692"/>
                </a:lnTo>
                <a:lnTo>
                  <a:pt x="1091270" y="1377315"/>
                </a:lnTo>
                <a:lnTo>
                  <a:pt x="1152535" y="1377315"/>
                </a:lnTo>
                <a:cubicBezTo>
                  <a:pt x="1161622" y="1377343"/>
                  <a:pt x="1168251" y="1379113"/>
                  <a:pt x="1172423" y="1382623"/>
                </a:cubicBezTo>
                <a:cubicBezTo>
                  <a:pt x="1176595" y="1386133"/>
                  <a:pt x="1178652" y="1391212"/>
                  <a:pt x="1178595" y="1397862"/>
                </a:cubicBezTo>
                <a:cubicBezTo>
                  <a:pt x="1178567" y="1400687"/>
                  <a:pt x="1178052" y="1404739"/>
                  <a:pt x="1177052" y="1410019"/>
                </a:cubicBezTo>
                <a:cubicBezTo>
                  <a:pt x="1176052" y="1415299"/>
                  <a:pt x="1174738" y="1419924"/>
                  <a:pt x="1173109" y="1423893"/>
                </a:cubicBezTo>
                <a:lnTo>
                  <a:pt x="1174023" y="1423893"/>
                </a:lnTo>
                <a:cubicBezTo>
                  <a:pt x="1175415" y="1420519"/>
                  <a:pt x="1179846" y="1414734"/>
                  <a:pt x="1187316" y="1406538"/>
                </a:cubicBezTo>
                <a:cubicBezTo>
                  <a:pt x="1194786" y="1398343"/>
                  <a:pt x="1205178" y="1390629"/>
                  <a:pt x="1218490" y="1383398"/>
                </a:cubicBezTo>
                <a:cubicBezTo>
                  <a:pt x="1231803" y="1376167"/>
                  <a:pt x="1247918" y="1372310"/>
                  <a:pt x="1266835" y="1371828"/>
                </a:cubicBezTo>
                <a:close/>
                <a:moveTo>
                  <a:pt x="938781" y="1371828"/>
                </a:moveTo>
                <a:cubicBezTo>
                  <a:pt x="952766" y="1371724"/>
                  <a:pt x="966089" y="1373861"/>
                  <a:pt x="978748" y="1378240"/>
                </a:cubicBezTo>
                <a:cubicBezTo>
                  <a:pt x="991407" y="1382619"/>
                  <a:pt x="1001780" y="1389868"/>
                  <a:pt x="1009868" y="1399987"/>
                </a:cubicBezTo>
                <a:cubicBezTo>
                  <a:pt x="1017955" y="1410105"/>
                  <a:pt x="1022134" y="1423722"/>
                  <a:pt x="1022404" y="1440835"/>
                </a:cubicBezTo>
                <a:cubicBezTo>
                  <a:pt x="1022167" y="1450301"/>
                  <a:pt x="1020510" y="1462175"/>
                  <a:pt x="1017431" y="1476458"/>
                </a:cubicBezTo>
                <a:cubicBezTo>
                  <a:pt x="1014352" y="1490741"/>
                  <a:pt x="1011273" y="1504642"/>
                  <a:pt x="1008194" y="1518162"/>
                </a:cubicBezTo>
                <a:cubicBezTo>
                  <a:pt x="1005116" y="1531682"/>
                  <a:pt x="1003458" y="1542030"/>
                  <a:pt x="1003221" y="1549206"/>
                </a:cubicBezTo>
                <a:cubicBezTo>
                  <a:pt x="1003297" y="1556194"/>
                  <a:pt x="1005086" y="1561094"/>
                  <a:pt x="1008588" y="1563906"/>
                </a:cubicBezTo>
                <a:cubicBezTo>
                  <a:pt x="1012090" y="1566718"/>
                  <a:pt x="1016847" y="1568072"/>
                  <a:pt x="1022861" y="1567967"/>
                </a:cubicBezTo>
                <a:cubicBezTo>
                  <a:pt x="1025681" y="1567929"/>
                  <a:pt x="1028043" y="1567777"/>
                  <a:pt x="1029948" y="1567510"/>
                </a:cubicBezTo>
                <a:cubicBezTo>
                  <a:pt x="1031853" y="1567243"/>
                  <a:pt x="1032844" y="1567090"/>
                  <a:pt x="1032920" y="1567052"/>
                </a:cubicBezTo>
                <a:lnTo>
                  <a:pt x="1024690" y="1610431"/>
                </a:lnTo>
                <a:cubicBezTo>
                  <a:pt x="1024738" y="1610488"/>
                  <a:pt x="1022815" y="1610717"/>
                  <a:pt x="1018923" y="1611116"/>
                </a:cubicBezTo>
                <a:cubicBezTo>
                  <a:pt x="1015030" y="1611516"/>
                  <a:pt x="1008883" y="1611744"/>
                  <a:pt x="1000480" y="1611801"/>
                </a:cubicBezTo>
                <a:cubicBezTo>
                  <a:pt x="987253" y="1612191"/>
                  <a:pt x="975450" y="1609699"/>
                  <a:pt x="965071" y="1604325"/>
                </a:cubicBezTo>
                <a:cubicBezTo>
                  <a:pt x="954692" y="1598951"/>
                  <a:pt x="948368" y="1588355"/>
                  <a:pt x="946099" y="1572539"/>
                </a:cubicBezTo>
                <a:lnTo>
                  <a:pt x="945185" y="1572539"/>
                </a:lnTo>
                <a:cubicBezTo>
                  <a:pt x="945283" y="1573074"/>
                  <a:pt x="942240" y="1576823"/>
                  <a:pt x="936053" y="1583785"/>
                </a:cubicBezTo>
                <a:cubicBezTo>
                  <a:pt x="929866" y="1590746"/>
                  <a:pt x="920858" y="1597708"/>
                  <a:pt x="909030" y="1604670"/>
                </a:cubicBezTo>
                <a:cubicBezTo>
                  <a:pt x="897201" y="1611632"/>
                  <a:pt x="882873" y="1615380"/>
                  <a:pt x="866047" y="1615916"/>
                </a:cubicBezTo>
                <a:cubicBezTo>
                  <a:pt x="847675" y="1615907"/>
                  <a:pt x="832103" y="1610902"/>
                  <a:pt x="819332" y="1600901"/>
                </a:cubicBezTo>
                <a:cubicBezTo>
                  <a:pt x="806561" y="1590900"/>
                  <a:pt x="799900" y="1575955"/>
                  <a:pt x="799348" y="1556066"/>
                </a:cubicBezTo>
                <a:cubicBezTo>
                  <a:pt x="799670" y="1538433"/>
                  <a:pt x="804824" y="1523798"/>
                  <a:pt x="814809" y="1512163"/>
                </a:cubicBezTo>
                <a:cubicBezTo>
                  <a:pt x="824793" y="1500528"/>
                  <a:pt x="837675" y="1491369"/>
                  <a:pt x="853454" y="1484686"/>
                </a:cubicBezTo>
                <a:cubicBezTo>
                  <a:pt x="869232" y="1478004"/>
                  <a:pt x="885974" y="1473275"/>
                  <a:pt x="903678" y="1470500"/>
                </a:cubicBezTo>
                <a:cubicBezTo>
                  <a:pt x="921382" y="1467726"/>
                  <a:pt x="938115" y="1466382"/>
                  <a:pt x="953876" y="1466469"/>
                </a:cubicBezTo>
                <a:lnTo>
                  <a:pt x="962110" y="1466469"/>
                </a:lnTo>
                <a:cubicBezTo>
                  <a:pt x="962224" y="1466068"/>
                  <a:pt x="962682" y="1463665"/>
                  <a:pt x="963482" y="1459259"/>
                </a:cubicBezTo>
                <a:cubicBezTo>
                  <a:pt x="964283" y="1454853"/>
                  <a:pt x="964740" y="1450848"/>
                  <a:pt x="964854" y="1447243"/>
                </a:cubicBezTo>
                <a:cubicBezTo>
                  <a:pt x="964826" y="1438031"/>
                  <a:pt x="961681" y="1430936"/>
                  <a:pt x="955420" y="1425958"/>
                </a:cubicBezTo>
                <a:cubicBezTo>
                  <a:pt x="949158" y="1420980"/>
                  <a:pt x="939953" y="1418463"/>
                  <a:pt x="927802" y="1418406"/>
                </a:cubicBezTo>
                <a:cubicBezTo>
                  <a:pt x="916143" y="1418671"/>
                  <a:pt x="905051" y="1420530"/>
                  <a:pt x="894527" y="1423983"/>
                </a:cubicBezTo>
                <a:cubicBezTo>
                  <a:pt x="884003" y="1427436"/>
                  <a:pt x="875385" y="1430889"/>
                  <a:pt x="868673" y="1434342"/>
                </a:cubicBezTo>
                <a:cubicBezTo>
                  <a:pt x="861961" y="1437795"/>
                  <a:pt x="858493" y="1439654"/>
                  <a:pt x="858270" y="1439920"/>
                </a:cubicBezTo>
                <a:lnTo>
                  <a:pt x="845022" y="1396943"/>
                </a:lnTo>
                <a:cubicBezTo>
                  <a:pt x="845248" y="1396633"/>
                  <a:pt x="849624" y="1394463"/>
                  <a:pt x="858148" y="1390432"/>
                </a:cubicBezTo>
                <a:cubicBezTo>
                  <a:pt x="866673" y="1386401"/>
                  <a:pt x="877993" y="1382371"/>
                  <a:pt x="892109" y="1378340"/>
                </a:cubicBezTo>
                <a:cubicBezTo>
                  <a:pt x="906225" y="1374309"/>
                  <a:pt x="921782" y="1372138"/>
                  <a:pt x="938781" y="1371828"/>
                </a:cubicBezTo>
                <a:close/>
                <a:moveTo>
                  <a:pt x="552917" y="1285875"/>
                </a:moveTo>
                <a:lnTo>
                  <a:pt x="646643" y="1285875"/>
                </a:lnTo>
                <a:lnTo>
                  <a:pt x="627441" y="1384615"/>
                </a:lnTo>
                <a:cubicBezTo>
                  <a:pt x="626212" y="1390485"/>
                  <a:pt x="625012" y="1395414"/>
                  <a:pt x="623840" y="1399400"/>
                </a:cubicBezTo>
                <a:cubicBezTo>
                  <a:pt x="622668" y="1403387"/>
                  <a:pt x="622040" y="1405461"/>
                  <a:pt x="621954" y="1405622"/>
                </a:cubicBezTo>
                <a:lnTo>
                  <a:pt x="622869" y="1405622"/>
                </a:lnTo>
                <a:cubicBezTo>
                  <a:pt x="631127" y="1395423"/>
                  <a:pt x="641585" y="1387279"/>
                  <a:pt x="654244" y="1381190"/>
                </a:cubicBezTo>
                <a:cubicBezTo>
                  <a:pt x="666903" y="1375101"/>
                  <a:pt x="680219" y="1371981"/>
                  <a:pt x="694192" y="1371828"/>
                </a:cubicBezTo>
                <a:cubicBezTo>
                  <a:pt x="722258" y="1372179"/>
                  <a:pt x="743924" y="1381068"/>
                  <a:pt x="759190" y="1398496"/>
                </a:cubicBezTo>
                <a:cubicBezTo>
                  <a:pt x="774456" y="1415924"/>
                  <a:pt x="782184" y="1439788"/>
                  <a:pt x="782374" y="1470088"/>
                </a:cubicBezTo>
                <a:cubicBezTo>
                  <a:pt x="781994" y="1499103"/>
                  <a:pt x="775751" y="1524512"/>
                  <a:pt x="763644" y="1546315"/>
                </a:cubicBezTo>
                <a:cubicBezTo>
                  <a:pt x="751537" y="1568119"/>
                  <a:pt x="735849" y="1585120"/>
                  <a:pt x="716580" y="1597319"/>
                </a:cubicBezTo>
                <a:cubicBezTo>
                  <a:pt x="697310" y="1609517"/>
                  <a:pt x="676741" y="1615716"/>
                  <a:pt x="654873" y="1615916"/>
                </a:cubicBezTo>
                <a:cubicBezTo>
                  <a:pt x="640414" y="1615945"/>
                  <a:pt x="627040" y="1612919"/>
                  <a:pt x="614753" y="1606840"/>
                </a:cubicBezTo>
                <a:cubicBezTo>
                  <a:pt x="602466" y="1600761"/>
                  <a:pt x="592979" y="1591456"/>
                  <a:pt x="586292" y="1578926"/>
                </a:cubicBezTo>
                <a:lnTo>
                  <a:pt x="585378" y="1578926"/>
                </a:lnTo>
                <a:cubicBezTo>
                  <a:pt x="585397" y="1579069"/>
                  <a:pt x="585245" y="1580724"/>
                  <a:pt x="584921" y="1583893"/>
                </a:cubicBezTo>
                <a:cubicBezTo>
                  <a:pt x="584597" y="1587061"/>
                  <a:pt x="583988" y="1590885"/>
                  <a:pt x="583092" y="1595366"/>
                </a:cubicBezTo>
                <a:lnTo>
                  <a:pt x="580349" y="1610430"/>
                </a:lnTo>
                <a:lnTo>
                  <a:pt x="525942" y="1610430"/>
                </a:lnTo>
                <a:lnTo>
                  <a:pt x="580349" y="1329252"/>
                </a:lnTo>
                <a:lnTo>
                  <a:pt x="544230" y="1329252"/>
                </a:lnTo>
                <a:close/>
                <a:moveTo>
                  <a:pt x="479133" y="966854"/>
                </a:moveTo>
                <a:cubicBezTo>
                  <a:pt x="469228" y="966981"/>
                  <a:pt x="460372" y="970083"/>
                  <a:pt x="452564" y="976161"/>
                </a:cubicBezTo>
                <a:cubicBezTo>
                  <a:pt x="444756" y="982238"/>
                  <a:pt x="438873" y="990528"/>
                  <a:pt x="434915" y="1001030"/>
                </a:cubicBezTo>
                <a:lnTo>
                  <a:pt x="503224" y="1001030"/>
                </a:lnTo>
                <a:cubicBezTo>
                  <a:pt x="503250" y="1000902"/>
                  <a:pt x="503351" y="999936"/>
                  <a:pt x="503529" y="998131"/>
                </a:cubicBezTo>
                <a:cubicBezTo>
                  <a:pt x="503707" y="996325"/>
                  <a:pt x="503809" y="994444"/>
                  <a:pt x="503835" y="992486"/>
                </a:cubicBezTo>
                <a:cubicBezTo>
                  <a:pt x="503740" y="984342"/>
                  <a:pt x="501490" y="978049"/>
                  <a:pt x="497088" y="973605"/>
                </a:cubicBezTo>
                <a:cubicBezTo>
                  <a:pt x="492684" y="969162"/>
                  <a:pt x="486700" y="966911"/>
                  <a:pt x="479133" y="966854"/>
                </a:cubicBezTo>
                <a:close/>
                <a:moveTo>
                  <a:pt x="641376" y="940679"/>
                </a:moveTo>
                <a:lnTo>
                  <a:pt x="703822" y="940679"/>
                </a:lnTo>
                <a:lnTo>
                  <a:pt x="683400" y="1045827"/>
                </a:lnTo>
                <a:cubicBezTo>
                  <a:pt x="683082" y="1047383"/>
                  <a:pt x="682803" y="1048997"/>
                  <a:pt x="682562" y="1050667"/>
                </a:cubicBezTo>
                <a:cubicBezTo>
                  <a:pt x="682321" y="1052338"/>
                  <a:pt x="682193" y="1053875"/>
                  <a:pt x="682181" y="1055279"/>
                </a:cubicBezTo>
                <a:cubicBezTo>
                  <a:pt x="682232" y="1059936"/>
                  <a:pt x="683425" y="1063201"/>
                  <a:pt x="685762" y="1065075"/>
                </a:cubicBezTo>
                <a:cubicBezTo>
                  <a:pt x="688099" y="1066949"/>
                  <a:pt x="691274" y="1067851"/>
                  <a:pt x="695287" y="1067781"/>
                </a:cubicBezTo>
                <a:cubicBezTo>
                  <a:pt x="697167" y="1067755"/>
                  <a:pt x="698741" y="1067654"/>
                  <a:pt x="700012" y="1067476"/>
                </a:cubicBezTo>
                <a:cubicBezTo>
                  <a:pt x="701282" y="1067298"/>
                  <a:pt x="701942" y="1067196"/>
                  <a:pt x="701993" y="1067171"/>
                </a:cubicBezTo>
                <a:lnTo>
                  <a:pt x="696507" y="1096090"/>
                </a:lnTo>
                <a:cubicBezTo>
                  <a:pt x="696354" y="1096128"/>
                  <a:pt x="694906" y="1096281"/>
                  <a:pt x="692163" y="1096547"/>
                </a:cubicBezTo>
                <a:cubicBezTo>
                  <a:pt x="689420" y="1096813"/>
                  <a:pt x="686295" y="1096965"/>
                  <a:pt x="682790" y="1097004"/>
                </a:cubicBezTo>
                <a:cubicBezTo>
                  <a:pt x="676443" y="1097158"/>
                  <a:pt x="670190" y="1096579"/>
                  <a:pt x="664034" y="1095267"/>
                </a:cubicBezTo>
                <a:cubicBezTo>
                  <a:pt x="657878" y="1093955"/>
                  <a:pt x="652754" y="1090986"/>
                  <a:pt x="648662" y="1086359"/>
                </a:cubicBezTo>
                <a:cubicBezTo>
                  <a:pt x="644570" y="1081732"/>
                  <a:pt x="642446" y="1074523"/>
                  <a:pt x="642290" y="1064732"/>
                </a:cubicBezTo>
                <a:cubicBezTo>
                  <a:pt x="642290" y="1062585"/>
                  <a:pt x="642442" y="1060171"/>
                  <a:pt x="642747" y="1057490"/>
                </a:cubicBezTo>
                <a:cubicBezTo>
                  <a:pt x="643051" y="1054809"/>
                  <a:pt x="643508" y="1051938"/>
                  <a:pt x="644117" y="1048876"/>
                </a:cubicBezTo>
                <a:lnTo>
                  <a:pt x="659647" y="969597"/>
                </a:lnTo>
                <a:lnTo>
                  <a:pt x="635585" y="969597"/>
                </a:lnTo>
                <a:close/>
                <a:moveTo>
                  <a:pt x="217093" y="940679"/>
                </a:moveTo>
                <a:lnTo>
                  <a:pt x="290534" y="940679"/>
                </a:lnTo>
                <a:lnTo>
                  <a:pt x="284744" y="969597"/>
                </a:lnTo>
                <a:lnTo>
                  <a:pt x="267069" y="969597"/>
                </a:lnTo>
                <a:lnTo>
                  <a:pt x="279259" y="1046438"/>
                </a:lnTo>
                <a:cubicBezTo>
                  <a:pt x="279817" y="1050618"/>
                  <a:pt x="280071" y="1054455"/>
                  <a:pt x="280021" y="1057949"/>
                </a:cubicBezTo>
                <a:cubicBezTo>
                  <a:pt x="279970" y="1061443"/>
                  <a:pt x="279919" y="1063298"/>
                  <a:pt x="279868" y="1063514"/>
                </a:cubicBezTo>
                <a:lnTo>
                  <a:pt x="280782" y="1063514"/>
                </a:lnTo>
                <a:cubicBezTo>
                  <a:pt x="280808" y="1063298"/>
                  <a:pt x="281443" y="1061443"/>
                  <a:pt x="282687" y="1057949"/>
                </a:cubicBezTo>
                <a:cubicBezTo>
                  <a:pt x="283931" y="1054455"/>
                  <a:pt x="285633" y="1050618"/>
                  <a:pt x="287791" y="1046438"/>
                </a:cubicBezTo>
                <a:lnTo>
                  <a:pt x="329845" y="969597"/>
                </a:lnTo>
                <a:lnTo>
                  <a:pt x="312170" y="969597"/>
                </a:lnTo>
                <a:lnTo>
                  <a:pt x="317960" y="940679"/>
                </a:lnTo>
                <a:lnTo>
                  <a:pt x="393840" y="940679"/>
                </a:lnTo>
                <a:lnTo>
                  <a:pt x="388049" y="969597"/>
                </a:lnTo>
                <a:lnTo>
                  <a:pt x="369155" y="969597"/>
                </a:lnTo>
                <a:lnTo>
                  <a:pt x="297238" y="1096089"/>
                </a:lnTo>
                <a:lnTo>
                  <a:pt x="252747" y="1096089"/>
                </a:lnTo>
                <a:lnTo>
                  <a:pt x="230197" y="969597"/>
                </a:lnTo>
                <a:lnTo>
                  <a:pt x="211303" y="969597"/>
                </a:lnTo>
                <a:close/>
                <a:moveTo>
                  <a:pt x="117501" y="940679"/>
                </a:moveTo>
                <a:lnTo>
                  <a:pt x="179946" y="940679"/>
                </a:lnTo>
                <a:lnTo>
                  <a:pt x="159525" y="1045827"/>
                </a:lnTo>
                <a:cubicBezTo>
                  <a:pt x="159207" y="1047383"/>
                  <a:pt x="158928" y="1048997"/>
                  <a:pt x="158687" y="1050667"/>
                </a:cubicBezTo>
                <a:cubicBezTo>
                  <a:pt x="158445" y="1052338"/>
                  <a:pt x="158319" y="1053875"/>
                  <a:pt x="158306" y="1055279"/>
                </a:cubicBezTo>
                <a:cubicBezTo>
                  <a:pt x="158357" y="1059936"/>
                  <a:pt x="159550" y="1063201"/>
                  <a:pt x="161887" y="1065075"/>
                </a:cubicBezTo>
                <a:cubicBezTo>
                  <a:pt x="164224" y="1066949"/>
                  <a:pt x="167399" y="1067851"/>
                  <a:pt x="171412" y="1067781"/>
                </a:cubicBezTo>
                <a:cubicBezTo>
                  <a:pt x="173292" y="1067755"/>
                  <a:pt x="174867" y="1067654"/>
                  <a:pt x="176136" y="1067476"/>
                </a:cubicBezTo>
                <a:cubicBezTo>
                  <a:pt x="177407" y="1067298"/>
                  <a:pt x="178067" y="1067196"/>
                  <a:pt x="178118" y="1067171"/>
                </a:cubicBezTo>
                <a:lnTo>
                  <a:pt x="172631" y="1096090"/>
                </a:lnTo>
                <a:cubicBezTo>
                  <a:pt x="172479" y="1096128"/>
                  <a:pt x="171031" y="1096281"/>
                  <a:pt x="168288" y="1096547"/>
                </a:cubicBezTo>
                <a:cubicBezTo>
                  <a:pt x="165545" y="1096813"/>
                  <a:pt x="162421" y="1096965"/>
                  <a:pt x="158915" y="1097004"/>
                </a:cubicBezTo>
                <a:cubicBezTo>
                  <a:pt x="152568" y="1097158"/>
                  <a:pt x="146315" y="1096579"/>
                  <a:pt x="140159" y="1095267"/>
                </a:cubicBezTo>
                <a:cubicBezTo>
                  <a:pt x="134003" y="1093955"/>
                  <a:pt x="128879" y="1090986"/>
                  <a:pt x="124787" y="1086359"/>
                </a:cubicBezTo>
                <a:cubicBezTo>
                  <a:pt x="120695" y="1081732"/>
                  <a:pt x="118571" y="1074523"/>
                  <a:pt x="118415" y="1064732"/>
                </a:cubicBezTo>
                <a:cubicBezTo>
                  <a:pt x="118415" y="1062585"/>
                  <a:pt x="118567" y="1060171"/>
                  <a:pt x="118872" y="1057490"/>
                </a:cubicBezTo>
                <a:cubicBezTo>
                  <a:pt x="119176" y="1054809"/>
                  <a:pt x="119633" y="1051938"/>
                  <a:pt x="120242" y="1048876"/>
                </a:cubicBezTo>
                <a:lnTo>
                  <a:pt x="135772" y="969597"/>
                </a:lnTo>
                <a:lnTo>
                  <a:pt x="111710" y="969597"/>
                </a:lnTo>
                <a:close/>
                <a:moveTo>
                  <a:pt x="864108" y="937022"/>
                </a:moveTo>
                <a:cubicBezTo>
                  <a:pt x="877381" y="937041"/>
                  <a:pt x="887913" y="940580"/>
                  <a:pt x="895704" y="947641"/>
                </a:cubicBezTo>
                <a:cubicBezTo>
                  <a:pt x="903495" y="954702"/>
                  <a:pt x="907479" y="965170"/>
                  <a:pt x="907657" y="979046"/>
                </a:cubicBezTo>
                <a:cubicBezTo>
                  <a:pt x="907503" y="985800"/>
                  <a:pt x="906423" y="994305"/>
                  <a:pt x="904419" y="1004560"/>
                </a:cubicBezTo>
                <a:cubicBezTo>
                  <a:pt x="902415" y="1014815"/>
                  <a:pt x="900410" y="1024700"/>
                  <a:pt x="898405" y="1034213"/>
                </a:cubicBezTo>
                <a:cubicBezTo>
                  <a:pt x="896399" y="1043727"/>
                  <a:pt x="895318" y="1050749"/>
                  <a:pt x="895160" y="1055279"/>
                </a:cubicBezTo>
                <a:cubicBezTo>
                  <a:pt x="895211" y="1060069"/>
                  <a:pt x="896404" y="1063372"/>
                  <a:pt x="898741" y="1065189"/>
                </a:cubicBezTo>
                <a:cubicBezTo>
                  <a:pt x="901078" y="1067006"/>
                  <a:pt x="904253" y="1067870"/>
                  <a:pt x="908266" y="1067781"/>
                </a:cubicBezTo>
                <a:cubicBezTo>
                  <a:pt x="910146" y="1067755"/>
                  <a:pt x="911720" y="1067654"/>
                  <a:pt x="912990" y="1067476"/>
                </a:cubicBezTo>
                <a:cubicBezTo>
                  <a:pt x="914260" y="1067298"/>
                  <a:pt x="914921" y="1067196"/>
                  <a:pt x="914972" y="1067171"/>
                </a:cubicBezTo>
                <a:lnTo>
                  <a:pt x="909485" y="1096090"/>
                </a:lnTo>
                <a:cubicBezTo>
                  <a:pt x="909447" y="1096128"/>
                  <a:pt x="908076" y="1096281"/>
                  <a:pt x="905371" y="1096547"/>
                </a:cubicBezTo>
                <a:cubicBezTo>
                  <a:pt x="902666" y="1096813"/>
                  <a:pt x="898856" y="1096965"/>
                  <a:pt x="893942" y="1097004"/>
                </a:cubicBezTo>
                <a:cubicBezTo>
                  <a:pt x="888387" y="1097150"/>
                  <a:pt x="882680" y="1096553"/>
                  <a:pt x="876822" y="1095211"/>
                </a:cubicBezTo>
                <a:cubicBezTo>
                  <a:pt x="870963" y="1093869"/>
                  <a:pt x="866001" y="1090903"/>
                  <a:pt x="861935" y="1086314"/>
                </a:cubicBezTo>
                <a:cubicBezTo>
                  <a:pt x="857869" y="1081725"/>
                  <a:pt x="855749" y="1074632"/>
                  <a:pt x="855574" y="1065037"/>
                </a:cubicBezTo>
                <a:cubicBezTo>
                  <a:pt x="855721" y="1059288"/>
                  <a:pt x="856747" y="1051507"/>
                  <a:pt x="858653" y="1041693"/>
                </a:cubicBezTo>
                <a:cubicBezTo>
                  <a:pt x="860560" y="1031879"/>
                  <a:pt x="862466" y="1022200"/>
                  <a:pt x="864374" y="1012656"/>
                </a:cubicBezTo>
                <a:cubicBezTo>
                  <a:pt x="866282" y="1003112"/>
                  <a:pt x="867311" y="995871"/>
                  <a:pt x="867461" y="990933"/>
                </a:cubicBezTo>
                <a:cubicBezTo>
                  <a:pt x="867512" y="985091"/>
                  <a:pt x="865962" y="980545"/>
                  <a:pt x="862813" y="977293"/>
                </a:cubicBezTo>
                <a:cubicBezTo>
                  <a:pt x="859663" y="974042"/>
                  <a:pt x="854609" y="972391"/>
                  <a:pt x="847649" y="972340"/>
                </a:cubicBezTo>
                <a:cubicBezTo>
                  <a:pt x="833984" y="972804"/>
                  <a:pt x="822224" y="978354"/>
                  <a:pt x="812368" y="988990"/>
                </a:cubicBezTo>
                <a:cubicBezTo>
                  <a:pt x="802513" y="999626"/>
                  <a:pt x="796087" y="1012568"/>
                  <a:pt x="793090" y="1027814"/>
                </a:cubicBezTo>
                <a:lnTo>
                  <a:pt x="779679" y="1096089"/>
                </a:lnTo>
                <a:lnTo>
                  <a:pt x="740969" y="1096089"/>
                </a:lnTo>
                <a:lnTo>
                  <a:pt x="764439" y="976303"/>
                </a:lnTo>
                <a:cubicBezTo>
                  <a:pt x="764762" y="974290"/>
                  <a:pt x="764496" y="972677"/>
                  <a:pt x="763639" y="971464"/>
                </a:cubicBezTo>
                <a:cubicBezTo>
                  <a:pt x="762781" y="970251"/>
                  <a:pt x="761219" y="969629"/>
                  <a:pt x="758952" y="969597"/>
                </a:cubicBezTo>
                <a:lnTo>
                  <a:pt x="741579" y="969597"/>
                </a:lnTo>
                <a:lnTo>
                  <a:pt x="747065" y="940679"/>
                </a:lnTo>
                <a:lnTo>
                  <a:pt x="787909" y="940679"/>
                </a:lnTo>
                <a:cubicBezTo>
                  <a:pt x="793966" y="940698"/>
                  <a:pt x="798386" y="941878"/>
                  <a:pt x="801167" y="944218"/>
                </a:cubicBezTo>
                <a:cubicBezTo>
                  <a:pt x="803948" y="946558"/>
                  <a:pt x="805320" y="949944"/>
                  <a:pt x="805282" y="954377"/>
                </a:cubicBezTo>
                <a:cubicBezTo>
                  <a:pt x="805263" y="956261"/>
                  <a:pt x="804920" y="958962"/>
                  <a:pt x="804253" y="962482"/>
                </a:cubicBezTo>
                <a:cubicBezTo>
                  <a:pt x="803586" y="966002"/>
                  <a:pt x="802710" y="969085"/>
                  <a:pt x="801624" y="971731"/>
                </a:cubicBezTo>
                <a:lnTo>
                  <a:pt x="802234" y="971731"/>
                </a:lnTo>
                <a:cubicBezTo>
                  <a:pt x="803162" y="969482"/>
                  <a:pt x="806116" y="965625"/>
                  <a:pt x="811096" y="960162"/>
                </a:cubicBezTo>
                <a:cubicBezTo>
                  <a:pt x="816076" y="954698"/>
                  <a:pt x="823004" y="949556"/>
                  <a:pt x="831878" y="944735"/>
                </a:cubicBezTo>
                <a:cubicBezTo>
                  <a:pt x="840754" y="939914"/>
                  <a:pt x="851497" y="937343"/>
                  <a:pt x="864108" y="937022"/>
                </a:cubicBezTo>
                <a:close/>
                <a:moveTo>
                  <a:pt x="480048" y="937022"/>
                </a:moveTo>
                <a:cubicBezTo>
                  <a:pt x="500758" y="937318"/>
                  <a:pt x="516247" y="942813"/>
                  <a:pt x="526515" y="953507"/>
                </a:cubicBezTo>
                <a:cubicBezTo>
                  <a:pt x="536783" y="964200"/>
                  <a:pt x="541910" y="978312"/>
                  <a:pt x="541897" y="995842"/>
                </a:cubicBezTo>
                <a:cubicBezTo>
                  <a:pt x="541681" y="1002873"/>
                  <a:pt x="540818" y="1009217"/>
                  <a:pt x="539308" y="1014873"/>
                </a:cubicBezTo>
                <a:cubicBezTo>
                  <a:pt x="537798" y="1020529"/>
                  <a:pt x="536936" y="1023522"/>
                  <a:pt x="536720" y="1023852"/>
                </a:cubicBezTo>
                <a:lnTo>
                  <a:pt x="429731" y="1023852"/>
                </a:lnTo>
                <a:cubicBezTo>
                  <a:pt x="429693" y="1023915"/>
                  <a:pt x="429540" y="1024703"/>
                  <a:pt x="429273" y="1026216"/>
                </a:cubicBezTo>
                <a:cubicBezTo>
                  <a:pt x="429006" y="1027728"/>
                  <a:pt x="428854" y="1029584"/>
                  <a:pt x="428816" y="1031783"/>
                </a:cubicBezTo>
                <a:cubicBezTo>
                  <a:pt x="428898" y="1042200"/>
                  <a:pt x="432316" y="1050653"/>
                  <a:pt x="439070" y="1057142"/>
                </a:cubicBezTo>
                <a:cubicBezTo>
                  <a:pt x="445823" y="1063631"/>
                  <a:pt x="455417" y="1066974"/>
                  <a:pt x="467850" y="1067171"/>
                </a:cubicBezTo>
                <a:cubicBezTo>
                  <a:pt x="476317" y="1066960"/>
                  <a:pt x="484184" y="1065484"/>
                  <a:pt x="491451" y="1062742"/>
                </a:cubicBezTo>
                <a:cubicBezTo>
                  <a:pt x="498718" y="1060000"/>
                  <a:pt x="504595" y="1057258"/>
                  <a:pt x="509084" y="1054516"/>
                </a:cubicBezTo>
                <a:cubicBezTo>
                  <a:pt x="513573" y="1051775"/>
                  <a:pt x="515883" y="1050298"/>
                  <a:pt x="516014" y="1050087"/>
                </a:cubicBezTo>
                <a:lnTo>
                  <a:pt x="526367" y="1079349"/>
                </a:lnTo>
                <a:cubicBezTo>
                  <a:pt x="526247" y="1079601"/>
                  <a:pt x="523509" y="1081364"/>
                  <a:pt x="518154" y="1084637"/>
                </a:cubicBezTo>
                <a:cubicBezTo>
                  <a:pt x="512798" y="1087911"/>
                  <a:pt x="505545" y="1091185"/>
                  <a:pt x="496394" y="1094458"/>
                </a:cubicBezTo>
                <a:cubicBezTo>
                  <a:pt x="487243" y="1097732"/>
                  <a:pt x="476915" y="1099495"/>
                  <a:pt x="465410" y="1099747"/>
                </a:cubicBezTo>
                <a:cubicBezTo>
                  <a:pt x="441056" y="1099311"/>
                  <a:pt x="422402" y="1092876"/>
                  <a:pt x="409449" y="1080444"/>
                </a:cubicBezTo>
                <a:cubicBezTo>
                  <a:pt x="396495" y="1068012"/>
                  <a:pt x="389959" y="1052198"/>
                  <a:pt x="389839" y="1033003"/>
                </a:cubicBezTo>
                <a:cubicBezTo>
                  <a:pt x="389993" y="1015220"/>
                  <a:pt x="393949" y="999115"/>
                  <a:pt x="401706" y="984687"/>
                </a:cubicBezTo>
                <a:cubicBezTo>
                  <a:pt x="409464" y="970259"/>
                  <a:pt x="420102" y="958759"/>
                  <a:pt x="433620" y="950190"/>
                </a:cubicBezTo>
                <a:cubicBezTo>
                  <a:pt x="447138" y="941620"/>
                  <a:pt x="462614" y="937230"/>
                  <a:pt x="480048" y="937022"/>
                </a:cubicBezTo>
                <a:close/>
                <a:moveTo>
                  <a:pt x="677018" y="879719"/>
                </a:moveTo>
                <a:lnTo>
                  <a:pt x="716014" y="879719"/>
                </a:lnTo>
                <a:lnTo>
                  <a:pt x="709311" y="914124"/>
                </a:lnTo>
                <a:lnTo>
                  <a:pt x="670315" y="914124"/>
                </a:lnTo>
                <a:close/>
                <a:moveTo>
                  <a:pt x="153143" y="879719"/>
                </a:moveTo>
                <a:lnTo>
                  <a:pt x="192139" y="879719"/>
                </a:lnTo>
                <a:lnTo>
                  <a:pt x="185436" y="914124"/>
                </a:lnTo>
                <a:lnTo>
                  <a:pt x="146440" y="914124"/>
                </a:lnTo>
                <a:close/>
                <a:moveTo>
                  <a:pt x="24984" y="879719"/>
                </a:moveTo>
                <a:lnTo>
                  <a:pt x="87440" y="879719"/>
                </a:lnTo>
                <a:lnTo>
                  <a:pt x="56046" y="1043086"/>
                </a:lnTo>
                <a:cubicBezTo>
                  <a:pt x="55582" y="1045119"/>
                  <a:pt x="55213" y="1047151"/>
                  <a:pt x="54941" y="1049184"/>
                </a:cubicBezTo>
                <a:cubicBezTo>
                  <a:pt x="54668" y="1051216"/>
                  <a:pt x="54528" y="1052944"/>
                  <a:pt x="54521" y="1054367"/>
                </a:cubicBezTo>
                <a:cubicBezTo>
                  <a:pt x="54572" y="1058984"/>
                  <a:pt x="55766" y="1062097"/>
                  <a:pt x="58103" y="1063704"/>
                </a:cubicBezTo>
                <a:cubicBezTo>
                  <a:pt x="60440" y="1065311"/>
                  <a:pt x="63615" y="1066060"/>
                  <a:pt x="67628" y="1065952"/>
                </a:cubicBezTo>
                <a:cubicBezTo>
                  <a:pt x="69787" y="1065939"/>
                  <a:pt x="71488" y="1065889"/>
                  <a:pt x="72733" y="1065800"/>
                </a:cubicBezTo>
                <a:cubicBezTo>
                  <a:pt x="73978" y="1065711"/>
                  <a:pt x="74613" y="1065660"/>
                  <a:pt x="74638" y="1065647"/>
                </a:cubicBezTo>
                <a:lnTo>
                  <a:pt x="68542" y="1096395"/>
                </a:lnTo>
                <a:cubicBezTo>
                  <a:pt x="68422" y="1096433"/>
                  <a:pt x="67063" y="1096585"/>
                  <a:pt x="64466" y="1096852"/>
                </a:cubicBezTo>
                <a:cubicBezTo>
                  <a:pt x="61868" y="1097118"/>
                  <a:pt x="58757" y="1097270"/>
                  <a:pt x="55131" y="1097308"/>
                </a:cubicBezTo>
                <a:cubicBezTo>
                  <a:pt x="48783" y="1097442"/>
                  <a:pt x="42531" y="1096701"/>
                  <a:pt x="36375" y="1095087"/>
                </a:cubicBezTo>
                <a:cubicBezTo>
                  <a:pt x="30219" y="1093473"/>
                  <a:pt x="25095" y="1090184"/>
                  <a:pt x="21003" y="1085220"/>
                </a:cubicBezTo>
                <a:cubicBezTo>
                  <a:pt x="16911" y="1080256"/>
                  <a:pt x="14787" y="1072817"/>
                  <a:pt x="14631" y="1062903"/>
                </a:cubicBezTo>
                <a:cubicBezTo>
                  <a:pt x="14631" y="1060610"/>
                  <a:pt x="14783" y="1058108"/>
                  <a:pt x="15087" y="1055396"/>
                </a:cubicBezTo>
                <a:cubicBezTo>
                  <a:pt x="15392" y="1052684"/>
                  <a:pt x="15849" y="1049800"/>
                  <a:pt x="16458" y="1046745"/>
                </a:cubicBezTo>
                <a:lnTo>
                  <a:pt x="43254" y="908637"/>
                </a:lnTo>
                <a:lnTo>
                  <a:pt x="19198" y="908637"/>
                </a:lnTo>
                <a:close/>
                <a:moveTo>
                  <a:pt x="2259400" y="661597"/>
                </a:moveTo>
                <a:cubicBezTo>
                  <a:pt x="2253105" y="661469"/>
                  <a:pt x="2245398" y="662064"/>
                  <a:pt x="2236279" y="663382"/>
                </a:cubicBezTo>
                <a:cubicBezTo>
                  <a:pt x="2227160" y="664700"/>
                  <a:pt x="2219024" y="667509"/>
                  <a:pt x="2211871" y="671810"/>
                </a:cubicBezTo>
                <a:cubicBezTo>
                  <a:pt x="2204717" y="676111"/>
                  <a:pt x="2200941" y="682671"/>
                  <a:pt x="2200542" y="691491"/>
                </a:cubicBezTo>
                <a:cubicBezTo>
                  <a:pt x="2200504" y="696766"/>
                  <a:pt x="2202029" y="701011"/>
                  <a:pt x="2205116" y="704227"/>
                </a:cubicBezTo>
                <a:cubicBezTo>
                  <a:pt x="2208204" y="707442"/>
                  <a:pt x="2213084" y="709095"/>
                  <a:pt x="2219755" y="709184"/>
                </a:cubicBezTo>
                <a:cubicBezTo>
                  <a:pt x="2226846" y="709007"/>
                  <a:pt x="2233503" y="706717"/>
                  <a:pt x="2239724" y="702314"/>
                </a:cubicBezTo>
                <a:cubicBezTo>
                  <a:pt x="2245946" y="697912"/>
                  <a:pt x="2251269" y="692459"/>
                  <a:pt x="2255695" y="685955"/>
                </a:cubicBezTo>
                <a:cubicBezTo>
                  <a:pt x="2260121" y="679451"/>
                  <a:pt x="2263185" y="672958"/>
                  <a:pt x="2264889" y="666477"/>
                </a:cubicBezTo>
                <a:lnTo>
                  <a:pt x="2266109" y="661597"/>
                </a:lnTo>
                <a:close/>
                <a:moveTo>
                  <a:pt x="2442744" y="608257"/>
                </a:moveTo>
                <a:cubicBezTo>
                  <a:pt x="2429459" y="608689"/>
                  <a:pt x="2417928" y="614762"/>
                  <a:pt x="2408149" y="626476"/>
                </a:cubicBezTo>
                <a:cubicBezTo>
                  <a:pt x="2398370" y="638189"/>
                  <a:pt x="2393239" y="652953"/>
                  <a:pt x="2392756" y="670765"/>
                </a:cubicBezTo>
                <a:cubicBezTo>
                  <a:pt x="2392706" y="680472"/>
                  <a:pt x="2395169" y="688578"/>
                  <a:pt x="2400148" y="695083"/>
                </a:cubicBezTo>
                <a:cubicBezTo>
                  <a:pt x="2405126" y="701588"/>
                  <a:pt x="2412924" y="704967"/>
                  <a:pt x="2423541" y="705221"/>
                </a:cubicBezTo>
                <a:cubicBezTo>
                  <a:pt x="2431451" y="705180"/>
                  <a:pt x="2439203" y="702722"/>
                  <a:pt x="2446796" y="697847"/>
                </a:cubicBezTo>
                <a:cubicBezTo>
                  <a:pt x="2454390" y="692972"/>
                  <a:pt x="2460697" y="685928"/>
                  <a:pt x="2465716" y="676717"/>
                </a:cubicBezTo>
                <a:cubicBezTo>
                  <a:pt x="2470736" y="667505"/>
                  <a:pt x="2473340" y="656374"/>
                  <a:pt x="2473528" y="643322"/>
                </a:cubicBezTo>
                <a:cubicBezTo>
                  <a:pt x="2473446" y="632390"/>
                  <a:pt x="2470716" y="623839"/>
                  <a:pt x="2465337" y="617671"/>
                </a:cubicBezTo>
                <a:cubicBezTo>
                  <a:pt x="2459958" y="611503"/>
                  <a:pt x="2452427" y="608365"/>
                  <a:pt x="2442744" y="608257"/>
                </a:cubicBezTo>
                <a:close/>
                <a:moveTo>
                  <a:pt x="1955483" y="608257"/>
                </a:moveTo>
                <a:cubicBezTo>
                  <a:pt x="1947673" y="608304"/>
                  <a:pt x="1939993" y="610784"/>
                  <a:pt x="1932442" y="615699"/>
                </a:cubicBezTo>
                <a:cubicBezTo>
                  <a:pt x="1924892" y="620613"/>
                  <a:pt x="1918611" y="627679"/>
                  <a:pt x="1913601" y="636896"/>
                </a:cubicBezTo>
                <a:cubicBezTo>
                  <a:pt x="1908591" y="646114"/>
                  <a:pt x="1905990" y="657200"/>
                  <a:pt x="1905800" y="670155"/>
                </a:cubicBezTo>
                <a:cubicBezTo>
                  <a:pt x="1905883" y="681088"/>
                  <a:pt x="1908613" y="689638"/>
                  <a:pt x="1913992" y="695807"/>
                </a:cubicBezTo>
                <a:cubicBezTo>
                  <a:pt x="1919370" y="701975"/>
                  <a:pt x="1926901" y="705113"/>
                  <a:pt x="1936585" y="705221"/>
                </a:cubicBezTo>
                <a:cubicBezTo>
                  <a:pt x="1945451" y="705063"/>
                  <a:pt x="1953628" y="702127"/>
                  <a:pt x="1961116" y="696412"/>
                </a:cubicBezTo>
                <a:cubicBezTo>
                  <a:pt x="1968604" y="690698"/>
                  <a:pt x="1974636" y="683154"/>
                  <a:pt x="1979212" y="673780"/>
                </a:cubicBezTo>
                <a:cubicBezTo>
                  <a:pt x="1983788" y="664407"/>
                  <a:pt x="1986140" y="654153"/>
                  <a:pt x="1986268" y="643017"/>
                </a:cubicBezTo>
                <a:cubicBezTo>
                  <a:pt x="1986318" y="633298"/>
                  <a:pt x="1983855" y="625141"/>
                  <a:pt x="1978876" y="618548"/>
                </a:cubicBezTo>
                <a:cubicBezTo>
                  <a:pt x="1973898" y="611954"/>
                  <a:pt x="1966100" y="608523"/>
                  <a:pt x="1955483" y="608257"/>
                </a:cubicBezTo>
                <a:close/>
                <a:moveTo>
                  <a:pt x="679933" y="608257"/>
                </a:moveTo>
                <a:cubicBezTo>
                  <a:pt x="666795" y="608720"/>
                  <a:pt x="655352" y="614806"/>
                  <a:pt x="645605" y="626514"/>
                </a:cubicBezTo>
                <a:cubicBezTo>
                  <a:pt x="635858" y="638221"/>
                  <a:pt x="630739" y="652768"/>
                  <a:pt x="630251" y="670155"/>
                </a:cubicBezTo>
                <a:cubicBezTo>
                  <a:pt x="630206" y="680021"/>
                  <a:pt x="632657" y="688266"/>
                  <a:pt x="637604" y="694892"/>
                </a:cubicBezTo>
                <a:cubicBezTo>
                  <a:pt x="642550" y="701518"/>
                  <a:pt x="650259" y="704961"/>
                  <a:pt x="660730" y="705221"/>
                </a:cubicBezTo>
                <a:cubicBezTo>
                  <a:pt x="668736" y="705180"/>
                  <a:pt x="676533" y="702722"/>
                  <a:pt x="684121" y="697847"/>
                </a:cubicBezTo>
                <a:cubicBezTo>
                  <a:pt x="691709" y="692972"/>
                  <a:pt x="697993" y="685928"/>
                  <a:pt x="702973" y="676717"/>
                </a:cubicBezTo>
                <a:cubicBezTo>
                  <a:pt x="707954" y="667505"/>
                  <a:pt x="710535" y="656374"/>
                  <a:pt x="710718" y="643322"/>
                </a:cubicBezTo>
                <a:cubicBezTo>
                  <a:pt x="710654" y="632390"/>
                  <a:pt x="707962" y="623839"/>
                  <a:pt x="702640" y="617671"/>
                </a:cubicBezTo>
                <a:cubicBezTo>
                  <a:pt x="697319" y="611503"/>
                  <a:pt x="689750" y="608365"/>
                  <a:pt x="679933" y="608257"/>
                </a:cubicBezTo>
                <a:close/>
                <a:moveTo>
                  <a:pt x="117958" y="608257"/>
                </a:moveTo>
                <a:cubicBezTo>
                  <a:pt x="104820" y="608720"/>
                  <a:pt x="93377" y="614806"/>
                  <a:pt x="83630" y="626514"/>
                </a:cubicBezTo>
                <a:cubicBezTo>
                  <a:pt x="73883" y="638221"/>
                  <a:pt x="68764" y="652768"/>
                  <a:pt x="68276" y="670155"/>
                </a:cubicBezTo>
                <a:cubicBezTo>
                  <a:pt x="68231" y="680021"/>
                  <a:pt x="70682" y="688266"/>
                  <a:pt x="75629" y="694892"/>
                </a:cubicBezTo>
                <a:cubicBezTo>
                  <a:pt x="80576" y="701518"/>
                  <a:pt x="88284" y="704961"/>
                  <a:pt x="98755" y="705221"/>
                </a:cubicBezTo>
                <a:cubicBezTo>
                  <a:pt x="106761" y="705180"/>
                  <a:pt x="114558" y="702722"/>
                  <a:pt x="122146" y="697847"/>
                </a:cubicBezTo>
                <a:cubicBezTo>
                  <a:pt x="129734" y="692972"/>
                  <a:pt x="136018" y="685928"/>
                  <a:pt x="140998" y="676717"/>
                </a:cubicBezTo>
                <a:cubicBezTo>
                  <a:pt x="145979" y="667505"/>
                  <a:pt x="148560" y="656374"/>
                  <a:pt x="148743" y="643322"/>
                </a:cubicBezTo>
                <a:cubicBezTo>
                  <a:pt x="148679" y="632390"/>
                  <a:pt x="145987" y="623839"/>
                  <a:pt x="140665" y="617671"/>
                </a:cubicBezTo>
                <a:cubicBezTo>
                  <a:pt x="135344" y="611503"/>
                  <a:pt x="127775" y="608365"/>
                  <a:pt x="117958" y="608257"/>
                </a:cubicBezTo>
                <a:close/>
                <a:moveTo>
                  <a:pt x="475702" y="607952"/>
                </a:moveTo>
                <a:cubicBezTo>
                  <a:pt x="466270" y="608050"/>
                  <a:pt x="457284" y="610632"/>
                  <a:pt x="448744" y="615699"/>
                </a:cubicBezTo>
                <a:cubicBezTo>
                  <a:pt x="440204" y="620766"/>
                  <a:pt x="433206" y="627730"/>
                  <a:pt x="427750" y="636592"/>
                </a:cubicBezTo>
                <a:cubicBezTo>
                  <a:pt x="422293" y="645453"/>
                  <a:pt x="419473" y="655625"/>
                  <a:pt x="419291" y="667106"/>
                </a:cubicBezTo>
                <a:cubicBezTo>
                  <a:pt x="419481" y="678820"/>
                  <a:pt x="422988" y="688019"/>
                  <a:pt x="429811" y="694702"/>
                </a:cubicBezTo>
                <a:cubicBezTo>
                  <a:pt x="436634" y="701384"/>
                  <a:pt x="445629" y="704789"/>
                  <a:pt x="456797" y="704916"/>
                </a:cubicBezTo>
                <a:cubicBezTo>
                  <a:pt x="466229" y="704828"/>
                  <a:pt x="475215" y="702294"/>
                  <a:pt x="483754" y="697316"/>
                </a:cubicBezTo>
                <a:cubicBezTo>
                  <a:pt x="492294" y="692337"/>
                  <a:pt x="499292" y="685445"/>
                  <a:pt x="504749" y="676638"/>
                </a:cubicBezTo>
                <a:cubicBezTo>
                  <a:pt x="510205" y="667831"/>
                  <a:pt x="513025" y="657640"/>
                  <a:pt x="513207" y="646067"/>
                </a:cubicBezTo>
                <a:cubicBezTo>
                  <a:pt x="513017" y="634473"/>
                  <a:pt x="509510" y="625262"/>
                  <a:pt x="502688" y="618433"/>
                </a:cubicBezTo>
                <a:cubicBezTo>
                  <a:pt x="495865" y="611605"/>
                  <a:pt x="486870" y="608111"/>
                  <a:pt x="475702" y="607952"/>
                </a:cubicBezTo>
                <a:close/>
                <a:moveTo>
                  <a:pt x="2908008" y="604904"/>
                </a:moveTo>
                <a:cubicBezTo>
                  <a:pt x="2898103" y="605031"/>
                  <a:pt x="2889247" y="608133"/>
                  <a:pt x="2881439" y="614211"/>
                </a:cubicBezTo>
                <a:cubicBezTo>
                  <a:pt x="2873631" y="620288"/>
                  <a:pt x="2867748" y="628578"/>
                  <a:pt x="2863790" y="639080"/>
                </a:cubicBezTo>
                <a:lnTo>
                  <a:pt x="2932100" y="639080"/>
                </a:lnTo>
                <a:cubicBezTo>
                  <a:pt x="2932125" y="638952"/>
                  <a:pt x="2932227" y="637986"/>
                  <a:pt x="2932404" y="636181"/>
                </a:cubicBezTo>
                <a:cubicBezTo>
                  <a:pt x="2932583" y="634375"/>
                  <a:pt x="2932684" y="632494"/>
                  <a:pt x="2932710" y="630536"/>
                </a:cubicBezTo>
                <a:cubicBezTo>
                  <a:pt x="2932614" y="622392"/>
                  <a:pt x="2930365" y="616099"/>
                  <a:pt x="2925962" y="611655"/>
                </a:cubicBezTo>
                <a:cubicBezTo>
                  <a:pt x="2921560" y="607212"/>
                  <a:pt x="2915575" y="604961"/>
                  <a:pt x="2908008" y="604904"/>
                </a:cubicBezTo>
                <a:close/>
                <a:moveTo>
                  <a:pt x="2622258" y="604904"/>
                </a:moveTo>
                <a:cubicBezTo>
                  <a:pt x="2612353" y="605031"/>
                  <a:pt x="2603497" y="608133"/>
                  <a:pt x="2595689" y="614211"/>
                </a:cubicBezTo>
                <a:cubicBezTo>
                  <a:pt x="2587881" y="620288"/>
                  <a:pt x="2581998" y="628578"/>
                  <a:pt x="2578040" y="639080"/>
                </a:cubicBezTo>
                <a:lnTo>
                  <a:pt x="2646350" y="639080"/>
                </a:lnTo>
                <a:cubicBezTo>
                  <a:pt x="2646375" y="638952"/>
                  <a:pt x="2646477" y="637986"/>
                  <a:pt x="2646654" y="636181"/>
                </a:cubicBezTo>
                <a:cubicBezTo>
                  <a:pt x="2646833" y="634375"/>
                  <a:pt x="2646934" y="632494"/>
                  <a:pt x="2646960" y="630536"/>
                </a:cubicBezTo>
                <a:cubicBezTo>
                  <a:pt x="2646864" y="622392"/>
                  <a:pt x="2644615" y="616099"/>
                  <a:pt x="2640212" y="611655"/>
                </a:cubicBezTo>
                <a:cubicBezTo>
                  <a:pt x="2635810" y="607212"/>
                  <a:pt x="2629825" y="604961"/>
                  <a:pt x="2622258" y="604904"/>
                </a:cubicBezTo>
                <a:close/>
                <a:moveTo>
                  <a:pt x="955383" y="604904"/>
                </a:moveTo>
                <a:cubicBezTo>
                  <a:pt x="945478" y="605031"/>
                  <a:pt x="936622" y="608133"/>
                  <a:pt x="928814" y="614211"/>
                </a:cubicBezTo>
                <a:cubicBezTo>
                  <a:pt x="921006" y="620288"/>
                  <a:pt x="915123" y="628578"/>
                  <a:pt x="911165" y="639080"/>
                </a:cubicBezTo>
                <a:lnTo>
                  <a:pt x="979474" y="639080"/>
                </a:lnTo>
                <a:cubicBezTo>
                  <a:pt x="979500" y="638952"/>
                  <a:pt x="979602" y="637986"/>
                  <a:pt x="979780" y="636181"/>
                </a:cubicBezTo>
                <a:cubicBezTo>
                  <a:pt x="979958" y="634375"/>
                  <a:pt x="980059" y="632494"/>
                  <a:pt x="980085" y="630536"/>
                </a:cubicBezTo>
                <a:cubicBezTo>
                  <a:pt x="979989" y="622392"/>
                  <a:pt x="977740" y="616099"/>
                  <a:pt x="973337" y="611655"/>
                </a:cubicBezTo>
                <a:cubicBezTo>
                  <a:pt x="968934" y="607212"/>
                  <a:pt x="962950" y="604961"/>
                  <a:pt x="955383" y="604904"/>
                </a:cubicBezTo>
                <a:close/>
                <a:moveTo>
                  <a:pt x="298158" y="604904"/>
                </a:moveTo>
                <a:cubicBezTo>
                  <a:pt x="288253" y="605031"/>
                  <a:pt x="279397" y="608133"/>
                  <a:pt x="271589" y="614211"/>
                </a:cubicBezTo>
                <a:cubicBezTo>
                  <a:pt x="263781" y="620288"/>
                  <a:pt x="257898" y="628578"/>
                  <a:pt x="253940" y="639080"/>
                </a:cubicBezTo>
                <a:lnTo>
                  <a:pt x="322249" y="639080"/>
                </a:lnTo>
                <a:cubicBezTo>
                  <a:pt x="322275" y="638952"/>
                  <a:pt x="322377" y="637986"/>
                  <a:pt x="322554" y="636181"/>
                </a:cubicBezTo>
                <a:cubicBezTo>
                  <a:pt x="322733" y="634375"/>
                  <a:pt x="322834" y="632494"/>
                  <a:pt x="322860" y="630536"/>
                </a:cubicBezTo>
                <a:cubicBezTo>
                  <a:pt x="322764" y="622392"/>
                  <a:pt x="320515" y="616099"/>
                  <a:pt x="316113" y="611655"/>
                </a:cubicBezTo>
                <a:cubicBezTo>
                  <a:pt x="311709" y="607212"/>
                  <a:pt x="305725" y="604961"/>
                  <a:pt x="298158" y="604904"/>
                </a:cubicBezTo>
                <a:close/>
                <a:moveTo>
                  <a:pt x="2079651" y="578729"/>
                </a:moveTo>
                <a:lnTo>
                  <a:pt x="2142096" y="578729"/>
                </a:lnTo>
                <a:lnTo>
                  <a:pt x="2121675" y="683877"/>
                </a:lnTo>
                <a:cubicBezTo>
                  <a:pt x="2121357" y="685433"/>
                  <a:pt x="2121078" y="687047"/>
                  <a:pt x="2120837" y="688717"/>
                </a:cubicBezTo>
                <a:cubicBezTo>
                  <a:pt x="2120595" y="690388"/>
                  <a:pt x="2120468" y="691925"/>
                  <a:pt x="2120456" y="693329"/>
                </a:cubicBezTo>
                <a:cubicBezTo>
                  <a:pt x="2120507" y="697986"/>
                  <a:pt x="2121700" y="701251"/>
                  <a:pt x="2124037" y="703125"/>
                </a:cubicBezTo>
                <a:cubicBezTo>
                  <a:pt x="2126374" y="704999"/>
                  <a:pt x="2129549" y="705901"/>
                  <a:pt x="2133562" y="705831"/>
                </a:cubicBezTo>
                <a:cubicBezTo>
                  <a:pt x="2135442" y="705805"/>
                  <a:pt x="2137017" y="705704"/>
                  <a:pt x="2138287" y="705526"/>
                </a:cubicBezTo>
                <a:cubicBezTo>
                  <a:pt x="2139557" y="705348"/>
                  <a:pt x="2140217" y="705246"/>
                  <a:pt x="2140268" y="705221"/>
                </a:cubicBezTo>
                <a:lnTo>
                  <a:pt x="2134781" y="734140"/>
                </a:lnTo>
                <a:cubicBezTo>
                  <a:pt x="2134629" y="734178"/>
                  <a:pt x="2133181" y="734331"/>
                  <a:pt x="2130438" y="734597"/>
                </a:cubicBezTo>
                <a:cubicBezTo>
                  <a:pt x="2127695" y="734863"/>
                  <a:pt x="2124571" y="735015"/>
                  <a:pt x="2121065" y="735053"/>
                </a:cubicBezTo>
                <a:cubicBezTo>
                  <a:pt x="2114717" y="735208"/>
                  <a:pt x="2108465" y="734629"/>
                  <a:pt x="2102309" y="733317"/>
                </a:cubicBezTo>
                <a:cubicBezTo>
                  <a:pt x="2096153" y="732005"/>
                  <a:pt x="2091029" y="729036"/>
                  <a:pt x="2086937" y="724409"/>
                </a:cubicBezTo>
                <a:cubicBezTo>
                  <a:pt x="2082845" y="719782"/>
                  <a:pt x="2080721" y="712573"/>
                  <a:pt x="2080565" y="702782"/>
                </a:cubicBezTo>
                <a:cubicBezTo>
                  <a:pt x="2080565" y="700635"/>
                  <a:pt x="2080717" y="698221"/>
                  <a:pt x="2081022" y="695540"/>
                </a:cubicBezTo>
                <a:cubicBezTo>
                  <a:pt x="2081326" y="692859"/>
                  <a:pt x="2081783" y="689988"/>
                  <a:pt x="2082392" y="686926"/>
                </a:cubicBezTo>
                <a:lnTo>
                  <a:pt x="2097922" y="607647"/>
                </a:lnTo>
                <a:lnTo>
                  <a:pt x="2073860" y="607647"/>
                </a:lnTo>
                <a:close/>
                <a:moveTo>
                  <a:pt x="1393851" y="578729"/>
                </a:moveTo>
                <a:lnTo>
                  <a:pt x="1456297" y="578729"/>
                </a:lnTo>
                <a:lnTo>
                  <a:pt x="1435875" y="683877"/>
                </a:lnTo>
                <a:cubicBezTo>
                  <a:pt x="1435558" y="685433"/>
                  <a:pt x="1435278" y="687047"/>
                  <a:pt x="1435037" y="688717"/>
                </a:cubicBezTo>
                <a:cubicBezTo>
                  <a:pt x="1434796" y="690388"/>
                  <a:pt x="1434668" y="691925"/>
                  <a:pt x="1434656" y="693329"/>
                </a:cubicBezTo>
                <a:cubicBezTo>
                  <a:pt x="1434707" y="697986"/>
                  <a:pt x="1435900" y="701251"/>
                  <a:pt x="1438237" y="703125"/>
                </a:cubicBezTo>
                <a:cubicBezTo>
                  <a:pt x="1440574" y="704999"/>
                  <a:pt x="1443749" y="705901"/>
                  <a:pt x="1447762" y="705831"/>
                </a:cubicBezTo>
                <a:cubicBezTo>
                  <a:pt x="1449642" y="705805"/>
                  <a:pt x="1451217" y="705704"/>
                  <a:pt x="1452487" y="705526"/>
                </a:cubicBezTo>
                <a:cubicBezTo>
                  <a:pt x="1453757" y="705348"/>
                  <a:pt x="1454417" y="705246"/>
                  <a:pt x="1454468" y="705221"/>
                </a:cubicBezTo>
                <a:lnTo>
                  <a:pt x="1448981" y="734140"/>
                </a:lnTo>
                <a:cubicBezTo>
                  <a:pt x="1448829" y="734178"/>
                  <a:pt x="1447381" y="734331"/>
                  <a:pt x="1444638" y="734597"/>
                </a:cubicBezTo>
                <a:cubicBezTo>
                  <a:pt x="1441895" y="734863"/>
                  <a:pt x="1438771" y="735015"/>
                  <a:pt x="1435265" y="735053"/>
                </a:cubicBezTo>
                <a:cubicBezTo>
                  <a:pt x="1428917" y="735208"/>
                  <a:pt x="1422665" y="734629"/>
                  <a:pt x="1416509" y="733317"/>
                </a:cubicBezTo>
                <a:cubicBezTo>
                  <a:pt x="1410353" y="732005"/>
                  <a:pt x="1405229" y="729036"/>
                  <a:pt x="1401137" y="724409"/>
                </a:cubicBezTo>
                <a:cubicBezTo>
                  <a:pt x="1397045" y="719782"/>
                  <a:pt x="1394921" y="712573"/>
                  <a:pt x="1394765" y="702782"/>
                </a:cubicBezTo>
                <a:cubicBezTo>
                  <a:pt x="1394765" y="700635"/>
                  <a:pt x="1394917" y="698221"/>
                  <a:pt x="1395222" y="695540"/>
                </a:cubicBezTo>
                <a:cubicBezTo>
                  <a:pt x="1395526" y="692859"/>
                  <a:pt x="1395983" y="689988"/>
                  <a:pt x="1396592" y="686926"/>
                </a:cubicBezTo>
                <a:lnTo>
                  <a:pt x="1412122" y="607647"/>
                </a:lnTo>
                <a:lnTo>
                  <a:pt x="1388060" y="607647"/>
                </a:lnTo>
                <a:close/>
                <a:moveTo>
                  <a:pt x="1122578" y="578729"/>
                </a:moveTo>
                <a:lnTo>
                  <a:pt x="1196023" y="578729"/>
                </a:lnTo>
                <a:lnTo>
                  <a:pt x="1190233" y="607647"/>
                </a:lnTo>
                <a:lnTo>
                  <a:pt x="1171338" y="607647"/>
                </a:lnTo>
                <a:lnTo>
                  <a:pt x="1177129" y="683573"/>
                </a:lnTo>
                <a:cubicBezTo>
                  <a:pt x="1177357" y="687607"/>
                  <a:pt x="1177281" y="691355"/>
                  <a:pt x="1176900" y="694818"/>
                </a:cubicBezTo>
                <a:cubicBezTo>
                  <a:pt x="1176519" y="698280"/>
                  <a:pt x="1176291" y="700122"/>
                  <a:pt x="1176214" y="700344"/>
                </a:cubicBezTo>
                <a:lnTo>
                  <a:pt x="1177433" y="700344"/>
                </a:lnTo>
                <a:cubicBezTo>
                  <a:pt x="1177472" y="700122"/>
                  <a:pt x="1178005" y="698280"/>
                  <a:pt x="1179033" y="694818"/>
                </a:cubicBezTo>
                <a:cubicBezTo>
                  <a:pt x="1180062" y="691355"/>
                  <a:pt x="1181357" y="687607"/>
                  <a:pt x="1182919" y="683573"/>
                </a:cubicBezTo>
                <a:lnTo>
                  <a:pt x="1232594" y="579033"/>
                </a:lnTo>
                <a:lnTo>
                  <a:pt x="1266726" y="579033"/>
                </a:lnTo>
                <a:lnTo>
                  <a:pt x="1275259" y="683573"/>
                </a:lnTo>
                <a:cubicBezTo>
                  <a:pt x="1275488" y="687607"/>
                  <a:pt x="1275412" y="691355"/>
                  <a:pt x="1275031" y="694818"/>
                </a:cubicBezTo>
                <a:cubicBezTo>
                  <a:pt x="1274650" y="698280"/>
                  <a:pt x="1274421" y="700122"/>
                  <a:pt x="1274345" y="700344"/>
                </a:cubicBezTo>
                <a:lnTo>
                  <a:pt x="1275564" y="700344"/>
                </a:lnTo>
                <a:cubicBezTo>
                  <a:pt x="1275602" y="700122"/>
                  <a:pt x="1276135" y="698280"/>
                  <a:pt x="1277164" y="694818"/>
                </a:cubicBezTo>
                <a:cubicBezTo>
                  <a:pt x="1278192" y="691355"/>
                  <a:pt x="1279488" y="687607"/>
                  <a:pt x="1281050" y="683573"/>
                </a:cubicBezTo>
                <a:lnTo>
                  <a:pt x="1316401" y="607647"/>
                </a:lnTo>
                <a:lnTo>
                  <a:pt x="1297811" y="607647"/>
                </a:lnTo>
                <a:lnTo>
                  <a:pt x="1303297" y="578729"/>
                </a:lnTo>
                <a:lnTo>
                  <a:pt x="1379182" y="578729"/>
                </a:lnTo>
                <a:lnTo>
                  <a:pt x="1373695" y="607647"/>
                </a:lnTo>
                <a:lnTo>
                  <a:pt x="1354800" y="607647"/>
                </a:lnTo>
                <a:lnTo>
                  <a:pt x="1294459" y="734139"/>
                </a:lnTo>
                <a:lnTo>
                  <a:pt x="1250270" y="734139"/>
                </a:lnTo>
                <a:lnTo>
                  <a:pt x="1241736" y="643018"/>
                </a:lnTo>
                <a:cubicBezTo>
                  <a:pt x="1241482" y="638838"/>
                  <a:pt x="1241457" y="635001"/>
                  <a:pt x="1241660" y="631507"/>
                </a:cubicBezTo>
                <a:cubicBezTo>
                  <a:pt x="1241863" y="628014"/>
                  <a:pt x="1241990" y="626159"/>
                  <a:pt x="1242041" y="625943"/>
                </a:cubicBezTo>
                <a:lnTo>
                  <a:pt x="1241127" y="625943"/>
                </a:lnTo>
                <a:cubicBezTo>
                  <a:pt x="1241102" y="626159"/>
                  <a:pt x="1240543" y="628014"/>
                  <a:pt x="1239451" y="631507"/>
                </a:cubicBezTo>
                <a:cubicBezTo>
                  <a:pt x="1238359" y="635001"/>
                  <a:pt x="1236886" y="638838"/>
                  <a:pt x="1235032" y="643018"/>
                </a:cubicBezTo>
                <a:lnTo>
                  <a:pt x="1190538" y="734139"/>
                </a:lnTo>
                <a:lnTo>
                  <a:pt x="1146653" y="734139"/>
                </a:lnTo>
                <a:lnTo>
                  <a:pt x="1135377" y="607647"/>
                </a:lnTo>
                <a:lnTo>
                  <a:pt x="1116787" y="607647"/>
                </a:lnTo>
                <a:close/>
                <a:moveTo>
                  <a:pt x="3073066" y="575072"/>
                </a:moveTo>
                <a:cubicBezTo>
                  <a:pt x="3082029" y="575047"/>
                  <a:pt x="3090670" y="576246"/>
                  <a:pt x="3098991" y="578669"/>
                </a:cubicBezTo>
                <a:cubicBezTo>
                  <a:pt x="3107311" y="581091"/>
                  <a:pt x="3113922" y="584884"/>
                  <a:pt x="3118824" y="590047"/>
                </a:cubicBezTo>
                <a:cubicBezTo>
                  <a:pt x="3123726" y="595210"/>
                  <a:pt x="3125531" y="601890"/>
                  <a:pt x="3124238" y="610088"/>
                </a:cubicBezTo>
                <a:lnTo>
                  <a:pt x="3120885" y="627163"/>
                </a:lnTo>
                <a:lnTo>
                  <a:pt x="3087689" y="627163"/>
                </a:lnTo>
                <a:lnTo>
                  <a:pt x="3089212" y="618016"/>
                </a:lnTo>
                <a:cubicBezTo>
                  <a:pt x="3089688" y="612826"/>
                  <a:pt x="3087517" y="609408"/>
                  <a:pt x="3082701" y="607763"/>
                </a:cubicBezTo>
                <a:cubicBezTo>
                  <a:pt x="3077884" y="606117"/>
                  <a:pt x="3073045" y="605367"/>
                  <a:pt x="3068184" y="605513"/>
                </a:cubicBezTo>
                <a:cubicBezTo>
                  <a:pt x="3060391" y="605514"/>
                  <a:pt x="3054008" y="606886"/>
                  <a:pt x="3049037" y="609630"/>
                </a:cubicBezTo>
                <a:cubicBezTo>
                  <a:pt x="3044066" y="612375"/>
                  <a:pt x="3041498" y="616491"/>
                  <a:pt x="3041333" y="621979"/>
                </a:cubicBezTo>
                <a:cubicBezTo>
                  <a:pt x="3041714" y="628363"/>
                  <a:pt x="3045524" y="633167"/>
                  <a:pt x="3052763" y="636391"/>
                </a:cubicBezTo>
                <a:cubicBezTo>
                  <a:pt x="3060002" y="639616"/>
                  <a:pt x="3068384" y="642752"/>
                  <a:pt x="3077909" y="645801"/>
                </a:cubicBezTo>
                <a:cubicBezTo>
                  <a:pt x="3087434" y="648849"/>
                  <a:pt x="3095816" y="653300"/>
                  <a:pt x="3103055" y="659155"/>
                </a:cubicBezTo>
                <a:cubicBezTo>
                  <a:pt x="3110294" y="665009"/>
                  <a:pt x="3114104" y="673758"/>
                  <a:pt x="3114485" y="685401"/>
                </a:cubicBezTo>
                <a:cubicBezTo>
                  <a:pt x="3114112" y="701451"/>
                  <a:pt x="3107321" y="714146"/>
                  <a:pt x="3094113" y="723485"/>
                </a:cubicBezTo>
                <a:cubicBezTo>
                  <a:pt x="3080904" y="732824"/>
                  <a:pt x="3063514" y="737595"/>
                  <a:pt x="3041943" y="737797"/>
                </a:cubicBezTo>
                <a:cubicBezTo>
                  <a:pt x="3032770" y="737853"/>
                  <a:pt x="3023336" y="736590"/>
                  <a:pt x="3013640" y="734008"/>
                </a:cubicBezTo>
                <a:cubicBezTo>
                  <a:pt x="3003945" y="731425"/>
                  <a:pt x="2996043" y="727185"/>
                  <a:pt x="2989935" y="721286"/>
                </a:cubicBezTo>
                <a:cubicBezTo>
                  <a:pt x="2983826" y="715387"/>
                  <a:pt x="2981566" y="707491"/>
                  <a:pt x="2983154" y="697598"/>
                </a:cubicBezTo>
                <a:lnTo>
                  <a:pt x="2986202" y="682352"/>
                </a:lnTo>
                <a:lnTo>
                  <a:pt x="3019105" y="682352"/>
                </a:lnTo>
                <a:lnTo>
                  <a:pt x="3017582" y="690280"/>
                </a:lnTo>
                <a:cubicBezTo>
                  <a:pt x="3016780" y="695198"/>
                  <a:pt x="3018047" y="698913"/>
                  <a:pt x="3021383" y="701426"/>
                </a:cubicBezTo>
                <a:cubicBezTo>
                  <a:pt x="3024720" y="703939"/>
                  <a:pt x="3028852" y="705621"/>
                  <a:pt x="3033780" y="706474"/>
                </a:cubicBezTo>
                <a:cubicBezTo>
                  <a:pt x="3038708" y="707326"/>
                  <a:pt x="3043158" y="707722"/>
                  <a:pt x="3047130" y="707660"/>
                </a:cubicBezTo>
                <a:cubicBezTo>
                  <a:pt x="3056227" y="707577"/>
                  <a:pt x="3063359" y="705913"/>
                  <a:pt x="3068528" y="702667"/>
                </a:cubicBezTo>
                <a:cubicBezTo>
                  <a:pt x="3073696" y="699421"/>
                  <a:pt x="3076328" y="695088"/>
                  <a:pt x="3076423" y="689670"/>
                </a:cubicBezTo>
                <a:cubicBezTo>
                  <a:pt x="3076043" y="683503"/>
                  <a:pt x="3072249" y="678761"/>
                  <a:pt x="3065041" y="675444"/>
                </a:cubicBezTo>
                <a:cubicBezTo>
                  <a:pt x="3057831" y="672126"/>
                  <a:pt x="3049485" y="668814"/>
                  <a:pt x="3039999" y="665506"/>
                </a:cubicBezTo>
                <a:cubicBezTo>
                  <a:pt x="3030514" y="662198"/>
                  <a:pt x="3022167" y="657475"/>
                  <a:pt x="3014958" y="651337"/>
                </a:cubicBezTo>
                <a:cubicBezTo>
                  <a:pt x="3007749" y="645199"/>
                  <a:pt x="3003955" y="636226"/>
                  <a:pt x="3003576" y="624419"/>
                </a:cubicBezTo>
                <a:cubicBezTo>
                  <a:pt x="3003789" y="613162"/>
                  <a:pt x="3007219" y="603887"/>
                  <a:pt x="3013863" y="596593"/>
                </a:cubicBezTo>
                <a:cubicBezTo>
                  <a:pt x="3020508" y="589300"/>
                  <a:pt x="3029084" y="583885"/>
                  <a:pt x="3039593" y="580349"/>
                </a:cubicBezTo>
                <a:cubicBezTo>
                  <a:pt x="3050102" y="576814"/>
                  <a:pt x="3061260" y="575055"/>
                  <a:pt x="3073066" y="575072"/>
                </a:cubicBezTo>
                <a:close/>
                <a:moveTo>
                  <a:pt x="2908923" y="575072"/>
                </a:moveTo>
                <a:cubicBezTo>
                  <a:pt x="2929633" y="575368"/>
                  <a:pt x="2945122" y="580863"/>
                  <a:pt x="2955390" y="591557"/>
                </a:cubicBezTo>
                <a:cubicBezTo>
                  <a:pt x="2965658" y="602250"/>
                  <a:pt x="2970785" y="616362"/>
                  <a:pt x="2970772" y="633892"/>
                </a:cubicBezTo>
                <a:cubicBezTo>
                  <a:pt x="2970556" y="640923"/>
                  <a:pt x="2969693" y="647267"/>
                  <a:pt x="2968183" y="652923"/>
                </a:cubicBezTo>
                <a:cubicBezTo>
                  <a:pt x="2966673" y="658579"/>
                  <a:pt x="2965811" y="661572"/>
                  <a:pt x="2965595" y="661901"/>
                </a:cubicBezTo>
                <a:lnTo>
                  <a:pt x="2858606" y="661901"/>
                </a:lnTo>
                <a:cubicBezTo>
                  <a:pt x="2858567" y="661965"/>
                  <a:pt x="2858415" y="662753"/>
                  <a:pt x="2858148" y="664266"/>
                </a:cubicBezTo>
                <a:cubicBezTo>
                  <a:pt x="2857881" y="665778"/>
                  <a:pt x="2857729" y="667634"/>
                  <a:pt x="2857691" y="669833"/>
                </a:cubicBezTo>
                <a:cubicBezTo>
                  <a:pt x="2857773" y="680250"/>
                  <a:pt x="2861191" y="688703"/>
                  <a:pt x="2867945" y="695192"/>
                </a:cubicBezTo>
                <a:cubicBezTo>
                  <a:pt x="2874698" y="701681"/>
                  <a:pt x="2884292" y="705024"/>
                  <a:pt x="2896725" y="705221"/>
                </a:cubicBezTo>
                <a:cubicBezTo>
                  <a:pt x="2905192" y="705010"/>
                  <a:pt x="2913059" y="703534"/>
                  <a:pt x="2920326" y="700792"/>
                </a:cubicBezTo>
                <a:cubicBezTo>
                  <a:pt x="2927593" y="698050"/>
                  <a:pt x="2933471" y="695308"/>
                  <a:pt x="2937959" y="692566"/>
                </a:cubicBezTo>
                <a:cubicBezTo>
                  <a:pt x="2942448" y="689825"/>
                  <a:pt x="2944758" y="688348"/>
                  <a:pt x="2944889" y="688137"/>
                </a:cubicBezTo>
                <a:lnTo>
                  <a:pt x="2955242" y="717399"/>
                </a:lnTo>
                <a:cubicBezTo>
                  <a:pt x="2955122" y="717651"/>
                  <a:pt x="2952384" y="719414"/>
                  <a:pt x="2947028" y="722687"/>
                </a:cubicBezTo>
                <a:cubicBezTo>
                  <a:pt x="2941673" y="725961"/>
                  <a:pt x="2934419" y="729235"/>
                  <a:pt x="2925269" y="732508"/>
                </a:cubicBezTo>
                <a:cubicBezTo>
                  <a:pt x="2916118" y="735782"/>
                  <a:pt x="2905790" y="737545"/>
                  <a:pt x="2894285" y="737797"/>
                </a:cubicBezTo>
                <a:cubicBezTo>
                  <a:pt x="2869931" y="737361"/>
                  <a:pt x="2851277" y="730926"/>
                  <a:pt x="2838323" y="718494"/>
                </a:cubicBezTo>
                <a:cubicBezTo>
                  <a:pt x="2825370" y="706061"/>
                  <a:pt x="2818834" y="690248"/>
                  <a:pt x="2818714" y="671053"/>
                </a:cubicBezTo>
                <a:cubicBezTo>
                  <a:pt x="2818868" y="653270"/>
                  <a:pt x="2822824" y="637165"/>
                  <a:pt x="2830582" y="622737"/>
                </a:cubicBezTo>
                <a:cubicBezTo>
                  <a:pt x="2838339" y="608309"/>
                  <a:pt x="2848977" y="596809"/>
                  <a:pt x="2862495" y="588239"/>
                </a:cubicBezTo>
                <a:cubicBezTo>
                  <a:pt x="2876013" y="579670"/>
                  <a:pt x="2891489" y="575280"/>
                  <a:pt x="2908923" y="575072"/>
                </a:cubicBezTo>
                <a:close/>
                <a:moveTo>
                  <a:pt x="2623173" y="575072"/>
                </a:moveTo>
                <a:cubicBezTo>
                  <a:pt x="2643883" y="575368"/>
                  <a:pt x="2659372" y="580863"/>
                  <a:pt x="2669640" y="591557"/>
                </a:cubicBezTo>
                <a:cubicBezTo>
                  <a:pt x="2679908" y="602250"/>
                  <a:pt x="2685035" y="616362"/>
                  <a:pt x="2685022" y="633892"/>
                </a:cubicBezTo>
                <a:cubicBezTo>
                  <a:pt x="2684806" y="640923"/>
                  <a:pt x="2683943" y="647267"/>
                  <a:pt x="2682433" y="652923"/>
                </a:cubicBezTo>
                <a:cubicBezTo>
                  <a:pt x="2680923" y="658579"/>
                  <a:pt x="2680061" y="661572"/>
                  <a:pt x="2679845" y="661901"/>
                </a:cubicBezTo>
                <a:lnTo>
                  <a:pt x="2572856" y="661901"/>
                </a:lnTo>
                <a:cubicBezTo>
                  <a:pt x="2572817" y="661965"/>
                  <a:pt x="2572665" y="662753"/>
                  <a:pt x="2572398" y="664266"/>
                </a:cubicBezTo>
                <a:cubicBezTo>
                  <a:pt x="2572131" y="665778"/>
                  <a:pt x="2571979" y="667634"/>
                  <a:pt x="2571941" y="669833"/>
                </a:cubicBezTo>
                <a:cubicBezTo>
                  <a:pt x="2572023" y="680250"/>
                  <a:pt x="2575441" y="688703"/>
                  <a:pt x="2582195" y="695192"/>
                </a:cubicBezTo>
                <a:cubicBezTo>
                  <a:pt x="2588948" y="701681"/>
                  <a:pt x="2598542" y="705024"/>
                  <a:pt x="2610975" y="705221"/>
                </a:cubicBezTo>
                <a:cubicBezTo>
                  <a:pt x="2619442" y="705010"/>
                  <a:pt x="2627309" y="703534"/>
                  <a:pt x="2634576" y="700792"/>
                </a:cubicBezTo>
                <a:cubicBezTo>
                  <a:pt x="2641843" y="698050"/>
                  <a:pt x="2647721" y="695308"/>
                  <a:pt x="2652209" y="692566"/>
                </a:cubicBezTo>
                <a:cubicBezTo>
                  <a:pt x="2656698" y="689825"/>
                  <a:pt x="2659008" y="688348"/>
                  <a:pt x="2659139" y="688137"/>
                </a:cubicBezTo>
                <a:lnTo>
                  <a:pt x="2669492" y="717399"/>
                </a:lnTo>
                <a:cubicBezTo>
                  <a:pt x="2669372" y="717651"/>
                  <a:pt x="2666634" y="719414"/>
                  <a:pt x="2661278" y="722687"/>
                </a:cubicBezTo>
                <a:cubicBezTo>
                  <a:pt x="2655923" y="725961"/>
                  <a:pt x="2648669" y="729235"/>
                  <a:pt x="2639519" y="732508"/>
                </a:cubicBezTo>
                <a:cubicBezTo>
                  <a:pt x="2630368" y="735782"/>
                  <a:pt x="2620040" y="737545"/>
                  <a:pt x="2608535" y="737797"/>
                </a:cubicBezTo>
                <a:cubicBezTo>
                  <a:pt x="2584181" y="737361"/>
                  <a:pt x="2565527" y="730926"/>
                  <a:pt x="2552573" y="718494"/>
                </a:cubicBezTo>
                <a:cubicBezTo>
                  <a:pt x="2539620" y="706061"/>
                  <a:pt x="2533084" y="690248"/>
                  <a:pt x="2532964" y="671053"/>
                </a:cubicBezTo>
                <a:cubicBezTo>
                  <a:pt x="2533118" y="653270"/>
                  <a:pt x="2537074" y="637165"/>
                  <a:pt x="2544832" y="622737"/>
                </a:cubicBezTo>
                <a:cubicBezTo>
                  <a:pt x="2552589" y="608309"/>
                  <a:pt x="2563227" y="596809"/>
                  <a:pt x="2576745" y="588239"/>
                </a:cubicBezTo>
                <a:cubicBezTo>
                  <a:pt x="2590263" y="579670"/>
                  <a:pt x="2605739" y="575280"/>
                  <a:pt x="2623173" y="575072"/>
                </a:cubicBezTo>
                <a:close/>
                <a:moveTo>
                  <a:pt x="2255130" y="575072"/>
                </a:moveTo>
                <a:cubicBezTo>
                  <a:pt x="2264454" y="575002"/>
                  <a:pt x="2273336" y="576427"/>
                  <a:pt x="2281775" y="579346"/>
                </a:cubicBezTo>
                <a:cubicBezTo>
                  <a:pt x="2290215" y="582266"/>
                  <a:pt x="2297130" y="587098"/>
                  <a:pt x="2302522" y="593844"/>
                </a:cubicBezTo>
                <a:cubicBezTo>
                  <a:pt x="2307913" y="600590"/>
                  <a:pt x="2310699" y="609667"/>
                  <a:pt x="2310879" y="621076"/>
                </a:cubicBezTo>
                <a:cubicBezTo>
                  <a:pt x="2310722" y="627387"/>
                  <a:pt x="2309616" y="635303"/>
                  <a:pt x="2307564" y="644825"/>
                </a:cubicBezTo>
                <a:cubicBezTo>
                  <a:pt x="2305511" y="654347"/>
                  <a:pt x="2303459" y="663614"/>
                  <a:pt x="2301406" y="672627"/>
                </a:cubicBezTo>
                <a:cubicBezTo>
                  <a:pt x="2299354" y="681640"/>
                  <a:pt x="2298248" y="688539"/>
                  <a:pt x="2298091" y="693323"/>
                </a:cubicBezTo>
                <a:cubicBezTo>
                  <a:pt x="2298141" y="697982"/>
                  <a:pt x="2299334" y="701249"/>
                  <a:pt x="2301669" y="703123"/>
                </a:cubicBezTo>
                <a:cubicBezTo>
                  <a:pt x="2304003" y="704998"/>
                  <a:pt x="2307175" y="705901"/>
                  <a:pt x="2311184" y="705831"/>
                </a:cubicBezTo>
                <a:cubicBezTo>
                  <a:pt x="2313064" y="705805"/>
                  <a:pt x="2314639" y="705704"/>
                  <a:pt x="2315909" y="705526"/>
                </a:cubicBezTo>
                <a:cubicBezTo>
                  <a:pt x="2317179" y="705348"/>
                  <a:pt x="2317839" y="705246"/>
                  <a:pt x="2317890" y="705221"/>
                </a:cubicBezTo>
                <a:lnTo>
                  <a:pt x="2312404" y="734140"/>
                </a:lnTo>
                <a:cubicBezTo>
                  <a:pt x="2312435" y="734178"/>
                  <a:pt x="2311154" y="734331"/>
                  <a:pt x="2308559" y="734597"/>
                </a:cubicBezTo>
                <a:cubicBezTo>
                  <a:pt x="2305964" y="734863"/>
                  <a:pt x="2301865" y="735015"/>
                  <a:pt x="2296264" y="735053"/>
                </a:cubicBezTo>
                <a:cubicBezTo>
                  <a:pt x="2287445" y="735313"/>
                  <a:pt x="2279576" y="733652"/>
                  <a:pt x="2272657" y="730069"/>
                </a:cubicBezTo>
                <a:cubicBezTo>
                  <a:pt x="2265738" y="726487"/>
                  <a:pt x="2261522" y="719423"/>
                  <a:pt x="2260010" y="708879"/>
                </a:cubicBezTo>
                <a:lnTo>
                  <a:pt x="2259400" y="708879"/>
                </a:lnTo>
                <a:cubicBezTo>
                  <a:pt x="2259466" y="709236"/>
                  <a:pt x="2257436" y="711735"/>
                  <a:pt x="2253312" y="716376"/>
                </a:cubicBezTo>
                <a:cubicBezTo>
                  <a:pt x="2249187" y="721017"/>
                  <a:pt x="2243182" y="725658"/>
                  <a:pt x="2235296" y="730299"/>
                </a:cubicBezTo>
                <a:cubicBezTo>
                  <a:pt x="2227411" y="734941"/>
                  <a:pt x="2217859" y="737440"/>
                  <a:pt x="2206641" y="737797"/>
                </a:cubicBezTo>
                <a:cubicBezTo>
                  <a:pt x="2194393" y="737791"/>
                  <a:pt x="2184012" y="734454"/>
                  <a:pt x="2175498" y="727787"/>
                </a:cubicBezTo>
                <a:cubicBezTo>
                  <a:pt x="2166984" y="721119"/>
                  <a:pt x="2162543" y="711156"/>
                  <a:pt x="2162175" y="697897"/>
                </a:cubicBezTo>
                <a:cubicBezTo>
                  <a:pt x="2162390" y="686141"/>
                  <a:pt x="2165826" y="676385"/>
                  <a:pt x="2172482" y="668628"/>
                </a:cubicBezTo>
                <a:cubicBezTo>
                  <a:pt x="2179139" y="660871"/>
                  <a:pt x="2187727" y="654765"/>
                  <a:pt x="2198246" y="650310"/>
                </a:cubicBezTo>
                <a:cubicBezTo>
                  <a:pt x="2208765" y="645855"/>
                  <a:pt x="2219926" y="642703"/>
                  <a:pt x="2231729" y="640853"/>
                </a:cubicBezTo>
                <a:cubicBezTo>
                  <a:pt x="2243532" y="639003"/>
                  <a:pt x="2254687" y="638107"/>
                  <a:pt x="2265194" y="638165"/>
                </a:cubicBezTo>
                <a:lnTo>
                  <a:pt x="2270683" y="638165"/>
                </a:lnTo>
                <a:cubicBezTo>
                  <a:pt x="2270760" y="637898"/>
                  <a:pt x="2271064" y="636296"/>
                  <a:pt x="2271598" y="633359"/>
                </a:cubicBezTo>
                <a:cubicBezTo>
                  <a:pt x="2272132" y="630422"/>
                  <a:pt x="2272437" y="627752"/>
                  <a:pt x="2272513" y="625348"/>
                </a:cubicBezTo>
                <a:cubicBezTo>
                  <a:pt x="2272494" y="619207"/>
                  <a:pt x="2270397" y="614477"/>
                  <a:pt x="2266223" y="611158"/>
                </a:cubicBezTo>
                <a:cubicBezTo>
                  <a:pt x="2262049" y="607840"/>
                  <a:pt x="2255912" y="606161"/>
                  <a:pt x="2247811" y="606123"/>
                </a:cubicBezTo>
                <a:cubicBezTo>
                  <a:pt x="2240038" y="606300"/>
                  <a:pt x="2232644" y="607540"/>
                  <a:pt x="2225628" y="609842"/>
                </a:cubicBezTo>
                <a:cubicBezTo>
                  <a:pt x="2218612" y="612143"/>
                  <a:pt x="2212867" y="614445"/>
                  <a:pt x="2208392" y="616747"/>
                </a:cubicBezTo>
                <a:cubicBezTo>
                  <a:pt x="2203917" y="619049"/>
                  <a:pt x="2201606" y="620289"/>
                  <a:pt x="2201457" y="620466"/>
                </a:cubicBezTo>
                <a:lnTo>
                  <a:pt x="2192625" y="591815"/>
                </a:lnTo>
                <a:cubicBezTo>
                  <a:pt x="2192776" y="591608"/>
                  <a:pt x="2195692" y="590161"/>
                  <a:pt x="2201375" y="587474"/>
                </a:cubicBezTo>
                <a:cubicBezTo>
                  <a:pt x="2207058" y="584787"/>
                  <a:pt x="2214605" y="582100"/>
                  <a:pt x="2224016" y="579412"/>
                </a:cubicBezTo>
                <a:cubicBezTo>
                  <a:pt x="2233426" y="576725"/>
                  <a:pt x="2243798" y="575278"/>
                  <a:pt x="2255130" y="575072"/>
                </a:cubicBezTo>
                <a:close/>
                <a:moveTo>
                  <a:pt x="956298" y="575072"/>
                </a:moveTo>
                <a:cubicBezTo>
                  <a:pt x="977008" y="575368"/>
                  <a:pt x="992497" y="580863"/>
                  <a:pt x="1002765" y="591557"/>
                </a:cubicBezTo>
                <a:cubicBezTo>
                  <a:pt x="1013033" y="602250"/>
                  <a:pt x="1018160" y="616362"/>
                  <a:pt x="1018146" y="633892"/>
                </a:cubicBezTo>
                <a:cubicBezTo>
                  <a:pt x="1017931" y="640923"/>
                  <a:pt x="1017068" y="647267"/>
                  <a:pt x="1015558" y="652923"/>
                </a:cubicBezTo>
                <a:cubicBezTo>
                  <a:pt x="1014048" y="658579"/>
                  <a:pt x="1013186" y="661572"/>
                  <a:pt x="1012970" y="661901"/>
                </a:cubicBezTo>
                <a:lnTo>
                  <a:pt x="905981" y="661901"/>
                </a:lnTo>
                <a:cubicBezTo>
                  <a:pt x="905943" y="661965"/>
                  <a:pt x="905790" y="662753"/>
                  <a:pt x="905523" y="664266"/>
                </a:cubicBezTo>
                <a:cubicBezTo>
                  <a:pt x="905256" y="665778"/>
                  <a:pt x="905104" y="667634"/>
                  <a:pt x="905066" y="669833"/>
                </a:cubicBezTo>
                <a:cubicBezTo>
                  <a:pt x="905148" y="680250"/>
                  <a:pt x="908566" y="688703"/>
                  <a:pt x="915320" y="695192"/>
                </a:cubicBezTo>
                <a:cubicBezTo>
                  <a:pt x="922073" y="701681"/>
                  <a:pt x="931667" y="705024"/>
                  <a:pt x="944100" y="705221"/>
                </a:cubicBezTo>
                <a:cubicBezTo>
                  <a:pt x="952567" y="705010"/>
                  <a:pt x="960434" y="703534"/>
                  <a:pt x="967701" y="700792"/>
                </a:cubicBezTo>
                <a:cubicBezTo>
                  <a:pt x="974968" y="698050"/>
                  <a:pt x="980846" y="695308"/>
                  <a:pt x="985334" y="692566"/>
                </a:cubicBezTo>
                <a:cubicBezTo>
                  <a:pt x="989823" y="689825"/>
                  <a:pt x="992133" y="688348"/>
                  <a:pt x="992264" y="688137"/>
                </a:cubicBezTo>
                <a:lnTo>
                  <a:pt x="1002617" y="717399"/>
                </a:lnTo>
                <a:cubicBezTo>
                  <a:pt x="1002497" y="717651"/>
                  <a:pt x="999759" y="719414"/>
                  <a:pt x="994403" y="722687"/>
                </a:cubicBezTo>
                <a:cubicBezTo>
                  <a:pt x="989048" y="725961"/>
                  <a:pt x="981795" y="729235"/>
                  <a:pt x="972644" y="732508"/>
                </a:cubicBezTo>
                <a:cubicBezTo>
                  <a:pt x="963493" y="735782"/>
                  <a:pt x="953165" y="737545"/>
                  <a:pt x="941660" y="737797"/>
                </a:cubicBezTo>
                <a:cubicBezTo>
                  <a:pt x="917306" y="737361"/>
                  <a:pt x="898652" y="730926"/>
                  <a:pt x="885699" y="718494"/>
                </a:cubicBezTo>
                <a:cubicBezTo>
                  <a:pt x="872745" y="706061"/>
                  <a:pt x="866209" y="690248"/>
                  <a:pt x="866090" y="671053"/>
                </a:cubicBezTo>
                <a:cubicBezTo>
                  <a:pt x="866243" y="653270"/>
                  <a:pt x="870199" y="637165"/>
                  <a:pt x="877957" y="622737"/>
                </a:cubicBezTo>
                <a:cubicBezTo>
                  <a:pt x="885714" y="608309"/>
                  <a:pt x="896352" y="596809"/>
                  <a:pt x="909870" y="588239"/>
                </a:cubicBezTo>
                <a:cubicBezTo>
                  <a:pt x="923388" y="579670"/>
                  <a:pt x="938864" y="575280"/>
                  <a:pt x="956298" y="575072"/>
                </a:cubicBezTo>
                <a:close/>
                <a:moveTo>
                  <a:pt x="691210" y="575072"/>
                </a:moveTo>
                <a:cubicBezTo>
                  <a:pt x="709921" y="575305"/>
                  <a:pt x="724365" y="581231"/>
                  <a:pt x="734543" y="592850"/>
                </a:cubicBezTo>
                <a:cubicBezTo>
                  <a:pt x="744720" y="604469"/>
                  <a:pt x="749872" y="620378"/>
                  <a:pt x="749999" y="640578"/>
                </a:cubicBezTo>
                <a:cubicBezTo>
                  <a:pt x="749744" y="659921"/>
                  <a:pt x="745585" y="676860"/>
                  <a:pt x="737523" y="691396"/>
                </a:cubicBezTo>
                <a:cubicBezTo>
                  <a:pt x="729462" y="705932"/>
                  <a:pt x="719029" y="717266"/>
                  <a:pt x="706226" y="725399"/>
                </a:cubicBezTo>
                <a:cubicBezTo>
                  <a:pt x="693423" y="733531"/>
                  <a:pt x="679782" y="737664"/>
                  <a:pt x="665303" y="737797"/>
                </a:cubicBezTo>
                <a:cubicBezTo>
                  <a:pt x="655879" y="737816"/>
                  <a:pt x="647294" y="735951"/>
                  <a:pt x="639547" y="732203"/>
                </a:cubicBezTo>
                <a:cubicBezTo>
                  <a:pt x="631800" y="728454"/>
                  <a:pt x="625653" y="722708"/>
                  <a:pt x="621106" y="714964"/>
                </a:cubicBezTo>
                <a:lnTo>
                  <a:pt x="620497" y="714964"/>
                </a:lnTo>
                <a:cubicBezTo>
                  <a:pt x="620516" y="715052"/>
                  <a:pt x="620402" y="716397"/>
                  <a:pt x="620154" y="718997"/>
                </a:cubicBezTo>
                <a:cubicBezTo>
                  <a:pt x="619907" y="721598"/>
                  <a:pt x="619411" y="724921"/>
                  <a:pt x="618668" y="728968"/>
                </a:cubicBezTo>
                <a:lnTo>
                  <a:pt x="605867" y="795099"/>
                </a:lnTo>
                <a:lnTo>
                  <a:pt x="567157" y="795099"/>
                </a:lnTo>
                <a:lnTo>
                  <a:pt x="602209" y="614355"/>
                </a:lnTo>
                <a:cubicBezTo>
                  <a:pt x="602546" y="612341"/>
                  <a:pt x="602329" y="610728"/>
                  <a:pt x="601561" y="609514"/>
                </a:cubicBezTo>
                <a:cubicBezTo>
                  <a:pt x="600793" y="608301"/>
                  <a:pt x="599282" y="607679"/>
                  <a:pt x="597027" y="607647"/>
                </a:cubicBezTo>
                <a:lnTo>
                  <a:pt x="579654" y="607647"/>
                </a:lnTo>
                <a:lnTo>
                  <a:pt x="585140" y="578729"/>
                </a:lnTo>
                <a:lnTo>
                  <a:pt x="625069" y="578729"/>
                </a:lnTo>
                <a:cubicBezTo>
                  <a:pt x="631501" y="578805"/>
                  <a:pt x="635934" y="579947"/>
                  <a:pt x="638366" y="582154"/>
                </a:cubicBezTo>
                <a:cubicBezTo>
                  <a:pt x="640798" y="584360"/>
                  <a:pt x="641953" y="587176"/>
                  <a:pt x="641833" y="590601"/>
                </a:cubicBezTo>
                <a:cubicBezTo>
                  <a:pt x="641776" y="592262"/>
                  <a:pt x="641433" y="594266"/>
                  <a:pt x="640804" y="596613"/>
                </a:cubicBezTo>
                <a:cubicBezTo>
                  <a:pt x="640176" y="598959"/>
                  <a:pt x="639604" y="600811"/>
                  <a:pt x="639090" y="602168"/>
                </a:cubicBezTo>
                <a:lnTo>
                  <a:pt x="639699" y="602168"/>
                </a:lnTo>
                <a:cubicBezTo>
                  <a:pt x="645408" y="594112"/>
                  <a:pt x="652660" y="587617"/>
                  <a:pt x="661455" y="582683"/>
                </a:cubicBezTo>
                <a:cubicBezTo>
                  <a:pt x="670249" y="577748"/>
                  <a:pt x="680168" y="575211"/>
                  <a:pt x="691210" y="575072"/>
                </a:cubicBezTo>
                <a:close/>
                <a:moveTo>
                  <a:pt x="478751" y="575072"/>
                </a:moveTo>
                <a:cubicBezTo>
                  <a:pt x="500628" y="575375"/>
                  <a:pt x="518291" y="581694"/>
                  <a:pt x="531738" y="594030"/>
                </a:cubicBezTo>
                <a:cubicBezTo>
                  <a:pt x="545186" y="606366"/>
                  <a:pt x="552103" y="622898"/>
                  <a:pt x="552489" y="643627"/>
                </a:cubicBezTo>
                <a:cubicBezTo>
                  <a:pt x="552207" y="661973"/>
                  <a:pt x="547423" y="678197"/>
                  <a:pt x="538137" y="692300"/>
                </a:cubicBezTo>
                <a:cubicBezTo>
                  <a:pt x="528851" y="706403"/>
                  <a:pt x="516753" y="717473"/>
                  <a:pt x="501844" y="725511"/>
                </a:cubicBezTo>
                <a:cubicBezTo>
                  <a:pt x="486934" y="733550"/>
                  <a:pt x="470902" y="737645"/>
                  <a:pt x="453747" y="737797"/>
                </a:cubicBezTo>
                <a:cubicBezTo>
                  <a:pt x="432003" y="737519"/>
                  <a:pt x="414379" y="731225"/>
                  <a:pt x="400874" y="718914"/>
                </a:cubicBezTo>
                <a:cubicBezTo>
                  <a:pt x="387369" y="706603"/>
                  <a:pt x="380415" y="689944"/>
                  <a:pt x="380010" y="668936"/>
                </a:cubicBezTo>
                <a:cubicBezTo>
                  <a:pt x="380280" y="650786"/>
                  <a:pt x="385019" y="634679"/>
                  <a:pt x="394225" y="620614"/>
                </a:cubicBezTo>
                <a:cubicBezTo>
                  <a:pt x="403432" y="606548"/>
                  <a:pt x="415485" y="595482"/>
                  <a:pt x="430384" y="587413"/>
                </a:cubicBezTo>
                <a:cubicBezTo>
                  <a:pt x="445283" y="579345"/>
                  <a:pt x="461405" y="575231"/>
                  <a:pt x="478751" y="575072"/>
                </a:cubicBezTo>
                <a:close/>
                <a:moveTo>
                  <a:pt x="299073" y="575072"/>
                </a:moveTo>
                <a:cubicBezTo>
                  <a:pt x="319783" y="575368"/>
                  <a:pt x="335272" y="580863"/>
                  <a:pt x="345540" y="591557"/>
                </a:cubicBezTo>
                <a:cubicBezTo>
                  <a:pt x="355808" y="602250"/>
                  <a:pt x="360935" y="616362"/>
                  <a:pt x="360921" y="633892"/>
                </a:cubicBezTo>
                <a:cubicBezTo>
                  <a:pt x="360706" y="640923"/>
                  <a:pt x="359843" y="647267"/>
                  <a:pt x="358333" y="652923"/>
                </a:cubicBezTo>
                <a:cubicBezTo>
                  <a:pt x="356824" y="658579"/>
                  <a:pt x="355961" y="661572"/>
                  <a:pt x="355745" y="661901"/>
                </a:cubicBezTo>
                <a:lnTo>
                  <a:pt x="248756" y="661901"/>
                </a:lnTo>
                <a:cubicBezTo>
                  <a:pt x="248718" y="661965"/>
                  <a:pt x="248565" y="662753"/>
                  <a:pt x="248298" y="664266"/>
                </a:cubicBezTo>
                <a:cubicBezTo>
                  <a:pt x="248031" y="665778"/>
                  <a:pt x="247879" y="667634"/>
                  <a:pt x="247841" y="669833"/>
                </a:cubicBezTo>
                <a:cubicBezTo>
                  <a:pt x="247923" y="680250"/>
                  <a:pt x="251342" y="688703"/>
                  <a:pt x="258095" y="695192"/>
                </a:cubicBezTo>
                <a:cubicBezTo>
                  <a:pt x="264848" y="701681"/>
                  <a:pt x="274442" y="705024"/>
                  <a:pt x="286875" y="705221"/>
                </a:cubicBezTo>
                <a:cubicBezTo>
                  <a:pt x="295342" y="705010"/>
                  <a:pt x="303209" y="703534"/>
                  <a:pt x="310476" y="700792"/>
                </a:cubicBezTo>
                <a:cubicBezTo>
                  <a:pt x="317743" y="698050"/>
                  <a:pt x="323621" y="695308"/>
                  <a:pt x="328109" y="692566"/>
                </a:cubicBezTo>
                <a:cubicBezTo>
                  <a:pt x="332598" y="689825"/>
                  <a:pt x="334908" y="688348"/>
                  <a:pt x="335040" y="688137"/>
                </a:cubicBezTo>
                <a:lnTo>
                  <a:pt x="345392" y="717399"/>
                </a:lnTo>
                <a:cubicBezTo>
                  <a:pt x="345272" y="717651"/>
                  <a:pt x="342534" y="719414"/>
                  <a:pt x="337178" y="722687"/>
                </a:cubicBezTo>
                <a:cubicBezTo>
                  <a:pt x="331823" y="725961"/>
                  <a:pt x="324570" y="729235"/>
                  <a:pt x="315419" y="732508"/>
                </a:cubicBezTo>
                <a:cubicBezTo>
                  <a:pt x="306268" y="735782"/>
                  <a:pt x="295940" y="737545"/>
                  <a:pt x="284435" y="737797"/>
                </a:cubicBezTo>
                <a:cubicBezTo>
                  <a:pt x="260081" y="737361"/>
                  <a:pt x="241427" y="730926"/>
                  <a:pt x="228474" y="718494"/>
                </a:cubicBezTo>
                <a:cubicBezTo>
                  <a:pt x="215520" y="706061"/>
                  <a:pt x="208984" y="690248"/>
                  <a:pt x="208864" y="671053"/>
                </a:cubicBezTo>
                <a:cubicBezTo>
                  <a:pt x="209018" y="653270"/>
                  <a:pt x="212974" y="637165"/>
                  <a:pt x="220732" y="622737"/>
                </a:cubicBezTo>
                <a:cubicBezTo>
                  <a:pt x="228489" y="608309"/>
                  <a:pt x="239127" y="596809"/>
                  <a:pt x="252645" y="588239"/>
                </a:cubicBezTo>
                <a:cubicBezTo>
                  <a:pt x="266163" y="579670"/>
                  <a:pt x="281639" y="575280"/>
                  <a:pt x="299073" y="575072"/>
                </a:cubicBezTo>
                <a:close/>
                <a:moveTo>
                  <a:pt x="129236" y="575072"/>
                </a:moveTo>
                <a:cubicBezTo>
                  <a:pt x="147946" y="575305"/>
                  <a:pt x="162390" y="581231"/>
                  <a:pt x="172568" y="592850"/>
                </a:cubicBezTo>
                <a:cubicBezTo>
                  <a:pt x="182745" y="604469"/>
                  <a:pt x="187897" y="620378"/>
                  <a:pt x="188024" y="640578"/>
                </a:cubicBezTo>
                <a:cubicBezTo>
                  <a:pt x="187769" y="659921"/>
                  <a:pt x="183610" y="676860"/>
                  <a:pt x="175548" y="691396"/>
                </a:cubicBezTo>
                <a:cubicBezTo>
                  <a:pt x="167487" y="705932"/>
                  <a:pt x="157054" y="717266"/>
                  <a:pt x="144251" y="725399"/>
                </a:cubicBezTo>
                <a:cubicBezTo>
                  <a:pt x="131448" y="733531"/>
                  <a:pt x="117807" y="737664"/>
                  <a:pt x="103328" y="737797"/>
                </a:cubicBezTo>
                <a:cubicBezTo>
                  <a:pt x="93904" y="737816"/>
                  <a:pt x="85319" y="735951"/>
                  <a:pt x="77572" y="732203"/>
                </a:cubicBezTo>
                <a:cubicBezTo>
                  <a:pt x="69825" y="728454"/>
                  <a:pt x="63678" y="722708"/>
                  <a:pt x="59131" y="714964"/>
                </a:cubicBezTo>
                <a:lnTo>
                  <a:pt x="58522" y="714964"/>
                </a:lnTo>
                <a:cubicBezTo>
                  <a:pt x="58541" y="715052"/>
                  <a:pt x="58427" y="716397"/>
                  <a:pt x="58179" y="718997"/>
                </a:cubicBezTo>
                <a:cubicBezTo>
                  <a:pt x="57931" y="721598"/>
                  <a:pt x="57436" y="724921"/>
                  <a:pt x="56693" y="728968"/>
                </a:cubicBezTo>
                <a:lnTo>
                  <a:pt x="43891" y="795099"/>
                </a:lnTo>
                <a:lnTo>
                  <a:pt x="5182" y="795099"/>
                </a:lnTo>
                <a:lnTo>
                  <a:pt x="40234" y="614355"/>
                </a:lnTo>
                <a:cubicBezTo>
                  <a:pt x="40571" y="612341"/>
                  <a:pt x="40355" y="610728"/>
                  <a:pt x="39586" y="609514"/>
                </a:cubicBezTo>
                <a:cubicBezTo>
                  <a:pt x="38818" y="608301"/>
                  <a:pt x="37306" y="607679"/>
                  <a:pt x="35052" y="607647"/>
                </a:cubicBezTo>
                <a:lnTo>
                  <a:pt x="17679" y="607647"/>
                </a:lnTo>
                <a:lnTo>
                  <a:pt x="23165" y="578729"/>
                </a:lnTo>
                <a:lnTo>
                  <a:pt x="63094" y="578729"/>
                </a:lnTo>
                <a:cubicBezTo>
                  <a:pt x="69527" y="578805"/>
                  <a:pt x="73959" y="579947"/>
                  <a:pt x="76391" y="582154"/>
                </a:cubicBezTo>
                <a:cubicBezTo>
                  <a:pt x="78823" y="584360"/>
                  <a:pt x="79979" y="587176"/>
                  <a:pt x="79858" y="590601"/>
                </a:cubicBezTo>
                <a:cubicBezTo>
                  <a:pt x="79801" y="592262"/>
                  <a:pt x="79458" y="594266"/>
                  <a:pt x="78829" y="596613"/>
                </a:cubicBezTo>
                <a:cubicBezTo>
                  <a:pt x="78200" y="598959"/>
                  <a:pt x="77629" y="600811"/>
                  <a:pt x="77115" y="602168"/>
                </a:cubicBezTo>
                <a:lnTo>
                  <a:pt x="77724" y="602168"/>
                </a:lnTo>
                <a:cubicBezTo>
                  <a:pt x="83433" y="594112"/>
                  <a:pt x="90685" y="587617"/>
                  <a:pt x="99480" y="582683"/>
                </a:cubicBezTo>
                <a:cubicBezTo>
                  <a:pt x="108274" y="577748"/>
                  <a:pt x="118193" y="575211"/>
                  <a:pt x="129236" y="575072"/>
                </a:cubicBezTo>
                <a:close/>
                <a:moveTo>
                  <a:pt x="2748582" y="536362"/>
                </a:moveTo>
                <a:lnTo>
                  <a:pt x="2785758" y="536362"/>
                </a:lnTo>
                <a:lnTo>
                  <a:pt x="2777528" y="578729"/>
                </a:lnTo>
                <a:lnTo>
                  <a:pt x="2813190" y="578729"/>
                </a:lnTo>
                <a:lnTo>
                  <a:pt x="2807704" y="607647"/>
                </a:lnTo>
                <a:lnTo>
                  <a:pt x="2772042" y="607647"/>
                </a:lnTo>
                <a:lnTo>
                  <a:pt x="2759545" y="672900"/>
                </a:lnTo>
                <a:cubicBezTo>
                  <a:pt x="2759240" y="674780"/>
                  <a:pt x="2759012" y="676661"/>
                  <a:pt x="2758859" y="678541"/>
                </a:cubicBezTo>
                <a:cubicBezTo>
                  <a:pt x="2758707" y="680421"/>
                  <a:pt x="2758631" y="681997"/>
                  <a:pt x="2758631" y="683267"/>
                </a:cubicBezTo>
                <a:cubicBezTo>
                  <a:pt x="2758942" y="692015"/>
                  <a:pt x="2761596" y="697770"/>
                  <a:pt x="2766594" y="700533"/>
                </a:cubicBezTo>
                <a:cubicBezTo>
                  <a:pt x="2771591" y="703297"/>
                  <a:pt x="2777065" y="704555"/>
                  <a:pt x="2783015" y="704307"/>
                </a:cubicBezTo>
                <a:cubicBezTo>
                  <a:pt x="2785504" y="704281"/>
                  <a:pt x="2787536" y="704180"/>
                  <a:pt x="2789111" y="704002"/>
                </a:cubicBezTo>
                <a:cubicBezTo>
                  <a:pt x="2790686" y="703824"/>
                  <a:pt x="2791498" y="703722"/>
                  <a:pt x="2791549" y="703697"/>
                </a:cubicBezTo>
                <a:lnTo>
                  <a:pt x="2785453" y="734750"/>
                </a:lnTo>
                <a:cubicBezTo>
                  <a:pt x="2785307" y="734788"/>
                  <a:pt x="2784075" y="734940"/>
                  <a:pt x="2781758" y="735206"/>
                </a:cubicBezTo>
                <a:cubicBezTo>
                  <a:pt x="2779440" y="735473"/>
                  <a:pt x="2776913" y="735625"/>
                  <a:pt x="2774175" y="735663"/>
                </a:cubicBezTo>
                <a:cubicBezTo>
                  <a:pt x="2764671" y="735752"/>
                  <a:pt x="2755754" y="734357"/>
                  <a:pt x="2747425" y="731479"/>
                </a:cubicBezTo>
                <a:cubicBezTo>
                  <a:pt x="2739096" y="728601"/>
                  <a:pt x="2732324" y="723709"/>
                  <a:pt x="2727109" y="716803"/>
                </a:cubicBezTo>
                <a:cubicBezTo>
                  <a:pt x="2721895" y="709898"/>
                  <a:pt x="2719206" y="700447"/>
                  <a:pt x="2719045" y="688451"/>
                </a:cubicBezTo>
                <a:cubicBezTo>
                  <a:pt x="2719051" y="686310"/>
                  <a:pt x="2719191" y="684036"/>
                  <a:pt x="2719464" y="681628"/>
                </a:cubicBezTo>
                <a:cubicBezTo>
                  <a:pt x="2719736" y="679221"/>
                  <a:pt x="2720104" y="676718"/>
                  <a:pt x="2720567" y="674120"/>
                </a:cubicBezTo>
                <a:lnTo>
                  <a:pt x="2733661" y="607647"/>
                </a:lnTo>
                <a:lnTo>
                  <a:pt x="2709596" y="607647"/>
                </a:lnTo>
                <a:lnTo>
                  <a:pt x="2715387" y="578729"/>
                </a:lnTo>
                <a:lnTo>
                  <a:pt x="2740360" y="578729"/>
                </a:lnTo>
                <a:close/>
                <a:moveTo>
                  <a:pt x="1529382" y="536362"/>
                </a:moveTo>
                <a:lnTo>
                  <a:pt x="1566558" y="536362"/>
                </a:lnTo>
                <a:lnTo>
                  <a:pt x="1558328" y="578729"/>
                </a:lnTo>
                <a:lnTo>
                  <a:pt x="1593990" y="578729"/>
                </a:lnTo>
                <a:lnTo>
                  <a:pt x="1588504" y="607647"/>
                </a:lnTo>
                <a:lnTo>
                  <a:pt x="1552842" y="607647"/>
                </a:lnTo>
                <a:lnTo>
                  <a:pt x="1540345" y="672900"/>
                </a:lnTo>
                <a:cubicBezTo>
                  <a:pt x="1540040" y="674780"/>
                  <a:pt x="1539812" y="676661"/>
                  <a:pt x="1539659" y="678541"/>
                </a:cubicBezTo>
                <a:cubicBezTo>
                  <a:pt x="1539507" y="680421"/>
                  <a:pt x="1539431" y="681997"/>
                  <a:pt x="1539431" y="683267"/>
                </a:cubicBezTo>
                <a:cubicBezTo>
                  <a:pt x="1539742" y="692015"/>
                  <a:pt x="1542396" y="697770"/>
                  <a:pt x="1547394" y="700533"/>
                </a:cubicBezTo>
                <a:cubicBezTo>
                  <a:pt x="1552391" y="703297"/>
                  <a:pt x="1557865" y="704555"/>
                  <a:pt x="1563815" y="704307"/>
                </a:cubicBezTo>
                <a:cubicBezTo>
                  <a:pt x="1566304" y="704281"/>
                  <a:pt x="1568336" y="704180"/>
                  <a:pt x="1569911" y="704002"/>
                </a:cubicBezTo>
                <a:cubicBezTo>
                  <a:pt x="1571486" y="703824"/>
                  <a:pt x="1572298" y="703722"/>
                  <a:pt x="1572349" y="703697"/>
                </a:cubicBezTo>
                <a:lnTo>
                  <a:pt x="1566253" y="734750"/>
                </a:lnTo>
                <a:cubicBezTo>
                  <a:pt x="1566107" y="734788"/>
                  <a:pt x="1564875" y="734940"/>
                  <a:pt x="1562557" y="735206"/>
                </a:cubicBezTo>
                <a:cubicBezTo>
                  <a:pt x="1560240" y="735473"/>
                  <a:pt x="1557712" y="735625"/>
                  <a:pt x="1554976" y="735663"/>
                </a:cubicBezTo>
                <a:cubicBezTo>
                  <a:pt x="1545471" y="735752"/>
                  <a:pt x="1536554" y="734357"/>
                  <a:pt x="1528225" y="731479"/>
                </a:cubicBezTo>
                <a:cubicBezTo>
                  <a:pt x="1519896" y="728601"/>
                  <a:pt x="1513124" y="723709"/>
                  <a:pt x="1507909" y="716803"/>
                </a:cubicBezTo>
                <a:cubicBezTo>
                  <a:pt x="1502695" y="709898"/>
                  <a:pt x="1500007" y="700447"/>
                  <a:pt x="1499845" y="688451"/>
                </a:cubicBezTo>
                <a:cubicBezTo>
                  <a:pt x="1499851" y="686310"/>
                  <a:pt x="1499991" y="684036"/>
                  <a:pt x="1500264" y="681628"/>
                </a:cubicBezTo>
                <a:cubicBezTo>
                  <a:pt x="1500536" y="679221"/>
                  <a:pt x="1500904" y="676718"/>
                  <a:pt x="1501367" y="674120"/>
                </a:cubicBezTo>
                <a:lnTo>
                  <a:pt x="1514461" y="607647"/>
                </a:lnTo>
                <a:lnTo>
                  <a:pt x="1490396" y="607647"/>
                </a:lnTo>
                <a:lnTo>
                  <a:pt x="1496187" y="578729"/>
                </a:lnTo>
                <a:lnTo>
                  <a:pt x="1521160" y="578729"/>
                </a:lnTo>
                <a:close/>
                <a:moveTo>
                  <a:pt x="2359838" y="517769"/>
                </a:moveTo>
                <a:lnTo>
                  <a:pt x="2422322" y="517769"/>
                </a:lnTo>
                <a:lnTo>
                  <a:pt x="2409520" y="583596"/>
                </a:lnTo>
                <a:cubicBezTo>
                  <a:pt x="2408701" y="587510"/>
                  <a:pt x="2407901" y="590795"/>
                  <a:pt x="2407120" y="593453"/>
                </a:cubicBezTo>
                <a:cubicBezTo>
                  <a:pt x="2406339" y="596110"/>
                  <a:pt x="2405920" y="597493"/>
                  <a:pt x="2405863" y="597601"/>
                </a:cubicBezTo>
                <a:lnTo>
                  <a:pt x="2406472" y="597601"/>
                </a:lnTo>
                <a:cubicBezTo>
                  <a:pt x="2411978" y="590802"/>
                  <a:pt x="2418950" y="585372"/>
                  <a:pt x="2427389" y="581313"/>
                </a:cubicBezTo>
                <a:cubicBezTo>
                  <a:pt x="2435828" y="577254"/>
                  <a:pt x="2444706" y="575173"/>
                  <a:pt x="2454021" y="575072"/>
                </a:cubicBezTo>
                <a:cubicBezTo>
                  <a:pt x="2472732" y="575305"/>
                  <a:pt x="2487176" y="581231"/>
                  <a:pt x="2497353" y="592850"/>
                </a:cubicBezTo>
                <a:cubicBezTo>
                  <a:pt x="2507531" y="604469"/>
                  <a:pt x="2512683" y="620378"/>
                  <a:pt x="2512809" y="640578"/>
                </a:cubicBezTo>
                <a:cubicBezTo>
                  <a:pt x="2512556" y="659921"/>
                  <a:pt x="2508394" y="676860"/>
                  <a:pt x="2500322" y="691396"/>
                </a:cubicBezTo>
                <a:cubicBezTo>
                  <a:pt x="2492252" y="705932"/>
                  <a:pt x="2481793" y="717266"/>
                  <a:pt x="2468947" y="725399"/>
                </a:cubicBezTo>
                <a:cubicBezTo>
                  <a:pt x="2456100" y="733531"/>
                  <a:pt x="2442388" y="737664"/>
                  <a:pt x="2427808" y="737797"/>
                </a:cubicBezTo>
                <a:cubicBezTo>
                  <a:pt x="2418169" y="737816"/>
                  <a:pt x="2409254" y="735799"/>
                  <a:pt x="2401062" y="731746"/>
                </a:cubicBezTo>
                <a:cubicBezTo>
                  <a:pt x="2392871" y="727693"/>
                  <a:pt x="2386546" y="721490"/>
                  <a:pt x="2382088" y="713137"/>
                </a:cubicBezTo>
                <a:lnTo>
                  <a:pt x="2381479" y="713137"/>
                </a:lnTo>
                <a:cubicBezTo>
                  <a:pt x="2381491" y="713232"/>
                  <a:pt x="2381390" y="714336"/>
                  <a:pt x="2381174" y="716448"/>
                </a:cubicBezTo>
                <a:cubicBezTo>
                  <a:pt x="2380958" y="718560"/>
                  <a:pt x="2380552" y="721109"/>
                  <a:pt x="2379955" y="724097"/>
                </a:cubicBezTo>
                <a:lnTo>
                  <a:pt x="2378126" y="734139"/>
                </a:lnTo>
                <a:lnTo>
                  <a:pt x="2341855" y="734139"/>
                </a:lnTo>
                <a:lnTo>
                  <a:pt x="2378126" y="546687"/>
                </a:lnTo>
                <a:lnTo>
                  <a:pt x="2354047" y="546687"/>
                </a:lnTo>
                <a:close/>
                <a:moveTo>
                  <a:pt x="2115293" y="517769"/>
                </a:moveTo>
                <a:lnTo>
                  <a:pt x="2154289" y="517769"/>
                </a:lnTo>
                <a:lnTo>
                  <a:pt x="2147586" y="552174"/>
                </a:lnTo>
                <a:lnTo>
                  <a:pt x="2108590" y="552174"/>
                </a:lnTo>
                <a:close/>
                <a:moveTo>
                  <a:pt x="1986877" y="517769"/>
                </a:moveTo>
                <a:lnTo>
                  <a:pt x="2049361" y="517769"/>
                </a:lnTo>
                <a:lnTo>
                  <a:pt x="2017357" y="683877"/>
                </a:lnTo>
                <a:cubicBezTo>
                  <a:pt x="2017040" y="685433"/>
                  <a:pt x="2016760" y="687047"/>
                  <a:pt x="2016519" y="688717"/>
                </a:cubicBezTo>
                <a:cubicBezTo>
                  <a:pt x="2016278" y="690388"/>
                  <a:pt x="2016151" y="691925"/>
                  <a:pt x="2016138" y="693329"/>
                </a:cubicBezTo>
                <a:cubicBezTo>
                  <a:pt x="2016189" y="697986"/>
                  <a:pt x="2017383" y="701251"/>
                  <a:pt x="2019719" y="703124"/>
                </a:cubicBezTo>
                <a:cubicBezTo>
                  <a:pt x="2022056" y="704998"/>
                  <a:pt x="2025231" y="705900"/>
                  <a:pt x="2029244" y="705830"/>
                </a:cubicBezTo>
                <a:cubicBezTo>
                  <a:pt x="2031124" y="705805"/>
                  <a:pt x="2032699" y="705703"/>
                  <a:pt x="2033969" y="705526"/>
                </a:cubicBezTo>
                <a:cubicBezTo>
                  <a:pt x="2035239" y="705348"/>
                  <a:pt x="2035899" y="705247"/>
                  <a:pt x="2035950" y="705221"/>
                </a:cubicBezTo>
                <a:lnTo>
                  <a:pt x="2030159" y="734140"/>
                </a:lnTo>
                <a:cubicBezTo>
                  <a:pt x="2030057" y="734178"/>
                  <a:pt x="2028660" y="734331"/>
                  <a:pt x="2025968" y="734597"/>
                </a:cubicBezTo>
                <a:cubicBezTo>
                  <a:pt x="2023275" y="734863"/>
                  <a:pt x="2019897" y="735015"/>
                  <a:pt x="2015833" y="735053"/>
                </a:cubicBezTo>
                <a:cubicBezTo>
                  <a:pt x="2005565" y="735313"/>
                  <a:pt x="1996993" y="733652"/>
                  <a:pt x="1990116" y="730069"/>
                </a:cubicBezTo>
                <a:cubicBezTo>
                  <a:pt x="1983239" y="726486"/>
                  <a:pt x="1979314" y="719421"/>
                  <a:pt x="1978343" y="708875"/>
                </a:cubicBezTo>
                <a:lnTo>
                  <a:pt x="1977733" y="708875"/>
                </a:lnTo>
                <a:cubicBezTo>
                  <a:pt x="1972209" y="717139"/>
                  <a:pt x="1964817" y="723976"/>
                  <a:pt x="1955559" y="729387"/>
                </a:cubicBezTo>
                <a:cubicBezTo>
                  <a:pt x="1946301" y="734797"/>
                  <a:pt x="1936319" y="737600"/>
                  <a:pt x="1925612" y="737797"/>
                </a:cubicBezTo>
                <a:cubicBezTo>
                  <a:pt x="1906622" y="737569"/>
                  <a:pt x="1892051" y="731707"/>
                  <a:pt x="1881899" y="720209"/>
                </a:cubicBezTo>
                <a:cubicBezTo>
                  <a:pt x="1871747" y="708711"/>
                  <a:pt x="1866620" y="692941"/>
                  <a:pt x="1866519" y="672900"/>
                </a:cubicBezTo>
                <a:cubicBezTo>
                  <a:pt x="1866743" y="653357"/>
                  <a:pt x="1870830" y="636275"/>
                  <a:pt x="1878780" y="621652"/>
                </a:cubicBezTo>
                <a:cubicBezTo>
                  <a:pt x="1886731" y="607030"/>
                  <a:pt x="1897205" y="595643"/>
                  <a:pt x="1910202" y="587492"/>
                </a:cubicBezTo>
                <a:cubicBezTo>
                  <a:pt x="1923198" y="579341"/>
                  <a:pt x="1937378" y="575201"/>
                  <a:pt x="1952740" y="575072"/>
                </a:cubicBezTo>
                <a:cubicBezTo>
                  <a:pt x="1961357" y="574989"/>
                  <a:pt x="1969573" y="576676"/>
                  <a:pt x="1977390" y="580133"/>
                </a:cubicBezTo>
                <a:cubicBezTo>
                  <a:pt x="1985207" y="583590"/>
                  <a:pt x="1991214" y="589311"/>
                  <a:pt x="1995412" y="597296"/>
                </a:cubicBezTo>
                <a:lnTo>
                  <a:pt x="1996021" y="597296"/>
                </a:lnTo>
                <a:cubicBezTo>
                  <a:pt x="1996015" y="597189"/>
                  <a:pt x="1996104" y="596186"/>
                  <a:pt x="1996288" y="594290"/>
                </a:cubicBezTo>
                <a:cubicBezTo>
                  <a:pt x="1996472" y="592394"/>
                  <a:pt x="1996790" y="590250"/>
                  <a:pt x="1997240" y="587858"/>
                </a:cubicBezTo>
                <a:lnTo>
                  <a:pt x="2005165" y="546687"/>
                </a:lnTo>
                <a:lnTo>
                  <a:pt x="1981086" y="546687"/>
                </a:lnTo>
                <a:close/>
                <a:moveTo>
                  <a:pt x="1617498" y="517769"/>
                </a:moveTo>
                <a:lnTo>
                  <a:pt x="1679677" y="517769"/>
                </a:lnTo>
                <a:lnTo>
                  <a:pt x="1665046" y="593949"/>
                </a:lnTo>
                <a:cubicBezTo>
                  <a:pt x="1664215" y="597704"/>
                  <a:pt x="1663364" y="600850"/>
                  <a:pt x="1662494" y="603388"/>
                </a:cubicBezTo>
                <a:cubicBezTo>
                  <a:pt x="1661624" y="605925"/>
                  <a:pt x="1661154" y="607244"/>
                  <a:pt x="1661084" y="607346"/>
                </a:cubicBezTo>
                <a:lnTo>
                  <a:pt x="1661694" y="607346"/>
                </a:lnTo>
                <a:cubicBezTo>
                  <a:pt x="1662640" y="605222"/>
                  <a:pt x="1665590" y="601621"/>
                  <a:pt x="1670544" y="596543"/>
                </a:cubicBezTo>
                <a:cubicBezTo>
                  <a:pt x="1675498" y="591464"/>
                  <a:pt x="1682264" y="586690"/>
                  <a:pt x="1690842" y="582221"/>
                </a:cubicBezTo>
                <a:cubicBezTo>
                  <a:pt x="1699419" y="577752"/>
                  <a:pt x="1709617" y="575369"/>
                  <a:pt x="1721435" y="575072"/>
                </a:cubicBezTo>
                <a:cubicBezTo>
                  <a:pt x="1735013" y="575090"/>
                  <a:pt x="1745773" y="578630"/>
                  <a:pt x="1753716" y="585691"/>
                </a:cubicBezTo>
                <a:cubicBezTo>
                  <a:pt x="1761659" y="592752"/>
                  <a:pt x="1765720" y="603220"/>
                  <a:pt x="1765897" y="617096"/>
                </a:cubicBezTo>
                <a:cubicBezTo>
                  <a:pt x="1765743" y="623766"/>
                  <a:pt x="1764664" y="632270"/>
                  <a:pt x="1762660" y="642610"/>
                </a:cubicBezTo>
                <a:cubicBezTo>
                  <a:pt x="1760656" y="652950"/>
                  <a:pt x="1758651" y="662902"/>
                  <a:pt x="1756646" y="672466"/>
                </a:cubicBezTo>
                <a:cubicBezTo>
                  <a:pt x="1754640" y="682031"/>
                  <a:pt x="1753558" y="688985"/>
                  <a:pt x="1753400" y="693329"/>
                </a:cubicBezTo>
                <a:cubicBezTo>
                  <a:pt x="1753432" y="698119"/>
                  <a:pt x="1754588" y="701422"/>
                  <a:pt x="1756867" y="703239"/>
                </a:cubicBezTo>
                <a:cubicBezTo>
                  <a:pt x="1759147" y="705056"/>
                  <a:pt x="1762360" y="705920"/>
                  <a:pt x="1766507" y="705831"/>
                </a:cubicBezTo>
                <a:cubicBezTo>
                  <a:pt x="1768240" y="705805"/>
                  <a:pt x="1769726" y="705704"/>
                  <a:pt x="1770965" y="705526"/>
                </a:cubicBezTo>
                <a:cubicBezTo>
                  <a:pt x="1772203" y="705348"/>
                  <a:pt x="1772850" y="705246"/>
                  <a:pt x="1772908" y="705221"/>
                </a:cubicBezTo>
                <a:lnTo>
                  <a:pt x="1767421" y="734140"/>
                </a:lnTo>
                <a:cubicBezTo>
                  <a:pt x="1767377" y="734178"/>
                  <a:pt x="1766018" y="734331"/>
                  <a:pt x="1763345" y="734597"/>
                </a:cubicBezTo>
                <a:cubicBezTo>
                  <a:pt x="1760671" y="734863"/>
                  <a:pt x="1756951" y="735015"/>
                  <a:pt x="1752182" y="735053"/>
                </a:cubicBezTo>
                <a:cubicBezTo>
                  <a:pt x="1746528" y="735200"/>
                  <a:pt x="1740750" y="734602"/>
                  <a:pt x="1734848" y="733261"/>
                </a:cubicBezTo>
                <a:cubicBezTo>
                  <a:pt x="1728946" y="731919"/>
                  <a:pt x="1723957" y="728953"/>
                  <a:pt x="1719882" y="724364"/>
                </a:cubicBezTo>
                <a:cubicBezTo>
                  <a:pt x="1715807" y="719775"/>
                  <a:pt x="1713683" y="712682"/>
                  <a:pt x="1713510" y="703087"/>
                </a:cubicBezTo>
                <a:cubicBezTo>
                  <a:pt x="1713660" y="697338"/>
                  <a:pt x="1714713" y="689557"/>
                  <a:pt x="1716668" y="679743"/>
                </a:cubicBezTo>
                <a:cubicBezTo>
                  <a:pt x="1718623" y="669929"/>
                  <a:pt x="1720579" y="660250"/>
                  <a:pt x="1722536" y="650706"/>
                </a:cubicBezTo>
                <a:cubicBezTo>
                  <a:pt x="1724492" y="641162"/>
                  <a:pt x="1725548" y="633921"/>
                  <a:pt x="1725702" y="628983"/>
                </a:cubicBezTo>
                <a:cubicBezTo>
                  <a:pt x="1725714" y="623141"/>
                  <a:pt x="1724089" y="618595"/>
                  <a:pt x="1720825" y="615343"/>
                </a:cubicBezTo>
                <a:cubicBezTo>
                  <a:pt x="1717561" y="612092"/>
                  <a:pt x="1712583" y="610441"/>
                  <a:pt x="1705890" y="610390"/>
                </a:cubicBezTo>
                <a:cubicBezTo>
                  <a:pt x="1691831" y="610854"/>
                  <a:pt x="1679944" y="616404"/>
                  <a:pt x="1670228" y="627040"/>
                </a:cubicBezTo>
                <a:cubicBezTo>
                  <a:pt x="1660513" y="637676"/>
                  <a:pt x="1654112" y="650618"/>
                  <a:pt x="1651026" y="665864"/>
                </a:cubicBezTo>
                <a:lnTo>
                  <a:pt x="1637615" y="734139"/>
                </a:lnTo>
                <a:lnTo>
                  <a:pt x="1598905" y="734139"/>
                </a:lnTo>
                <a:lnTo>
                  <a:pt x="1635176" y="546687"/>
                </a:lnTo>
                <a:lnTo>
                  <a:pt x="1612011" y="546687"/>
                </a:lnTo>
                <a:close/>
                <a:moveTo>
                  <a:pt x="1429493" y="517769"/>
                </a:moveTo>
                <a:lnTo>
                  <a:pt x="1468489" y="517769"/>
                </a:lnTo>
                <a:lnTo>
                  <a:pt x="1461786" y="552174"/>
                </a:lnTo>
                <a:lnTo>
                  <a:pt x="1422790" y="552174"/>
                </a:lnTo>
                <a:close/>
                <a:moveTo>
                  <a:pt x="786984" y="517769"/>
                </a:moveTo>
                <a:lnTo>
                  <a:pt x="849440" y="517769"/>
                </a:lnTo>
                <a:lnTo>
                  <a:pt x="818046" y="681136"/>
                </a:lnTo>
                <a:cubicBezTo>
                  <a:pt x="817582" y="683169"/>
                  <a:pt x="817213" y="685201"/>
                  <a:pt x="816941" y="687234"/>
                </a:cubicBezTo>
                <a:cubicBezTo>
                  <a:pt x="816668" y="689266"/>
                  <a:pt x="816528" y="690994"/>
                  <a:pt x="816522" y="692417"/>
                </a:cubicBezTo>
                <a:cubicBezTo>
                  <a:pt x="816572" y="697034"/>
                  <a:pt x="817766" y="700147"/>
                  <a:pt x="820103" y="701754"/>
                </a:cubicBezTo>
                <a:cubicBezTo>
                  <a:pt x="822440" y="703361"/>
                  <a:pt x="825615" y="704110"/>
                  <a:pt x="829628" y="704002"/>
                </a:cubicBezTo>
                <a:cubicBezTo>
                  <a:pt x="831787" y="703989"/>
                  <a:pt x="833489" y="703939"/>
                  <a:pt x="834733" y="703850"/>
                </a:cubicBezTo>
                <a:cubicBezTo>
                  <a:pt x="835978" y="703761"/>
                  <a:pt x="836613" y="703710"/>
                  <a:pt x="836638" y="703697"/>
                </a:cubicBezTo>
                <a:lnTo>
                  <a:pt x="830543" y="734445"/>
                </a:lnTo>
                <a:cubicBezTo>
                  <a:pt x="830421" y="734483"/>
                  <a:pt x="829063" y="734635"/>
                  <a:pt x="826466" y="734902"/>
                </a:cubicBezTo>
                <a:cubicBezTo>
                  <a:pt x="823868" y="735168"/>
                  <a:pt x="820757" y="735320"/>
                  <a:pt x="817131" y="735358"/>
                </a:cubicBezTo>
                <a:cubicBezTo>
                  <a:pt x="810783" y="735492"/>
                  <a:pt x="804531" y="734751"/>
                  <a:pt x="798375" y="733137"/>
                </a:cubicBezTo>
                <a:cubicBezTo>
                  <a:pt x="792219" y="731523"/>
                  <a:pt x="787095" y="728234"/>
                  <a:pt x="783003" y="723270"/>
                </a:cubicBezTo>
                <a:cubicBezTo>
                  <a:pt x="778911" y="718306"/>
                  <a:pt x="776787" y="710868"/>
                  <a:pt x="776631" y="700953"/>
                </a:cubicBezTo>
                <a:cubicBezTo>
                  <a:pt x="776631" y="698660"/>
                  <a:pt x="776783" y="696158"/>
                  <a:pt x="777087" y="693446"/>
                </a:cubicBezTo>
                <a:cubicBezTo>
                  <a:pt x="777392" y="690734"/>
                  <a:pt x="777849" y="687850"/>
                  <a:pt x="778458" y="684795"/>
                </a:cubicBezTo>
                <a:lnTo>
                  <a:pt x="805254" y="546687"/>
                </a:lnTo>
                <a:lnTo>
                  <a:pt x="781198" y="546687"/>
                </a:lnTo>
                <a:close/>
                <a:moveTo>
                  <a:pt x="2856952" y="198377"/>
                </a:moveTo>
                <a:cubicBezTo>
                  <a:pt x="2847520" y="198475"/>
                  <a:pt x="2838534" y="201057"/>
                  <a:pt x="2829994" y="206124"/>
                </a:cubicBezTo>
                <a:cubicBezTo>
                  <a:pt x="2821455" y="211191"/>
                  <a:pt x="2814456" y="218155"/>
                  <a:pt x="2809000" y="227017"/>
                </a:cubicBezTo>
                <a:cubicBezTo>
                  <a:pt x="2803543" y="235878"/>
                  <a:pt x="2800723" y="246050"/>
                  <a:pt x="2800541" y="257531"/>
                </a:cubicBezTo>
                <a:cubicBezTo>
                  <a:pt x="2800731" y="269245"/>
                  <a:pt x="2804238" y="278444"/>
                  <a:pt x="2811061" y="285127"/>
                </a:cubicBezTo>
                <a:cubicBezTo>
                  <a:pt x="2817883" y="291809"/>
                  <a:pt x="2826879" y="295214"/>
                  <a:pt x="2838047" y="295341"/>
                </a:cubicBezTo>
                <a:cubicBezTo>
                  <a:pt x="2847479" y="295253"/>
                  <a:pt x="2856464" y="292719"/>
                  <a:pt x="2865004" y="287741"/>
                </a:cubicBezTo>
                <a:cubicBezTo>
                  <a:pt x="2873544" y="282762"/>
                  <a:pt x="2880542" y="275870"/>
                  <a:pt x="2885999" y="267063"/>
                </a:cubicBezTo>
                <a:cubicBezTo>
                  <a:pt x="2891455" y="258256"/>
                  <a:pt x="2894275" y="248065"/>
                  <a:pt x="2894457" y="236492"/>
                </a:cubicBezTo>
                <a:cubicBezTo>
                  <a:pt x="2894267" y="224898"/>
                  <a:pt x="2890760" y="215687"/>
                  <a:pt x="2883938" y="208858"/>
                </a:cubicBezTo>
                <a:cubicBezTo>
                  <a:pt x="2877115" y="202030"/>
                  <a:pt x="2868120" y="198536"/>
                  <a:pt x="2856952" y="198377"/>
                </a:cubicBezTo>
                <a:close/>
                <a:moveTo>
                  <a:pt x="1166628" y="168707"/>
                </a:moveTo>
                <a:lnTo>
                  <a:pt x="1304192" y="168707"/>
                </a:lnTo>
                <a:lnTo>
                  <a:pt x="1294595" y="219399"/>
                </a:lnTo>
                <a:lnTo>
                  <a:pt x="1157030" y="219399"/>
                </a:lnTo>
                <a:close/>
                <a:moveTo>
                  <a:pt x="2860001" y="165497"/>
                </a:moveTo>
                <a:cubicBezTo>
                  <a:pt x="2881878" y="165800"/>
                  <a:pt x="2899540" y="172119"/>
                  <a:pt x="2912988" y="184455"/>
                </a:cubicBezTo>
                <a:cubicBezTo>
                  <a:pt x="2926436" y="196791"/>
                  <a:pt x="2933352" y="213324"/>
                  <a:pt x="2933738" y="234052"/>
                </a:cubicBezTo>
                <a:cubicBezTo>
                  <a:pt x="2933457" y="252398"/>
                  <a:pt x="2928673" y="268622"/>
                  <a:pt x="2919387" y="282725"/>
                </a:cubicBezTo>
                <a:cubicBezTo>
                  <a:pt x="2910101" y="296828"/>
                  <a:pt x="2898003" y="307898"/>
                  <a:pt x="2883094" y="315936"/>
                </a:cubicBezTo>
                <a:cubicBezTo>
                  <a:pt x="2868184" y="323975"/>
                  <a:pt x="2852152" y="328070"/>
                  <a:pt x="2834997" y="328222"/>
                </a:cubicBezTo>
                <a:cubicBezTo>
                  <a:pt x="2813253" y="327944"/>
                  <a:pt x="2795629" y="321650"/>
                  <a:pt x="2782124" y="309339"/>
                </a:cubicBezTo>
                <a:cubicBezTo>
                  <a:pt x="2768619" y="297028"/>
                  <a:pt x="2761665" y="280369"/>
                  <a:pt x="2761260" y="259361"/>
                </a:cubicBezTo>
                <a:cubicBezTo>
                  <a:pt x="2761530" y="241211"/>
                  <a:pt x="2766268" y="225104"/>
                  <a:pt x="2775475" y="211038"/>
                </a:cubicBezTo>
                <a:cubicBezTo>
                  <a:pt x="2784682" y="196973"/>
                  <a:pt x="2796735" y="185907"/>
                  <a:pt x="2811634" y="177838"/>
                </a:cubicBezTo>
                <a:cubicBezTo>
                  <a:pt x="2826532" y="169770"/>
                  <a:pt x="2842655" y="165656"/>
                  <a:pt x="2860001" y="165497"/>
                </a:cubicBezTo>
                <a:close/>
                <a:moveTo>
                  <a:pt x="2299059" y="135731"/>
                </a:moveTo>
                <a:cubicBezTo>
                  <a:pt x="2287344" y="135802"/>
                  <a:pt x="2275824" y="139523"/>
                  <a:pt x="2264498" y="146894"/>
                </a:cubicBezTo>
                <a:cubicBezTo>
                  <a:pt x="2253173" y="154266"/>
                  <a:pt x="2243752" y="164865"/>
                  <a:pt x="2236236" y="178691"/>
                </a:cubicBezTo>
                <a:cubicBezTo>
                  <a:pt x="2228721" y="192516"/>
                  <a:pt x="2224820" y="209146"/>
                  <a:pt x="2224535" y="228579"/>
                </a:cubicBezTo>
                <a:cubicBezTo>
                  <a:pt x="2224659" y="244978"/>
                  <a:pt x="2228755" y="257804"/>
                  <a:pt x="2236823" y="267056"/>
                </a:cubicBezTo>
                <a:cubicBezTo>
                  <a:pt x="2244890" y="276309"/>
                  <a:pt x="2256187" y="281016"/>
                  <a:pt x="2270713" y="281178"/>
                </a:cubicBezTo>
                <a:cubicBezTo>
                  <a:pt x="2284011" y="280941"/>
                  <a:pt x="2296276" y="276536"/>
                  <a:pt x="2307509" y="267964"/>
                </a:cubicBezTo>
                <a:cubicBezTo>
                  <a:pt x="2318741" y="259393"/>
                  <a:pt x="2327789" y="248077"/>
                  <a:pt x="2334653" y="234017"/>
                </a:cubicBezTo>
                <a:cubicBezTo>
                  <a:pt x="2341516" y="219956"/>
                  <a:pt x="2345044" y="204575"/>
                  <a:pt x="2345236" y="187872"/>
                </a:cubicBezTo>
                <a:cubicBezTo>
                  <a:pt x="2345312" y="173293"/>
                  <a:pt x="2341617" y="161058"/>
                  <a:pt x="2334149" y="151167"/>
                </a:cubicBezTo>
                <a:cubicBezTo>
                  <a:pt x="2326681" y="141277"/>
                  <a:pt x="2314985" y="136131"/>
                  <a:pt x="2299059" y="135731"/>
                </a:cubicBezTo>
                <a:close/>
                <a:moveTo>
                  <a:pt x="993788" y="135274"/>
                </a:moveTo>
                <a:cubicBezTo>
                  <a:pt x="979640" y="135421"/>
                  <a:pt x="966161" y="139294"/>
                  <a:pt x="953351" y="146894"/>
                </a:cubicBezTo>
                <a:cubicBezTo>
                  <a:pt x="940542" y="154495"/>
                  <a:pt x="930044" y="164941"/>
                  <a:pt x="921859" y="178233"/>
                </a:cubicBezTo>
                <a:cubicBezTo>
                  <a:pt x="913674" y="191526"/>
                  <a:pt x="909445" y="206783"/>
                  <a:pt x="909171" y="224005"/>
                </a:cubicBezTo>
                <a:cubicBezTo>
                  <a:pt x="909457" y="241576"/>
                  <a:pt x="914717" y="255374"/>
                  <a:pt x="924951" y="265398"/>
                </a:cubicBezTo>
                <a:cubicBezTo>
                  <a:pt x="935185" y="275423"/>
                  <a:pt x="948678" y="280530"/>
                  <a:pt x="965430" y="280721"/>
                </a:cubicBezTo>
                <a:cubicBezTo>
                  <a:pt x="979578" y="280588"/>
                  <a:pt x="993056" y="276788"/>
                  <a:pt x="1005866" y="269320"/>
                </a:cubicBezTo>
                <a:cubicBezTo>
                  <a:pt x="1018676" y="261852"/>
                  <a:pt x="1029173" y="251513"/>
                  <a:pt x="1037358" y="238303"/>
                </a:cubicBezTo>
                <a:cubicBezTo>
                  <a:pt x="1045543" y="225092"/>
                  <a:pt x="1049772" y="209807"/>
                  <a:pt x="1050046" y="192446"/>
                </a:cubicBezTo>
                <a:cubicBezTo>
                  <a:pt x="1049760" y="175056"/>
                  <a:pt x="1044500" y="161239"/>
                  <a:pt x="1034267" y="150996"/>
                </a:cubicBezTo>
                <a:cubicBezTo>
                  <a:pt x="1024032" y="140753"/>
                  <a:pt x="1010540" y="135512"/>
                  <a:pt x="993788" y="135274"/>
                </a:cubicBezTo>
                <a:close/>
                <a:moveTo>
                  <a:pt x="3064198" y="105451"/>
                </a:moveTo>
                <a:cubicBezTo>
                  <a:pt x="3068832" y="105502"/>
                  <a:pt x="3072513" y="105705"/>
                  <a:pt x="3075243" y="106060"/>
                </a:cubicBezTo>
                <a:cubicBezTo>
                  <a:pt x="3077973" y="106415"/>
                  <a:pt x="3079369" y="106619"/>
                  <a:pt x="3079433" y="106670"/>
                </a:cubicBezTo>
                <a:lnTo>
                  <a:pt x="3073034" y="137723"/>
                </a:lnTo>
                <a:cubicBezTo>
                  <a:pt x="3072996" y="137685"/>
                  <a:pt x="3072082" y="137532"/>
                  <a:pt x="3070291" y="137265"/>
                </a:cubicBezTo>
                <a:cubicBezTo>
                  <a:pt x="3068501" y="136998"/>
                  <a:pt x="3066064" y="136845"/>
                  <a:pt x="3062979" y="136807"/>
                </a:cubicBezTo>
                <a:cubicBezTo>
                  <a:pt x="3057792" y="136381"/>
                  <a:pt x="3051787" y="137615"/>
                  <a:pt x="3044963" y="140507"/>
                </a:cubicBezTo>
                <a:cubicBezTo>
                  <a:pt x="3038139" y="143400"/>
                  <a:pt x="3033277" y="150508"/>
                  <a:pt x="3030376" y="161830"/>
                </a:cubicBezTo>
                <a:lnTo>
                  <a:pt x="3028852" y="169154"/>
                </a:lnTo>
                <a:lnTo>
                  <a:pt x="3064198" y="169154"/>
                </a:lnTo>
                <a:lnTo>
                  <a:pt x="3058713" y="198072"/>
                </a:lnTo>
                <a:lnTo>
                  <a:pt x="3023367" y="198072"/>
                </a:lnTo>
                <a:lnTo>
                  <a:pt x="2998991" y="324564"/>
                </a:lnTo>
                <a:lnTo>
                  <a:pt x="2960294" y="324564"/>
                </a:lnTo>
                <a:lnTo>
                  <a:pt x="2984670" y="198072"/>
                </a:lnTo>
                <a:lnTo>
                  <a:pt x="2960903" y="198072"/>
                </a:lnTo>
                <a:lnTo>
                  <a:pt x="2966388" y="169154"/>
                </a:lnTo>
                <a:lnTo>
                  <a:pt x="2990155" y="169154"/>
                </a:lnTo>
                <a:lnTo>
                  <a:pt x="2991678" y="162746"/>
                </a:lnTo>
                <a:cubicBezTo>
                  <a:pt x="2995361" y="146014"/>
                  <a:pt x="3001605" y="133522"/>
                  <a:pt x="3010412" y="125269"/>
                </a:cubicBezTo>
                <a:cubicBezTo>
                  <a:pt x="3019218" y="117016"/>
                  <a:pt x="3028600" y="111591"/>
                  <a:pt x="3038557" y="108994"/>
                </a:cubicBezTo>
                <a:cubicBezTo>
                  <a:pt x="3048515" y="106397"/>
                  <a:pt x="3057061" y="105216"/>
                  <a:pt x="3064198" y="105451"/>
                </a:cubicBezTo>
                <a:close/>
                <a:moveTo>
                  <a:pt x="113358" y="104537"/>
                </a:moveTo>
                <a:lnTo>
                  <a:pt x="141999" y="104537"/>
                </a:lnTo>
                <a:lnTo>
                  <a:pt x="113358" y="175212"/>
                </a:lnTo>
                <a:lnTo>
                  <a:pt x="76184" y="175212"/>
                </a:lnTo>
                <a:close/>
                <a:moveTo>
                  <a:pt x="62472" y="104537"/>
                </a:moveTo>
                <a:lnTo>
                  <a:pt x="91114" y="104537"/>
                </a:lnTo>
                <a:lnTo>
                  <a:pt x="62472" y="175212"/>
                </a:lnTo>
                <a:lnTo>
                  <a:pt x="25299" y="175212"/>
                </a:lnTo>
                <a:close/>
                <a:moveTo>
                  <a:pt x="1832848" y="91440"/>
                </a:moveTo>
                <a:lnTo>
                  <a:pt x="1926517" y="91440"/>
                </a:lnTo>
                <a:lnTo>
                  <a:pt x="1895885" y="249161"/>
                </a:lnTo>
                <a:cubicBezTo>
                  <a:pt x="1895409" y="251496"/>
                  <a:pt x="1894990" y="253916"/>
                  <a:pt x="1894627" y="256422"/>
                </a:cubicBezTo>
                <a:cubicBezTo>
                  <a:pt x="1894266" y="258928"/>
                  <a:pt x="1894075" y="261234"/>
                  <a:pt x="1894056" y="263340"/>
                </a:cubicBezTo>
                <a:cubicBezTo>
                  <a:pt x="1894132" y="270324"/>
                  <a:pt x="1895923" y="275222"/>
                  <a:pt x="1899428" y="278033"/>
                </a:cubicBezTo>
                <a:cubicBezTo>
                  <a:pt x="1902933" y="280844"/>
                  <a:pt x="1907696" y="282197"/>
                  <a:pt x="1913716" y="282092"/>
                </a:cubicBezTo>
                <a:cubicBezTo>
                  <a:pt x="1916535" y="282054"/>
                  <a:pt x="1918897" y="281902"/>
                  <a:pt x="1920802" y="281635"/>
                </a:cubicBezTo>
                <a:cubicBezTo>
                  <a:pt x="1922707" y="281368"/>
                  <a:pt x="1923698" y="281215"/>
                  <a:pt x="1923774" y="281177"/>
                </a:cubicBezTo>
                <a:lnTo>
                  <a:pt x="1915544" y="324556"/>
                </a:lnTo>
                <a:cubicBezTo>
                  <a:pt x="1915316" y="324613"/>
                  <a:pt x="1913144" y="324842"/>
                  <a:pt x="1909029" y="325241"/>
                </a:cubicBezTo>
                <a:cubicBezTo>
                  <a:pt x="1904914" y="325641"/>
                  <a:pt x="1900228" y="325869"/>
                  <a:pt x="1894970" y="325926"/>
                </a:cubicBezTo>
                <a:cubicBezTo>
                  <a:pt x="1885449" y="326157"/>
                  <a:pt x="1876070" y="325289"/>
                  <a:pt x="1866836" y="323322"/>
                </a:cubicBezTo>
                <a:cubicBezTo>
                  <a:pt x="1857602" y="321354"/>
                  <a:pt x="1849916" y="316900"/>
                  <a:pt x="1843778" y="309960"/>
                </a:cubicBezTo>
                <a:cubicBezTo>
                  <a:pt x="1837640" y="303019"/>
                  <a:pt x="1834454" y="292206"/>
                  <a:pt x="1834220" y="277518"/>
                </a:cubicBezTo>
                <a:cubicBezTo>
                  <a:pt x="1834220" y="274298"/>
                  <a:pt x="1834448" y="270677"/>
                  <a:pt x="1834905" y="266656"/>
                </a:cubicBezTo>
                <a:cubicBezTo>
                  <a:pt x="1835362" y="262635"/>
                  <a:pt x="1836047" y="258328"/>
                  <a:pt x="1836961" y="253735"/>
                </a:cubicBezTo>
                <a:lnTo>
                  <a:pt x="1860255" y="134817"/>
                </a:lnTo>
                <a:lnTo>
                  <a:pt x="1824162" y="134817"/>
                </a:lnTo>
                <a:close/>
                <a:moveTo>
                  <a:pt x="463914" y="91440"/>
                </a:moveTo>
                <a:lnTo>
                  <a:pt x="574082" y="91440"/>
                </a:lnTo>
                <a:lnTo>
                  <a:pt x="565397" y="134817"/>
                </a:lnTo>
                <a:lnTo>
                  <a:pt x="537055" y="134817"/>
                </a:lnTo>
                <a:lnTo>
                  <a:pt x="545741" y="248706"/>
                </a:lnTo>
                <a:cubicBezTo>
                  <a:pt x="546083" y="254757"/>
                  <a:pt x="545969" y="260379"/>
                  <a:pt x="545398" y="265572"/>
                </a:cubicBezTo>
                <a:cubicBezTo>
                  <a:pt x="544826" y="270766"/>
                  <a:pt x="544483" y="273529"/>
                  <a:pt x="544369" y="273863"/>
                </a:cubicBezTo>
                <a:lnTo>
                  <a:pt x="546198" y="273863"/>
                </a:lnTo>
                <a:cubicBezTo>
                  <a:pt x="546255" y="273529"/>
                  <a:pt x="547055" y="270766"/>
                  <a:pt x="548598" y="265572"/>
                </a:cubicBezTo>
                <a:cubicBezTo>
                  <a:pt x="550140" y="260379"/>
                  <a:pt x="552083" y="254757"/>
                  <a:pt x="554426" y="248706"/>
                </a:cubicBezTo>
                <a:lnTo>
                  <a:pt x="628938" y="91896"/>
                </a:lnTo>
                <a:lnTo>
                  <a:pt x="680137" y="91896"/>
                </a:lnTo>
                <a:lnTo>
                  <a:pt x="692936" y="248706"/>
                </a:lnTo>
                <a:cubicBezTo>
                  <a:pt x="693279" y="254757"/>
                  <a:pt x="693165" y="260379"/>
                  <a:pt x="692593" y="265572"/>
                </a:cubicBezTo>
                <a:cubicBezTo>
                  <a:pt x="692022" y="270766"/>
                  <a:pt x="691679" y="273529"/>
                  <a:pt x="691565" y="273863"/>
                </a:cubicBezTo>
                <a:lnTo>
                  <a:pt x="693394" y="273863"/>
                </a:lnTo>
                <a:cubicBezTo>
                  <a:pt x="693450" y="273529"/>
                  <a:pt x="694251" y="270766"/>
                  <a:pt x="695793" y="265572"/>
                </a:cubicBezTo>
                <a:cubicBezTo>
                  <a:pt x="697336" y="260379"/>
                  <a:pt x="699279" y="254757"/>
                  <a:pt x="701622" y="248706"/>
                </a:cubicBezTo>
                <a:lnTo>
                  <a:pt x="754649" y="134817"/>
                </a:lnTo>
                <a:lnTo>
                  <a:pt x="726764" y="134817"/>
                </a:lnTo>
                <a:lnTo>
                  <a:pt x="734992" y="91440"/>
                </a:lnTo>
                <a:lnTo>
                  <a:pt x="848821" y="91440"/>
                </a:lnTo>
                <a:lnTo>
                  <a:pt x="840589" y="134817"/>
                </a:lnTo>
                <a:lnTo>
                  <a:pt x="812247" y="134817"/>
                </a:lnTo>
                <a:lnTo>
                  <a:pt x="721735" y="324555"/>
                </a:lnTo>
                <a:lnTo>
                  <a:pt x="655452" y="324555"/>
                </a:lnTo>
                <a:lnTo>
                  <a:pt x="642652" y="187873"/>
                </a:lnTo>
                <a:cubicBezTo>
                  <a:pt x="642271" y="181603"/>
                  <a:pt x="642233" y="175848"/>
                  <a:pt x="642538" y="170607"/>
                </a:cubicBezTo>
                <a:cubicBezTo>
                  <a:pt x="642843" y="165366"/>
                  <a:pt x="643033" y="162584"/>
                  <a:pt x="643109" y="162260"/>
                </a:cubicBezTo>
                <a:lnTo>
                  <a:pt x="641738" y="162260"/>
                </a:lnTo>
                <a:cubicBezTo>
                  <a:pt x="641700" y="162584"/>
                  <a:pt x="640862" y="165366"/>
                  <a:pt x="639224" y="170607"/>
                </a:cubicBezTo>
                <a:cubicBezTo>
                  <a:pt x="637586" y="175848"/>
                  <a:pt x="635376" y="181603"/>
                  <a:pt x="632595" y="187873"/>
                </a:cubicBezTo>
                <a:lnTo>
                  <a:pt x="565854" y="324555"/>
                </a:lnTo>
                <a:lnTo>
                  <a:pt x="500028" y="324555"/>
                </a:lnTo>
                <a:lnTo>
                  <a:pt x="483114" y="134817"/>
                </a:lnTo>
                <a:lnTo>
                  <a:pt x="455229" y="134817"/>
                </a:lnTo>
                <a:close/>
                <a:moveTo>
                  <a:pt x="2149788" y="88239"/>
                </a:moveTo>
                <a:cubicBezTo>
                  <a:pt x="2153044" y="88277"/>
                  <a:pt x="2155901" y="88430"/>
                  <a:pt x="2158358" y="88696"/>
                </a:cubicBezTo>
                <a:cubicBezTo>
                  <a:pt x="2160814" y="88963"/>
                  <a:pt x="2162528" y="89115"/>
                  <a:pt x="2163499" y="89153"/>
                </a:cubicBezTo>
                <a:lnTo>
                  <a:pt x="2152073" y="146247"/>
                </a:lnTo>
                <a:cubicBezTo>
                  <a:pt x="2151359" y="146208"/>
                  <a:pt x="2149816" y="146056"/>
                  <a:pt x="2147445" y="145789"/>
                </a:cubicBezTo>
                <a:cubicBezTo>
                  <a:pt x="2145074" y="145523"/>
                  <a:pt x="2142046" y="145370"/>
                  <a:pt x="2138361" y="145332"/>
                </a:cubicBezTo>
                <a:cubicBezTo>
                  <a:pt x="2126548" y="145445"/>
                  <a:pt x="2114676" y="149385"/>
                  <a:pt x="2102744" y="157152"/>
                </a:cubicBezTo>
                <a:cubicBezTo>
                  <a:pt x="2090813" y="164918"/>
                  <a:pt x="2080227" y="175835"/>
                  <a:pt x="2070987" y="189901"/>
                </a:cubicBezTo>
                <a:cubicBezTo>
                  <a:pt x="2061747" y="203967"/>
                  <a:pt x="2055258" y="220505"/>
                  <a:pt x="2051520" y="239515"/>
                </a:cubicBezTo>
                <a:lnTo>
                  <a:pt x="2035523" y="324555"/>
                </a:lnTo>
                <a:lnTo>
                  <a:pt x="1977476" y="324555"/>
                </a:lnTo>
                <a:lnTo>
                  <a:pt x="2012213" y="144875"/>
                </a:lnTo>
                <a:cubicBezTo>
                  <a:pt x="2012755" y="142256"/>
                  <a:pt x="2012470" y="139951"/>
                  <a:pt x="2011355" y="137960"/>
                </a:cubicBezTo>
                <a:cubicBezTo>
                  <a:pt x="2010241" y="135969"/>
                  <a:pt x="2007785" y="134921"/>
                  <a:pt x="2003985" y="134817"/>
                </a:cubicBezTo>
                <a:lnTo>
                  <a:pt x="1977933" y="134817"/>
                </a:lnTo>
                <a:lnTo>
                  <a:pt x="1986617" y="91440"/>
                </a:lnTo>
                <a:lnTo>
                  <a:pt x="2047406" y="91440"/>
                </a:lnTo>
                <a:cubicBezTo>
                  <a:pt x="2056509" y="91411"/>
                  <a:pt x="2063213" y="93066"/>
                  <a:pt x="2067517" y="96405"/>
                </a:cubicBezTo>
                <a:cubicBezTo>
                  <a:pt x="2071821" y="99744"/>
                  <a:pt x="2073954" y="104938"/>
                  <a:pt x="2073916" y="111987"/>
                </a:cubicBezTo>
                <a:cubicBezTo>
                  <a:pt x="2073820" y="115677"/>
                  <a:pt x="2072983" y="121310"/>
                  <a:pt x="2071402" y="128885"/>
                </a:cubicBezTo>
                <a:cubicBezTo>
                  <a:pt x="2069821" y="136460"/>
                  <a:pt x="2068069" y="143009"/>
                  <a:pt x="2066146" y="148533"/>
                </a:cubicBezTo>
                <a:lnTo>
                  <a:pt x="2067060" y="148533"/>
                </a:lnTo>
                <a:cubicBezTo>
                  <a:pt x="2075077" y="132031"/>
                  <a:pt x="2086351" y="117986"/>
                  <a:pt x="2100882" y="106395"/>
                </a:cubicBezTo>
                <a:cubicBezTo>
                  <a:pt x="2115413" y="94805"/>
                  <a:pt x="2131715" y="88753"/>
                  <a:pt x="2149788" y="88239"/>
                </a:cubicBezTo>
                <a:close/>
                <a:moveTo>
                  <a:pt x="2584784" y="85953"/>
                </a:moveTo>
                <a:cubicBezTo>
                  <a:pt x="2598228" y="85917"/>
                  <a:pt x="2611190" y="87715"/>
                  <a:pt x="2623671" y="91349"/>
                </a:cubicBezTo>
                <a:cubicBezTo>
                  <a:pt x="2636151" y="94982"/>
                  <a:pt x="2646068" y="100672"/>
                  <a:pt x="2653421" y="108416"/>
                </a:cubicBezTo>
                <a:cubicBezTo>
                  <a:pt x="2660774" y="116161"/>
                  <a:pt x="2663481" y="126181"/>
                  <a:pt x="2661542" y="138478"/>
                </a:cubicBezTo>
                <a:lnTo>
                  <a:pt x="2656513" y="164090"/>
                </a:lnTo>
                <a:lnTo>
                  <a:pt x="2606719" y="164090"/>
                </a:lnTo>
                <a:lnTo>
                  <a:pt x="2609002" y="150369"/>
                </a:lnTo>
                <a:cubicBezTo>
                  <a:pt x="2609716" y="142584"/>
                  <a:pt x="2606461" y="137458"/>
                  <a:pt x="2599236" y="134990"/>
                </a:cubicBezTo>
                <a:cubicBezTo>
                  <a:pt x="2592011" y="132522"/>
                  <a:pt x="2584753" y="131397"/>
                  <a:pt x="2577461" y="131616"/>
                </a:cubicBezTo>
                <a:cubicBezTo>
                  <a:pt x="2565771" y="131616"/>
                  <a:pt x="2556198" y="133675"/>
                  <a:pt x="2548741" y="137791"/>
                </a:cubicBezTo>
                <a:cubicBezTo>
                  <a:pt x="2541284" y="141908"/>
                  <a:pt x="2537432" y="148082"/>
                  <a:pt x="2537184" y="156315"/>
                </a:cubicBezTo>
                <a:cubicBezTo>
                  <a:pt x="2537756" y="165890"/>
                  <a:pt x="2543470" y="173096"/>
                  <a:pt x="2554329" y="177933"/>
                </a:cubicBezTo>
                <a:cubicBezTo>
                  <a:pt x="2565187" y="182770"/>
                  <a:pt x="2577760" y="187474"/>
                  <a:pt x="2592048" y="192047"/>
                </a:cubicBezTo>
                <a:cubicBezTo>
                  <a:pt x="2606335" y="196619"/>
                  <a:pt x="2618909" y="203296"/>
                  <a:pt x="2629767" y="212078"/>
                </a:cubicBezTo>
                <a:cubicBezTo>
                  <a:pt x="2640625" y="220860"/>
                  <a:pt x="2646341" y="233983"/>
                  <a:pt x="2646912" y="251447"/>
                </a:cubicBezTo>
                <a:cubicBezTo>
                  <a:pt x="2646353" y="275522"/>
                  <a:pt x="2636167" y="294564"/>
                  <a:pt x="2616354" y="308573"/>
                </a:cubicBezTo>
                <a:cubicBezTo>
                  <a:pt x="2596541" y="322582"/>
                  <a:pt x="2570456" y="329738"/>
                  <a:pt x="2538099" y="330041"/>
                </a:cubicBezTo>
                <a:cubicBezTo>
                  <a:pt x="2524340" y="330126"/>
                  <a:pt x="2510188" y="328231"/>
                  <a:pt x="2495645" y="324358"/>
                </a:cubicBezTo>
                <a:cubicBezTo>
                  <a:pt x="2481102" y="320484"/>
                  <a:pt x="2469249" y="314123"/>
                  <a:pt x="2460087" y="305275"/>
                </a:cubicBezTo>
                <a:cubicBezTo>
                  <a:pt x="2450924" y="296426"/>
                  <a:pt x="2447534" y="284582"/>
                  <a:pt x="2449916" y="269742"/>
                </a:cubicBezTo>
                <a:lnTo>
                  <a:pt x="2454488" y="246874"/>
                </a:lnTo>
                <a:lnTo>
                  <a:pt x="2503842" y="246874"/>
                </a:lnTo>
                <a:lnTo>
                  <a:pt x="2501558" y="258765"/>
                </a:lnTo>
                <a:cubicBezTo>
                  <a:pt x="2500354" y="266143"/>
                  <a:pt x="2502255" y="271716"/>
                  <a:pt x="2507260" y="275485"/>
                </a:cubicBezTo>
                <a:cubicBezTo>
                  <a:pt x="2512265" y="279254"/>
                  <a:pt x="2518463" y="281778"/>
                  <a:pt x="2525855" y="283057"/>
                </a:cubicBezTo>
                <a:cubicBezTo>
                  <a:pt x="2533248" y="284336"/>
                  <a:pt x="2539923" y="284928"/>
                  <a:pt x="2545880" y="284835"/>
                </a:cubicBezTo>
                <a:cubicBezTo>
                  <a:pt x="2559525" y="284711"/>
                  <a:pt x="2570224" y="282215"/>
                  <a:pt x="2577976" y="277346"/>
                </a:cubicBezTo>
                <a:cubicBezTo>
                  <a:pt x="2585728" y="272477"/>
                  <a:pt x="2589676" y="265978"/>
                  <a:pt x="2589819" y="257851"/>
                </a:cubicBezTo>
                <a:cubicBezTo>
                  <a:pt x="2589250" y="248601"/>
                  <a:pt x="2583559" y="241488"/>
                  <a:pt x="2572746" y="236512"/>
                </a:cubicBezTo>
                <a:cubicBezTo>
                  <a:pt x="2561932" y="231535"/>
                  <a:pt x="2549412" y="226566"/>
                  <a:pt x="2535184" y="221604"/>
                </a:cubicBezTo>
                <a:cubicBezTo>
                  <a:pt x="2520956" y="216642"/>
                  <a:pt x="2508435" y="209558"/>
                  <a:pt x="2497622" y="200351"/>
                </a:cubicBezTo>
                <a:cubicBezTo>
                  <a:pt x="2486809" y="191144"/>
                  <a:pt x="2481117" y="177685"/>
                  <a:pt x="2480548" y="159974"/>
                </a:cubicBezTo>
                <a:cubicBezTo>
                  <a:pt x="2480869" y="143089"/>
                  <a:pt x="2486013" y="129176"/>
                  <a:pt x="2495980" y="118236"/>
                </a:cubicBezTo>
                <a:cubicBezTo>
                  <a:pt x="2505947" y="107295"/>
                  <a:pt x="2518811" y="99173"/>
                  <a:pt x="2534574" y="93870"/>
                </a:cubicBezTo>
                <a:cubicBezTo>
                  <a:pt x="2550338" y="88567"/>
                  <a:pt x="2567074" y="85928"/>
                  <a:pt x="2584784" y="85953"/>
                </a:cubicBezTo>
                <a:close/>
                <a:moveTo>
                  <a:pt x="998362" y="85953"/>
                </a:moveTo>
                <a:cubicBezTo>
                  <a:pt x="1031177" y="86408"/>
                  <a:pt x="1057671" y="95888"/>
                  <a:pt x="1077842" y="114391"/>
                </a:cubicBezTo>
                <a:cubicBezTo>
                  <a:pt x="1098013" y="132895"/>
                  <a:pt x="1108388" y="157694"/>
                  <a:pt x="1108967" y="188787"/>
                </a:cubicBezTo>
                <a:cubicBezTo>
                  <a:pt x="1108545" y="216305"/>
                  <a:pt x="1101369" y="240641"/>
                  <a:pt x="1087441" y="261796"/>
                </a:cubicBezTo>
                <a:cubicBezTo>
                  <a:pt x="1073512" y="282950"/>
                  <a:pt x="1055365" y="299556"/>
                  <a:pt x="1033000" y="311613"/>
                </a:cubicBezTo>
                <a:cubicBezTo>
                  <a:pt x="1010635" y="323671"/>
                  <a:pt x="986587" y="329813"/>
                  <a:pt x="960856" y="330041"/>
                </a:cubicBezTo>
                <a:cubicBezTo>
                  <a:pt x="928240" y="329624"/>
                  <a:pt x="901803" y="320183"/>
                  <a:pt x="881546" y="301717"/>
                </a:cubicBezTo>
                <a:cubicBezTo>
                  <a:pt x="861289" y="283251"/>
                  <a:pt x="850857" y="258262"/>
                  <a:pt x="850249" y="226749"/>
                </a:cubicBezTo>
                <a:cubicBezTo>
                  <a:pt x="850655" y="199525"/>
                  <a:pt x="857763" y="175364"/>
                  <a:pt x="871573" y="154266"/>
                </a:cubicBezTo>
                <a:cubicBezTo>
                  <a:pt x="885383" y="133168"/>
                  <a:pt x="903463" y="116568"/>
                  <a:pt x="925811" y="104466"/>
                </a:cubicBezTo>
                <a:cubicBezTo>
                  <a:pt x="948159" y="92363"/>
                  <a:pt x="972343" y="86192"/>
                  <a:pt x="998362" y="85953"/>
                </a:cubicBezTo>
                <a:close/>
                <a:moveTo>
                  <a:pt x="1412258" y="27889"/>
                </a:moveTo>
                <a:lnTo>
                  <a:pt x="1468022" y="27889"/>
                </a:lnTo>
                <a:lnTo>
                  <a:pt x="1455677" y="91440"/>
                </a:lnTo>
                <a:lnTo>
                  <a:pt x="1509170" y="91440"/>
                </a:lnTo>
                <a:lnTo>
                  <a:pt x="1500940" y="134817"/>
                </a:lnTo>
                <a:lnTo>
                  <a:pt x="1447448" y="134817"/>
                </a:lnTo>
                <a:lnTo>
                  <a:pt x="1428703" y="232696"/>
                </a:lnTo>
                <a:cubicBezTo>
                  <a:pt x="1428245" y="235516"/>
                  <a:pt x="1427902" y="238337"/>
                  <a:pt x="1427674" y="241157"/>
                </a:cubicBezTo>
                <a:cubicBezTo>
                  <a:pt x="1427445" y="243978"/>
                  <a:pt x="1427331" y="246341"/>
                  <a:pt x="1427331" y="248247"/>
                </a:cubicBezTo>
                <a:cubicBezTo>
                  <a:pt x="1427798" y="261368"/>
                  <a:pt x="1431779" y="270001"/>
                  <a:pt x="1439275" y="274146"/>
                </a:cubicBezTo>
                <a:cubicBezTo>
                  <a:pt x="1446772" y="278291"/>
                  <a:pt x="1454982" y="280178"/>
                  <a:pt x="1463907" y="279806"/>
                </a:cubicBezTo>
                <a:cubicBezTo>
                  <a:pt x="1467641" y="279768"/>
                  <a:pt x="1470689" y="279616"/>
                  <a:pt x="1473051" y="279349"/>
                </a:cubicBezTo>
                <a:cubicBezTo>
                  <a:pt x="1475413" y="279082"/>
                  <a:pt x="1476632" y="278929"/>
                  <a:pt x="1476709" y="278891"/>
                </a:cubicBezTo>
                <a:lnTo>
                  <a:pt x="1467565" y="325471"/>
                </a:lnTo>
                <a:cubicBezTo>
                  <a:pt x="1467346" y="325528"/>
                  <a:pt x="1465498" y="325756"/>
                  <a:pt x="1462021" y="326156"/>
                </a:cubicBezTo>
                <a:cubicBezTo>
                  <a:pt x="1458545" y="326555"/>
                  <a:pt x="1454753" y="326783"/>
                  <a:pt x="1450648" y="326841"/>
                </a:cubicBezTo>
                <a:cubicBezTo>
                  <a:pt x="1436391" y="326973"/>
                  <a:pt x="1423016" y="324881"/>
                  <a:pt x="1410522" y="320565"/>
                </a:cubicBezTo>
                <a:cubicBezTo>
                  <a:pt x="1398029" y="316248"/>
                  <a:pt x="1387871" y="308910"/>
                  <a:pt x="1380049" y="298551"/>
                </a:cubicBezTo>
                <a:cubicBezTo>
                  <a:pt x="1372227" y="288192"/>
                  <a:pt x="1368194" y="274016"/>
                  <a:pt x="1367952" y="256022"/>
                </a:cubicBezTo>
                <a:cubicBezTo>
                  <a:pt x="1367962" y="252811"/>
                  <a:pt x="1368171" y="249400"/>
                  <a:pt x="1368580" y="245788"/>
                </a:cubicBezTo>
                <a:cubicBezTo>
                  <a:pt x="1368989" y="242177"/>
                  <a:pt x="1369541" y="238423"/>
                  <a:pt x="1370236" y="234525"/>
                </a:cubicBezTo>
                <a:lnTo>
                  <a:pt x="1389877" y="134817"/>
                </a:lnTo>
                <a:lnTo>
                  <a:pt x="1353779" y="134817"/>
                </a:lnTo>
                <a:lnTo>
                  <a:pt x="1362466" y="91440"/>
                </a:lnTo>
                <a:lnTo>
                  <a:pt x="1399925" y="91440"/>
                </a:lnTo>
                <a:close/>
                <a:moveTo>
                  <a:pt x="2346151" y="0"/>
                </a:moveTo>
                <a:lnTo>
                  <a:pt x="2439877" y="0"/>
                </a:lnTo>
                <a:lnTo>
                  <a:pt x="2391871" y="249161"/>
                </a:lnTo>
                <a:cubicBezTo>
                  <a:pt x="2391394" y="251496"/>
                  <a:pt x="2390975" y="253916"/>
                  <a:pt x="2390613" y="256422"/>
                </a:cubicBezTo>
                <a:cubicBezTo>
                  <a:pt x="2390251" y="258928"/>
                  <a:pt x="2390061" y="261234"/>
                  <a:pt x="2390042" y="263340"/>
                </a:cubicBezTo>
                <a:cubicBezTo>
                  <a:pt x="2390118" y="270324"/>
                  <a:pt x="2391909" y="275222"/>
                  <a:pt x="2395414" y="278033"/>
                </a:cubicBezTo>
                <a:cubicBezTo>
                  <a:pt x="2398919" y="280843"/>
                  <a:pt x="2403682" y="282196"/>
                  <a:pt x="2409702" y="282091"/>
                </a:cubicBezTo>
                <a:cubicBezTo>
                  <a:pt x="2412521" y="282053"/>
                  <a:pt x="2414883" y="281901"/>
                  <a:pt x="2416788" y="281635"/>
                </a:cubicBezTo>
                <a:cubicBezTo>
                  <a:pt x="2418693" y="281368"/>
                  <a:pt x="2419683" y="281216"/>
                  <a:pt x="2419760" y="281178"/>
                </a:cubicBezTo>
                <a:lnTo>
                  <a:pt x="2411073" y="324556"/>
                </a:lnTo>
                <a:cubicBezTo>
                  <a:pt x="2410921" y="324613"/>
                  <a:pt x="2408825" y="324842"/>
                  <a:pt x="2404786" y="325241"/>
                </a:cubicBezTo>
                <a:cubicBezTo>
                  <a:pt x="2400748" y="325641"/>
                  <a:pt x="2395681" y="325869"/>
                  <a:pt x="2389585" y="325926"/>
                </a:cubicBezTo>
                <a:cubicBezTo>
                  <a:pt x="2374183" y="326316"/>
                  <a:pt x="2361324" y="323824"/>
                  <a:pt x="2351008" y="318449"/>
                </a:cubicBezTo>
                <a:cubicBezTo>
                  <a:pt x="2340693" y="313075"/>
                  <a:pt x="2334806" y="302478"/>
                  <a:pt x="2333349" y="286658"/>
                </a:cubicBezTo>
                <a:lnTo>
                  <a:pt x="2332435" y="286658"/>
                </a:lnTo>
                <a:cubicBezTo>
                  <a:pt x="2324148" y="299054"/>
                  <a:pt x="2313061" y="309310"/>
                  <a:pt x="2299173" y="317426"/>
                </a:cubicBezTo>
                <a:cubicBezTo>
                  <a:pt x="2285286" y="325541"/>
                  <a:pt x="2270312" y="329746"/>
                  <a:pt x="2254253" y="330041"/>
                </a:cubicBezTo>
                <a:cubicBezTo>
                  <a:pt x="2225768" y="329700"/>
                  <a:pt x="2203912" y="320906"/>
                  <a:pt x="2188683" y="303659"/>
                </a:cubicBezTo>
                <a:cubicBezTo>
                  <a:pt x="2173455" y="286412"/>
                  <a:pt x="2165765" y="262758"/>
                  <a:pt x="2165614" y="232695"/>
                </a:cubicBezTo>
                <a:cubicBezTo>
                  <a:pt x="2165949" y="203381"/>
                  <a:pt x="2172079" y="177758"/>
                  <a:pt x="2184005" y="155824"/>
                </a:cubicBezTo>
                <a:cubicBezTo>
                  <a:pt x="2195931" y="133891"/>
                  <a:pt x="2211642" y="116811"/>
                  <a:pt x="2231137" y="104584"/>
                </a:cubicBezTo>
                <a:cubicBezTo>
                  <a:pt x="2250632" y="92357"/>
                  <a:pt x="2271901" y="86147"/>
                  <a:pt x="2294944" y="85953"/>
                </a:cubicBezTo>
                <a:cubicBezTo>
                  <a:pt x="2307870" y="85830"/>
                  <a:pt x="2320195" y="88360"/>
                  <a:pt x="2331920" y="93545"/>
                </a:cubicBezTo>
                <a:cubicBezTo>
                  <a:pt x="2343646" y="98731"/>
                  <a:pt x="2352656" y="107312"/>
                  <a:pt x="2358952" y="119291"/>
                </a:cubicBezTo>
                <a:lnTo>
                  <a:pt x="2359866" y="119291"/>
                </a:lnTo>
                <a:cubicBezTo>
                  <a:pt x="2359857" y="119129"/>
                  <a:pt x="2359990" y="117626"/>
                  <a:pt x="2360267" y="114781"/>
                </a:cubicBezTo>
                <a:cubicBezTo>
                  <a:pt x="2360543" y="111936"/>
                  <a:pt x="2361019" y="108720"/>
                  <a:pt x="2361695" y="105134"/>
                </a:cubicBezTo>
                <a:lnTo>
                  <a:pt x="2373582" y="43377"/>
                </a:lnTo>
                <a:lnTo>
                  <a:pt x="2337464" y="43377"/>
                </a:lnTo>
                <a:close/>
                <a:moveTo>
                  <a:pt x="1886311" y="0"/>
                </a:moveTo>
                <a:lnTo>
                  <a:pt x="1944805" y="0"/>
                </a:lnTo>
                <a:lnTo>
                  <a:pt x="1934752" y="51606"/>
                </a:lnTo>
                <a:lnTo>
                  <a:pt x="1876258" y="51606"/>
                </a:lnTo>
                <a:close/>
                <a:moveTo>
                  <a:pt x="1544431" y="0"/>
                </a:moveTo>
                <a:lnTo>
                  <a:pt x="1637700" y="0"/>
                </a:lnTo>
                <a:lnTo>
                  <a:pt x="1615755" y="114269"/>
                </a:lnTo>
                <a:cubicBezTo>
                  <a:pt x="1614507" y="119902"/>
                  <a:pt x="1613230" y="124621"/>
                  <a:pt x="1611926" y="128427"/>
                </a:cubicBezTo>
                <a:cubicBezTo>
                  <a:pt x="1610621" y="132233"/>
                  <a:pt x="1609916" y="134212"/>
                  <a:pt x="1609811" y="134364"/>
                </a:cubicBezTo>
                <a:lnTo>
                  <a:pt x="1610725" y="134364"/>
                </a:lnTo>
                <a:cubicBezTo>
                  <a:pt x="1612145" y="131179"/>
                  <a:pt x="1616570" y="125777"/>
                  <a:pt x="1624001" y="118160"/>
                </a:cubicBezTo>
                <a:cubicBezTo>
                  <a:pt x="1631432" y="110542"/>
                  <a:pt x="1641581" y="103381"/>
                  <a:pt x="1654447" y="96677"/>
                </a:cubicBezTo>
                <a:cubicBezTo>
                  <a:pt x="1667314" y="89973"/>
                  <a:pt x="1682610" y="86399"/>
                  <a:pt x="1700337" y="85953"/>
                </a:cubicBezTo>
                <a:cubicBezTo>
                  <a:pt x="1720704" y="85982"/>
                  <a:pt x="1736845" y="91291"/>
                  <a:pt x="1748759" y="101882"/>
                </a:cubicBezTo>
                <a:cubicBezTo>
                  <a:pt x="1760674" y="112473"/>
                  <a:pt x="1766764" y="128176"/>
                  <a:pt x="1767031" y="148990"/>
                </a:cubicBezTo>
                <a:cubicBezTo>
                  <a:pt x="1766800" y="158994"/>
                  <a:pt x="1765181" y="171751"/>
                  <a:pt x="1762175" y="187261"/>
                </a:cubicBezTo>
                <a:cubicBezTo>
                  <a:pt x="1759169" y="202771"/>
                  <a:pt x="1756161" y="217699"/>
                  <a:pt x="1753153" y="232046"/>
                </a:cubicBezTo>
                <a:cubicBezTo>
                  <a:pt x="1750145" y="246392"/>
                  <a:pt x="1748522" y="256824"/>
                  <a:pt x="1748285" y="263339"/>
                </a:cubicBezTo>
                <a:cubicBezTo>
                  <a:pt x="1748333" y="270524"/>
                  <a:pt x="1750067" y="275479"/>
                  <a:pt x="1753486" y="278204"/>
                </a:cubicBezTo>
                <a:cubicBezTo>
                  <a:pt x="1756906" y="280930"/>
                  <a:pt x="1761725" y="282226"/>
                  <a:pt x="1767945" y="282092"/>
                </a:cubicBezTo>
                <a:cubicBezTo>
                  <a:pt x="1770545" y="282054"/>
                  <a:pt x="1772774" y="281902"/>
                  <a:pt x="1774632" y="281635"/>
                </a:cubicBezTo>
                <a:cubicBezTo>
                  <a:pt x="1776489" y="281368"/>
                  <a:pt x="1777461" y="281215"/>
                  <a:pt x="1777546" y="281177"/>
                </a:cubicBezTo>
                <a:lnTo>
                  <a:pt x="1769317" y="324556"/>
                </a:lnTo>
                <a:cubicBezTo>
                  <a:pt x="1769250" y="324613"/>
                  <a:pt x="1767212" y="324842"/>
                  <a:pt x="1763202" y="325241"/>
                </a:cubicBezTo>
                <a:cubicBezTo>
                  <a:pt x="1759192" y="325641"/>
                  <a:pt x="1753611" y="325869"/>
                  <a:pt x="1746458" y="325926"/>
                </a:cubicBezTo>
                <a:cubicBezTo>
                  <a:pt x="1737977" y="326146"/>
                  <a:pt x="1729310" y="325250"/>
                  <a:pt x="1720456" y="323237"/>
                </a:cubicBezTo>
                <a:cubicBezTo>
                  <a:pt x="1711603" y="321224"/>
                  <a:pt x="1704120" y="316776"/>
                  <a:pt x="1698008" y="309892"/>
                </a:cubicBezTo>
                <a:cubicBezTo>
                  <a:pt x="1691895" y="303008"/>
                  <a:pt x="1688709" y="292369"/>
                  <a:pt x="1688449" y="277976"/>
                </a:cubicBezTo>
                <a:cubicBezTo>
                  <a:pt x="1688675" y="269353"/>
                  <a:pt x="1690254" y="257681"/>
                  <a:pt x="1693187" y="242960"/>
                </a:cubicBezTo>
                <a:cubicBezTo>
                  <a:pt x="1696120" y="228239"/>
                  <a:pt x="1699053" y="213720"/>
                  <a:pt x="1701988" y="199404"/>
                </a:cubicBezTo>
                <a:cubicBezTo>
                  <a:pt x="1704923" y="185088"/>
                  <a:pt x="1706506" y="174227"/>
                  <a:pt x="1706737" y="166821"/>
                </a:cubicBezTo>
                <a:cubicBezTo>
                  <a:pt x="1706756" y="158058"/>
                  <a:pt x="1704318" y="151238"/>
                  <a:pt x="1699422" y="146361"/>
                </a:cubicBezTo>
                <a:cubicBezTo>
                  <a:pt x="1694526" y="141484"/>
                  <a:pt x="1687059" y="139008"/>
                  <a:pt x="1677019" y="138931"/>
                </a:cubicBezTo>
                <a:cubicBezTo>
                  <a:pt x="1655931" y="139627"/>
                  <a:pt x="1638100" y="147952"/>
                  <a:pt x="1623527" y="163906"/>
                </a:cubicBezTo>
                <a:cubicBezTo>
                  <a:pt x="1608954" y="179860"/>
                  <a:pt x="1599352" y="199272"/>
                  <a:pt x="1594723" y="222142"/>
                </a:cubicBezTo>
                <a:lnTo>
                  <a:pt x="1574607" y="324555"/>
                </a:lnTo>
                <a:lnTo>
                  <a:pt x="1516542" y="324555"/>
                </a:lnTo>
                <a:lnTo>
                  <a:pt x="1570949" y="43377"/>
                </a:lnTo>
                <a:lnTo>
                  <a:pt x="1536202" y="43377"/>
                </a:lnTo>
                <a:close/>
                <a:moveTo>
                  <a:pt x="173819" y="0"/>
                </a:moveTo>
                <a:lnTo>
                  <a:pt x="458600" y="0"/>
                </a:lnTo>
                <a:lnTo>
                  <a:pt x="439860" y="96881"/>
                </a:lnTo>
                <a:lnTo>
                  <a:pt x="388663" y="96881"/>
                </a:lnTo>
                <a:lnTo>
                  <a:pt x="398263" y="47949"/>
                </a:lnTo>
                <a:lnTo>
                  <a:pt x="337009" y="47949"/>
                </a:lnTo>
                <a:lnTo>
                  <a:pt x="291755" y="279806"/>
                </a:lnTo>
                <a:lnTo>
                  <a:pt x="330609" y="279806"/>
                </a:lnTo>
                <a:lnTo>
                  <a:pt x="321924" y="324555"/>
                </a:lnTo>
                <a:lnTo>
                  <a:pt x="184332" y="324555"/>
                </a:lnTo>
                <a:lnTo>
                  <a:pt x="193018" y="279806"/>
                </a:lnTo>
                <a:lnTo>
                  <a:pt x="231872" y="279806"/>
                </a:lnTo>
                <a:lnTo>
                  <a:pt x="277127" y="47949"/>
                </a:lnTo>
                <a:lnTo>
                  <a:pt x="215416" y="47949"/>
                </a:lnTo>
                <a:lnTo>
                  <a:pt x="206274" y="96881"/>
                </a:lnTo>
                <a:lnTo>
                  <a:pt x="155077" y="96881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0" name="TextBox 13" hidden="1">
            <a:extLst>
              <a:ext uri="{FF2B5EF4-FFF2-40B4-BE49-F238E27FC236}">
                <a16:creationId xmlns:a16="http://schemas.microsoft.com/office/drawing/2014/main" id="{81A93368-389E-447B-8C85-68D5BE88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-3046413"/>
            <a:ext cx="2857500" cy="34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“</a:t>
            </a:r>
            <a:r>
              <a:rPr lang="en-US" altLang="en-US" sz="36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Two-thirds</a:t>
            </a:r>
            <a:r>
              <a:rPr lang="en-US" altLang="en-US" sz="24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 of people with diabetes live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urban areas </a:t>
            </a:r>
            <a:endParaRPr lang="en-US" altLang="en-US" sz="2400" b="1">
              <a:solidFill>
                <a:srgbClr val="D4474B"/>
              </a:solidFill>
              <a:latin typeface="Museo Slab 700"/>
              <a:ea typeface="Museo Slab 700"/>
              <a:cs typeface="Museo Slab 70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and number will increase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4474B"/>
                </a:solidFill>
                <a:latin typeface="Museo Slab 700"/>
                <a:ea typeface="Museo Slab 700"/>
                <a:cs typeface="Museo Slab 700"/>
              </a:rPr>
              <a:t>three fourths by 2045”</a:t>
            </a:r>
          </a:p>
        </p:txBody>
      </p:sp>
      <p:sp>
        <p:nvSpPr>
          <p:cNvPr id="15" name="Text To Outline">
            <a:extLst>
              <a:ext uri="{FF2B5EF4-FFF2-40B4-BE49-F238E27FC236}">
                <a16:creationId xmlns:a16="http://schemas.microsoft.com/office/drawing/2014/main" id="{1CA5A230-94AA-49AE-BF27-D95ECE254318}"/>
              </a:ext>
            </a:extLst>
          </p:cNvPr>
          <p:cNvSpPr/>
          <p:nvPr/>
        </p:nvSpPr>
        <p:spPr>
          <a:xfrm>
            <a:off x="395288" y="434975"/>
            <a:ext cx="3752850" cy="276225"/>
          </a:xfrm>
          <a:custGeom>
            <a:avLst/>
            <a:gdLst/>
            <a:ahLst/>
            <a:cxnLst/>
            <a:rect l="l" t="t" r="r" b="b"/>
            <a:pathLst>
              <a:path w="5002863" h="275038">
                <a:moveTo>
                  <a:pt x="1855462" y="179785"/>
                </a:moveTo>
                <a:cubicBezTo>
                  <a:pt x="1847593" y="179625"/>
                  <a:pt x="1837960" y="180369"/>
                  <a:pt x="1826561" y="182016"/>
                </a:cubicBezTo>
                <a:cubicBezTo>
                  <a:pt x="1815162" y="183664"/>
                  <a:pt x="1804992" y="187176"/>
                  <a:pt x="1796051" y="192552"/>
                </a:cubicBezTo>
                <a:cubicBezTo>
                  <a:pt x="1787109" y="197928"/>
                  <a:pt x="1782388" y="206128"/>
                  <a:pt x="1781889" y="217153"/>
                </a:cubicBezTo>
                <a:cubicBezTo>
                  <a:pt x="1781842" y="223746"/>
                  <a:pt x="1783748" y="229053"/>
                  <a:pt x="1787607" y="233073"/>
                </a:cubicBezTo>
                <a:cubicBezTo>
                  <a:pt x="1791467" y="237092"/>
                  <a:pt x="1797566" y="239158"/>
                  <a:pt x="1805905" y="239269"/>
                </a:cubicBezTo>
                <a:cubicBezTo>
                  <a:pt x="1814770" y="239048"/>
                  <a:pt x="1823090" y="236185"/>
                  <a:pt x="1830867" y="230682"/>
                </a:cubicBezTo>
                <a:cubicBezTo>
                  <a:pt x="1838644" y="225179"/>
                  <a:pt x="1845299" y="218363"/>
                  <a:pt x="1850831" y="210233"/>
                </a:cubicBezTo>
                <a:cubicBezTo>
                  <a:pt x="1856363" y="202103"/>
                  <a:pt x="1860194" y="193987"/>
                  <a:pt x="1862324" y="185886"/>
                </a:cubicBezTo>
                <a:lnTo>
                  <a:pt x="1863848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4885515" y="113110"/>
                </a:moveTo>
                <a:cubicBezTo>
                  <a:pt x="4875753" y="113169"/>
                  <a:pt x="4866152" y="116270"/>
                  <a:pt x="4856715" y="122413"/>
                </a:cubicBezTo>
                <a:cubicBezTo>
                  <a:pt x="4847277" y="128556"/>
                  <a:pt x="4839426" y="137388"/>
                  <a:pt x="4833163" y="148910"/>
                </a:cubicBezTo>
                <a:cubicBezTo>
                  <a:pt x="4826900" y="160431"/>
                  <a:pt x="4823650" y="174289"/>
                  <a:pt x="4823413" y="190483"/>
                </a:cubicBezTo>
                <a:cubicBezTo>
                  <a:pt x="4823515" y="204149"/>
                  <a:pt x="4826929" y="214837"/>
                  <a:pt x="4833652" y="222548"/>
                </a:cubicBezTo>
                <a:cubicBezTo>
                  <a:pt x="4840375" y="230258"/>
                  <a:pt x="4849789" y="234181"/>
                  <a:pt x="4861893" y="234316"/>
                </a:cubicBezTo>
                <a:cubicBezTo>
                  <a:pt x="4872975" y="234118"/>
                  <a:pt x="4883197" y="230448"/>
                  <a:pt x="4892557" y="223305"/>
                </a:cubicBezTo>
                <a:cubicBezTo>
                  <a:pt x="4901917" y="216162"/>
                  <a:pt x="4909457" y="206732"/>
                  <a:pt x="4915177" y="195015"/>
                </a:cubicBezTo>
                <a:cubicBezTo>
                  <a:pt x="4920897" y="183298"/>
                  <a:pt x="4923836" y="170480"/>
                  <a:pt x="4923996" y="156561"/>
                </a:cubicBezTo>
                <a:cubicBezTo>
                  <a:pt x="4924060" y="144412"/>
                  <a:pt x="4920980" y="134216"/>
                  <a:pt x="4914757" y="125974"/>
                </a:cubicBezTo>
                <a:cubicBezTo>
                  <a:pt x="4908534" y="117732"/>
                  <a:pt x="4898786" y="113444"/>
                  <a:pt x="4885515" y="113110"/>
                </a:cubicBezTo>
                <a:close/>
                <a:moveTo>
                  <a:pt x="2990041" y="113110"/>
                </a:moveTo>
                <a:cubicBezTo>
                  <a:pt x="2980278" y="113169"/>
                  <a:pt x="2970678" y="116270"/>
                  <a:pt x="2961240" y="122413"/>
                </a:cubicBezTo>
                <a:cubicBezTo>
                  <a:pt x="2951802" y="128556"/>
                  <a:pt x="2943951" y="137388"/>
                  <a:pt x="2937688" y="148910"/>
                </a:cubicBezTo>
                <a:cubicBezTo>
                  <a:pt x="2931426" y="160431"/>
                  <a:pt x="2928175" y="174289"/>
                  <a:pt x="2927937" y="190483"/>
                </a:cubicBezTo>
                <a:cubicBezTo>
                  <a:pt x="2928041" y="204149"/>
                  <a:pt x="2931454" y="214837"/>
                  <a:pt x="2938177" y="222548"/>
                </a:cubicBezTo>
                <a:cubicBezTo>
                  <a:pt x="2944900" y="230258"/>
                  <a:pt x="2954314" y="234181"/>
                  <a:pt x="2966419" y="234316"/>
                </a:cubicBezTo>
                <a:cubicBezTo>
                  <a:pt x="2977501" y="234118"/>
                  <a:pt x="2987722" y="230448"/>
                  <a:pt x="2997082" y="223305"/>
                </a:cubicBezTo>
                <a:cubicBezTo>
                  <a:pt x="3006442" y="216162"/>
                  <a:pt x="3013982" y="206732"/>
                  <a:pt x="3019702" y="195015"/>
                </a:cubicBezTo>
                <a:cubicBezTo>
                  <a:pt x="3025422" y="183298"/>
                  <a:pt x="3028362" y="170480"/>
                  <a:pt x="3028521" y="156561"/>
                </a:cubicBezTo>
                <a:cubicBezTo>
                  <a:pt x="3028585" y="144412"/>
                  <a:pt x="3025505" y="134216"/>
                  <a:pt x="3019282" y="125974"/>
                </a:cubicBezTo>
                <a:cubicBezTo>
                  <a:pt x="3013059" y="117732"/>
                  <a:pt x="3003312" y="113444"/>
                  <a:pt x="2990041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378815" y="112729"/>
                </a:moveTo>
                <a:cubicBezTo>
                  <a:pt x="4367025" y="112852"/>
                  <a:pt x="4355792" y="116080"/>
                  <a:pt x="4345118" y="122413"/>
                </a:cubicBezTo>
                <a:cubicBezTo>
                  <a:pt x="4334443" y="128747"/>
                  <a:pt x="4325695" y="137452"/>
                  <a:pt x="4318874" y="148529"/>
                </a:cubicBezTo>
                <a:cubicBezTo>
                  <a:pt x="4312053" y="159606"/>
                  <a:pt x="4308529" y="172320"/>
                  <a:pt x="4308301" y="186672"/>
                </a:cubicBezTo>
                <a:cubicBezTo>
                  <a:pt x="4308539" y="201315"/>
                  <a:pt x="4312922" y="212813"/>
                  <a:pt x="4321451" y="221166"/>
                </a:cubicBezTo>
                <a:cubicBezTo>
                  <a:pt x="4329979" y="229520"/>
                  <a:pt x="4341223" y="233776"/>
                  <a:pt x="4355183" y="233935"/>
                </a:cubicBezTo>
                <a:cubicBezTo>
                  <a:pt x="4366973" y="233824"/>
                  <a:pt x="4378205" y="230657"/>
                  <a:pt x="4388880" y="224434"/>
                </a:cubicBezTo>
                <a:cubicBezTo>
                  <a:pt x="4399554" y="218211"/>
                  <a:pt x="4408302" y="209595"/>
                  <a:pt x="4415123" y="198587"/>
                </a:cubicBezTo>
                <a:cubicBezTo>
                  <a:pt x="4421943" y="187578"/>
                  <a:pt x="4425468" y="174840"/>
                  <a:pt x="4425696" y="160373"/>
                </a:cubicBezTo>
                <a:cubicBezTo>
                  <a:pt x="4425458" y="145881"/>
                  <a:pt x="4421075" y="134367"/>
                  <a:pt x="4412546" y="125831"/>
                </a:cubicBezTo>
                <a:cubicBezTo>
                  <a:pt x="4404019" y="117295"/>
                  <a:pt x="4392774" y="112928"/>
                  <a:pt x="4378815" y="112729"/>
                </a:cubicBezTo>
                <a:close/>
                <a:moveTo>
                  <a:pt x="2245215" y="112729"/>
                </a:moveTo>
                <a:cubicBezTo>
                  <a:pt x="2233425" y="112852"/>
                  <a:pt x="2222192" y="116080"/>
                  <a:pt x="2211518" y="122413"/>
                </a:cubicBezTo>
                <a:cubicBezTo>
                  <a:pt x="2200843" y="128747"/>
                  <a:pt x="2192095" y="137452"/>
                  <a:pt x="2185274" y="148529"/>
                </a:cubicBezTo>
                <a:cubicBezTo>
                  <a:pt x="2178453" y="159606"/>
                  <a:pt x="2174929" y="172320"/>
                  <a:pt x="2174701" y="186672"/>
                </a:cubicBezTo>
                <a:cubicBezTo>
                  <a:pt x="2174939" y="201315"/>
                  <a:pt x="2179322" y="212813"/>
                  <a:pt x="2187850" y="221166"/>
                </a:cubicBezTo>
                <a:cubicBezTo>
                  <a:pt x="2196379" y="229520"/>
                  <a:pt x="2207623" y="233776"/>
                  <a:pt x="2221583" y="233935"/>
                </a:cubicBezTo>
                <a:cubicBezTo>
                  <a:pt x="2233373" y="233824"/>
                  <a:pt x="2244605" y="230657"/>
                  <a:pt x="2255280" y="224434"/>
                </a:cubicBezTo>
                <a:cubicBezTo>
                  <a:pt x="2265954" y="218211"/>
                  <a:pt x="2274702" y="209595"/>
                  <a:pt x="2281523" y="198587"/>
                </a:cubicBezTo>
                <a:cubicBezTo>
                  <a:pt x="2288343" y="187578"/>
                  <a:pt x="2291868" y="174840"/>
                  <a:pt x="2292096" y="160373"/>
                </a:cubicBezTo>
                <a:cubicBezTo>
                  <a:pt x="2291858" y="145881"/>
                  <a:pt x="2287475" y="134367"/>
                  <a:pt x="2278947" y="125831"/>
                </a:cubicBezTo>
                <a:cubicBezTo>
                  <a:pt x="2270418" y="117295"/>
                  <a:pt x="2259175" y="112928"/>
                  <a:pt x="2245215" y="112729"/>
                </a:cubicBezTo>
                <a:close/>
                <a:moveTo>
                  <a:pt x="3723497" y="108919"/>
                </a:moveTo>
                <a:cubicBezTo>
                  <a:pt x="3711116" y="109078"/>
                  <a:pt x="3700046" y="112956"/>
                  <a:pt x="3690286" y="120553"/>
                </a:cubicBezTo>
                <a:cubicBezTo>
                  <a:pt x="3680525" y="128149"/>
                  <a:pt x="3673172" y="138512"/>
                  <a:pt x="3668224" y="151639"/>
                </a:cubicBezTo>
                <a:lnTo>
                  <a:pt x="3753611" y="151639"/>
                </a:lnTo>
                <a:cubicBezTo>
                  <a:pt x="3753643" y="151480"/>
                  <a:pt x="3753770" y="150272"/>
                  <a:pt x="3753992" y="148015"/>
                </a:cubicBezTo>
                <a:cubicBezTo>
                  <a:pt x="3754215" y="145759"/>
                  <a:pt x="3754342" y="143406"/>
                  <a:pt x="3754374" y="140959"/>
                </a:cubicBezTo>
                <a:cubicBezTo>
                  <a:pt x="3754255" y="130780"/>
                  <a:pt x="3751444" y="122913"/>
                  <a:pt x="3745940" y="117358"/>
                </a:cubicBezTo>
                <a:cubicBezTo>
                  <a:pt x="3740436" y="111804"/>
                  <a:pt x="3732955" y="108991"/>
                  <a:pt x="37234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2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5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2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3937253" y="76201"/>
                </a:moveTo>
                <a:lnTo>
                  <a:pt x="4029060" y="76201"/>
                </a:lnTo>
                <a:lnTo>
                  <a:pt x="4021822" y="112348"/>
                </a:lnTo>
                <a:lnTo>
                  <a:pt x="3998203" y="112348"/>
                </a:lnTo>
                <a:lnTo>
                  <a:pt x="4005441" y="207256"/>
                </a:lnTo>
                <a:cubicBezTo>
                  <a:pt x="4005727" y="212299"/>
                  <a:pt x="4005632" y="216984"/>
                  <a:pt x="4005156" y="221311"/>
                </a:cubicBezTo>
                <a:cubicBezTo>
                  <a:pt x="4004680" y="225639"/>
                  <a:pt x="4004394" y="227942"/>
                  <a:pt x="4004299" y="228220"/>
                </a:cubicBezTo>
                <a:lnTo>
                  <a:pt x="4005822" y="228220"/>
                </a:lnTo>
                <a:cubicBezTo>
                  <a:pt x="4005870" y="227942"/>
                  <a:pt x="4006537" y="225639"/>
                  <a:pt x="4007822" y="221311"/>
                </a:cubicBezTo>
                <a:cubicBezTo>
                  <a:pt x="4009108" y="216984"/>
                  <a:pt x="4010727" y="212299"/>
                  <a:pt x="4012679" y="207256"/>
                </a:cubicBezTo>
                <a:lnTo>
                  <a:pt x="4074773" y="76581"/>
                </a:lnTo>
                <a:lnTo>
                  <a:pt x="4117438" y="76581"/>
                </a:lnTo>
                <a:lnTo>
                  <a:pt x="4128105" y="207256"/>
                </a:lnTo>
                <a:cubicBezTo>
                  <a:pt x="4128391" y="212299"/>
                  <a:pt x="4128295" y="216984"/>
                  <a:pt x="4127819" y="221311"/>
                </a:cubicBezTo>
                <a:cubicBezTo>
                  <a:pt x="4127343" y="225639"/>
                  <a:pt x="4127057" y="227942"/>
                  <a:pt x="4126962" y="228220"/>
                </a:cubicBezTo>
                <a:lnTo>
                  <a:pt x="4128486" y="228220"/>
                </a:lnTo>
                <a:cubicBezTo>
                  <a:pt x="4128534" y="227942"/>
                  <a:pt x="4129200" y="225639"/>
                  <a:pt x="4130486" y="221311"/>
                </a:cubicBezTo>
                <a:cubicBezTo>
                  <a:pt x="4131771" y="216984"/>
                  <a:pt x="4133391" y="212299"/>
                  <a:pt x="4135343" y="207256"/>
                </a:cubicBezTo>
                <a:lnTo>
                  <a:pt x="4179532" y="112348"/>
                </a:lnTo>
                <a:lnTo>
                  <a:pt x="4156295" y="112348"/>
                </a:lnTo>
                <a:lnTo>
                  <a:pt x="4163151" y="76201"/>
                </a:lnTo>
                <a:lnTo>
                  <a:pt x="4258008" y="76201"/>
                </a:lnTo>
                <a:lnTo>
                  <a:pt x="4251149" y="112348"/>
                </a:lnTo>
                <a:lnTo>
                  <a:pt x="4227531" y="112348"/>
                </a:lnTo>
                <a:lnTo>
                  <a:pt x="4152104" y="270463"/>
                </a:lnTo>
                <a:lnTo>
                  <a:pt x="4096868" y="270463"/>
                </a:lnTo>
                <a:lnTo>
                  <a:pt x="4086201" y="156562"/>
                </a:lnTo>
                <a:cubicBezTo>
                  <a:pt x="4085884" y="151337"/>
                  <a:pt x="4085852" y="146541"/>
                  <a:pt x="4086106" y="142174"/>
                </a:cubicBezTo>
                <a:cubicBezTo>
                  <a:pt x="4086360" y="137806"/>
                  <a:pt x="4086519" y="135488"/>
                  <a:pt x="4086582" y="135218"/>
                </a:cubicBezTo>
                <a:lnTo>
                  <a:pt x="4085439" y="135218"/>
                </a:lnTo>
                <a:cubicBezTo>
                  <a:pt x="4085407" y="135488"/>
                  <a:pt x="4084709" y="137806"/>
                  <a:pt x="4083344" y="142174"/>
                </a:cubicBezTo>
                <a:cubicBezTo>
                  <a:pt x="4081979" y="146541"/>
                  <a:pt x="4080138" y="151337"/>
                  <a:pt x="4077820" y="156562"/>
                </a:cubicBezTo>
                <a:lnTo>
                  <a:pt x="4022203" y="270463"/>
                </a:lnTo>
                <a:lnTo>
                  <a:pt x="3967347" y="270463"/>
                </a:lnTo>
                <a:lnTo>
                  <a:pt x="3953252" y="112348"/>
                </a:lnTo>
                <a:lnTo>
                  <a:pt x="3930015" y="112348"/>
                </a:lnTo>
                <a:close/>
                <a:moveTo>
                  <a:pt x="2378583" y="76201"/>
                </a:moveTo>
                <a:lnTo>
                  <a:pt x="2457036" y="76201"/>
                </a:lnTo>
                <a:lnTo>
                  <a:pt x="2434544" y="191247"/>
                </a:lnTo>
                <a:cubicBezTo>
                  <a:pt x="2433948" y="194518"/>
                  <a:pt x="2433424" y="197694"/>
                  <a:pt x="2432971" y="200775"/>
                </a:cubicBezTo>
                <a:cubicBezTo>
                  <a:pt x="2432519" y="203856"/>
                  <a:pt x="2432280" y="206652"/>
                  <a:pt x="2432256" y="209161"/>
                </a:cubicBezTo>
                <a:cubicBezTo>
                  <a:pt x="2432177" y="216450"/>
                  <a:pt x="2434051" y="222072"/>
                  <a:pt x="2437880" y="226027"/>
                </a:cubicBezTo>
                <a:cubicBezTo>
                  <a:pt x="2441708" y="229981"/>
                  <a:pt x="2447966" y="231982"/>
                  <a:pt x="2456655" y="232030"/>
                </a:cubicBezTo>
                <a:cubicBezTo>
                  <a:pt x="2468051" y="231788"/>
                  <a:pt x="2478424" y="228291"/>
                  <a:pt x="2487772" y="221541"/>
                </a:cubicBezTo>
                <a:cubicBezTo>
                  <a:pt x="2497120" y="214791"/>
                  <a:pt x="2504922" y="206241"/>
                  <a:pt x="2511177" y="195891"/>
                </a:cubicBezTo>
                <a:cubicBezTo>
                  <a:pt x="2517432" y="185541"/>
                  <a:pt x="2521619" y="174845"/>
                  <a:pt x="2523735" y="163804"/>
                </a:cubicBezTo>
                <a:lnTo>
                  <a:pt x="2533631" y="112348"/>
                </a:lnTo>
                <a:lnTo>
                  <a:pt x="2503545" y="112348"/>
                </a:lnTo>
                <a:lnTo>
                  <a:pt x="2510788" y="76201"/>
                </a:lnTo>
                <a:lnTo>
                  <a:pt x="2589229" y="76201"/>
                </a:lnTo>
                <a:lnTo>
                  <a:pt x="2563321" y="207635"/>
                </a:lnTo>
                <a:cubicBezTo>
                  <a:pt x="2562939" y="209581"/>
                  <a:pt x="2562654" y="211598"/>
                  <a:pt x="2562463" y="213686"/>
                </a:cubicBezTo>
                <a:cubicBezTo>
                  <a:pt x="2562272" y="215774"/>
                  <a:pt x="2562178" y="217696"/>
                  <a:pt x="2562178" y="219451"/>
                </a:cubicBezTo>
                <a:cubicBezTo>
                  <a:pt x="2562217" y="225271"/>
                  <a:pt x="2563662" y="229353"/>
                  <a:pt x="2566511" y="231695"/>
                </a:cubicBezTo>
                <a:cubicBezTo>
                  <a:pt x="2569361" y="234038"/>
                  <a:pt x="2573378" y="235165"/>
                  <a:pt x="2578561" y="235078"/>
                </a:cubicBezTo>
                <a:cubicBezTo>
                  <a:pt x="2580727" y="235046"/>
                  <a:pt x="2582585" y="234919"/>
                  <a:pt x="2584133" y="234697"/>
                </a:cubicBezTo>
                <a:cubicBezTo>
                  <a:pt x="2585681" y="234474"/>
                  <a:pt x="2586490" y="234347"/>
                  <a:pt x="2586561" y="234316"/>
                </a:cubicBezTo>
                <a:lnTo>
                  <a:pt x="2579704" y="270465"/>
                </a:lnTo>
                <a:cubicBezTo>
                  <a:pt x="2579584" y="270512"/>
                  <a:pt x="2577632" y="270703"/>
                  <a:pt x="2573846" y="271035"/>
                </a:cubicBezTo>
                <a:cubicBezTo>
                  <a:pt x="2570060" y="271368"/>
                  <a:pt x="2565156" y="271559"/>
                  <a:pt x="2559133" y="271606"/>
                </a:cubicBezTo>
                <a:cubicBezTo>
                  <a:pt x="2546802" y="271892"/>
                  <a:pt x="2536446" y="269133"/>
                  <a:pt x="2528065" y="263330"/>
                </a:cubicBezTo>
                <a:cubicBezTo>
                  <a:pt x="2519683" y="257526"/>
                  <a:pt x="2515322" y="246966"/>
                  <a:pt x="2514981" y="231649"/>
                </a:cubicBezTo>
                <a:lnTo>
                  <a:pt x="2514219" y="231649"/>
                </a:lnTo>
                <a:cubicBezTo>
                  <a:pt x="2507182" y="242614"/>
                  <a:pt x="2497334" y="252462"/>
                  <a:pt x="2484675" y="261192"/>
                </a:cubicBezTo>
                <a:cubicBezTo>
                  <a:pt x="2472015" y="269921"/>
                  <a:pt x="2456448" y="274536"/>
                  <a:pt x="2437975" y="275035"/>
                </a:cubicBezTo>
                <a:cubicBezTo>
                  <a:pt x="2422317" y="275170"/>
                  <a:pt x="2409182" y="271094"/>
                  <a:pt x="2398571" y="262807"/>
                </a:cubicBezTo>
                <a:cubicBezTo>
                  <a:pt x="2387960" y="254520"/>
                  <a:pt x="2382440" y="241212"/>
                  <a:pt x="2382012" y="222882"/>
                </a:cubicBezTo>
                <a:cubicBezTo>
                  <a:pt x="2382028" y="219436"/>
                  <a:pt x="2382282" y="215752"/>
                  <a:pt x="2382773" y="211829"/>
                </a:cubicBezTo>
                <a:cubicBezTo>
                  <a:pt x="2383265" y="207906"/>
                  <a:pt x="2383899" y="203841"/>
                  <a:pt x="2384677" y="199632"/>
                </a:cubicBezTo>
                <a:lnTo>
                  <a:pt x="2401425" y="112348"/>
                </a:lnTo>
                <a:lnTo>
                  <a:pt x="2371344" y="112348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6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2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4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651585" y="73534"/>
                </a:moveTo>
                <a:cubicBezTo>
                  <a:pt x="4654299" y="73566"/>
                  <a:pt x="4656680" y="73692"/>
                  <a:pt x="4658727" y="73915"/>
                </a:cubicBezTo>
                <a:cubicBezTo>
                  <a:pt x="4660774" y="74137"/>
                  <a:pt x="4662202" y="74264"/>
                  <a:pt x="4663012" y="74295"/>
                </a:cubicBezTo>
                <a:lnTo>
                  <a:pt x="4653490" y="121873"/>
                </a:lnTo>
                <a:cubicBezTo>
                  <a:pt x="4652894" y="121841"/>
                  <a:pt x="4651609" y="121714"/>
                  <a:pt x="4649633" y="121492"/>
                </a:cubicBezTo>
                <a:cubicBezTo>
                  <a:pt x="4647657" y="121270"/>
                  <a:pt x="4645134" y="121143"/>
                  <a:pt x="4642063" y="121111"/>
                </a:cubicBezTo>
                <a:cubicBezTo>
                  <a:pt x="4632219" y="121205"/>
                  <a:pt x="4622326" y="124488"/>
                  <a:pt x="4612382" y="130961"/>
                </a:cubicBezTo>
                <a:cubicBezTo>
                  <a:pt x="4602440" y="137433"/>
                  <a:pt x="4593618" y="146530"/>
                  <a:pt x="4585918" y="158252"/>
                </a:cubicBezTo>
                <a:cubicBezTo>
                  <a:pt x="4578218" y="169973"/>
                  <a:pt x="4572810" y="183755"/>
                  <a:pt x="4569695" y="199597"/>
                </a:cubicBezTo>
                <a:lnTo>
                  <a:pt x="4556364" y="270463"/>
                </a:lnTo>
                <a:lnTo>
                  <a:pt x="4507992" y="270463"/>
                </a:lnTo>
                <a:lnTo>
                  <a:pt x="4536939" y="120730"/>
                </a:lnTo>
                <a:cubicBezTo>
                  <a:pt x="4537392" y="118547"/>
                  <a:pt x="4537154" y="116627"/>
                  <a:pt x="4536225" y="114968"/>
                </a:cubicBezTo>
                <a:cubicBezTo>
                  <a:pt x="4535297" y="113309"/>
                  <a:pt x="4533249" y="112436"/>
                  <a:pt x="4530083" y="112348"/>
                </a:cubicBezTo>
                <a:lnTo>
                  <a:pt x="4508373" y="112348"/>
                </a:lnTo>
                <a:lnTo>
                  <a:pt x="4515610" y="76201"/>
                </a:lnTo>
                <a:lnTo>
                  <a:pt x="4566267" y="76201"/>
                </a:lnTo>
                <a:cubicBezTo>
                  <a:pt x="4573853" y="76177"/>
                  <a:pt x="4579440" y="77556"/>
                  <a:pt x="4583026" y="80339"/>
                </a:cubicBezTo>
                <a:cubicBezTo>
                  <a:pt x="4586613" y="83121"/>
                  <a:pt x="4588390" y="87449"/>
                  <a:pt x="4588359" y="93323"/>
                </a:cubicBezTo>
                <a:cubicBezTo>
                  <a:pt x="4588279" y="96399"/>
                  <a:pt x="4587581" y="101093"/>
                  <a:pt x="4586264" y="107405"/>
                </a:cubicBezTo>
                <a:cubicBezTo>
                  <a:pt x="4584947" y="113717"/>
                  <a:pt x="4583486" y="119175"/>
                  <a:pt x="4581883" y="123778"/>
                </a:cubicBezTo>
                <a:lnTo>
                  <a:pt x="4582646" y="123778"/>
                </a:lnTo>
                <a:cubicBezTo>
                  <a:pt x="4589327" y="110027"/>
                  <a:pt x="4598722" y="98322"/>
                  <a:pt x="4610831" y="88664"/>
                </a:cubicBezTo>
                <a:cubicBezTo>
                  <a:pt x="4622940" y="79005"/>
                  <a:pt x="4636524" y="73962"/>
                  <a:pt x="4651585" y="73534"/>
                </a:cubicBezTo>
                <a:close/>
                <a:moveTo>
                  <a:pt x="2117935" y="73534"/>
                </a:moveTo>
                <a:cubicBezTo>
                  <a:pt x="2120649" y="73566"/>
                  <a:pt x="2123030" y="73692"/>
                  <a:pt x="2125077" y="73915"/>
                </a:cubicBezTo>
                <a:cubicBezTo>
                  <a:pt x="2127124" y="74137"/>
                  <a:pt x="2128552" y="74264"/>
                  <a:pt x="2129362" y="74295"/>
                </a:cubicBezTo>
                <a:lnTo>
                  <a:pt x="2119839" y="121873"/>
                </a:lnTo>
                <a:cubicBezTo>
                  <a:pt x="2119245" y="121841"/>
                  <a:pt x="2117959" y="121714"/>
                  <a:pt x="2115983" y="121492"/>
                </a:cubicBezTo>
                <a:cubicBezTo>
                  <a:pt x="2114007" y="121270"/>
                  <a:pt x="2111484" y="121143"/>
                  <a:pt x="2108413" y="121111"/>
                </a:cubicBezTo>
                <a:cubicBezTo>
                  <a:pt x="2098569" y="121205"/>
                  <a:pt x="2088675" y="124488"/>
                  <a:pt x="2078732" y="130961"/>
                </a:cubicBezTo>
                <a:cubicBezTo>
                  <a:pt x="2068790" y="137433"/>
                  <a:pt x="2059968" y="146530"/>
                  <a:pt x="2052268" y="158252"/>
                </a:cubicBezTo>
                <a:cubicBezTo>
                  <a:pt x="2044568" y="169973"/>
                  <a:pt x="2039161" y="183755"/>
                  <a:pt x="2036045" y="199597"/>
                </a:cubicBezTo>
                <a:lnTo>
                  <a:pt x="2022714" y="270463"/>
                </a:lnTo>
                <a:lnTo>
                  <a:pt x="1974342" y="270463"/>
                </a:lnTo>
                <a:lnTo>
                  <a:pt x="2003289" y="120730"/>
                </a:lnTo>
                <a:cubicBezTo>
                  <a:pt x="2003742" y="118547"/>
                  <a:pt x="2003504" y="116627"/>
                  <a:pt x="2002575" y="114968"/>
                </a:cubicBezTo>
                <a:cubicBezTo>
                  <a:pt x="2001647" y="113309"/>
                  <a:pt x="1999600" y="112436"/>
                  <a:pt x="1996433" y="112348"/>
                </a:cubicBezTo>
                <a:lnTo>
                  <a:pt x="1974723" y="112348"/>
                </a:lnTo>
                <a:lnTo>
                  <a:pt x="1981960" y="76201"/>
                </a:lnTo>
                <a:lnTo>
                  <a:pt x="2032617" y="76201"/>
                </a:lnTo>
                <a:cubicBezTo>
                  <a:pt x="2040203" y="76177"/>
                  <a:pt x="2045790" y="77556"/>
                  <a:pt x="2049376" y="80339"/>
                </a:cubicBezTo>
                <a:cubicBezTo>
                  <a:pt x="2052963" y="83121"/>
                  <a:pt x="2054740" y="87449"/>
                  <a:pt x="2054708" y="93323"/>
                </a:cubicBezTo>
                <a:cubicBezTo>
                  <a:pt x="2054630" y="96399"/>
                  <a:pt x="2053931" y="101093"/>
                  <a:pt x="2052614" y="107405"/>
                </a:cubicBezTo>
                <a:cubicBezTo>
                  <a:pt x="2051297" y="113717"/>
                  <a:pt x="2049836" y="119175"/>
                  <a:pt x="2048234" y="123778"/>
                </a:cubicBezTo>
                <a:lnTo>
                  <a:pt x="2048995" y="123778"/>
                </a:lnTo>
                <a:cubicBezTo>
                  <a:pt x="2055677" y="110027"/>
                  <a:pt x="2065072" y="98322"/>
                  <a:pt x="2077181" y="88664"/>
                </a:cubicBezTo>
                <a:cubicBezTo>
                  <a:pt x="2089290" y="79005"/>
                  <a:pt x="2102875" y="73962"/>
                  <a:pt x="2117935" y="73534"/>
                </a:cubicBezTo>
                <a:close/>
                <a:moveTo>
                  <a:pt x="4382626" y="71629"/>
                </a:moveTo>
                <a:cubicBezTo>
                  <a:pt x="4409972" y="72008"/>
                  <a:pt x="4432050" y="79907"/>
                  <a:pt x="4448860" y="95327"/>
                </a:cubicBezTo>
                <a:cubicBezTo>
                  <a:pt x="4465669" y="110747"/>
                  <a:pt x="4474315" y="131412"/>
                  <a:pt x="4474797" y="157323"/>
                </a:cubicBezTo>
                <a:cubicBezTo>
                  <a:pt x="4474445" y="180255"/>
                  <a:pt x="4468466" y="200535"/>
                  <a:pt x="4456858" y="218164"/>
                </a:cubicBezTo>
                <a:cubicBezTo>
                  <a:pt x="4445251" y="235793"/>
                  <a:pt x="4430129" y="249631"/>
                  <a:pt x="4411492" y="259679"/>
                </a:cubicBezTo>
                <a:cubicBezTo>
                  <a:pt x="4392854" y="269727"/>
                  <a:pt x="4372814" y="274845"/>
                  <a:pt x="4351371" y="275035"/>
                </a:cubicBezTo>
                <a:cubicBezTo>
                  <a:pt x="4324191" y="274688"/>
                  <a:pt x="4302161" y="266820"/>
                  <a:pt x="4285280" y="251432"/>
                </a:cubicBezTo>
                <a:cubicBezTo>
                  <a:pt x="4268399" y="236044"/>
                  <a:pt x="4259706" y="215219"/>
                  <a:pt x="4259199" y="188959"/>
                </a:cubicBezTo>
                <a:cubicBezTo>
                  <a:pt x="4259537" y="166272"/>
                  <a:pt x="4265460" y="146138"/>
                  <a:pt x="4276969" y="128556"/>
                </a:cubicBezTo>
                <a:cubicBezTo>
                  <a:pt x="4288477" y="110975"/>
                  <a:pt x="4303543" y="97141"/>
                  <a:pt x="4322167" y="87056"/>
                </a:cubicBezTo>
                <a:cubicBezTo>
                  <a:pt x="4340791" y="76970"/>
                  <a:pt x="4360943" y="71828"/>
                  <a:pt x="4382626" y="71629"/>
                </a:cubicBezTo>
                <a:close/>
                <a:moveTo>
                  <a:pt x="3724641" y="71629"/>
                </a:moveTo>
                <a:cubicBezTo>
                  <a:pt x="3750528" y="72000"/>
                  <a:pt x="3769890" y="78868"/>
                  <a:pt x="3782724" y="92235"/>
                </a:cubicBezTo>
                <a:cubicBezTo>
                  <a:pt x="3795559" y="105602"/>
                  <a:pt x="3801968" y="123242"/>
                  <a:pt x="3801951" y="145155"/>
                </a:cubicBezTo>
                <a:cubicBezTo>
                  <a:pt x="3801682" y="153943"/>
                  <a:pt x="3800603" y="161873"/>
                  <a:pt x="3798716" y="168943"/>
                </a:cubicBezTo>
                <a:cubicBezTo>
                  <a:pt x="3796829" y="176014"/>
                  <a:pt x="3795750" y="179755"/>
                  <a:pt x="3795481" y="180166"/>
                </a:cubicBezTo>
                <a:lnTo>
                  <a:pt x="3661744" y="180166"/>
                </a:lnTo>
                <a:cubicBezTo>
                  <a:pt x="3661696" y="180246"/>
                  <a:pt x="3661506" y="181231"/>
                  <a:pt x="3661173" y="183121"/>
                </a:cubicBezTo>
                <a:cubicBezTo>
                  <a:pt x="3660839" y="185012"/>
                  <a:pt x="3660648" y="187332"/>
                  <a:pt x="3660601" y="190081"/>
                </a:cubicBezTo>
                <a:cubicBezTo>
                  <a:pt x="3660703" y="203102"/>
                  <a:pt x="3664977" y="213668"/>
                  <a:pt x="3673418" y="221779"/>
                </a:cubicBezTo>
                <a:cubicBezTo>
                  <a:pt x="3681860" y="229891"/>
                  <a:pt x="3693852" y="234070"/>
                  <a:pt x="3709393" y="234316"/>
                </a:cubicBezTo>
                <a:cubicBezTo>
                  <a:pt x="3719977" y="234052"/>
                  <a:pt x="3729810" y="232207"/>
                  <a:pt x="3738894" y="228779"/>
                </a:cubicBezTo>
                <a:cubicBezTo>
                  <a:pt x="3747978" y="225352"/>
                  <a:pt x="3755325" y="221925"/>
                  <a:pt x="3760936" y="218497"/>
                </a:cubicBezTo>
                <a:cubicBezTo>
                  <a:pt x="3766547" y="215070"/>
                  <a:pt x="3769434" y="213225"/>
                  <a:pt x="3769599" y="212961"/>
                </a:cubicBezTo>
                <a:lnTo>
                  <a:pt x="3782540" y="249538"/>
                </a:lnTo>
                <a:cubicBezTo>
                  <a:pt x="3782389" y="249853"/>
                  <a:pt x="3778967" y="252056"/>
                  <a:pt x="3772272" y="256149"/>
                </a:cubicBezTo>
                <a:cubicBezTo>
                  <a:pt x="3765578" y="260241"/>
                  <a:pt x="3756511" y="264333"/>
                  <a:pt x="3745073" y="268425"/>
                </a:cubicBezTo>
                <a:cubicBezTo>
                  <a:pt x="3733634" y="272517"/>
                  <a:pt x="3720725" y="274720"/>
                  <a:pt x="3706343" y="275035"/>
                </a:cubicBezTo>
                <a:cubicBezTo>
                  <a:pt x="3675900" y="274490"/>
                  <a:pt x="3652583" y="266447"/>
                  <a:pt x="3636391" y="250907"/>
                </a:cubicBezTo>
                <a:cubicBezTo>
                  <a:pt x="3620200" y="235366"/>
                  <a:pt x="3612029" y="215599"/>
                  <a:pt x="3611880" y="191606"/>
                </a:cubicBezTo>
                <a:cubicBezTo>
                  <a:pt x="3612072" y="169377"/>
                  <a:pt x="3617017" y="149245"/>
                  <a:pt x="3626714" y="131210"/>
                </a:cubicBezTo>
                <a:cubicBezTo>
                  <a:pt x="3636411" y="113175"/>
                  <a:pt x="3649708" y="98801"/>
                  <a:pt x="3666606" y="88089"/>
                </a:cubicBezTo>
                <a:cubicBezTo>
                  <a:pt x="3683503" y="77376"/>
                  <a:pt x="3702848" y="71890"/>
                  <a:pt x="3724641" y="71629"/>
                </a:cubicBezTo>
                <a:close/>
                <a:moveTo>
                  <a:pt x="2785491" y="71629"/>
                </a:moveTo>
                <a:cubicBezTo>
                  <a:pt x="2802082" y="71652"/>
                  <a:pt x="2815248" y="76077"/>
                  <a:pt x="2824986" y="84903"/>
                </a:cubicBezTo>
                <a:cubicBezTo>
                  <a:pt x="2834724" y="93729"/>
                  <a:pt x="2839705" y="106814"/>
                  <a:pt x="2839927" y="124159"/>
                </a:cubicBezTo>
                <a:cubicBezTo>
                  <a:pt x="2839734" y="132602"/>
                  <a:pt x="2838385" y="143233"/>
                  <a:pt x="2835880" y="156052"/>
                </a:cubicBezTo>
                <a:cubicBezTo>
                  <a:pt x="2833375" y="168871"/>
                  <a:pt x="2830869" y="181226"/>
                  <a:pt x="2828362" y="193118"/>
                </a:cubicBezTo>
                <a:cubicBezTo>
                  <a:pt x="2825855" y="205011"/>
                  <a:pt x="2824503" y="213788"/>
                  <a:pt x="2824305" y="219451"/>
                </a:cubicBezTo>
                <a:cubicBezTo>
                  <a:pt x="2824369" y="225438"/>
                  <a:pt x="2825861" y="229567"/>
                  <a:pt x="2828782" y="231838"/>
                </a:cubicBezTo>
                <a:cubicBezTo>
                  <a:pt x="2831703" y="234109"/>
                  <a:pt x="2835672" y="235189"/>
                  <a:pt x="2840688" y="235078"/>
                </a:cubicBezTo>
                <a:cubicBezTo>
                  <a:pt x="2843038" y="235046"/>
                  <a:pt x="2845007" y="234919"/>
                  <a:pt x="2846594" y="234697"/>
                </a:cubicBezTo>
                <a:cubicBezTo>
                  <a:pt x="2848181" y="234474"/>
                  <a:pt x="2849007" y="234347"/>
                  <a:pt x="2849070" y="234316"/>
                </a:cubicBezTo>
                <a:lnTo>
                  <a:pt x="2842213" y="270465"/>
                </a:lnTo>
                <a:cubicBezTo>
                  <a:pt x="2842165" y="270512"/>
                  <a:pt x="2840450" y="270703"/>
                  <a:pt x="2837069" y="271035"/>
                </a:cubicBezTo>
                <a:cubicBezTo>
                  <a:pt x="2833688" y="271368"/>
                  <a:pt x="2828926" y="271559"/>
                  <a:pt x="2822783" y="271606"/>
                </a:cubicBezTo>
                <a:cubicBezTo>
                  <a:pt x="2815840" y="271789"/>
                  <a:pt x="2808707" y="271042"/>
                  <a:pt x="2801383" y="269365"/>
                </a:cubicBezTo>
                <a:cubicBezTo>
                  <a:pt x="2794059" y="267688"/>
                  <a:pt x="2787856" y="263981"/>
                  <a:pt x="2782774" y="258245"/>
                </a:cubicBezTo>
                <a:cubicBezTo>
                  <a:pt x="2777692" y="252508"/>
                  <a:pt x="2775042" y="243642"/>
                  <a:pt x="2774823" y="231648"/>
                </a:cubicBezTo>
                <a:cubicBezTo>
                  <a:pt x="2775007" y="224462"/>
                  <a:pt x="2776289" y="214736"/>
                  <a:pt x="2778672" y="202468"/>
                </a:cubicBezTo>
                <a:cubicBezTo>
                  <a:pt x="2781055" y="190201"/>
                  <a:pt x="2783439" y="178102"/>
                  <a:pt x="2785824" y="166172"/>
                </a:cubicBezTo>
                <a:cubicBezTo>
                  <a:pt x="2788208" y="154242"/>
                  <a:pt x="2789494" y="145191"/>
                  <a:pt x="2789682" y="139018"/>
                </a:cubicBezTo>
                <a:cubicBezTo>
                  <a:pt x="2789746" y="131716"/>
                  <a:pt x="2787809" y="126032"/>
                  <a:pt x="2783872" y="121968"/>
                </a:cubicBezTo>
                <a:cubicBezTo>
                  <a:pt x="2779935" y="117904"/>
                  <a:pt x="2773617" y="115841"/>
                  <a:pt x="2764917" y="115777"/>
                </a:cubicBezTo>
                <a:cubicBezTo>
                  <a:pt x="2747836" y="116357"/>
                  <a:pt x="2733135" y="123294"/>
                  <a:pt x="2720817" y="136589"/>
                </a:cubicBezTo>
                <a:cubicBezTo>
                  <a:pt x="2708498" y="149885"/>
                  <a:pt x="2700465" y="166061"/>
                  <a:pt x="2696718" y="185119"/>
                </a:cubicBezTo>
                <a:lnTo>
                  <a:pt x="2679954" y="270463"/>
                </a:lnTo>
                <a:lnTo>
                  <a:pt x="2631567" y="270463"/>
                </a:lnTo>
                <a:lnTo>
                  <a:pt x="2660904" y="120730"/>
                </a:lnTo>
                <a:cubicBezTo>
                  <a:pt x="2661309" y="118214"/>
                  <a:pt x="2660976" y="116198"/>
                  <a:pt x="2659904" y="114682"/>
                </a:cubicBezTo>
                <a:cubicBezTo>
                  <a:pt x="2658832" y="113166"/>
                  <a:pt x="2656880" y="112388"/>
                  <a:pt x="2654046" y="112348"/>
                </a:cubicBezTo>
                <a:lnTo>
                  <a:pt x="2632329" y="112348"/>
                </a:lnTo>
                <a:lnTo>
                  <a:pt x="2639187" y="76201"/>
                </a:lnTo>
                <a:lnTo>
                  <a:pt x="2690241" y="76201"/>
                </a:lnTo>
                <a:cubicBezTo>
                  <a:pt x="2697813" y="76225"/>
                  <a:pt x="2703338" y="77699"/>
                  <a:pt x="2706815" y="80624"/>
                </a:cubicBezTo>
                <a:cubicBezTo>
                  <a:pt x="2710291" y="83549"/>
                  <a:pt x="2712006" y="87782"/>
                  <a:pt x="2711958" y="93323"/>
                </a:cubicBezTo>
                <a:cubicBezTo>
                  <a:pt x="2711935" y="95677"/>
                  <a:pt x="2711506" y="99055"/>
                  <a:pt x="2710672" y="103455"/>
                </a:cubicBezTo>
                <a:cubicBezTo>
                  <a:pt x="2709839" y="107855"/>
                  <a:pt x="2708743" y="111708"/>
                  <a:pt x="2707386" y="115016"/>
                </a:cubicBezTo>
                <a:lnTo>
                  <a:pt x="2708148" y="115016"/>
                </a:lnTo>
                <a:cubicBezTo>
                  <a:pt x="2709308" y="112204"/>
                  <a:pt x="2713000" y="107383"/>
                  <a:pt x="2719225" y="100554"/>
                </a:cubicBezTo>
                <a:cubicBezTo>
                  <a:pt x="2725451" y="93724"/>
                  <a:pt x="2734111" y="87296"/>
                  <a:pt x="2745204" y="81270"/>
                </a:cubicBezTo>
                <a:cubicBezTo>
                  <a:pt x="2756298" y="75244"/>
                  <a:pt x="2769727" y="72031"/>
                  <a:pt x="2785491" y="71629"/>
                </a:cubicBezTo>
                <a:close/>
                <a:moveTo>
                  <a:pt x="2249026" y="71629"/>
                </a:moveTo>
                <a:cubicBezTo>
                  <a:pt x="2276373" y="72008"/>
                  <a:pt x="2298450" y="79907"/>
                  <a:pt x="2315260" y="95327"/>
                </a:cubicBezTo>
                <a:cubicBezTo>
                  <a:pt x="2332069" y="110747"/>
                  <a:pt x="2340715" y="131412"/>
                  <a:pt x="2341198" y="157323"/>
                </a:cubicBezTo>
                <a:cubicBezTo>
                  <a:pt x="2340846" y="180255"/>
                  <a:pt x="2334866" y="200535"/>
                  <a:pt x="2323259" y="218164"/>
                </a:cubicBezTo>
                <a:cubicBezTo>
                  <a:pt x="2311652" y="235793"/>
                  <a:pt x="2296529" y="249631"/>
                  <a:pt x="2277892" y="259679"/>
                </a:cubicBezTo>
                <a:cubicBezTo>
                  <a:pt x="2259254" y="269727"/>
                  <a:pt x="2239214" y="274845"/>
                  <a:pt x="2217771" y="275035"/>
                </a:cubicBezTo>
                <a:cubicBezTo>
                  <a:pt x="2190591" y="274688"/>
                  <a:pt x="2168561" y="266820"/>
                  <a:pt x="2151680" y="251432"/>
                </a:cubicBezTo>
                <a:cubicBezTo>
                  <a:pt x="2134799" y="236044"/>
                  <a:pt x="2126106" y="215219"/>
                  <a:pt x="2125599" y="188959"/>
                </a:cubicBezTo>
                <a:cubicBezTo>
                  <a:pt x="2125937" y="166272"/>
                  <a:pt x="2131860" y="146138"/>
                  <a:pt x="2143369" y="128556"/>
                </a:cubicBezTo>
                <a:cubicBezTo>
                  <a:pt x="2154878" y="110975"/>
                  <a:pt x="2169944" y="97141"/>
                  <a:pt x="2188567" y="87056"/>
                </a:cubicBezTo>
                <a:cubicBezTo>
                  <a:pt x="2207190" y="76970"/>
                  <a:pt x="2227343" y="71828"/>
                  <a:pt x="2249026" y="71629"/>
                </a:cubicBezTo>
                <a:close/>
                <a:moveTo>
                  <a:pt x="1850125" y="71629"/>
                </a:moveTo>
                <a:cubicBezTo>
                  <a:pt x="1861780" y="71542"/>
                  <a:pt x="1872882" y="73323"/>
                  <a:pt x="1883431" y="76972"/>
                </a:cubicBezTo>
                <a:cubicBezTo>
                  <a:pt x="1893981" y="80621"/>
                  <a:pt x="1902625" y="86662"/>
                  <a:pt x="1909364" y="95094"/>
                </a:cubicBezTo>
                <a:cubicBezTo>
                  <a:pt x="1916104" y="103526"/>
                  <a:pt x="1919586" y="114873"/>
                  <a:pt x="1919812" y="129134"/>
                </a:cubicBezTo>
                <a:cubicBezTo>
                  <a:pt x="1919614" y="137023"/>
                  <a:pt x="1918233" y="146918"/>
                  <a:pt x="1915667" y="158820"/>
                </a:cubicBezTo>
                <a:cubicBezTo>
                  <a:pt x="1913101" y="170723"/>
                  <a:pt x="1910536" y="182307"/>
                  <a:pt x="1907970" y="193574"/>
                </a:cubicBezTo>
                <a:cubicBezTo>
                  <a:pt x="1905404" y="204840"/>
                  <a:pt x="1904023" y="213463"/>
                  <a:pt x="1903825" y="219443"/>
                </a:cubicBezTo>
                <a:cubicBezTo>
                  <a:pt x="1903889" y="225267"/>
                  <a:pt x="1905380" y="229350"/>
                  <a:pt x="1908298" y="231694"/>
                </a:cubicBezTo>
                <a:cubicBezTo>
                  <a:pt x="1911216" y="234037"/>
                  <a:pt x="1915181" y="235165"/>
                  <a:pt x="1920193" y="235078"/>
                </a:cubicBezTo>
                <a:cubicBezTo>
                  <a:pt x="1922542" y="235046"/>
                  <a:pt x="1924511" y="234919"/>
                  <a:pt x="1926098" y="234697"/>
                </a:cubicBezTo>
                <a:cubicBezTo>
                  <a:pt x="1927686" y="234474"/>
                  <a:pt x="1928511" y="234347"/>
                  <a:pt x="1928574" y="234315"/>
                </a:cubicBezTo>
                <a:lnTo>
                  <a:pt x="1921717" y="270465"/>
                </a:lnTo>
                <a:cubicBezTo>
                  <a:pt x="1921756" y="270512"/>
                  <a:pt x="1920154" y="270703"/>
                  <a:pt x="1916910" y="271035"/>
                </a:cubicBezTo>
                <a:cubicBezTo>
                  <a:pt x="1913667" y="271368"/>
                  <a:pt x="1908544" y="271559"/>
                  <a:pt x="1901542" y="271606"/>
                </a:cubicBezTo>
                <a:cubicBezTo>
                  <a:pt x="1890519" y="271931"/>
                  <a:pt x="1880683" y="269854"/>
                  <a:pt x="1872034" y="265376"/>
                </a:cubicBezTo>
                <a:cubicBezTo>
                  <a:pt x="1863384" y="260898"/>
                  <a:pt x="1858114" y="252068"/>
                  <a:pt x="1856224" y="238888"/>
                </a:cubicBezTo>
                <a:lnTo>
                  <a:pt x="1855462" y="238888"/>
                </a:lnTo>
                <a:cubicBezTo>
                  <a:pt x="1855544" y="239334"/>
                  <a:pt x="1853007" y="242458"/>
                  <a:pt x="1847852" y="248259"/>
                </a:cubicBezTo>
                <a:cubicBezTo>
                  <a:pt x="1842696" y="254061"/>
                  <a:pt x="1835190" y="259862"/>
                  <a:pt x="1825333" y="265664"/>
                </a:cubicBezTo>
                <a:cubicBezTo>
                  <a:pt x="1815475" y="271465"/>
                  <a:pt x="1803536" y="274589"/>
                  <a:pt x="1789514" y="275035"/>
                </a:cubicBezTo>
                <a:cubicBezTo>
                  <a:pt x="1774204" y="275028"/>
                  <a:pt x="1761228" y="270857"/>
                  <a:pt x="1750585" y="262523"/>
                </a:cubicBezTo>
                <a:cubicBezTo>
                  <a:pt x="1739942" y="254188"/>
                  <a:pt x="1734391" y="241734"/>
                  <a:pt x="1733931" y="225160"/>
                </a:cubicBezTo>
                <a:cubicBezTo>
                  <a:pt x="1734200" y="210466"/>
                  <a:pt x="1738494" y="198270"/>
                  <a:pt x="1746815" y="188574"/>
                </a:cubicBezTo>
                <a:cubicBezTo>
                  <a:pt x="1755136" y="178878"/>
                  <a:pt x="1765871" y="171246"/>
                  <a:pt x="1779020" y="165677"/>
                </a:cubicBezTo>
                <a:cubicBezTo>
                  <a:pt x="1792168" y="160109"/>
                  <a:pt x="1806120" y="156168"/>
                  <a:pt x="1820873" y="153856"/>
                </a:cubicBezTo>
                <a:cubicBezTo>
                  <a:pt x="1835627" y="151543"/>
                  <a:pt x="1849570" y="150423"/>
                  <a:pt x="1862705" y="150496"/>
                </a:cubicBezTo>
                <a:lnTo>
                  <a:pt x="1869566" y="150496"/>
                </a:lnTo>
                <a:cubicBezTo>
                  <a:pt x="1869662" y="150162"/>
                  <a:pt x="1870043" y="148159"/>
                  <a:pt x="1870710" y="144488"/>
                </a:cubicBezTo>
                <a:cubicBezTo>
                  <a:pt x="1871377" y="140816"/>
                  <a:pt x="1871758" y="137479"/>
                  <a:pt x="1871853" y="134475"/>
                </a:cubicBezTo>
                <a:cubicBezTo>
                  <a:pt x="1871830" y="126798"/>
                  <a:pt x="1869209" y="120886"/>
                  <a:pt x="1863991" y="116737"/>
                </a:cubicBezTo>
                <a:cubicBezTo>
                  <a:pt x="1858774" y="112589"/>
                  <a:pt x="1851102" y="110491"/>
                  <a:pt x="1840976" y="110443"/>
                </a:cubicBezTo>
                <a:cubicBezTo>
                  <a:pt x="1831260" y="110665"/>
                  <a:pt x="1822017" y="112214"/>
                  <a:pt x="1813247" y="115091"/>
                </a:cubicBezTo>
                <a:cubicBezTo>
                  <a:pt x="1804477" y="117969"/>
                  <a:pt x="1797295" y="120846"/>
                  <a:pt x="1791702" y="123723"/>
                </a:cubicBezTo>
                <a:cubicBezTo>
                  <a:pt x="1786109" y="126601"/>
                  <a:pt x="1783219" y="128150"/>
                  <a:pt x="1783033" y="128372"/>
                </a:cubicBezTo>
                <a:lnTo>
                  <a:pt x="1771994" y="92558"/>
                </a:lnTo>
                <a:cubicBezTo>
                  <a:pt x="1772182" y="92300"/>
                  <a:pt x="1775827" y="90491"/>
                  <a:pt x="1782931" y="87132"/>
                </a:cubicBezTo>
                <a:cubicBezTo>
                  <a:pt x="1790035" y="83773"/>
                  <a:pt x="1799469" y="80414"/>
                  <a:pt x="1811232" y="77055"/>
                </a:cubicBezTo>
                <a:cubicBezTo>
                  <a:pt x="1822995" y="73696"/>
                  <a:pt x="1835959" y="71887"/>
                  <a:pt x="1850125" y="71629"/>
                </a:cubicBezTo>
                <a:close/>
                <a:moveTo>
                  <a:pt x="1562857" y="71629"/>
                </a:moveTo>
                <a:cubicBezTo>
                  <a:pt x="1574061" y="71598"/>
                  <a:pt x="1584862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2" y="96802"/>
                  <a:pt x="1628438" y="105152"/>
                  <a:pt x="1626823" y="115399"/>
                </a:cubicBezTo>
                <a:lnTo>
                  <a:pt x="1622632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1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0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5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7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1" y="119242"/>
                  <a:pt x="1480548" y="107648"/>
                  <a:pt x="1488853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7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1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6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0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1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1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4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3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3276565" y="23242"/>
                </a:moveTo>
                <a:lnTo>
                  <a:pt x="3323035" y="23242"/>
                </a:lnTo>
                <a:lnTo>
                  <a:pt x="3312747" y="76201"/>
                </a:lnTo>
                <a:lnTo>
                  <a:pt x="3357325" y="76201"/>
                </a:lnTo>
                <a:lnTo>
                  <a:pt x="3350466" y="112348"/>
                </a:lnTo>
                <a:lnTo>
                  <a:pt x="3305890" y="112348"/>
                </a:lnTo>
                <a:lnTo>
                  <a:pt x="3290269" y="193914"/>
                </a:lnTo>
                <a:cubicBezTo>
                  <a:pt x="3289887" y="196265"/>
                  <a:pt x="3289602" y="198615"/>
                  <a:pt x="3289411" y="200966"/>
                </a:cubicBezTo>
                <a:cubicBezTo>
                  <a:pt x="3289221" y="203316"/>
                  <a:pt x="3289126" y="205285"/>
                  <a:pt x="3289126" y="206873"/>
                </a:cubicBezTo>
                <a:cubicBezTo>
                  <a:pt x="3289514" y="217808"/>
                  <a:pt x="3292833" y="225002"/>
                  <a:pt x="3299079" y="228456"/>
                </a:cubicBezTo>
                <a:cubicBezTo>
                  <a:pt x="3305326" y="231910"/>
                  <a:pt x="3312168" y="233483"/>
                  <a:pt x="3319606" y="233173"/>
                </a:cubicBezTo>
                <a:cubicBezTo>
                  <a:pt x="3322717" y="233141"/>
                  <a:pt x="3325257" y="233014"/>
                  <a:pt x="3327226" y="232792"/>
                </a:cubicBezTo>
                <a:cubicBezTo>
                  <a:pt x="3329194" y="232569"/>
                  <a:pt x="3330210" y="232442"/>
                  <a:pt x="3330274" y="232411"/>
                </a:cubicBezTo>
                <a:lnTo>
                  <a:pt x="3322654" y="271227"/>
                </a:lnTo>
                <a:cubicBezTo>
                  <a:pt x="3322471" y="271274"/>
                  <a:pt x="3320931" y="271464"/>
                  <a:pt x="3318034" y="271797"/>
                </a:cubicBezTo>
                <a:cubicBezTo>
                  <a:pt x="3315137" y="272130"/>
                  <a:pt x="3311978" y="272321"/>
                  <a:pt x="3308557" y="272368"/>
                </a:cubicBezTo>
                <a:cubicBezTo>
                  <a:pt x="3296675" y="272479"/>
                  <a:pt x="3285529" y="270735"/>
                  <a:pt x="3275118" y="267138"/>
                </a:cubicBezTo>
                <a:cubicBezTo>
                  <a:pt x="3264707" y="263541"/>
                  <a:pt x="3256242" y="257426"/>
                  <a:pt x="3249724" y="248794"/>
                </a:cubicBezTo>
                <a:cubicBezTo>
                  <a:pt x="3243205" y="240161"/>
                  <a:pt x="3239845" y="228348"/>
                  <a:pt x="3239643" y="213353"/>
                </a:cubicBezTo>
                <a:cubicBezTo>
                  <a:pt x="3239651" y="210677"/>
                  <a:pt x="3239825" y="207834"/>
                  <a:pt x="3240167" y="204825"/>
                </a:cubicBezTo>
                <a:cubicBezTo>
                  <a:pt x="3240507" y="201815"/>
                  <a:pt x="3240967" y="198687"/>
                  <a:pt x="3241546" y="195439"/>
                </a:cubicBezTo>
                <a:lnTo>
                  <a:pt x="3257913" y="112348"/>
                </a:lnTo>
                <a:lnTo>
                  <a:pt x="3227832" y="112348"/>
                </a:lnTo>
                <a:lnTo>
                  <a:pt x="3235071" y="76201"/>
                </a:lnTo>
                <a:lnTo>
                  <a:pt x="3266288" y="76201"/>
                </a:ln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7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5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4924758" y="1"/>
                </a:moveTo>
                <a:lnTo>
                  <a:pt x="5002863" y="1"/>
                </a:lnTo>
                <a:lnTo>
                  <a:pt x="4962858" y="207635"/>
                </a:lnTo>
                <a:cubicBezTo>
                  <a:pt x="4962461" y="209581"/>
                  <a:pt x="4962112" y="211598"/>
                  <a:pt x="4961810" y="213686"/>
                </a:cubicBezTo>
                <a:cubicBezTo>
                  <a:pt x="4961509" y="215774"/>
                  <a:pt x="4961350" y="217696"/>
                  <a:pt x="4961334" y="219451"/>
                </a:cubicBezTo>
                <a:cubicBezTo>
                  <a:pt x="4961398" y="225271"/>
                  <a:pt x="4962890" y="229353"/>
                  <a:pt x="4965811" y="231695"/>
                </a:cubicBezTo>
                <a:cubicBezTo>
                  <a:pt x="4968732" y="234037"/>
                  <a:pt x="4972700" y="235165"/>
                  <a:pt x="4977717" y="235077"/>
                </a:cubicBezTo>
                <a:cubicBezTo>
                  <a:pt x="4980067" y="235046"/>
                  <a:pt x="4982035" y="234919"/>
                  <a:pt x="4983622" y="234697"/>
                </a:cubicBezTo>
                <a:cubicBezTo>
                  <a:pt x="4985210" y="234474"/>
                  <a:pt x="4986036" y="234348"/>
                  <a:pt x="4986099" y="234316"/>
                </a:cubicBezTo>
                <a:lnTo>
                  <a:pt x="4978860" y="270465"/>
                </a:lnTo>
                <a:cubicBezTo>
                  <a:pt x="4978733" y="270512"/>
                  <a:pt x="4976987" y="270703"/>
                  <a:pt x="4973621" y="271035"/>
                </a:cubicBezTo>
                <a:cubicBezTo>
                  <a:pt x="4970256" y="271368"/>
                  <a:pt x="4966033" y="271559"/>
                  <a:pt x="4960953" y="271606"/>
                </a:cubicBezTo>
                <a:cubicBezTo>
                  <a:pt x="4948118" y="271931"/>
                  <a:pt x="4937403" y="269854"/>
                  <a:pt x="4928806" y="265375"/>
                </a:cubicBezTo>
                <a:cubicBezTo>
                  <a:pt x="4920210" y="260897"/>
                  <a:pt x="4915305" y="252066"/>
                  <a:pt x="4914090" y="238883"/>
                </a:cubicBezTo>
                <a:lnTo>
                  <a:pt x="4913328" y="238883"/>
                </a:lnTo>
                <a:cubicBezTo>
                  <a:pt x="4906423" y="249213"/>
                  <a:pt x="4897184" y="257760"/>
                  <a:pt x="4885610" y="264522"/>
                </a:cubicBezTo>
                <a:cubicBezTo>
                  <a:pt x="4874038" y="271285"/>
                  <a:pt x="4861560" y="274789"/>
                  <a:pt x="4848177" y="275035"/>
                </a:cubicBezTo>
                <a:cubicBezTo>
                  <a:pt x="4824440" y="274751"/>
                  <a:pt x="4806226" y="267423"/>
                  <a:pt x="4793536" y="253050"/>
                </a:cubicBezTo>
                <a:cubicBezTo>
                  <a:pt x="4780846" y="238678"/>
                  <a:pt x="4774438" y="218966"/>
                  <a:pt x="4774311" y="193914"/>
                </a:cubicBezTo>
                <a:cubicBezTo>
                  <a:pt x="4774590" y="169486"/>
                  <a:pt x="4779699" y="148133"/>
                  <a:pt x="4789637" y="129855"/>
                </a:cubicBezTo>
                <a:cubicBezTo>
                  <a:pt x="4799576" y="111577"/>
                  <a:pt x="4812668" y="97344"/>
                  <a:pt x="4828914" y="87155"/>
                </a:cubicBezTo>
                <a:cubicBezTo>
                  <a:pt x="4845160" y="76966"/>
                  <a:pt x="4862884" y="71790"/>
                  <a:pt x="4882086" y="71629"/>
                </a:cubicBezTo>
                <a:cubicBezTo>
                  <a:pt x="4892857" y="71526"/>
                  <a:pt x="4903129" y="73635"/>
                  <a:pt x="4912899" y="77956"/>
                </a:cubicBezTo>
                <a:cubicBezTo>
                  <a:pt x="4922670" y="82277"/>
                  <a:pt x="4930180" y="89428"/>
                  <a:pt x="4935426" y="99410"/>
                </a:cubicBezTo>
                <a:lnTo>
                  <a:pt x="4936188" y="99410"/>
                </a:lnTo>
                <a:cubicBezTo>
                  <a:pt x="4936181" y="99275"/>
                  <a:pt x="4936291" y="98022"/>
                  <a:pt x="4936521" y="95652"/>
                </a:cubicBezTo>
                <a:cubicBezTo>
                  <a:pt x="4936752" y="93281"/>
                  <a:pt x="4937149" y="90601"/>
                  <a:pt x="4937712" y="87612"/>
                </a:cubicBezTo>
                <a:lnTo>
                  <a:pt x="4947618" y="36148"/>
                </a:lnTo>
                <a:lnTo>
                  <a:pt x="4917519" y="36148"/>
                </a:lnTo>
                <a:close/>
                <a:moveTo>
                  <a:pt x="4679811" y="1"/>
                </a:moveTo>
                <a:lnTo>
                  <a:pt x="4757880" y="1"/>
                </a:lnTo>
                <a:lnTo>
                  <a:pt x="4718638" y="204210"/>
                </a:lnTo>
                <a:cubicBezTo>
                  <a:pt x="4718058" y="206750"/>
                  <a:pt x="4717597" y="209291"/>
                  <a:pt x="4717256" y="211832"/>
                </a:cubicBezTo>
                <a:cubicBezTo>
                  <a:pt x="4716915" y="214372"/>
                  <a:pt x="4716740" y="216532"/>
                  <a:pt x="4716732" y="218310"/>
                </a:cubicBezTo>
                <a:cubicBezTo>
                  <a:pt x="4716796" y="224082"/>
                  <a:pt x="4718288" y="227973"/>
                  <a:pt x="4721209" y="229981"/>
                </a:cubicBezTo>
                <a:cubicBezTo>
                  <a:pt x="4724130" y="231990"/>
                  <a:pt x="4728099" y="232927"/>
                  <a:pt x="4733115" y="232792"/>
                </a:cubicBezTo>
                <a:cubicBezTo>
                  <a:pt x="4735814" y="232776"/>
                  <a:pt x="4737942" y="232712"/>
                  <a:pt x="4739497" y="232601"/>
                </a:cubicBezTo>
                <a:cubicBezTo>
                  <a:pt x="4741053" y="232490"/>
                  <a:pt x="4741847" y="232427"/>
                  <a:pt x="4741879" y="232411"/>
                </a:cubicBezTo>
                <a:lnTo>
                  <a:pt x="4734258" y="270846"/>
                </a:lnTo>
                <a:cubicBezTo>
                  <a:pt x="4734108" y="270893"/>
                  <a:pt x="4732409" y="271083"/>
                  <a:pt x="4729163" y="271416"/>
                </a:cubicBezTo>
                <a:cubicBezTo>
                  <a:pt x="4725916" y="271749"/>
                  <a:pt x="4722027" y="271940"/>
                  <a:pt x="4717495" y="271987"/>
                </a:cubicBezTo>
                <a:cubicBezTo>
                  <a:pt x="4709560" y="272154"/>
                  <a:pt x="4701745" y="271228"/>
                  <a:pt x="4694049" y="269211"/>
                </a:cubicBezTo>
                <a:cubicBezTo>
                  <a:pt x="4686354" y="267193"/>
                  <a:pt x="4679949" y="263081"/>
                  <a:pt x="4674834" y="256877"/>
                </a:cubicBezTo>
                <a:cubicBezTo>
                  <a:pt x="4669719" y="250672"/>
                  <a:pt x="4667064" y="241374"/>
                  <a:pt x="4666869" y="228981"/>
                </a:cubicBezTo>
                <a:cubicBezTo>
                  <a:pt x="4666869" y="226115"/>
                  <a:pt x="4667059" y="222987"/>
                  <a:pt x="4667440" y="219597"/>
                </a:cubicBezTo>
                <a:cubicBezTo>
                  <a:pt x="4667821" y="216206"/>
                  <a:pt x="4668392" y="212602"/>
                  <a:pt x="4669153" y="208783"/>
                </a:cubicBezTo>
                <a:lnTo>
                  <a:pt x="4702649" y="36148"/>
                </a:lnTo>
                <a:lnTo>
                  <a:pt x="4672578" y="36148"/>
                </a:lnTo>
                <a:close/>
                <a:moveTo>
                  <a:pt x="3386709" y="1"/>
                </a:moveTo>
                <a:lnTo>
                  <a:pt x="3464433" y="1"/>
                </a:lnTo>
                <a:lnTo>
                  <a:pt x="3446145" y="95226"/>
                </a:lnTo>
                <a:cubicBezTo>
                  <a:pt x="3445105" y="99919"/>
                  <a:pt x="3444042" y="103852"/>
                  <a:pt x="3442954" y="107024"/>
                </a:cubicBezTo>
                <a:cubicBezTo>
                  <a:pt x="3441867" y="110195"/>
                  <a:pt x="3441279" y="111844"/>
                  <a:pt x="3441192" y="111971"/>
                </a:cubicBezTo>
                <a:lnTo>
                  <a:pt x="3441954" y="111971"/>
                </a:lnTo>
                <a:cubicBezTo>
                  <a:pt x="3443137" y="109317"/>
                  <a:pt x="3446825" y="104815"/>
                  <a:pt x="3453018" y="98467"/>
                </a:cubicBezTo>
                <a:cubicBezTo>
                  <a:pt x="3459210" y="92120"/>
                  <a:pt x="3467667" y="86152"/>
                  <a:pt x="3478389" y="80566"/>
                </a:cubicBezTo>
                <a:cubicBezTo>
                  <a:pt x="3489111" y="74979"/>
                  <a:pt x="3501858" y="72000"/>
                  <a:pt x="3516630" y="71629"/>
                </a:cubicBezTo>
                <a:cubicBezTo>
                  <a:pt x="3533603" y="71652"/>
                  <a:pt x="3547054" y="76077"/>
                  <a:pt x="3556982" y="84903"/>
                </a:cubicBezTo>
                <a:cubicBezTo>
                  <a:pt x="3566911" y="93729"/>
                  <a:pt x="3571987" y="106814"/>
                  <a:pt x="3572208" y="124159"/>
                </a:cubicBezTo>
                <a:cubicBezTo>
                  <a:pt x="3572016" y="132496"/>
                  <a:pt x="3570667" y="143127"/>
                  <a:pt x="3568162" y="156052"/>
                </a:cubicBezTo>
                <a:cubicBezTo>
                  <a:pt x="3565657" y="168977"/>
                  <a:pt x="3563151" y="181417"/>
                  <a:pt x="3560644" y="193372"/>
                </a:cubicBezTo>
                <a:cubicBezTo>
                  <a:pt x="3558137" y="205328"/>
                  <a:pt x="3556785" y="214021"/>
                  <a:pt x="3556588" y="219451"/>
                </a:cubicBezTo>
                <a:cubicBezTo>
                  <a:pt x="3556627" y="225438"/>
                  <a:pt x="3558072" y="229567"/>
                  <a:pt x="3560921" y="231838"/>
                </a:cubicBezTo>
                <a:cubicBezTo>
                  <a:pt x="3563771" y="234109"/>
                  <a:pt x="3567787" y="235189"/>
                  <a:pt x="3572970" y="235078"/>
                </a:cubicBezTo>
                <a:cubicBezTo>
                  <a:pt x="3575137" y="235046"/>
                  <a:pt x="3576995" y="234919"/>
                  <a:pt x="3578542" y="234697"/>
                </a:cubicBezTo>
                <a:cubicBezTo>
                  <a:pt x="3580091" y="234474"/>
                  <a:pt x="3580900" y="234347"/>
                  <a:pt x="3580972" y="234316"/>
                </a:cubicBezTo>
                <a:lnTo>
                  <a:pt x="3574113" y="270465"/>
                </a:lnTo>
                <a:cubicBezTo>
                  <a:pt x="3574058" y="270512"/>
                  <a:pt x="3572359" y="270703"/>
                  <a:pt x="3569017" y="271035"/>
                </a:cubicBezTo>
                <a:cubicBezTo>
                  <a:pt x="3565676" y="271368"/>
                  <a:pt x="3561025" y="271559"/>
                  <a:pt x="3555065" y="271606"/>
                </a:cubicBezTo>
                <a:cubicBezTo>
                  <a:pt x="3547997" y="271789"/>
                  <a:pt x="3540774" y="271042"/>
                  <a:pt x="3533397" y="269365"/>
                </a:cubicBezTo>
                <a:cubicBezTo>
                  <a:pt x="3526019" y="267688"/>
                  <a:pt x="3519783" y="263981"/>
                  <a:pt x="3514690" y="258245"/>
                </a:cubicBezTo>
                <a:cubicBezTo>
                  <a:pt x="3509595" y="252508"/>
                  <a:pt x="3506940" y="243642"/>
                  <a:pt x="3506724" y="231648"/>
                </a:cubicBezTo>
                <a:cubicBezTo>
                  <a:pt x="3506912" y="224462"/>
                  <a:pt x="3508228" y="214736"/>
                  <a:pt x="3510672" y="202468"/>
                </a:cubicBezTo>
                <a:cubicBezTo>
                  <a:pt x="3513116" y="190200"/>
                  <a:pt x="3515561" y="178101"/>
                  <a:pt x="3518007" y="166171"/>
                </a:cubicBezTo>
                <a:cubicBezTo>
                  <a:pt x="3520452" y="154241"/>
                  <a:pt x="3521771" y="145190"/>
                  <a:pt x="3521964" y="139018"/>
                </a:cubicBezTo>
                <a:cubicBezTo>
                  <a:pt x="3521980" y="131716"/>
                  <a:pt x="3519948" y="126032"/>
                  <a:pt x="3515868" y="121968"/>
                </a:cubicBezTo>
                <a:cubicBezTo>
                  <a:pt x="3511789" y="117904"/>
                  <a:pt x="3505565" y="115841"/>
                  <a:pt x="3497199" y="115777"/>
                </a:cubicBezTo>
                <a:cubicBezTo>
                  <a:pt x="3479626" y="116357"/>
                  <a:pt x="3464766" y="123294"/>
                  <a:pt x="3452622" y="136589"/>
                </a:cubicBezTo>
                <a:cubicBezTo>
                  <a:pt x="3440478" y="149885"/>
                  <a:pt x="3432477" y="166061"/>
                  <a:pt x="3428619" y="185119"/>
                </a:cubicBezTo>
                <a:lnTo>
                  <a:pt x="3411855" y="270463"/>
                </a:lnTo>
                <a:lnTo>
                  <a:pt x="3363468" y="270463"/>
                </a:lnTo>
                <a:lnTo>
                  <a:pt x="3408807" y="36148"/>
                </a:lnTo>
                <a:lnTo>
                  <a:pt x="3379851" y="36148"/>
                </a:lnTo>
                <a:close/>
                <a:moveTo>
                  <a:pt x="3029283" y="1"/>
                </a:moveTo>
                <a:lnTo>
                  <a:pt x="3107388" y="1"/>
                </a:lnTo>
                <a:lnTo>
                  <a:pt x="3067383" y="207635"/>
                </a:lnTo>
                <a:cubicBezTo>
                  <a:pt x="3066987" y="209581"/>
                  <a:pt x="3066637" y="211598"/>
                  <a:pt x="3066336" y="213686"/>
                </a:cubicBezTo>
                <a:cubicBezTo>
                  <a:pt x="3066034" y="215774"/>
                  <a:pt x="3065875" y="217696"/>
                  <a:pt x="3065860" y="219451"/>
                </a:cubicBezTo>
                <a:cubicBezTo>
                  <a:pt x="3065923" y="225271"/>
                  <a:pt x="3067415" y="229353"/>
                  <a:pt x="3070336" y="231695"/>
                </a:cubicBezTo>
                <a:cubicBezTo>
                  <a:pt x="3073257" y="234037"/>
                  <a:pt x="3077226" y="235165"/>
                  <a:pt x="3082243" y="235077"/>
                </a:cubicBezTo>
                <a:cubicBezTo>
                  <a:pt x="3084592" y="235046"/>
                  <a:pt x="3086561" y="234919"/>
                  <a:pt x="3088148" y="234697"/>
                </a:cubicBezTo>
                <a:cubicBezTo>
                  <a:pt x="3089736" y="234474"/>
                  <a:pt x="3090561" y="234348"/>
                  <a:pt x="3090625" y="234316"/>
                </a:cubicBezTo>
                <a:lnTo>
                  <a:pt x="3083386" y="270465"/>
                </a:lnTo>
                <a:cubicBezTo>
                  <a:pt x="3083259" y="270512"/>
                  <a:pt x="3081512" y="270703"/>
                  <a:pt x="3078147" y="271035"/>
                </a:cubicBezTo>
                <a:cubicBezTo>
                  <a:pt x="3074781" y="271368"/>
                  <a:pt x="3070559" y="271559"/>
                  <a:pt x="3065479" y="271606"/>
                </a:cubicBezTo>
                <a:cubicBezTo>
                  <a:pt x="3052643" y="271931"/>
                  <a:pt x="3041928" y="269854"/>
                  <a:pt x="3033332" y="265375"/>
                </a:cubicBezTo>
                <a:cubicBezTo>
                  <a:pt x="3024735" y="260897"/>
                  <a:pt x="3019830" y="252066"/>
                  <a:pt x="3018615" y="238883"/>
                </a:cubicBezTo>
                <a:lnTo>
                  <a:pt x="3017853" y="238883"/>
                </a:lnTo>
                <a:cubicBezTo>
                  <a:pt x="3010948" y="249213"/>
                  <a:pt x="3001708" y="257760"/>
                  <a:pt x="2990136" y="264522"/>
                </a:cubicBezTo>
                <a:cubicBezTo>
                  <a:pt x="2978563" y="271285"/>
                  <a:pt x="2966085" y="274789"/>
                  <a:pt x="2952703" y="275035"/>
                </a:cubicBezTo>
                <a:cubicBezTo>
                  <a:pt x="2928965" y="274751"/>
                  <a:pt x="2910751" y="267423"/>
                  <a:pt x="2898061" y="253050"/>
                </a:cubicBezTo>
                <a:cubicBezTo>
                  <a:pt x="2885371" y="238678"/>
                  <a:pt x="2878962" y="218966"/>
                  <a:pt x="2878836" y="193914"/>
                </a:cubicBezTo>
                <a:cubicBezTo>
                  <a:pt x="2879116" y="169486"/>
                  <a:pt x="2884224" y="148133"/>
                  <a:pt x="2894163" y="129855"/>
                </a:cubicBezTo>
                <a:cubicBezTo>
                  <a:pt x="2904101" y="111577"/>
                  <a:pt x="2917193" y="97344"/>
                  <a:pt x="2933439" y="87155"/>
                </a:cubicBezTo>
                <a:cubicBezTo>
                  <a:pt x="2949685" y="76966"/>
                  <a:pt x="2967409" y="71790"/>
                  <a:pt x="2986612" y="71629"/>
                </a:cubicBezTo>
                <a:cubicBezTo>
                  <a:pt x="2997383" y="71526"/>
                  <a:pt x="3007654" y="73635"/>
                  <a:pt x="3017425" y="77956"/>
                </a:cubicBezTo>
                <a:cubicBezTo>
                  <a:pt x="3027196" y="82277"/>
                  <a:pt x="3034705" y="89428"/>
                  <a:pt x="3039952" y="99410"/>
                </a:cubicBezTo>
                <a:lnTo>
                  <a:pt x="3040714" y="99410"/>
                </a:lnTo>
                <a:cubicBezTo>
                  <a:pt x="3040706" y="99275"/>
                  <a:pt x="3040817" y="98022"/>
                  <a:pt x="3041047" y="95652"/>
                </a:cubicBezTo>
                <a:cubicBezTo>
                  <a:pt x="3041277" y="93281"/>
                  <a:pt x="3041674" y="90601"/>
                  <a:pt x="3042238" y="87612"/>
                </a:cubicBezTo>
                <a:lnTo>
                  <a:pt x="3052143" y="36148"/>
                </a:lnTo>
                <a:lnTo>
                  <a:pt x="3022044" y="36148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1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2" name="TextBox 15" hidden="1">
            <a:extLst>
              <a:ext uri="{FF2B5EF4-FFF2-40B4-BE49-F238E27FC236}">
                <a16:creationId xmlns:a16="http://schemas.microsoft.com/office/drawing/2014/main" id="{F5CCBD9B-6C26-43AC-86DE-500511A4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Diabetes around the world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FF2394D4-D98F-4CDB-9A1A-6BBFD32E2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265238"/>
            <a:ext cx="647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Undiagnosed percentage and undiagnosed cases of diabetes (20-79 years) per region</a:t>
            </a:r>
            <a:endParaRPr lang="en-US" altLang="en-US" sz="1800">
              <a:latin typeface="DIN-Medium"/>
              <a:ea typeface="DIN-Medium"/>
              <a:cs typeface="DIN-Medium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A2FCECD4-4856-4C66-A4EB-D0D29A65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746250"/>
            <a:ext cx="408305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>
            <a:extLst>
              <a:ext uri="{FF2B5EF4-FFF2-40B4-BE49-F238E27FC236}">
                <a16:creationId xmlns:a16="http://schemas.microsoft.com/office/drawing/2014/main" id="{98D4C091-FE2A-44FE-B362-AEFBD85B4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51244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To Outline">
            <a:extLst>
              <a:ext uri="{FF2B5EF4-FFF2-40B4-BE49-F238E27FC236}">
                <a16:creationId xmlns:a16="http://schemas.microsoft.com/office/drawing/2014/main" id="{E31F82F6-06EF-414F-991A-9ADD5FF5F574}"/>
              </a:ext>
            </a:extLst>
          </p:cNvPr>
          <p:cNvSpPr/>
          <p:nvPr/>
        </p:nvSpPr>
        <p:spPr>
          <a:xfrm>
            <a:off x="427038" y="479425"/>
            <a:ext cx="3171825" cy="349250"/>
          </a:xfrm>
          <a:custGeom>
            <a:avLst/>
            <a:gdLst/>
            <a:ahLst/>
            <a:cxnLst/>
            <a:rect l="l" t="t" r="r" b="b"/>
            <a:pathLst>
              <a:path w="4228795" h="350476">
                <a:moveTo>
                  <a:pt x="3152005" y="179785"/>
                </a:moveTo>
                <a:cubicBezTo>
                  <a:pt x="3144136" y="179625"/>
                  <a:pt x="3134502" y="180369"/>
                  <a:pt x="3123104" y="182016"/>
                </a:cubicBezTo>
                <a:cubicBezTo>
                  <a:pt x="3111705" y="183664"/>
                  <a:pt x="3101536" y="187176"/>
                  <a:pt x="3092593" y="192552"/>
                </a:cubicBezTo>
                <a:cubicBezTo>
                  <a:pt x="3083652" y="197928"/>
                  <a:pt x="3078932" y="206128"/>
                  <a:pt x="3078433" y="217153"/>
                </a:cubicBezTo>
                <a:cubicBezTo>
                  <a:pt x="3078385" y="223746"/>
                  <a:pt x="3080291" y="229053"/>
                  <a:pt x="3084151" y="233073"/>
                </a:cubicBezTo>
                <a:cubicBezTo>
                  <a:pt x="3088010" y="237092"/>
                  <a:pt x="3094109" y="239158"/>
                  <a:pt x="3102448" y="239269"/>
                </a:cubicBezTo>
                <a:cubicBezTo>
                  <a:pt x="3111313" y="239048"/>
                  <a:pt x="3119633" y="236185"/>
                  <a:pt x="3127410" y="230682"/>
                </a:cubicBezTo>
                <a:cubicBezTo>
                  <a:pt x="3135187" y="225179"/>
                  <a:pt x="3141842" y="218363"/>
                  <a:pt x="3147374" y="210233"/>
                </a:cubicBezTo>
                <a:cubicBezTo>
                  <a:pt x="3152906" y="202103"/>
                  <a:pt x="3156737" y="193987"/>
                  <a:pt x="3158866" y="185886"/>
                </a:cubicBezTo>
                <a:lnTo>
                  <a:pt x="3160392" y="179785"/>
                </a:lnTo>
                <a:close/>
                <a:moveTo>
                  <a:pt x="1027930" y="179785"/>
                </a:moveTo>
                <a:cubicBezTo>
                  <a:pt x="1020061" y="179625"/>
                  <a:pt x="1010427" y="180369"/>
                  <a:pt x="999029" y="182016"/>
                </a:cubicBezTo>
                <a:cubicBezTo>
                  <a:pt x="987630" y="183664"/>
                  <a:pt x="977460" y="187176"/>
                  <a:pt x="968518" y="192552"/>
                </a:cubicBezTo>
                <a:cubicBezTo>
                  <a:pt x="959577" y="197928"/>
                  <a:pt x="954856" y="206128"/>
                  <a:pt x="954357" y="217153"/>
                </a:cubicBezTo>
                <a:cubicBezTo>
                  <a:pt x="954310" y="223746"/>
                  <a:pt x="956216" y="229053"/>
                  <a:pt x="960075" y="233073"/>
                </a:cubicBezTo>
                <a:cubicBezTo>
                  <a:pt x="963935" y="237092"/>
                  <a:pt x="970034" y="239158"/>
                  <a:pt x="978373" y="239269"/>
                </a:cubicBezTo>
                <a:cubicBezTo>
                  <a:pt x="987237" y="239048"/>
                  <a:pt x="995558" y="236185"/>
                  <a:pt x="1003335" y="230682"/>
                </a:cubicBezTo>
                <a:cubicBezTo>
                  <a:pt x="1011112" y="225179"/>
                  <a:pt x="1017767" y="218363"/>
                  <a:pt x="1023299" y="210233"/>
                </a:cubicBezTo>
                <a:cubicBezTo>
                  <a:pt x="1028831" y="202103"/>
                  <a:pt x="1032662" y="193987"/>
                  <a:pt x="1034791" y="185886"/>
                </a:cubicBezTo>
                <a:lnTo>
                  <a:pt x="1036316" y="179785"/>
                </a:lnTo>
                <a:close/>
                <a:moveTo>
                  <a:pt x="3385947" y="113110"/>
                </a:moveTo>
                <a:cubicBezTo>
                  <a:pt x="3369342" y="113650"/>
                  <a:pt x="3354927" y="121241"/>
                  <a:pt x="3342704" y="135884"/>
                </a:cubicBezTo>
                <a:cubicBezTo>
                  <a:pt x="3330480" y="150526"/>
                  <a:pt x="3324066" y="168980"/>
                  <a:pt x="3323463" y="191246"/>
                </a:cubicBezTo>
                <a:cubicBezTo>
                  <a:pt x="3323399" y="203379"/>
                  <a:pt x="3326480" y="213511"/>
                  <a:pt x="3332702" y="221643"/>
                </a:cubicBezTo>
                <a:cubicBezTo>
                  <a:pt x="3338925" y="229774"/>
                  <a:pt x="3348673" y="233998"/>
                  <a:pt x="3361944" y="234316"/>
                </a:cubicBezTo>
                <a:cubicBezTo>
                  <a:pt x="3371831" y="234264"/>
                  <a:pt x="3381521" y="231191"/>
                  <a:pt x="3391013" y="225098"/>
                </a:cubicBezTo>
                <a:cubicBezTo>
                  <a:pt x="3400505" y="219004"/>
                  <a:pt x="3408389" y="210200"/>
                  <a:pt x="3414663" y="198685"/>
                </a:cubicBezTo>
                <a:cubicBezTo>
                  <a:pt x="3420938" y="187171"/>
                  <a:pt x="3424193" y="173256"/>
                  <a:pt x="3424428" y="156942"/>
                </a:cubicBezTo>
                <a:cubicBezTo>
                  <a:pt x="3424325" y="143276"/>
                  <a:pt x="3420912" y="132588"/>
                  <a:pt x="3414189" y="124878"/>
                </a:cubicBezTo>
                <a:cubicBezTo>
                  <a:pt x="3407466" y="117168"/>
                  <a:pt x="3398052" y="113245"/>
                  <a:pt x="3385947" y="113110"/>
                </a:cubicBezTo>
                <a:close/>
                <a:moveTo>
                  <a:pt x="2381584" y="113110"/>
                </a:moveTo>
                <a:cubicBezTo>
                  <a:pt x="2371821" y="113169"/>
                  <a:pt x="2362221" y="116270"/>
                  <a:pt x="2352783" y="122413"/>
                </a:cubicBezTo>
                <a:cubicBezTo>
                  <a:pt x="2343345" y="128556"/>
                  <a:pt x="2335494" y="137388"/>
                  <a:pt x="2329231" y="148910"/>
                </a:cubicBezTo>
                <a:cubicBezTo>
                  <a:pt x="2322968" y="160431"/>
                  <a:pt x="2319718" y="174289"/>
                  <a:pt x="2319481" y="190483"/>
                </a:cubicBezTo>
                <a:cubicBezTo>
                  <a:pt x="2319584" y="204149"/>
                  <a:pt x="2322996" y="214837"/>
                  <a:pt x="2329720" y="222548"/>
                </a:cubicBezTo>
                <a:cubicBezTo>
                  <a:pt x="2336443" y="230258"/>
                  <a:pt x="2345857" y="234181"/>
                  <a:pt x="2357961" y="234316"/>
                </a:cubicBezTo>
                <a:cubicBezTo>
                  <a:pt x="2369044" y="234118"/>
                  <a:pt x="2379264" y="230448"/>
                  <a:pt x="2388625" y="223305"/>
                </a:cubicBezTo>
                <a:cubicBezTo>
                  <a:pt x="2397985" y="216162"/>
                  <a:pt x="2405525" y="206732"/>
                  <a:pt x="2411245" y="195015"/>
                </a:cubicBezTo>
                <a:cubicBezTo>
                  <a:pt x="2416965" y="183298"/>
                  <a:pt x="2419905" y="170480"/>
                  <a:pt x="2420064" y="156561"/>
                </a:cubicBezTo>
                <a:cubicBezTo>
                  <a:pt x="2420128" y="144412"/>
                  <a:pt x="2417048" y="134216"/>
                  <a:pt x="2410825" y="125974"/>
                </a:cubicBezTo>
                <a:cubicBezTo>
                  <a:pt x="2404602" y="117732"/>
                  <a:pt x="2394855" y="113444"/>
                  <a:pt x="2381584" y="113110"/>
                </a:cubicBezTo>
                <a:close/>
                <a:moveTo>
                  <a:pt x="648033" y="113110"/>
                </a:moveTo>
                <a:cubicBezTo>
                  <a:pt x="638271" y="113169"/>
                  <a:pt x="628671" y="116270"/>
                  <a:pt x="619233" y="122413"/>
                </a:cubicBezTo>
                <a:cubicBezTo>
                  <a:pt x="609795" y="128556"/>
                  <a:pt x="601944" y="137388"/>
                  <a:pt x="595681" y="148910"/>
                </a:cubicBezTo>
                <a:cubicBezTo>
                  <a:pt x="589418" y="160431"/>
                  <a:pt x="586168" y="174289"/>
                  <a:pt x="585930" y="190483"/>
                </a:cubicBezTo>
                <a:cubicBezTo>
                  <a:pt x="586034" y="204149"/>
                  <a:pt x="589447" y="214837"/>
                  <a:pt x="596170" y="222548"/>
                </a:cubicBezTo>
                <a:cubicBezTo>
                  <a:pt x="602893" y="230258"/>
                  <a:pt x="612307" y="234181"/>
                  <a:pt x="624411" y="234316"/>
                </a:cubicBezTo>
                <a:cubicBezTo>
                  <a:pt x="635493" y="234118"/>
                  <a:pt x="645714" y="230448"/>
                  <a:pt x="655075" y="223305"/>
                </a:cubicBezTo>
                <a:cubicBezTo>
                  <a:pt x="664435" y="216162"/>
                  <a:pt x="671975" y="206732"/>
                  <a:pt x="677695" y="195015"/>
                </a:cubicBezTo>
                <a:cubicBezTo>
                  <a:pt x="683415" y="183298"/>
                  <a:pt x="686354" y="170480"/>
                  <a:pt x="686515" y="156561"/>
                </a:cubicBezTo>
                <a:cubicBezTo>
                  <a:pt x="686578" y="144412"/>
                  <a:pt x="683498" y="134216"/>
                  <a:pt x="677275" y="125974"/>
                </a:cubicBezTo>
                <a:cubicBezTo>
                  <a:pt x="671052" y="117732"/>
                  <a:pt x="661305" y="113444"/>
                  <a:pt x="648033" y="113110"/>
                </a:cubicBezTo>
                <a:close/>
                <a:moveTo>
                  <a:pt x="1751058" y="112729"/>
                </a:moveTo>
                <a:cubicBezTo>
                  <a:pt x="1739268" y="112852"/>
                  <a:pt x="1728035" y="116080"/>
                  <a:pt x="1717360" y="122413"/>
                </a:cubicBezTo>
                <a:cubicBezTo>
                  <a:pt x="1706686" y="128747"/>
                  <a:pt x="1697938" y="137452"/>
                  <a:pt x="1691117" y="148529"/>
                </a:cubicBezTo>
                <a:cubicBezTo>
                  <a:pt x="1684296" y="159606"/>
                  <a:pt x="1680772" y="172320"/>
                  <a:pt x="1680544" y="186672"/>
                </a:cubicBezTo>
                <a:cubicBezTo>
                  <a:pt x="1680782" y="201315"/>
                  <a:pt x="1685165" y="212813"/>
                  <a:pt x="1693693" y="221166"/>
                </a:cubicBezTo>
                <a:cubicBezTo>
                  <a:pt x="1702222" y="229520"/>
                  <a:pt x="1713466" y="233776"/>
                  <a:pt x="1727426" y="233935"/>
                </a:cubicBezTo>
                <a:cubicBezTo>
                  <a:pt x="1739216" y="233824"/>
                  <a:pt x="1750448" y="230657"/>
                  <a:pt x="1761123" y="224434"/>
                </a:cubicBezTo>
                <a:cubicBezTo>
                  <a:pt x="1771797" y="218211"/>
                  <a:pt x="1780545" y="209595"/>
                  <a:pt x="1787366" y="198587"/>
                </a:cubicBezTo>
                <a:cubicBezTo>
                  <a:pt x="1794186" y="187578"/>
                  <a:pt x="1797711" y="174840"/>
                  <a:pt x="1797939" y="160373"/>
                </a:cubicBezTo>
                <a:cubicBezTo>
                  <a:pt x="1797701" y="145881"/>
                  <a:pt x="1793318" y="134367"/>
                  <a:pt x="1784790" y="125831"/>
                </a:cubicBezTo>
                <a:cubicBezTo>
                  <a:pt x="1776261" y="117295"/>
                  <a:pt x="1765017" y="112928"/>
                  <a:pt x="1751058" y="112729"/>
                </a:cubicBezTo>
                <a:close/>
                <a:moveTo>
                  <a:pt x="1245061" y="112729"/>
                </a:moveTo>
                <a:cubicBezTo>
                  <a:pt x="1232831" y="112936"/>
                  <a:pt x="1222408" y="116376"/>
                  <a:pt x="1213790" y="123049"/>
                </a:cubicBezTo>
                <a:cubicBezTo>
                  <a:pt x="1205173" y="129721"/>
                  <a:pt x="1198588" y="138384"/>
                  <a:pt x="1194035" y="149038"/>
                </a:cubicBezTo>
                <a:cubicBezTo>
                  <a:pt x="1189482" y="159692"/>
                  <a:pt x="1187186" y="171094"/>
                  <a:pt x="1187148" y="183244"/>
                </a:cubicBezTo>
                <a:cubicBezTo>
                  <a:pt x="1187148" y="196196"/>
                  <a:pt x="1190387" y="206503"/>
                  <a:pt x="1196864" y="214166"/>
                </a:cubicBezTo>
                <a:cubicBezTo>
                  <a:pt x="1203341" y="221828"/>
                  <a:pt x="1213056" y="225751"/>
                  <a:pt x="1226011" y="225934"/>
                </a:cubicBezTo>
                <a:cubicBezTo>
                  <a:pt x="1238964" y="225602"/>
                  <a:pt x="1249759" y="221438"/>
                  <a:pt x="1258396" y="213440"/>
                </a:cubicBezTo>
                <a:cubicBezTo>
                  <a:pt x="1267032" y="205443"/>
                  <a:pt x="1273509" y="195603"/>
                  <a:pt x="1277826" y="183921"/>
                </a:cubicBezTo>
                <a:cubicBezTo>
                  <a:pt x="1282144" y="172239"/>
                  <a:pt x="1284304" y="160706"/>
                  <a:pt x="1284304" y="149320"/>
                </a:cubicBezTo>
                <a:cubicBezTo>
                  <a:pt x="1284026" y="135455"/>
                  <a:pt x="1280200" y="125831"/>
                  <a:pt x="1272826" y="120447"/>
                </a:cubicBezTo>
                <a:cubicBezTo>
                  <a:pt x="1265452" y="115064"/>
                  <a:pt x="1256197" y="112491"/>
                  <a:pt x="1245061" y="112729"/>
                </a:cubicBezTo>
                <a:close/>
                <a:moveTo>
                  <a:pt x="3962765" y="108919"/>
                </a:moveTo>
                <a:cubicBezTo>
                  <a:pt x="3950384" y="109078"/>
                  <a:pt x="3939314" y="112956"/>
                  <a:pt x="3929554" y="120553"/>
                </a:cubicBezTo>
                <a:cubicBezTo>
                  <a:pt x="3919793" y="128149"/>
                  <a:pt x="3912440" y="138512"/>
                  <a:pt x="3907492" y="151639"/>
                </a:cubicBezTo>
                <a:lnTo>
                  <a:pt x="3992879" y="151639"/>
                </a:lnTo>
                <a:cubicBezTo>
                  <a:pt x="3992911" y="151480"/>
                  <a:pt x="3993038" y="150272"/>
                  <a:pt x="3993260" y="148015"/>
                </a:cubicBezTo>
                <a:cubicBezTo>
                  <a:pt x="3993483" y="145759"/>
                  <a:pt x="3993610" y="143406"/>
                  <a:pt x="3993642" y="140959"/>
                </a:cubicBezTo>
                <a:cubicBezTo>
                  <a:pt x="3993523" y="130780"/>
                  <a:pt x="3990712" y="122913"/>
                  <a:pt x="3985208" y="117358"/>
                </a:cubicBezTo>
                <a:cubicBezTo>
                  <a:pt x="3979704" y="111804"/>
                  <a:pt x="3972223" y="108991"/>
                  <a:pt x="3962765" y="108919"/>
                </a:cubicBezTo>
                <a:close/>
                <a:moveTo>
                  <a:pt x="3610340" y="108919"/>
                </a:moveTo>
                <a:cubicBezTo>
                  <a:pt x="3597959" y="109078"/>
                  <a:pt x="3586889" y="112956"/>
                  <a:pt x="3577129" y="120553"/>
                </a:cubicBezTo>
                <a:cubicBezTo>
                  <a:pt x="3567369" y="128149"/>
                  <a:pt x="3560015" y="138512"/>
                  <a:pt x="3555067" y="151639"/>
                </a:cubicBezTo>
                <a:lnTo>
                  <a:pt x="3640454" y="151639"/>
                </a:lnTo>
                <a:cubicBezTo>
                  <a:pt x="3640486" y="151480"/>
                  <a:pt x="3640613" y="150272"/>
                  <a:pt x="3640835" y="148015"/>
                </a:cubicBezTo>
                <a:cubicBezTo>
                  <a:pt x="3641058" y="145759"/>
                  <a:pt x="3641185" y="143406"/>
                  <a:pt x="3641217" y="140959"/>
                </a:cubicBezTo>
                <a:cubicBezTo>
                  <a:pt x="3641098" y="130780"/>
                  <a:pt x="3638287" y="122913"/>
                  <a:pt x="3632783" y="117358"/>
                </a:cubicBezTo>
                <a:cubicBezTo>
                  <a:pt x="3627279" y="111804"/>
                  <a:pt x="3619799" y="108991"/>
                  <a:pt x="3610340" y="108919"/>
                </a:cubicBezTo>
                <a:close/>
                <a:moveTo>
                  <a:pt x="2172065" y="108919"/>
                </a:moveTo>
                <a:cubicBezTo>
                  <a:pt x="2159684" y="109078"/>
                  <a:pt x="2148614" y="112956"/>
                  <a:pt x="2138854" y="120553"/>
                </a:cubicBezTo>
                <a:cubicBezTo>
                  <a:pt x="2129094" y="128149"/>
                  <a:pt x="2121740" y="138512"/>
                  <a:pt x="2116793" y="151639"/>
                </a:cubicBezTo>
                <a:lnTo>
                  <a:pt x="2202179" y="151639"/>
                </a:lnTo>
                <a:cubicBezTo>
                  <a:pt x="2202211" y="151480"/>
                  <a:pt x="2202338" y="150272"/>
                  <a:pt x="2202561" y="148015"/>
                </a:cubicBezTo>
                <a:cubicBezTo>
                  <a:pt x="2202783" y="145759"/>
                  <a:pt x="2202910" y="143406"/>
                  <a:pt x="2202942" y="140959"/>
                </a:cubicBezTo>
                <a:cubicBezTo>
                  <a:pt x="2202823" y="130780"/>
                  <a:pt x="2200012" y="122913"/>
                  <a:pt x="2194508" y="117358"/>
                </a:cubicBezTo>
                <a:cubicBezTo>
                  <a:pt x="2189004" y="111804"/>
                  <a:pt x="2181523" y="108991"/>
                  <a:pt x="2172065" y="108919"/>
                </a:cubicBezTo>
                <a:close/>
                <a:moveTo>
                  <a:pt x="2924937" y="76201"/>
                </a:moveTo>
                <a:lnTo>
                  <a:pt x="3002995" y="76201"/>
                </a:lnTo>
                <a:lnTo>
                  <a:pt x="2977468" y="207635"/>
                </a:lnTo>
                <a:cubicBezTo>
                  <a:pt x="2977071" y="209581"/>
                  <a:pt x="2976721" y="211598"/>
                  <a:pt x="2976420" y="213686"/>
                </a:cubicBezTo>
                <a:cubicBezTo>
                  <a:pt x="2976118" y="215774"/>
                  <a:pt x="2975959" y="217696"/>
                  <a:pt x="2975944" y="219451"/>
                </a:cubicBezTo>
                <a:cubicBezTo>
                  <a:pt x="2976007" y="225271"/>
                  <a:pt x="2977499" y="229353"/>
                  <a:pt x="2980420" y="231695"/>
                </a:cubicBezTo>
                <a:cubicBezTo>
                  <a:pt x="2983341" y="234038"/>
                  <a:pt x="2987310" y="235165"/>
                  <a:pt x="2992326" y="235078"/>
                </a:cubicBezTo>
                <a:cubicBezTo>
                  <a:pt x="2994676" y="235046"/>
                  <a:pt x="2996645" y="234919"/>
                  <a:pt x="2998232" y="234697"/>
                </a:cubicBezTo>
                <a:cubicBezTo>
                  <a:pt x="2999819" y="234474"/>
                  <a:pt x="3000645" y="234347"/>
                  <a:pt x="3000709" y="234316"/>
                </a:cubicBezTo>
                <a:lnTo>
                  <a:pt x="2993850" y="270465"/>
                </a:lnTo>
                <a:cubicBezTo>
                  <a:pt x="2993660" y="270512"/>
                  <a:pt x="2991850" y="270703"/>
                  <a:pt x="2988421" y="271035"/>
                </a:cubicBezTo>
                <a:cubicBezTo>
                  <a:pt x="2984992" y="271368"/>
                  <a:pt x="2981087" y="271559"/>
                  <a:pt x="2976705" y="271606"/>
                </a:cubicBezTo>
                <a:cubicBezTo>
                  <a:pt x="2968771" y="271799"/>
                  <a:pt x="2960955" y="271075"/>
                  <a:pt x="2953261" y="269436"/>
                </a:cubicBezTo>
                <a:cubicBezTo>
                  <a:pt x="2945565" y="267796"/>
                  <a:pt x="2939161" y="264084"/>
                  <a:pt x="2934045" y="258301"/>
                </a:cubicBezTo>
                <a:cubicBezTo>
                  <a:pt x="2928930" y="252517"/>
                  <a:pt x="2926275" y="243506"/>
                  <a:pt x="2926080" y="231266"/>
                </a:cubicBezTo>
                <a:cubicBezTo>
                  <a:pt x="2926080" y="228583"/>
                  <a:pt x="2926270" y="225565"/>
                  <a:pt x="2926651" y="222214"/>
                </a:cubicBezTo>
                <a:cubicBezTo>
                  <a:pt x="2927032" y="218863"/>
                  <a:pt x="2927603" y="215274"/>
                  <a:pt x="2928364" y="211447"/>
                </a:cubicBezTo>
                <a:lnTo>
                  <a:pt x="2947776" y="112348"/>
                </a:lnTo>
                <a:lnTo>
                  <a:pt x="2917698" y="112348"/>
                </a:lnTo>
                <a:close/>
                <a:moveTo>
                  <a:pt x="800862" y="76201"/>
                </a:moveTo>
                <a:lnTo>
                  <a:pt x="878920" y="76201"/>
                </a:lnTo>
                <a:lnTo>
                  <a:pt x="853392" y="207635"/>
                </a:lnTo>
                <a:cubicBezTo>
                  <a:pt x="852996" y="209581"/>
                  <a:pt x="852646" y="211598"/>
                  <a:pt x="852345" y="213686"/>
                </a:cubicBezTo>
                <a:cubicBezTo>
                  <a:pt x="852043" y="215774"/>
                  <a:pt x="851884" y="217696"/>
                  <a:pt x="851869" y="219451"/>
                </a:cubicBezTo>
                <a:cubicBezTo>
                  <a:pt x="851932" y="225271"/>
                  <a:pt x="853424" y="229353"/>
                  <a:pt x="856345" y="231695"/>
                </a:cubicBezTo>
                <a:cubicBezTo>
                  <a:pt x="859266" y="234038"/>
                  <a:pt x="863235" y="235165"/>
                  <a:pt x="868251" y="235078"/>
                </a:cubicBezTo>
                <a:cubicBezTo>
                  <a:pt x="870601" y="235046"/>
                  <a:pt x="872569" y="234919"/>
                  <a:pt x="874157" y="234697"/>
                </a:cubicBezTo>
                <a:cubicBezTo>
                  <a:pt x="875744" y="234474"/>
                  <a:pt x="876570" y="234347"/>
                  <a:pt x="876634" y="234316"/>
                </a:cubicBezTo>
                <a:lnTo>
                  <a:pt x="869775" y="270465"/>
                </a:lnTo>
                <a:cubicBezTo>
                  <a:pt x="869585" y="270512"/>
                  <a:pt x="867775" y="270703"/>
                  <a:pt x="864346" y="271035"/>
                </a:cubicBezTo>
                <a:cubicBezTo>
                  <a:pt x="860917" y="271368"/>
                  <a:pt x="857012" y="271559"/>
                  <a:pt x="852630" y="271606"/>
                </a:cubicBezTo>
                <a:cubicBezTo>
                  <a:pt x="844695" y="271799"/>
                  <a:pt x="836881" y="271075"/>
                  <a:pt x="829185" y="269436"/>
                </a:cubicBezTo>
                <a:cubicBezTo>
                  <a:pt x="821490" y="267796"/>
                  <a:pt x="815085" y="264084"/>
                  <a:pt x="809970" y="258301"/>
                </a:cubicBezTo>
                <a:cubicBezTo>
                  <a:pt x="804855" y="252517"/>
                  <a:pt x="802200" y="243506"/>
                  <a:pt x="802005" y="231266"/>
                </a:cubicBezTo>
                <a:cubicBezTo>
                  <a:pt x="802005" y="228583"/>
                  <a:pt x="802195" y="225565"/>
                  <a:pt x="802576" y="222214"/>
                </a:cubicBezTo>
                <a:cubicBezTo>
                  <a:pt x="802957" y="218863"/>
                  <a:pt x="803528" y="215274"/>
                  <a:pt x="804289" y="211447"/>
                </a:cubicBezTo>
                <a:lnTo>
                  <a:pt x="823701" y="112348"/>
                </a:lnTo>
                <a:lnTo>
                  <a:pt x="793623" y="112348"/>
                </a:lnTo>
                <a:close/>
                <a:moveTo>
                  <a:pt x="4164325" y="71629"/>
                </a:moveTo>
                <a:cubicBezTo>
                  <a:pt x="4175529" y="71598"/>
                  <a:pt x="4186330" y="73097"/>
                  <a:pt x="4196731" y="76125"/>
                </a:cubicBezTo>
                <a:cubicBezTo>
                  <a:pt x="4207132" y="79153"/>
                  <a:pt x="4215395" y="83894"/>
                  <a:pt x="4221523" y="90348"/>
                </a:cubicBezTo>
                <a:cubicBezTo>
                  <a:pt x="4227651" y="96802"/>
                  <a:pt x="4229906" y="105152"/>
                  <a:pt x="4228290" y="115399"/>
                </a:cubicBezTo>
                <a:lnTo>
                  <a:pt x="4224099" y="136743"/>
                </a:lnTo>
                <a:lnTo>
                  <a:pt x="4182604" y="136743"/>
                </a:lnTo>
                <a:lnTo>
                  <a:pt x="4184507" y="125309"/>
                </a:lnTo>
                <a:cubicBezTo>
                  <a:pt x="4185102" y="118821"/>
                  <a:pt x="4182389" y="114549"/>
                  <a:pt x="4176368" y="112493"/>
                </a:cubicBezTo>
                <a:cubicBezTo>
                  <a:pt x="4170348" y="110436"/>
                  <a:pt x="4164299" y="109499"/>
                  <a:pt x="4158223" y="109681"/>
                </a:cubicBezTo>
                <a:cubicBezTo>
                  <a:pt x="4148481" y="109681"/>
                  <a:pt x="4140503" y="111397"/>
                  <a:pt x="4134289" y="114827"/>
                </a:cubicBezTo>
                <a:cubicBezTo>
                  <a:pt x="4128075" y="118258"/>
                  <a:pt x="4124865" y="123403"/>
                  <a:pt x="4124658" y="130264"/>
                </a:cubicBezTo>
                <a:cubicBezTo>
                  <a:pt x="4125135" y="138243"/>
                  <a:pt x="4129897" y="144248"/>
                  <a:pt x="4138946" y="148278"/>
                </a:cubicBezTo>
                <a:cubicBezTo>
                  <a:pt x="4147995" y="152309"/>
                  <a:pt x="4158472" y="156230"/>
                  <a:pt x="4170379" y="160040"/>
                </a:cubicBezTo>
                <a:cubicBezTo>
                  <a:pt x="4182285" y="163851"/>
                  <a:pt x="4192762" y="169415"/>
                  <a:pt x="4201811" y="176733"/>
                </a:cubicBezTo>
                <a:cubicBezTo>
                  <a:pt x="4210860" y="184051"/>
                  <a:pt x="4215622" y="194987"/>
                  <a:pt x="4216098" y="209541"/>
                </a:cubicBezTo>
                <a:cubicBezTo>
                  <a:pt x="4215633" y="229603"/>
                  <a:pt x="4207144" y="245471"/>
                  <a:pt x="4190633" y="257145"/>
                </a:cubicBezTo>
                <a:cubicBezTo>
                  <a:pt x="4174123" y="268819"/>
                  <a:pt x="4152385" y="274782"/>
                  <a:pt x="4125421" y="275035"/>
                </a:cubicBezTo>
                <a:cubicBezTo>
                  <a:pt x="4113955" y="275106"/>
                  <a:pt x="4102162" y="273527"/>
                  <a:pt x="4090043" y="270299"/>
                </a:cubicBezTo>
                <a:cubicBezTo>
                  <a:pt x="4077923" y="267071"/>
                  <a:pt x="4068046" y="261770"/>
                  <a:pt x="4060411" y="254397"/>
                </a:cubicBezTo>
                <a:cubicBezTo>
                  <a:pt x="4052775" y="247023"/>
                  <a:pt x="4049950" y="237153"/>
                  <a:pt x="4051935" y="224786"/>
                </a:cubicBezTo>
                <a:lnTo>
                  <a:pt x="4055745" y="205729"/>
                </a:lnTo>
                <a:lnTo>
                  <a:pt x="4096873" y="205729"/>
                </a:lnTo>
                <a:lnTo>
                  <a:pt x="4094971" y="215639"/>
                </a:lnTo>
                <a:cubicBezTo>
                  <a:pt x="4093967" y="221787"/>
                  <a:pt x="4095551" y="226431"/>
                  <a:pt x="4099722" y="229572"/>
                </a:cubicBezTo>
                <a:cubicBezTo>
                  <a:pt x="4103893" y="232713"/>
                  <a:pt x="4109058" y="234816"/>
                  <a:pt x="4115218" y="235882"/>
                </a:cubicBezTo>
                <a:cubicBezTo>
                  <a:pt x="4121378" y="236947"/>
                  <a:pt x="4126941" y="237441"/>
                  <a:pt x="4131905" y="237364"/>
                </a:cubicBezTo>
                <a:cubicBezTo>
                  <a:pt x="4143276" y="237261"/>
                  <a:pt x="4152192" y="235180"/>
                  <a:pt x="4158652" y="231123"/>
                </a:cubicBezTo>
                <a:cubicBezTo>
                  <a:pt x="4165112" y="227065"/>
                  <a:pt x="4168402" y="221650"/>
                  <a:pt x="4168521" y="214877"/>
                </a:cubicBezTo>
                <a:cubicBezTo>
                  <a:pt x="4168047" y="207168"/>
                  <a:pt x="4163304" y="201241"/>
                  <a:pt x="4154293" y="197094"/>
                </a:cubicBezTo>
                <a:cubicBezTo>
                  <a:pt x="4145282" y="192947"/>
                  <a:pt x="4134848" y="188806"/>
                  <a:pt x="4122992" y="184671"/>
                </a:cubicBezTo>
                <a:cubicBezTo>
                  <a:pt x="4111135" y="180536"/>
                  <a:pt x="4100701" y="174633"/>
                  <a:pt x="4091690" y="166960"/>
                </a:cubicBezTo>
                <a:cubicBezTo>
                  <a:pt x="4082679" y="159288"/>
                  <a:pt x="4077937" y="148072"/>
                  <a:pt x="4077462" y="133313"/>
                </a:cubicBezTo>
                <a:cubicBezTo>
                  <a:pt x="4077729" y="119242"/>
                  <a:pt x="4082016" y="107648"/>
                  <a:pt x="4090322" y="98531"/>
                </a:cubicBezTo>
                <a:cubicBezTo>
                  <a:pt x="4098627" y="89414"/>
                  <a:pt x="4109348" y="82646"/>
                  <a:pt x="4122484" y="78226"/>
                </a:cubicBezTo>
                <a:cubicBezTo>
                  <a:pt x="4135620" y="73807"/>
                  <a:pt x="4149567" y="71607"/>
                  <a:pt x="4164325" y="71629"/>
                </a:cubicBezTo>
                <a:close/>
                <a:moveTo>
                  <a:pt x="3963909" y="71629"/>
                </a:moveTo>
                <a:cubicBezTo>
                  <a:pt x="3989796" y="72000"/>
                  <a:pt x="4009158" y="78868"/>
                  <a:pt x="4021992" y="92235"/>
                </a:cubicBezTo>
                <a:cubicBezTo>
                  <a:pt x="4034827" y="105602"/>
                  <a:pt x="4041236" y="123242"/>
                  <a:pt x="4041219" y="145155"/>
                </a:cubicBezTo>
                <a:cubicBezTo>
                  <a:pt x="4040950" y="153943"/>
                  <a:pt x="4039871" y="161873"/>
                  <a:pt x="4037984" y="168943"/>
                </a:cubicBezTo>
                <a:cubicBezTo>
                  <a:pt x="4036097" y="176014"/>
                  <a:pt x="4035018" y="179755"/>
                  <a:pt x="4034749" y="180166"/>
                </a:cubicBezTo>
                <a:lnTo>
                  <a:pt x="3901012" y="180166"/>
                </a:lnTo>
                <a:cubicBezTo>
                  <a:pt x="3900964" y="180246"/>
                  <a:pt x="3900774" y="181231"/>
                  <a:pt x="3900440" y="183121"/>
                </a:cubicBezTo>
                <a:cubicBezTo>
                  <a:pt x="3900107" y="185012"/>
                  <a:pt x="3899916" y="187332"/>
                  <a:pt x="3899869" y="190081"/>
                </a:cubicBezTo>
                <a:cubicBezTo>
                  <a:pt x="3899971" y="203102"/>
                  <a:pt x="3904244" y="213668"/>
                  <a:pt x="3912686" y="221779"/>
                </a:cubicBezTo>
                <a:cubicBezTo>
                  <a:pt x="3921128" y="229891"/>
                  <a:pt x="3933120" y="234070"/>
                  <a:pt x="3948661" y="234316"/>
                </a:cubicBezTo>
                <a:cubicBezTo>
                  <a:pt x="3959245" y="234052"/>
                  <a:pt x="3969078" y="232207"/>
                  <a:pt x="3978162" y="228779"/>
                </a:cubicBezTo>
                <a:cubicBezTo>
                  <a:pt x="3987246" y="225352"/>
                  <a:pt x="3994593" y="221925"/>
                  <a:pt x="4000204" y="218497"/>
                </a:cubicBezTo>
                <a:cubicBezTo>
                  <a:pt x="4005815" y="215070"/>
                  <a:pt x="4008702" y="213225"/>
                  <a:pt x="4008867" y="212961"/>
                </a:cubicBezTo>
                <a:lnTo>
                  <a:pt x="4021808" y="249538"/>
                </a:lnTo>
                <a:cubicBezTo>
                  <a:pt x="4021657" y="249853"/>
                  <a:pt x="4018235" y="252056"/>
                  <a:pt x="4011540" y="256149"/>
                </a:cubicBezTo>
                <a:cubicBezTo>
                  <a:pt x="4004846" y="260241"/>
                  <a:pt x="3995779" y="264333"/>
                  <a:pt x="3984341" y="268425"/>
                </a:cubicBezTo>
                <a:cubicBezTo>
                  <a:pt x="3972902" y="272517"/>
                  <a:pt x="3959993" y="274720"/>
                  <a:pt x="3945611" y="275035"/>
                </a:cubicBezTo>
                <a:cubicBezTo>
                  <a:pt x="3915168" y="274490"/>
                  <a:pt x="3891851" y="266447"/>
                  <a:pt x="3875659" y="250907"/>
                </a:cubicBezTo>
                <a:cubicBezTo>
                  <a:pt x="3859468" y="235366"/>
                  <a:pt x="3851297" y="215599"/>
                  <a:pt x="3851148" y="191606"/>
                </a:cubicBezTo>
                <a:cubicBezTo>
                  <a:pt x="3851340" y="169377"/>
                  <a:pt x="3856285" y="149245"/>
                  <a:pt x="3865982" y="131210"/>
                </a:cubicBezTo>
                <a:cubicBezTo>
                  <a:pt x="3875679" y="113175"/>
                  <a:pt x="3888976" y="98801"/>
                  <a:pt x="3905874" y="88089"/>
                </a:cubicBezTo>
                <a:cubicBezTo>
                  <a:pt x="3922771" y="77376"/>
                  <a:pt x="3942116" y="71890"/>
                  <a:pt x="3963909" y="71629"/>
                </a:cubicBezTo>
                <a:close/>
                <a:moveTo>
                  <a:pt x="3611484" y="71629"/>
                </a:moveTo>
                <a:cubicBezTo>
                  <a:pt x="3637371" y="72000"/>
                  <a:pt x="3656733" y="78868"/>
                  <a:pt x="3669567" y="92235"/>
                </a:cubicBezTo>
                <a:cubicBezTo>
                  <a:pt x="3682402" y="105602"/>
                  <a:pt x="3688811" y="123242"/>
                  <a:pt x="3688794" y="145155"/>
                </a:cubicBezTo>
                <a:cubicBezTo>
                  <a:pt x="3688525" y="153943"/>
                  <a:pt x="3687446" y="161873"/>
                  <a:pt x="3685559" y="168943"/>
                </a:cubicBezTo>
                <a:cubicBezTo>
                  <a:pt x="3683672" y="176014"/>
                  <a:pt x="3682593" y="179755"/>
                  <a:pt x="3682324" y="180166"/>
                </a:cubicBezTo>
                <a:lnTo>
                  <a:pt x="3548587" y="180166"/>
                </a:lnTo>
                <a:cubicBezTo>
                  <a:pt x="3548539" y="180246"/>
                  <a:pt x="3548349" y="181231"/>
                  <a:pt x="3548015" y="183121"/>
                </a:cubicBezTo>
                <a:cubicBezTo>
                  <a:pt x="3547682" y="185012"/>
                  <a:pt x="3547491" y="187332"/>
                  <a:pt x="3547444" y="190081"/>
                </a:cubicBezTo>
                <a:cubicBezTo>
                  <a:pt x="3547547" y="203102"/>
                  <a:pt x="3551819" y="213668"/>
                  <a:pt x="3560261" y="221779"/>
                </a:cubicBezTo>
                <a:cubicBezTo>
                  <a:pt x="3568703" y="229891"/>
                  <a:pt x="3580695" y="234070"/>
                  <a:pt x="3596236" y="234316"/>
                </a:cubicBezTo>
                <a:cubicBezTo>
                  <a:pt x="3606820" y="234052"/>
                  <a:pt x="3616653" y="232207"/>
                  <a:pt x="3625737" y="228779"/>
                </a:cubicBezTo>
                <a:cubicBezTo>
                  <a:pt x="3634821" y="225352"/>
                  <a:pt x="3642168" y="221925"/>
                  <a:pt x="3647779" y="218497"/>
                </a:cubicBezTo>
                <a:cubicBezTo>
                  <a:pt x="3653390" y="215070"/>
                  <a:pt x="3656277" y="213225"/>
                  <a:pt x="3656442" y="212961"/>
                </a:cubicBezTo>
                <a:lnTo>
                  <a:pt x="3669383" y="249538"/>
                </a:lnTo>
                <a:cubicBezTo>
                  <a:pt x="3669232" y="249853"/>
                  <a:pt x="3665810" y="252056"/>
                  <a:pt x="3659115" y="256149"/>
                </a:cubicBezTo>
                <a:cubicBezTo>
                  <a:pt x="3652421" y="260241"/>
                  <a:pt x="3643354" y="264333"/>
                  <a:pt x="3631916" y="268425"/>
                </a:cubicBezTo>
                <a:cubicBezTo>
                  <a:pt x="3620477" y="272517"/>
                  <a:pt x="3607568" y="274720"/>
                  <a:pt x="3593186" y="275035"/>
                </a:cubicBezTo>
                <a:cubicBezTo>
                  <a:pt x="3562743" y="274490"/>
                  <a:pt x="3539426" y="266447"/>
                  <a:pt x="3523234" y="250907"/>
                </a:cubicBezTo>
                <a:cubicBezTo>
                  <a:pt x="3507043" y="235366"/>
                  <a:pt x="3498872" y="215599"/>
                  <a:pt x="3498723" y="191606"/>
                </a:cubicBezTo>
                <a:cubicBezTo>
                  <a:pt x="3498915" y="169377"/>
                  <a:pt x="3503860" y="149245"/>
                  <a:pt x="3513557" y="131210"/>
                </a:cubicBezTo>
                <a:cubicBezTo>
                  <a:pt x="3523254" y="113175"/>
                  <a:pt x="3536552" y="98801"/>
                  <a:pt x="3553449" y="88089"/>
                </a:cubicBezTo>
                <a:cubicBezTo>
                  <a:pt x="3570346" y="77376"/>
                  <a:pt x="3589691" y="71890"/>
                  <a:pt x="3611484" y="71629"/>
                </a:cubicBezTo>
                <a:close/>
                <a:moveTo>
                  <a:pt x="3146668" y="71629"/>
                </a:moveTo>
                <a:cubicBezTo>
                  <a:pt x="3158323" y="71542"/>
                  <a:pt x="3169425" y="73323"/>
                  <a:pt x="3179974" y="76972"/>
                </a:cubicBezTo>
                <a:cubicBezTo>
                  <a:pt x="3190524" y="80621"/>
                  <a:pt x="3199168" y="86662"/>
                  <a:pt x="3205907" y="95094"/>
                </a:cubicBezTo>
                <a:cubicBezTo>
                  <a:pt x="3212647" y="103526"/>
                  <a:pt x="3216129" y="114873"/>
                  <a:pt x="3216354" y="129134"/>
                </a:cubicBezTo>
                <a:cubicBezTo>
                  <a:pt x="3216157" y="137023"/>
                  <a:pt x="3214776" y="146918"/>
                  <a:pt x="3212210" y="158820"/>
                </a:cubicBezTo>
                <a:cubicBezTo>
                  <a:pt x="3209644" y="170723"/>
                  <a:pt x="3207079" y="182307"/>
                  <a:pt x="3204513" y="193574"/>
                </a:cubicBezTo>
                <a:cubicBezTo>
                  <a:pt x="3201947" y="204840"/>
                  <a:pt x="3200566" y="213463"/>
                  <a:pt x="3200368" y="219443"/>
                </a:cubicBezTo>
                <a:cubicBezTo>
                  <a:pt x="3200432" y="225267"/>
                  <a:pt x="3201922" y="229350"/>
                  <a:pt x="3204841" y="231694"/>
                </a:cubicBezTo>
                <a:cubicBezTo>
                  <a:pt x="3207759" y="234037"/>
                  <a:pt x="3211724" y="235165"/>
                  <a:pt x="3216736" y="235078"/>
                </a:cubicBezTo>
                <a:cubicBezTo>
                  <a:pt x="3219085" y="235046"/>
                  <a:pt x="3221054" y="234919"/>
                  <a:pt x="3222641" y="234697"/>
                </a:cubicBezTo>
                <a:cubicBezTo>
                  <a:pt x="3224228" y="234474"/>
                  <a:pt x="3225054" y="234347"/>
                  <a:pt x="3225117" y="234315"/>
                </a:cubicBezTo>
                <a:lnTo>
                  <a:pt x="3218259" y="270465"/>
                </a:lnTo>
                <a:cubicBezTo>
                  <a:pt x="3218299" y="270512"/>
                  <a:pt x="3216697" y="270703"/>
                  <a:pt x="3213453" y="271035"/>
                </a:cubicBezTo>
                <a:cubicBezTo>
                  <a:pt x="3210209" y="271368"/>
                  <a:pt x="3205087" y="271559"/>
                  <a:pt x="3198085" y="271606"/>
                </a:cubicBezTo>
                <a:cubicBezTo>
                  <a:pt x="3187062" y="271931"/>
                  <a:pt x="3177226" y="269854"/>
                  <a:pt x="3168577" y="265376"/>
                </a:cubicBezTo>
                <a:cubicBezTo>
                  <a:pt x="3159927" y="260898"/>
                  <a:pt x="3154658" y="252068"/>
                  <a:pt x="3152768" y="238888"/>
                </a:cubicBezTo>
                <a:lnTo>
                  <a:pt x="3152005" y="238888"/>
                </a:lnTo>
                <a:cubicBezTo>
                  <a:pt x="3152087" y="239334"/>
                  <a:pt x="3149551" y="242458"/>
                  <a:pt x="3144395" y="248259"/>
                </a:cubicBezTo>
                <a:cubicBezTo>
                  <a:pt x="3139239" y="254061"/>
                  <a:pt x="3131733" y="259862"/>
                  <a:pt x="3121875" y="265664"/>
                </a:cubicBezTo>
                <a:cubicBezTo>
                  <a:pt x="3112019" y="271465"/>
                  <a:pt x="3100079" y="274589"/>
                  <a:pt x="3086057" y="275035"/>
                </a:cubicBezTo>
                <a:cubicBezTo>
                  <a:pt x="3070747" y="275028"/>
                  <a:pt x="3057770" y="270857"/>
                  <a:pt x="3047128" y="262523"/>
                </a:cubicBezTo>
                <a:cubicBezTo>
                  <a:pt x="3036485" y="254188"/>
                  <a:pt x="3030934" y="241734"/>
                  <a:pt x="3030474" y="225160"/>
                </a:cubicBezTo>
                <a:cubicBezTo>
                  <a:pt x="3030743" y="210466"/>
                  <a:pt x="3035038" y="198270"/>
                  <a:pt x="3043358" y="188574"/>
                </a:cubicBezTo>
                <a:cubicBezTo>
                  <a:pt x="3051679" y="178878"/>
                  <a:pt x="3062414" y="171246"/>
                  <a:pt x="3075562" y="165677"/>
                </a:cubicBezTo>
                <a:cubicBezTo>
                  <a:pt x="3088711" y="160109"/>
                  <a:pt x="3102662" y="156168"/>
                  <a:pt x="3117416" y="153856"/>
                </a:cubicBezTo>
                <a:cubicBezTo>
                  <a:pt x="3132169" y="151543"/>
                  <a:pt x="3146113" y="150423"/>
                  <a:pt x="3159248" y="150496"/>
                </a:cubicBezTo>
                <a:lnTo>
                  <a:pt x="3166109" y="150496"/>
                </a:lnTo>
                <a:cubicBezTo>
                  <a:pt x="3166205" y="150162"/>
                  <a:pt x="3166585" y="148159"/>
                  <a:pt x="3167253" y="144488"/>
                </a:cubicBezTo>
                <a:cubicBezTo>
                  <a:pt x="3167920" y="140816"/>
                  <a:pt x="3168301" y="137479"/>
                  <a:pt x="3168396" y="134475"/>
                </a:cubicBezTo>
                <a:cubicBezTo>
                  <a:pt x="3168372" y="126798"/>
                  <a:pt x="3165751" y="120886"/>
                  <a:pt x="3160534" y="116737"/>
                </a:cubicBezTo>
                <a:cubicBezTo>
                  <a:pt x="3155316" y="112589"/>
                  <a:pt x="3147645" y="110491"/>
                  <a:pt x="3137519" y="110443"/>
                </a:cubicBezTo>
                <a:cubicBezTo>
                  <a:pt x="3127803" y="110665"/>
                  <a:pt x="3118560" y="112214"/>
                  <a:pt x="3109790" y="115091"/>
                </a:cubicBezTo>
                <a:cubicBezTo>
                  <a:pt x="3101020" y="117969"/>
                  <a:pt x="3093838" y="120846"/>
                  <a:pt x="3088245" y="123723"/>
                </a:cubicBezTo>
                <a:cubicBezTo>
                  <a:pt x="3082652" y="126601"/>
                  <a:pt x="3079762" y="128150"/>
                  <a:pt x="3079576" y="128372"/>
                </a:cubicBezTo>
                <a:lnTo>
                  <a:pt x="3068536" y="92558"/>
                </a:lnTo>
                <a:cubicBezTo>
                  <a:pt x="3068724" y="92300"/>
                  <a:pt x="3072370" y="90491"/>
                  <a:pt x="3079474" y="87132"/>
                </a:cubicBezTo>
                <a:cubicBezTo>
                  <a:pt x="3086578" y="83773"/>
                  <a:pt x="3096012" y="80414"/>
                  <a:pt x="3107775" y="77055"/>
                </a:cubicBezTo>
                <a:cubicBezTo>
                  <a:pt x="3119538" y="73696"/>
                  <a:pt x="3132503" y="71887"/>
                  <a:pt x="3146668" y="71629"/>
                </a:cubicBezTo>
                <a:close/>
                <a:moveTo>
                  <a:pt x="2173208" y="71629"/>
                </a:moveTo>
                <a:cubicBezTo>
                  <a:pt x="2199096" y="72000"/>
                  <a:pt x="2218458" y="78868"/>
                  <a:pt x="2231292" y="92235"/>
                </a:cubicBezTo>
                <a:cubicBezTo>
                  <a:pt x="2244127" y="105602"/>
                  <a:pt x="2250536" y="123242"/>
                  <a:pt x="2250519" y="145155"/>
                </a:cubicBezTo>
                <a:cubicBezTo>
                  <a:pt x="2250250" y="153943"/>
                  <a:pt x="2249172" y="161873"/>
                  <a:pt x="2247284" y="168943"/>
                </a:cubicBezTo>
                <a:cubicBezTo>
                  <a:pt x="2245397" y="176014"/>
                  <a:pt x="2244318" y="179755"/>
                  <a:pt x="2244049" y="180166"/>
                </a:cubicBezTo>
                <a:lnTo>
                  <a:pt x="2110312" y="180166"/>
                </a:lnTo>
                <a:cubicBezTo>
                  <a:pt x="2110265" y="180246"/>
                  <a:pt x="2110074" y="181231"/>
                  <a:pt x="2109741" y="183121"/>
                </a:cubicBezTo>
                <a:cubicBezTo>
                  <a:pt x="2109407" y="185012"/>
                  <a:pt x="2109216" y="187332"/>
                  <a:pt x="2109168" y="190081"/>
                </a:cubicBezTo>
                <a:cubicBezTo>
                  <a:pt x="2109272" y="203102"/>
                  <a:pt x="2113544" y="213668"/>
                  <a:pt x="2121986" y="221779"/>
                </a:cubicBezTo>
                <a:cubicBezTo>
                  <a:pt x="2130428" y="229891"/>
                  <a:pt x="2142419" y="234070"/>
                  <a:pt x="2157961" y="234316"/>
                </a:cubicBezTo>
                <a:cubicBezTo>
                  <a:pt x="2168545" y="234052"/>
                  <a:pt x="2178378" y="232207"/>
                  <a:pt x="2187462" y="228779"/>
                </a:cubicBezTo>
                <a:cubicBezTo>
                  <a:pt x="2196546" y="225352"/>
                  <a:pt x="2203894" y="221925"/>
                  <a:pt x="2209504" y="218497"/>
                </a:cubicBezTo>
                <a:cubicBezTo>
                  <a:pt x="2215115" y="215070"/>
                  <a:pt x="2218002" y="213225"/>
                  <a:pt x="2218167" y="212961"/>
                </a:cubicBezTo>
                <a:lnTo>
                  <a:pt x="2231108" y="249538"/>
                </a:lnTo>
                <a:cubicBezTo>
                  <a:pt x="2230958" y="249853"/>
                  <a:pt x="2227535" y="252056"/>
                  <a:pt x="2220841" y="256149"/>
                </a:cubicBezTo>
                <a:cubicBezTo>
                  <a:pt x="2214146" y="260241"/>
                  <a:pt x="2205079" y="264333"/>
                  <a:pt x="2193641" y="268425"/>
                </a:cubicBezTo>
                <a:cubicBezTo>
                  <a:pt x="2182202" y="272517"/>
                  <a:pt x="2169293" y="274720"/>
                  <a:pt x="2154912" y="275035"/>
                </a:cubicBezTo>
                <a:cubicBezTo>
                  <a:pt x="2124469" y="274490"/>
                  <a:pt x="2101151" y="266447"/>
                  <a:pt x="2084960" y="250907"/>
                </a:cubicBezTo>
                <a:cubicBezTo>
                  <a:pt x="2068768" y="235366"/>
                  <a:pt x="2060598" y="215599"/>
                  <a:pt x="2060448" y="191606"/>
                </a:cubicBezTo>
                <a:cubicBezTo>
                  <a:pt x="2060640" y="169377"/>
                  <a:pt x="2065585" y="149245"/>
                  <a:pt x="2075282" y="131210"/>
                </a:cubicBezTo>
                <a:cubicBezTo>
                  <a:pt x="2084979" y="113175"/>
                  <a:pt x="2098276" y="98801"/>
                  <a:pt x="2115174" y="88089"/>
                </a:cubicBezTo>
                <a:cubicBezTo>
                  <a:pt x="2132071" y="77376"/>
                  <a:pt x="2151416" y="71890"/>
                  <a:pt x="2173208" y="71629"/>
                </a:cubicBezTo>
                <a:close/>
                <a:moveTo>
                  <a:pt x="1973575" y="71629"/>
                </a:moveTo>
                <a:cubicBezTo>
                  <a:pt x="1984779" y="71598"/>
                  <a:pt x="1995580" y="73097"/>
                  <a:pt x="2005981" y="76125"/>
                </a:cubicBezTo>
                <a:cubicBezTo>
                  <a:pt x="2016382" y="79153"/>
                  <a:pt x="2024646" y="83894"/>
                  <a:pt x="2030773" y="90348"/>
                </a:cubicBezTo>
                <a:cubicBezTo>
                  <a:pt x="2036901" y="96802"/>
                  <a:pt x="2039156" y="105152"/>
                  <a:pt x="2037541" y="115399"/>
                </a:cubicBezTo>
                <a:lnTo>
                  <a:pt x="2033349" y="136743"/>
                </a:lnTo>
                <a:lnTo>
                  <a:pt x="1991854" y="136743"/>
                </a:lnTo>
                <a:lnTo>
                  <a:pt x="1993757" y="125309"/>
                </a:lnTo>
                <a:cubicBezTo>
                  <a:pt x="1994352" y="118821"/>
                  <a:pt x="1991639" y="114549"/>
                  <a:pt x="1985619" y="112493"/>
                </a:cubicBezTo>
                <a:cubicBezTo>
                  <a:pt x="1979598" y="110436"/>
                  <a:pt x="1973549" y="109499"/>
                  <a:pt x="1967473" y="109681"/>
                </a:cubicBezTo>
                <a:cubicBezTo>
                  <a:pt x="1957731" y="109681"/>
                  <a:pt x="1949753" y="111397"/>
                  <a:pt x="1943539" y="114827"/>
                </a:cubicBezTo>
                <a:cubicBezTo>
                  <a:pt x="1937325" y="118258"/>
                  <a:pt x="1934115" y="123403"/>
                  <a:pt x="1933908" y="130264"/>
                </a:cubicBezTo>
                <a:cubicBezTo>
                  <a:pt x="1934385" y="138243"/>
                  <a:pt x="1939147" y="144248"/>
                  <a:pt x="1948196" y="148278"/>
                </a:cubicBezTo>
                <a:cubicBezTo>
                  <a:pt x="1957245" y="152309"/>
                  <a:pt x="1967722" y="156230"/>
                  <a:pt x="1979628" y="160040"/>
                </a:cubicBezTo>
                <a:cubicBezTo>
                  <a:pt x="1991535" y="163851"/>
                  <a:pt x="2002013" y="169415"/>
                  <a:pt x="2011061" y="176733"/>
                </a:cubicBezTo>
                <a:cubicBezTo>
                  <a:pt x="2020110" y="184051"/>
                  <a:pt x="2024872" y="194987"/>
                  <a:pt x="2025349" y="209541"/>
                </a:cubicBezTo>
                <a:cubicBezTo>
                  <a:pt x="2024882" y="229603"/>
                  <a:pt x="2016394" y="245471"/>
                  <a:pt x="1999884" y="257145"/>
                </a:cubicBezTo>
                <a:cubicBezTo>
                  <a:pt x="1983373" y="268819"/>
                  <a:pt x="1961635" y="274782"/>
                  <a:pt x="1934671" y="275035"/>
                </a:cubicBezTo>
                <a:cubicBezTo>
                  <a:pt x="1923205" y="275106"/>
                  <a:pt x="1911412" y="273527"/>
                  <a:pt x="1899293" y="270299"/>
                </a:cubicBezTo>
                <a:cubicBezTo>
                  <a:pt x="1887174" y="267071"/>
                  <a:pt x="1877297" y="261770"/>
                  <a:pt x="1869661" y="254397"/>
                </a:cubicBezTo>
                <a:cubicBezTo>
                  <a:pt x="1862026" y="247023"/>
                  <a:pt x="1859200" y="237153"/>
                  <a:pt x="1861185" y="224786"/>
                </a:cubicBezTo>
                <a:lnTo>
                  <a:pt x="1864995" y="205729"/>
                </a:lnTo>
                <a:lnTo>
                  <a:pt x="1906124" y="205729"/>
                </a:lnTo>
                <a:lnTo>
                  <a:pt x="1904220" y="215639"/>
                </a:lnTo>
                <a:cubicBezTo>
                  <a:pt x="1903217" y="221787"/>
                  <a:pt x="1904801" y="226431"/>
                  <a:pt x="1908971" y="229572"/>
                </a:cubicBezTo>
                <a:cubicBezTo>
                  <a:pt x="1913143" y="232713"/>
                  <a:pt x="1918308" y="234816"/>
                  <a:pt x="1924468" y="235882"/>
                </a:cubicBezTo>
                <a:cubicBezTo>
                  <a:pt x="1930628" y="236947"/>
                  <a:pt x="1936191" y="237441"/>
                  <a:pt x="1941155" y="237364"/>
                </a:cubicBezTo>
                <a:cubicBezTo>
                  <a:pt x="1952526" y="237261"/>
                  <a:pt x="1961442" y="235180"/>
                  <a:pt x="1967902" y="231123"/>
                </a:cubicBezTo>
                <a:cubicBezTo>
                  <a:pt x="1974362" y="227065"/>
                  <a:pt x="1977652" y="221650"/>
                  <a:pt x="1977771" y="214877"/>
                </a:cubicBezTo>
                <a:cubicBezTo>
                  <a:pt x="1977297" y="207168"/>
                  <a:pt x="1972554" y="201241"/>
                  <a:pt x="1963543" y="197094"/>
                </a:cubicBezTo>
                <a:cubicBezTo>
                  <a:pt x="1954532" y="192947"/>
                  <a:pt x="1944098" y="188806"/>
                  <a:pt x="1932242" y="184671"/>
                </a:cubicBezTo>
                <a:cubicBezTo>
                  <a:pt x="1920385" y="180536"/>
                  <a:pt x="1909951" y="174633"/>
                  <a:pt x="1900940" y="166960"/>
                </a:cubicBezTo>
                <a:cubicBezTo>
                  <a:pt x="1891929" y="159288"/>
                  <a:pt x="1887186" y="148072"/>
                  <a:pt x="1886712" y="133313"/>
                </a:cubicBezTo>
                <a:cubicBezTo>
                  <a:pt x="1886979" y="119242"/>
                  <a:pt x="1891266" y="107648"/>
                  <a:pt x="1899572" y="98531"/>
                </a:cubicBezTo>
                <a:cubicBezTo>
                  <a:pt x="1907877" y="89414"/>
                  <a:pt x="1918598" y="82646"/>
                  <a:pt x="1931734" y="78226"/>
                </a:cubicBezTo>
                <a:cubicBezTo>
                  <a:pt x="1944870" y="73807"/>
                  <a:pt x="1958817" y="71607"/>
                  <a:pt x="1973575" y="71629"/>
                </a:cubicBezTo>
                <a:close/>
                <a:moveTo>
                  <a:pt x="1754869" y="71629"/>
                </a:moveTo>
                <a:cubicBezTo>
                  <a:pt x="1782216" y="72008"/>
                  <a:pt x="1804294" y="79907"/>
                  <a:pt x="1821103" y="95327"/>
                </a:cubicBezTo>
                <a:cubicBezTo>
                  <a:pt x="1837912" y="110747"/>
                  <a:pt x="1846558" y="131412"/>
                  <a:pt x="1847041" y="157323"/>
                </a:cubicBezTo>
                <a:cubicBezTo>
                  <a:pt x="1846689" y="180255"/>
                  <a:pt x="1840709" y="200535"/>
                  <a:pt x="1829101" y="218164"/>
                </a:cubicBezTo>
                <a:cubicBezTo>
                  <a:pt x="1817494" y="235793"/>
                  <a:pt x="1802372" y="249631"/>
                  <a:pt x="1783735" y="259679"/>
                </a:cubicBezTo>
                <a:cubicBezTo>
                  <a:pt x="1765097" y="269727"/>
                  <a:pt x="1745057" y="274845"/>
                  <a:pt x="1723614" y="275035"/>
                </a:cubicBezTo>
                <a:cubicBezTo>
                  <a:pt x="1696434" y="274688"/>
                  <a:pt x="1674403" y="266820"/>
                  <a:pt x="1657523" y="251432"/>
                </a:cubicBezTo>
                <a:cubicBezTo>
                  <a:pt x="1640642" y="236044"/>
                  <a:pt x="1631948" y="215219"/>
                  <a:pt x="1631442" y="188959"/>
                </a:cubicBezTo>
                <a:cubicBezTo>
                  <a:pt x="1631780" y="166272"/>
                  <a:pt x="1637703" y="146138"/>
                  <a:pt x="1649212" y="128556"/>
                </a:cubicBezTo>
                <a:cubicBezTo>
                  <a:pt x="1660720" y="110975"/>
                  <a:pt x="1675787" y="97141"/>
                  <a:pt x="1694410" y="87056"/>
                </a:cubicBezTo>
                <a:cubicBezTo>
                  <a:pt x="1713033" y="76970"/>
                  <a:pt x="1733186" y="71828"/>
                  <a:pt x="1754869" y="71629"/>
                </a:cubicBezTo>
                <a:close/>
                <a:moveTo>
                  <a:pt x="1538859" y="71629"/>
                </a:moveTo>
                <a:cubicBezTo>
                  <a:pt x="1555451" y="71652"/>
                  <a:pt x="1568616" y="76077"/>
                  <a:pt x="1578354" y="84903"/>
                </a:cubicBezTo>
                <a:cubicBezTo>
                  <a:pt x="1588093" y="93729"/>
                  <a:pt x="1593073" y="106814"/>
                  <a:pt x="1593295" y="124159"/>
                </a:cubicBezTo>
                <a:cubicBezTo>
                  <a:pt x="1593102" y="132602"/>
                  <a:pt x="1591753" y="143233"/>
                  <a:pt x="1589248" y="156052"/>
                </a:cubicBezTo>
                <a:cubicBezTo>
                  <a:pt x="1586743" y="168871"/>
                  <a:pt x="1584237" y="181226"/>
                  <a:pt x="1581730" y="193118"/>
                </a:cubicBezTo>
                <a:cubicBezTo>
                  <a:pt x="1579223" y="205011"/>
                  <a:pt x="1577871" y="213788"/>
                  <a:pt x="1577673" y="219451"/>
                </a:cubicBezTo>
                <a:cubicBezTo>
                  <a:pt x="1577737" y="225438"/>
                  <a:pt x="1579229" y="229567"/>
                  <a:pt x="1582150" y="231838"/>
                </a:cubicBezTo>
                <a:cubicBezTo>
                  <a:pt x="1585071" y="234109"/>
                  <a:pt x="1589040" y="235189"/>
                  <a:pt x="1594057" y="235078"/>
                </a:cubicBezTo>
                <a:cubicBezTo>
                  <a:pt x="1596406" y="235046"/>
                  <a:pt x="1598375" y="234919"/>
                  <a:pt x="1599962" y="234697"/>
                </a:cubicBezTo>
                <a:cubicBezTo>
                  <a:pt x="1601549" y="234474"/>
                  <a:pt x="1602375" y="234347"/>
                  <a:pt x="1602438" y="234316"/>
                </a:cubicBezTo>
                <a:lnTo>
                  <a:pt x="1595581" y="270465"/>
                </a:lnTo>
                <a:cubicBezTo>
                  <a:pt x="1595533" y="270512"/>
                  <a:pt x="1593818" y="270703"/>
                  <a:pt x="1590437" y="271035"/>
                </a:cubicBezTo>
                <a:cubicBezTo>
                  <a:pt x="1587056" y="271368"/>
                  <a:pt x="1582294" y="271559"/>
                  <a:pt x="1576151" y="271606"/>
                </a:cubicBezTo>
                <a:cubicBezTo>
                  <a:pt x="1569208" y="271789"/>
                  <a:pt x="1562075" y="271042"/>
                  <a:pt x="1554751" y="269365"/>
                </a:cubicBezTo>
                <a:cubicBezTo>
                  <a:pt x="1547427" y="267688"/>
                  <a:pt x="1541225" y="263981"/>
                  <a:pt x="1536142" y="258245"/>
                </a:cubicBezTo>
                <a:cubicBezTo>
                  <a:pt x="1531060" y="252508"/>
                  <a:pt x="1528410" y="243642"/>
                  <a:pt x="1528191" y="231648"/>
                </a:cubicBezTo>
                <a:cubicBezTo>
                  <a:pt x="1528374" y="224462"/>
                  <a:pt x="1529657" y="214736"/>
                  <a:pt x="1532040" y="202468"/>
                </a:cubicBezTo>
                <a:cubicBezTo>
                  <a:pt x="1534423" y="190201"/>
                  <a:pt x="1536807" y="178102"/>
                  <a:pt x="1539192" y="166172"/>
                </a:cubicBezTo>
                <a:cubicBezTo>
                  <a:pt x="1541576" y="154242"/>
                  <a:pt x="1542862" y="145191"/>
                  <a:pt x="1543050" y="139018"/>
                </a:cubicBezTo>
                <a:cubicBezTo>
                  <a:pt x="1543114" y="131716"/>
                  <a:pt x="1541177" y="126032"/>
                  <a:pt x="1537240" y="121968"/>
                </a:cubicBezTo>
                <a:cubicBezTo>
                  <a:pt x="1533303" y="117904"/>
                  <a:pt x="1526985" y="115841"/>
                  <a:pt x="1518285" y="115777"/>
                </a:cubicBezTo>
                <a:cubicBezTo>
                  <a:pt x="1501204" y="116357"/>
                  <a:pt x="1486504" y="123294"/>
                  <a:pt x="1474184" y="136589"/>
                </a:cubicBezTo>
                <a:cubicBezTo>
                  <a:pt x="1461865" y="149885"/>
                  <a:pt x="1453833" y="166061"/>
                  <a:pt x="1450086" y="185119"/>
                </a:cubicBezTo>
                <a:lnTo>
                  <a:pt x="1433322" y="270463"/>
                </a:lnTo>
                <a:lnTo>
                  <a:pt x="1384935" y="270463"/>
                </a:lnTo>
                <a:lnTo>
                  <a:pt x="1414272" y="120730"/>
                </a:lnTo>
                <a:cubicBezTo>
                  <a:pt x="1414677" y="118214"/>
                  <a:pt x="1414344" y="116198"/>
                  <a:pt x="1413272" y="114682"/>
                </a:cubicBezTo>
                <a:cubicBezTo>
                  <a:pt x="1412200" y="113166"/>
                  <a:pt x="1410248" y="112388"/>
                  <a:pt x="1407414" y="112348"/>
                </a:cubicBezTo>
                <a:lnTo>
                  <a:pt x="1385697" y="112348"/>
                </a:lnTo>
                <a:lnTo>
                  <a:pt x="1392555" y="76201"/>
                </a:lnTo>
                <a:lnTo>
                  <a:pt x="1443609" y="76201"/>
                </a:lnTo>
                <a:cubicBezTo>
                  <a:pt x="1451181" y="76225"/>
                  <a:pt x="1456706" y="77699"/>
                  <a:pt x="1460183" y="80624"/>
                </a:cubicBezTo>
                <a:cubicBezTo>
                  <a:pt x="1463659" y="83549"/>
                  <a:pt x="1465374" y="87782"/>
                  <a:pt x="1465326" y="93323"/>
                </a:cubicBezTo>
                <a:cubicBezTo>
                  <a:pt x="1465302" y="95677"/>
                  <a:pt x="1464874" y="99055"/>
                  <a:pt x="1464040" y="103455"/>
                </a:cubicBezTo>
                <a:cubicBezTo>
                  <a:pt x="1463207" y="107855"/>
                  <a:pt x="1462112" y="111708"/>
                  <a:pt x="1460754" y="115016"/>
                </a:cubicBezTo>
                <a:lnTo>
                  <a:pt x="1461516" y="115016"/>
                </a:lnTo>
                <a:cubicBezTo>
                  <a:pt x="1462676" y="112204"/>
                  <a:pt x="1466368" y="107383"/>
                  <a:pt x="1472593" y="100554"/>
                </a:cubicBezTo>
                <a:cubicBezTo>
                  <a:pt x="1478819" y="93724"/>
                  <a:pt x="1487478" y="87296"/>
                  <a:pt x="1498572" y="81270"/>
                </a:cubicBezTo>
                <a:cubicBezTo>
                  <a:pt x="1509666" y="75244"/>
                  <a:pt x="1523095" y="72031"/>
                  <a:pt x="1538859" y="71629"/>
                </a:cubicBezTo>
                <a:close/>
                <a:moveTo>
                  <a:pt x="1240870" y="71629"/>
                </a:moveTo>
                <a:cubicBezTo>
                  <a:pt x="1259951" y="72247"/>
                  <a:pt x="1274080" y="75958"/>
                  <a:pt x="1283256" y="82760"/>
                </a:cubicBezTo>
                <a:cubicBezTo>
                  <a:pt x="1292432" y="89563"/>
                  <a:pt x="1297607" y="95747"/>
                  <a:pt x="1298782" y="101312"/>
                </a:cubicBezTo>
                <a:lnTo>
                  <a:pt x="1299544" y="101312"/>
                </a:lnTo>
                <a:cubicBezTo>
                  <a:pt x="1299504" y="101312"/>
                  <a:pt x="1299488" y="100742"/>
                  <a:pt x="1299496" y="99600"/>
                </a:cubicBezTo>
                <a:cubicBezTo>
                  <a:pt x="1299504" y="98459"/>
                  <a:pt x="1299774" y="96747"/>
                  <a:pt x="1300306" y="94465"/>
                </a:cubicBezTo>
                <a:cubicBezTo>
                  <a:pt x="1301044" y="89542"/>
                  <a:pt x="1303473" y="85309"/>
                  <a:pt x="1307592" y="81766"/>
                </a:cubicBezTo>
                <a:cubicBezTo>
                  <a:pt x="1311712" y="78222"/>
                  <a:pt x="1317665" y="76367"/>
                  <a:pt x="1325452" y="76201"/>
                </a:cubicBezTo>
                <a:lnTo>
                  <a:pt x="1374220" y="76201"/>
                </a:lnTo>
                <a:lnTo>
                  <a:pt x="1366980" y="112348"/>
                </a:lnTo>
                <a:lnTo>
                  <a:pt x="1348692" y="112348"/>
                </a:lnTo>
                <a:cubicBezTo>
                  <a:pt x="1345994" y="112356"/>
                  <a:pt x="1343771" y="113007"/>
                  <a:pt x="1342025" y="114302"/>
                </a:cubicBezTo>
                <a:cubicBezTo>
                  <a:pt x="1340279" y="115597"/>
                  <a:pt x="1339199" y="117487"/>
                  <a:pt x="1338787" y="119972"/>
                </a:cubicBezTo>
                <a:lnTo>
                  <a:pt x="1311354" y="260564"/>
                </a:lnTo>
                <a:cubicBezTo>
                  <a:pt x="1306656" y="282671"/>
                  <a:pt x="1298570" y="300322"/>
                  <a:pt x="1287097" y="313517"/>
                </a:cubicBezTo>
                <a:cubicBezTo>
                  <a:pt x="1275625" y="326711"/>
                  <a:pt x="1262290" y="336201"/>
                  <a:pt x="1247092" y="341985"/>
                </a:cubicBezTo>
                <a:cubicBezTo>
                  <a:pt x="1231895" y="347769"/>
                  <a:pt x="1216359" y="350598"/>
                  <a:pt x="1200483" y="350473"/>
                </a:cubicBezTo>
                <a:cubicBezTo>
                  <a:pt x="1179130" y="349926"/>
                  <a:pt x="1162250" y="347310"/>
                  <a:pt x="1149845" y="342625"/>
                </a:cubicBezTo>
                <a:cubicBezTo>
                  <a:pt x="1137439" y="337939"/>
                  <a:pt x="1129697" y="334467"/>
                  <a:pt x="1126617" y="332207"/>
                </a:cubicBezTo>
                <a:lnTo>
                  <a:pt x="1146040" y="298310"/>
                </a:lnTo>
                <a:cubicBezTo>
                  <a:pt x="1146215" y="298835"/>
                  <a:pt x="1150909" y="300932"/>
                  <a:pt x="1160125" y="304604"/>
                </a:cubicBezTo>
                <a:cubicBezTo>
                  <a:pt x="1169340" y="308275"/>
                  <a:pt x="1182031" y="310372"/>
                  <a:pt x="1198198" y="310897"/>
                </a:cubicBezTo>
                <a:cubicBezTo>
                  <a:pt x="1214414" y="311183"/>
                  <a:pt x="1228273" y="307369"/>
                  <a:pt x="1239774" y="299457"/>
                </a:cubicBezTo>
                <a:cubicBezTo>
                  <a:pt x="1251275" y="291545"/>
                  <a:pt x="1259134" y="277819"/>
                  <a:pt x="1263349" y="258281"/>
                </a:cubicBezTo>
                <a:cubicBezTo>
                  <a:pt x="1264722" y="251994"/>
                  <a:pt x="1265881" y="247253"/>
                  <a:pt x="1266825" y="244058"/>
                </a:cubicBezTo>
                <a:cubicBezTo>
                  <a:pt x="1267770" y="240863"/>
                  <a:pt x="1268262" y="239261"/>
                  <a:pt x="1268301" y="239253"/>
                </a:cubicBezTo>
                <a:lnTo>
                  <a:pt x="1267921" y="239253"/>
                </a:lnTo>
                <a:cubicBezTo>
                  <a:pt x="1260951" y="248054"/>
                  <a:pt x="1252982" y="254809"/>
                  <a:pt x="1244013" y="259518"/>
                </a:cubicBezTo>
                <a:cubicBezTo>
                  <a:pt x="1235043" y="264227"/>
                  <a:pt x="1224598" y="266606"/>
                  <a:pt x="1212676" y="266653"/>
                </a:cubicBezTo>
                <a:cubicBezTo>
                  <a:pt x="1188240" y="266195"/>
                  <a:pt x="1169708" y="258644"/>
                  <a:pt x="1157082" y="244003"/>
                </a:cubicBezTo>
                <a:cubicBezTo>
                  <a:pt x="1144455" y="229361"/>
                  <a:pt x="1138110" y="210378"/>
                  <a:pt x="1138047" y="187055"/>
                </a:cubicBezTo>
                <a:cubicBezTo>
                  <a:pt x="1138096" y="168591"/>
                  <a:pt x="1142100" y="150597"/>
                  <a:pt x="1150060" y="133074"/>
                </a:cubicBezTo>
                <a:cubicBezTo>
                  <a:pt x="1158020" y="115551"/>
                  <a:pt x="1169640" y="101035"/>
                  <a:pt x="1184922" y="89526"/>
                </a:cubicBezTo>
                <a:cubicBezTo>
                  <a:pt x="1200204" y="78017"/>
                  <a:pt x="1218853" y="72052"/>
                  <a:pt x="1240870" y="71629"/>
                </a:cubicBezTo>
                <a:close/>
                <a:moveTo>
                  <a:pt x="1022593" y="71629"/>
                </a:moveTo>
                <a:cubicBezTo>
                  <a:pt x="1034248" y="71542"/>
                  <a:pt x="1045350" y="73323"/>
                  <a:pt x="1055899" y="76972"/>
                </a:cubicBezTo>
                <a:cubicBezTo>
                  <a:pt x="1066449" y="80621"/>
                  <a:pt x="1075093" y="86662"/>
                  <a:pt x="1081832" y="95094"/>
                </a:cubicBezTo>
                <a:cubicBezTo>
                  <a:pt x="1088572" y="103526"/>
                  <a:pt x="1092054" y="114873"/>
                  <a:pt x="1092279" y="129134"/>
                </a:cubicBezTo>
                <a:cubicBezTo>
                  <a:pt x="1092082" y="137023"/>
                  <a:pt x="1090701" y="146918"/>
                  <a:pt x="1088135" y="158820"/>
                </a:cubicBezTo>
                <a:cubicBezTo>
                  <a:pt x="1085569" y="170723"/>
                  <a:pt x="1083004" y="182307"/>
                  <a:pt x="1080438" y="193574"/>
                </a:cubicBezTo>
                <a:cubicBezTo>
                  <a:pt x="1077872" y="204840"/>
                  <a:pt x="1076491" y="213463"/>
                  <a:pt x="1076293" y="219443"/>
                </a:cubicBezTo>
                <a:cubicBezTo>
                  <a:pt x="1076357" y="225267"/>
                  <a:pt x="1077848" y="229350"/>
                  <a:pt x="1080766" y="231694"/>
                </a:cubicBezTo>
                <a:cubicBezTo>
                  <a:pt x="1083684" y="234037"/>
                  <a:pt x="1087649" y="235165"/>
                  <a:pt x="1092660" y="235078"/>
                </a:cubicBezTo>
                <a:cubicBezTo>
                  <a:pt x="1095010" y="235046"/>
                  <a:pt x="1096978" y="234919"/>
                  <a:pt x="1098566" y="234697"/>
                </a:cubicBezTo>
                <a:cubicBezTo>
                  <a:pt x="1100154" y="234474"/>
                  <a:pt x="1100979" y="234347"/>
                  <a:pt x="1101042" y="234315"/>
                </a:cubicBezTo>
                <a:lnTo>
                  <a:pt x="1094184" y="270465"/>
                </a:lnTo>
                <a:cubicBezTo>
                  <a:pt x="1094224" y="270512"/>
                  <a:pt x="1092622" y="270703"/>
                  <a:pt x="1089378" y="271035"/>
                </a:cubicBezTo>
                <a:cubicBezTo>
                  <a:pt x="1086134" y="271368"/>
                  <a:pt x="1081011" y="271559"/>
                  <a:pt x="1074010" y="271606"/>
                </a:cubicBezTo>
                <a:cubicBezTo>
                  <a:pt x="1062987" y="271931"/>
                  <a:pt x="1053151" y="269854"/>
                  <a:pt x="1044501" y="265376"/>
                </a:cubicBezTo>
                <a:cubicBezTo>
                  <a:pt x="1035852" y="260898"/>
                  <a:pt x="1030582" y="252068"/>
                  <a:pt x="1028692" y="238888"/>
                </a:cubicBezTo>
                <a:lnTo>
                  <a:pt x="1027930" y="238888"/>
                </a:lnTo>
                <a:cubicBezTo>
                  <a:pt x="1028012" y="239334"/>
                  <a:pt x="1025475" y="242458"/>
                  <a:pt x="1020320" y="248259"/>
                </a:cubicBezTo>
                <a:cubicBezTo>
                  <a:pt x="1015164" y="254061"/>
                  <a:pt x="1007658" y="259862"/>
                  <a:pt x="997801" y="265664"/>
                </a:cubicBezTo>
                <a:cubicBezTo>
                  <a:pt x="987943" y="271465"/>
                  <a:pt x="976004" y="274589"/>
                  <a:pt x="961982" y="275035"/>
                </a:cubicBezTo>
                <a:cubicBezTo>
                  <a:pt x="946672" y="275028"/>
                  <a:pt x="933696" y="270857"/>
                  <a:pt x="923053" y="262523"/>
                </a:cubicBezTo>
                <a:cubicBezTo>
                  <a:pt x="912410" y="254188"/>
                  <a:pt x="906859" y="241734"/>
                  <a:pt x="906399" y="225160"/>
                </a:cubicBezTo>
                <a:cubicBezTo>
                  <a:pt x="906668" y="210466"/>
                  <a:pt x="910963" y="198270"/>
                  <a:pt x="919283" y="188574"/>
                </a:cubicBezTo>
                <a:cubicBezTo>
                  <a:pt x="927604" y="178878"/>
                  <a:pt x="938338" y="171246"/>
                  <a:pt x="951487" y="165677"/>
                </a:cubicBezTo>
                <a:cubicBezTo>
                  <a:pt x="964636" y="160109"/>
                  <a:pt x="978588" y="156168"/>
                  <a:pt x="993341" y="153856"/>
                </a:cubicBezTo>
                <a:cubicBezTo>
                  <a:pt x="1008094" y="151543"/>
                  <a:pt x="1022038" y="150423"/>
                  <a:pt x="1035173" y="150496"/>
                </a:cubicBezTo>
                <a:lnTo>
                  <a:pt x="1042034" y="150496"/>
                </a:lnTo>
                <a:cubicBezTo>
                  <a:pt x="1042130" y="150162"/>
                  <a:pt x="1042511" y="148159"/>
                  <a:pt x="1043178" y="144488"/>
                </a:cubicBezTo>
                <a:cubicBezTo>
                  <a:pt x="1043845" y="140816"/>
                  <a:pt x="1044226" y="137479"/>
                  <a:pt x="1044321" y="134475"/>
                </a:cubicBezTo>
                <a:cubicBezTo>
                  <a:pt x="1044297" y="126798"/>
                  <a:pt x="1041677" y="120886"/>
                  <a:pt x="1036459" y="116737"/>
                </a:cubicBezTo>
                <a:cubicBezTo>
                  <a:pt x="1031241" y="112589"/>
                  <a:pt x="1023570" y="110491"/>
                  <a:pt x="1013444" y="110443"/>
                </a:cubicBezTo>
                <a:cubicBezTo>
                  <a:pt x="1003728" y="110665"/>
                  <a:pt x="994485" y="112214"/>
                  <a:pt x="985715" y="115091"/>
                </a:cubicBezTo>
                <a:cubicBezTo>
                  <a:pt x="976945" y="117969"/>
                  <a:pt x="969763" y="120846"/>
                  <a:pt x="964170" y="123723"/>
                </a:cubicBezTo>
                <a:cubicBezTo>
                  <a:pt x="958577" y="126601"/>
                  <a:pt x="955687" y="128150"/>
                  <a:pt x="955501" y="128372"/>
                </a:cubicBezTo>
                <a:lnTo>
                  <a:pt x="944461" y="92558"/>
                </a:lnTo>
                <a:cubicBezTo>
                  <a:pt x="944649" y="92300"/>
                  <a:pt x="948295" y="90491"/>
                  <a:pt x="955399" y="87132"/>
                </a:cubicBezTo>
                <a:cubicBezTo>
                  <a:pt x="962503" y="83773"/>
                  <a:pt x="971937" y="80414"/>
                  <a:pt x="983700" y="77055"/>
                </a:cubicBezTo>
                <a:cubicBezTo>
                  <a:pt x="995463" y="73696"/>
                  <a:pt x="1008427" y="71887"/>
                  <a:pt x="1022593" y="71629"/>
                </a:cubicBezTo>
                <a:close/>
                <a:moveTo>
                  <a:pt x="443484" y="71629"/>
                </a:moveTo>
                <a:cubicBezTo>
                  <a:pt x="460075" y="71652"/>
                  <a:pt x="473240" y="76077"/>
                  <a:pt x="482979" y="84903"/>
                </a:cubicBezTo>
                <a:cubicBezTo>
                  <a:pt x="492717" y="93729"/>
                  <a:pt x="497697" y="106814"/>
                  <a:pt x="497919" y="124159"/>
                </a:cubicBezTo>
                <a:cubicBezTo>
                  <a:pt x="497727" y="132602"/>
                  <a:pt x="496378" y="143233"/>
                  <a:pt x="493873" y="156052"/>
                </a:cubicBezTo>
                <a:cubicBezTo>
                  <a:pt x="491368" y="168871"/>
                  <a:pt x="488862" y="181226"/>
                  <a:pt x="486355" y="193118"/>
                </a:cubicBezTo>
                <a:cubicBezTo>
                  <a:pt x="483848" y="205011"/>
                  <a:pt x="482496" y="213788"/>
                  <a:pt x="482298" y="219451"/>
                </a:cubicBezTo>
                <a:cubicBezTo>
                  <a:pt x="482362" y="225438"/>
                  <a:pt x="483854" y="229567"/>
                  <a:pt x="486775" y="231838"/>
                </a:cubicBezTo>
                <a:cubicBezTo>
                  <a:pt x="489696" y="234109"/>
                  <a:pt x="493665" y="235189"/>
                  <a:pt x="498682" y="235078"/>
                </a:cubicBezTo>
                <a:cubicBezTo>
                  <a:pt x="501031" y="235046"/>
                  <a:pt x="502999" y="234919"/>
                  <a:pt x="504587" y="234697"/>
                </a:cubicBezTo>
                <a:cubicBezTo>
                  <a:pt x="506174" y="234474"/>
                  <a:pt x="507000" y="234347"/>
                  <a:pt x="507063" y="234316"/>
                </a:cubicBezTo>
                <a:lnTo>
                  <a:pt x="500205" y="270465"/>
                </a:lnTo>
                <a:cubicBezTo>
                  <a:pt x="500158" y="270512"/>
                  <a:pt x="498443" y="270703"/>
                  <a:pt x="495062" y="271035"/>
                </a:cubicBezTo>
                <a:cubicBezTo>
                  <a:pt x="491681" y="271368"/>
                  <a:pt x="486919" y="271559"/>
                  <a:pt x="480776" y="271606"/>
                </a:cubicBezTo>
                <a:cubicBezTo>
                  <a:pt x="473833" y="271789"/>
                  <a:pt x="466700" y="271042"/>
                  <a:pt x="459376" y="269365"/>
                </a:cubicBezTo>
                <a:cubicBezTo>
                  <a:pt x="452052" y="267688"/>
                  <a:pt x="445849" y="263981"/>
                  <a:pt x="440767" y="258245"/>
                </a:cubicBezTo>
                <a:cubicBezTo>
                  <a:pt x="435685" y="252508"/>
                  <a:pt x="433035" y="243642"/>
                  <a:pt x="432816" y="231648"/>
                </a:cubicBezTo>
                <a:cubicBezTo>
                  <a:pt x="432999" y="224462"/>
                  <a:pt x="434282" y="214736"/>
                  <a:pt x="436665" y="202468"/>
                </a:cubicBezTo>
                <a:cubicBezTo>
                  <a:pt x="439048" y="190201"/>
                  <a:pt x="441432" y="178102"/>
                  <a:pt x="443816" y="166172"/>
                </a:cubicBezTo>
                <a:cubicBezTo>
                  <a:pt x="446201" y="154242"/>
                  <a:pt x="447487" y="145191"/>
                  <a:pt x="447675" y="139018"/>
                </a:cubicBezTo>
                <a:cubicBezTo>
                  <a:pt x="447738" y="131716"/>
                  <a:pt x="445802" y="126032"/>
                  <a:pt x="441865" y="121968"/>
                </a:cubicBezTo>
                <a:cubicBezTo>
                  <a:pt x="437928" y="117904"/>
                  <a:pt x="431609" y="115841"/>
                  <a:pt x="422910" y="115777"/>
                </a:cubicBezTo>
                <a:cubicBezTo>
                  <a:pt x="405829" y="116357"/>
                  <a:pt x="391128" y="123294"/>
                  <a:pt x="378809" y="136589"/>
                </a:cubicBezTo>
                <a:cubicBezTo>
                  <a:pt x="366490" y="149885"/>
                  <a:pt x="358458" y="166061"/>
                  <a:pt x="354711" y="185119"/>
                </a:cubicBezTo>
                <a:lnTo>
                  <a:pt x="337947" y="270463"/>
                </a:lnTo>
                <a:lnTo>
                  <a:pt x="289560" y="270463"/>
                </a:lnTo>
                <a:lnTo>
                  <a:pt x="318897" y="120730"/>
                </a:lnTo>
                <a:cubicBezTo>
                  <a:pt x="319302" y="118214"/>
                  <a:pt x="318969" y="116198"/>
                  <a:pt x="317897" y="114682"/>
                </a:cubicBezTo>
                <a:cubicBezTo>
                  <a:pt x="316825" y="113166"/>
                  <a:pt x="314873" y="112388"/>
                  <a:pt x="312039" y="112348"/>
                </a:cubicBezTo>
                <a:lnTo>
                  <a:pt x="290322" y="112348"/>
                </a:lnTo>
                <a:lnTo>
                  <a:pt x="297180" y="76201"/>
                </a:lnTo>
                <a:lnTo>
                  <a:pt x="348234" y="76201"/>
                </a:lnTo>
                <a:cubicBezTo>
                  <a:pt x="355806" y="76225"/>
                  <a:pt x="361331" y="77699"/>
                  <a:pt x="364807" y="80624"/>
                </a:cubicBezTo>
                <a:cubicBezTo>
                  <a:pt x="368284" y="83549"/>
                  <a:pt x="369999" y="87782"/>
                  <a:pt x="369951" y="93323"/>
                </a:cubicBezTo>
                <a:cubicBezTo>
                  <a:pt x="369927" y="95677"/>
                  <a:pt x="369499" y="99055"/>
                  <a:pt x="368665" y="103455"/>
                </a:cubicBezTo>
                <a:cubicBezTo>
                  <a:pt x="367832" y="107855"/>
                  <a:pt x="366736" y="111708"/>
                  <a:pt x="365379" y="115016"/>
                </a:cubicBezTo>
                <a:lnTo>
                  <a:pt x="366141" y="115016"/>
                </a:lnTo>
                <a:cubicBezTo>
                  <a:pt x="367300" y="112204"/>
                  <a:pt x="370993" y="107383"/>
                  <a:pt x="377218" y="100554"/>
                </a:cubicBezTo>
                <a:cubicBezTo>
                  <a:pt x="383444" y="93724"/>
                  <a:pt x="392103" y="87296"/>
                  <a:pt x="403197" y="81270"/>
                </a:cubicBezTo>
                <a:cubicBezTo>
                  <a:pt x="414290" y="75244"/>
                  <a:pt x="427720" y="72031"/>
                  <a:pt x="443484" y="71629"/>
                </a:cubicBezTo>
                <a:close/>
                <a:moveTo>
                  <a:pt x="2727960" y="39958"/>
                </a:moveTo>
                <a:lnTo>
                  <a:pt x="2691003" y="230506"/>
                </a:lnTo>
                <a:lnTo>
                  <a:pt x="2726817" y="230506"/>
                </a:lnTo>
                <a:cubicBezTo>
                  <a:pt x="2736866" y="230522"/>
                  <a:pt x="2746201" y="229633"/>
                  <a:pt x="2754821" y="227838"/>
                </a:cubicBezTo>
                <a:cubicBezTo>
                  <a:pt x="2763440" y="226044"/>
                  <a:pt x="2771632" y="223249"/>
                  <a:pt x="2779395" y="219454"/>
                </a:cubicBezTo>
                <a:cubicBezTo>
                  <a:pt x="2798104" y="209689"/>
                  <a:pt x="2812883" y="195207"/>
                  <a:pt x="2823734" y="176010"/>
                </a:cubicBezTo>
                <a:cubicBezTo>
                  <a:pt x="2834584" y="156812"/>
                  <a:pt x="2840125" y="135471"/>
                  <a:pt x="2840355" y="111986"/>
                </a:cubicBezTo>
                <a:cubicBezTo>
                  <a:pt x="2840292" y="95242"/>
                  <a:pt x="2837180" y="81475"/>
                  <a:pt x="2831020" y="70685"/>
                </a:cubicBezTo>
                <a:cubicBezTo>
                  <a:pt x="2824861" y="59895"/>
                  <a:pt x="2816035" y="51940"/>
                  <a:pt x="2804541" y="46819"/>
                </a:cubicBezTo>
                <a:cubicBezTo>
                  <a:pt x="2798676" y="44366"/>
                  <a:pt x="2792405" y="42603"/>
                  <a:pt x="2785729" y="41531"/>
                </a:cubicBezTo>
                <a:cubicBezTo>
                  <a:pt x="2779053" y="40459"/>
                  <a:pt x="2771736" y="39934"/>
                  <a:pt x="2763774" y="39958"/>
                </a:cubicBezTo>
                <a:close/>
                <a:moveTo>
                  <a:pt x="3763483" y="23242"/>
                </a:moveTo>
                <a:lnTo>
                  <a:pt x="3809952" y="23242"/>
                </a:lnTo>
                <a:lnTo>
                  <a:pt x="3799665" y="76201"/>
                </a:lnTo>
                <a:lnTo>
                  <a:pt x="3844242" y="76201"/>
                </a:lnTo>
                <a:lnTo>
                  <a:pt x="3837384" y="112348"/>
                </a:lnTo>
                <a:lnTo>
                  <a:pt x="3792807" y="112348"/>
                </a:lnTo>
                <a:lnTo>
                  <a:pt x="3777186" y="193914"/>
                </a:lnTo>
                <a:cubicBezTo>
                  <a:pt x="3776805" y="196265"/>
                  <a:pt x="3776520" y="198615"/>
                  <a:pt x="3776329" y="200966"/>
                </a:cubicBezTo>
                <a:cubicBezTo>
                  <a:pt x="3776139" y="203316"/>
                  <a:pt x="3776044" y="205285"/>
                  <a:pt x="3776044" y="206873"/>
                </a:cubicBezTo>
                <a:cubicBezTo>
                  <a:pt x="3776432" y="217808"/>
                  <a:pt x="3779750" y="225002"/>
                  <a:pt x="3785997" y="228456"/>
                </a:cubicBezTo>
                <a:cubicBezTo>
                  <a:pt x="3792244" y="231910"/>
                  <a:pt x="3799086" y="233483"/>
                  <a:pt x="3806523" y="233173"/>
                </a:cubicBezTo>
                <a:cubicBezTo>
                  <a:pt x="3809635" y="233141"/>
                  <a:pt x="3812175" y="233014"/>
                  <a:pt x="3814144" y="232792"/>
                </a:cubicBezTo>
                <a:cubicBezTo>
                  <a:pt x="3816112" y="232569"/>
                  <a:pt x="3817128" y="232442"/>
                  <a:pt x="3817191" y="232411"/>
                </a:cubicBezTo>
                <a:lnTo>
                  <a:pt x="3809571" y="271227"/>
                </a:lnTo>
                <a:cubicBezTo>
                  <a:pt x="3809389" y="271274"/>
                  <a:pt x="3807849" y="271464"/>
                  <a:pt x="3804952" y="271797"/>
                </a:cubicBezTo>
                <a:cubicBezTo>
                  <a:pt x="3802054" y="272130"/>
                  <a:pt x="3798896" y="272321"/>
                  <a:pt x="3795474" y="272368"/>
                </a:cubicBezTo>
                <a:cubicBezTo>
                  <a:pt x="3783593" y="272479"/>
                  <a:pt x="3772447" y="270735"/>
                  <a:pt x="3762036" y="267138"/>
                </a:cubicBezTo>
                <a:cubicBezTo>
                  <a:pt x="3751625" y="263541"/>
                  <a:pt x="3743160" y="257426"/>
                  <a:pt x="3736642" y="248794"/>
                </a:cubicBezTo>
                <a:cubicBezTo>
                  <a:pt x="3730123" y="240161"/>
                  <a:pt x="3726763" y="228348"/>
                  <a:pt x="3726561" y="213353"/>
                </a:cubicBezTo>
                <a:cubicBezTo>
                  <a:pt x="3726569" y="210677"/>
                  <a:pt x="3726743" y="207834"/>
                  <a:pt x="3727085" y="204825"/>
                </a:cubicBezTo>
                <a:cubicBezTo>
                  <a:pt x="3727425" y="201815"/>
                  <a:pt x="3727885" y="198687"/>
                  <a:pt x="3728464" y="195439"/>
                </a:cubicBezTo>
                <a:lnTo>
                  <a:pt x="3744831" y="112348"/>
                </a:lnTo>
                <a:lnTo>
                  <a:pt x="3714750" y="112348"/>
                </a:lnTo>
                <a:lnTo>
                  <a:pt x="3721989" y="76201"/>
                </a:lnTo>
                <a:lnTo>
                  <a:pt x="3753205" y="76201"/>
                </a:lnTo>
                <a:close/>
                <a:moveTo>
                  <a:pt x="3282315" y="1"/>
                </a:moveTo>
                <a:lnTo>
                  <a:pt x="3360420" y="1"/>
                </a:lnTo>
                <a:lnTo>
                  <a:pt x="3344418" y="82285"/>
                </a:lnTo>
                <a:cubicBezTo>
                  <a:pt x="3343394" y="87176"/>
                  <a:pt x="3342394" y="91283"/>
                  <a:pt x="3341418" y="94605"/>
                </a:cubicBezTo>
                <a:cubicBezTo>
                  <a:pt x="3340441" y="97927"/>
                  <a:pt x="3339918" y="99656"/>
                  <a:pt x="3339846" y="99790"/>
                </a:cubicBezTo>
                <a:lnTo>
                  <a:pt x="3340608" y="99790"/>
                </a:lnTo>
                <a:cubicBezTo>
                  <a:pt x="3347490" y="91291"/>
                  <a:pt x="3356205" y="84505"/>
                  <a:pt x="3366754" y="79430"/>
                </a:cubicBezTo>
                <a:cubicBezTo>
                  <a:pt x="3377303" y="74356"/>
                  <a:pt x="3388400" y="71756"/>
                  <a:pt x="3400044" y="71629"/>
                </a:cubicBezTo>
                <a:cubicBezTo>
                  <a:pt x="3423432" y="71921"/>
                  <a:pt x="3441487" y="79329"/>
                  <a:pt x="3454210" y="93852"/>
                </a:cubicBezTo>
                <a:cubicBezTo>
                  <a:pt x="3466931" y="108375"/>
                  <a:pt x="3473372" y="128262"/>
                  <a:pt x="3473529" y="153512"/>
                </a:cubicBezTo>
                <a:cubicBezTo>
                  <a:pt x="3473213" y="177691"/>
                  <a:pt x="3468010" y="198865"/>
                  <a:pt x="3457921" y="217035"/>
                </a:cubicBezTo>
                <a:cubicBezTo>
                  <a:pt x="3447832" y="235204"/>
                  <a:pt x="3434759" y="249372"/>
                  <a:pt x="3418701" y="259538"/>
                </a:cubicBezTo>
                <a:cubicBezTo>
                  <a:pt x="3402643" y="269703"/>
                  <a:pt x="3385502" y="274869"/>
                  <a:pt x="3367278" y="275035"/>
                </a:cubicBezTo>
                <a:cubicBezTo>
                  <a:pt x="3355229" y="275059"/>
                  <a:pt x="3344085" y="272538"/>
                  <a:pt x="3333845" y="267472"/>
                </a:cubicBezTo>
                <a:cubicBezTo>
                  <a:pt x="3323606" y="262406"/>
                  <a:pt x="3315700" y="254652"/>
                  <a:pt x="3310128" y="244210"/>
                </a:cubicBezTo>
                <a:lnTo>
                  <a:pt x="3309366" y="244210"/>
                </a:lnTo>
                <a:cubicBezTo>
                  <a:pt x="3309382" y="244329"/>
                  <a:pt x="3309255" y="245709"/>
                  <a:pt x="3308985" y="248349"/>
                </a:cubicBezTo>
                <a:cubicBezTo>
                  <a:pt x="3308716" y="250989"/>
                  <a:pt x="3308207" y="254176"/>
                  <a:pt x="3307461" y="257910"/>
                </a:cubicBezTo>
                <a:lnTo>
                  <a:pt x="3305175" y="270463"/>
                </a:lnTo>
                <a:lnTo>
                  <a:pt x="3259836" y="270463"/>
                </a:lnTo>
                <a:lnTo>
                  <a:pt x="3305175" y="36148"/>
                </a:lnTo>
                <a:lnTo>
                  <a:pt x="3275076" y="36148"/>
                </a:lnTo>
                <a:close/>
                <a:moveTo>
                  <a:pt x="2969490" y="1"/>
                </a:moveTo>
                <a:lnTo>
                  <a:pt x="3018234" y="1"/>
                </a:lnTo>
                <a:lnTo>
                  <a:pt x="3009857" y="43006"/>
                </a:lnTo>
                <a:lnTo>
                  <a:pt x="2961112" y="43006"/>
                </a:lnTo>
                <a:close/>
                <a:moveTo>
                  <a:pt x="2653665" y="1"/>
                </a:moveTo>
                <a:lnTo>
                  <a:pt x="2766441" y="1"/>
                </a:lnTo>
                <a:cubicBezTo>
                  <a:pt x="2778514" y="-23"/>
                  <a:pt x="2789420" y="691"/>
                  <a:pt x="2799159" y="2141"/>
                </a:cubicBezTo>
                <a:cubicBezTo>
                  <a:pt x="2808899" y="3592"/>
                  <a:pt x="2818186" y="5923"/>
                  <a:pt x="2827020" y="9134"/>
                </a:cubicBezTo>
                <a:cubicBezTo>
                  <a:pt x="2847493" y="16586"/>
                  <a:pt x="2863183" y="28612"/>
                  <a:pt x="2874088" y="45213"/>
                </a:cubicBezTo>
                <a:cubicBezTo>
                  <a:pt x="2884993" y="61814"/>
                  <a:pt x="2890497" y="82801"/>
                  <a:pt x="2890600" y="108175"/>
                </a:cubicBezTo>
                <a:cubicBezTo>
                  <a:pt x="2890501" y="129740"/>
                  <a:pt x="2886596" y="150421"/>
                  <a:pt x="2878883" y="170220"/>
                </a:cubicBezTo>
                <a:cubicBezTo>
                  <a:pt x="2871170" y="190018"/>
                  <a:pt x="2860241" y="207592"/>
                  <a:pt x="2846095" y="222940"/>
                </a:cubicBezTo>
                <a:cubicBezTo>
                  <a:pt x="2831949" y="238289"/>
                  <a:pt x="2815177" y="250071"/>
                  <a:pt x="2795778" y="258286"/>
                </a:cubicBezTo>
                <a:cubicBezTo>
                  <a:pt x="2785388" y="262622"/>
                  <a:pt x="2774736" y="265746"/>
                  <a:pt x="2763822" y="267657"/>
                </a:cubicBezTo>
                <a:cubicBezTo>
                  <a:pt x="2752908" y="269567"/>
                  <a:pt x="2741208" y="270503"/>
                  <a:pt x="2728722" y="270463"/>
                </a:cubicBezTo>
                <a:lnTo>
                  <a:pt x="2601468" y="270463"/>
                </a:lnTo>
                <a:lnTo>
                  <a:pt x="2608707" y="233173"/>
                </a:lnTo>
                <a:lnTo>
                  <a:pt x="2640711" y="233173"/>
                </a:lnTo>
                <a:lnTo>
                  <a:pt x="2678811" y="37672"/>
                </a:lnTo>
                <a:lnTo>
                  <a:pt x="2646426" y="37672"/>
                </a:lnTo>
                <a:close/>
                <a:moveTo>
                  <a:pt x="2420826" y="1"/>
                </a:moveTo>
                <a:lnTo>
                  <a:pt x="2498931" y="1"/>
                </a:lnTo>
                <a:lnTo>
                  <a:pt x="2458926" y="207635"/>
                </a:lnTo>
                <a:cubicBezTo>
                  <a:pt x="2458530" y="209581"/>
                  <a:pt x="2458180" y="211598"/>
                  <a:pt x="2457879" y="213686"/>
                </a:cubicBezTo>
                <a:cubicBezTo>
                  <a:pt x="2457577" y="215774"/>
                  <a:pt x="2457418" y="217696"/>
                  <a:pt x="2457403" y="219451"/>
                </a:cubicBezTo>
                <a:cubicBezTo>
                  <a:pt x="2457466" y="225271"/>
                  <a:pt x="2458958" y="229353"/>
                  <a:pt x="2461879" y="231695"/>
                </a:cubicBezTo>
                <a:cubicBezTo>
                  <a:pt x="2464800" y="234037"/>
                  <a:pt x="2468769" y="235165"/>
                  <a:pt x="2473786" y="235077"/>
                </a:cubicBezTo>
                <a:cubicBezTo>
                  <a:pt x="2476135" y="235046"/>
                  <a:pt x="2478104" y="234919"/>
                  <a:pt x="2479691" y="234697"/>
                </a:cubicBezTo>
                <a:cubicBezTo>
                  <a:pt x="2481278" y="234474"/>
                  <a:pt x="2482104" y="234348"/>
                  <a:pt x="2482168" y="234316"/>
                </a:cubicBezTo>
                <a:lnTo>
                  <a:pt x="2474929" y="270465"/>
                </a:lnTo>
                <a:cubicBezTo>
                  <a:pt x="2474801" y="270512"/>
                  <a:pt x="2473056" y="270703"/>
                  <a:pt x="2469690" y="271035"/>
                </a:cubicBezTo>
                <a:cubicBezTo>
                  <a:pt x="2466324" y="271368"/>
                  <a:pt x="2462101" y="271559"/>
                  <a:pt x="2457021" y="271606"/>
                </a:cubicBezTo>
                <a:cubicBezTo>
                  <a:pt x="2444186" y="271931"/>
                  <a:pt x="2433471" y="269854"/>
                  <a:pt x="2424875" y="265375"/>
                </a:cubicBezTo>
                <a:cubicBezTo>
                  <a:pt x="2416279" y="260897"/>
                  <a:pt x="2411373" y="252066"/>
                  <a:pt x="2410159" y="238883"/>
                </a:cubicBezTo>
                <a:lnTo>
                  <a:pt x="2409396" y="238883"/>
                </a:lnTo>
                <a:cubicBezTo>
                  <a:pt x="2402491" y="249213"/>
                  <a:pt x="2393252" y="257760"/>
                  <a:pt x="2381679" y="264522"/>
                </a:cubicBezTo>
                <a:cubicBezTo>
                  <a:pt x="2370106" y="271285"/>
                  <a:pt x="2357628" y="274789"/>
                  <a:pt x="2344246" y="275035"/>
                </a:cubicBezTo>
                <a:cubicBezTo>
                  <a:pt x="2320508" y="274751"/>
                  <a:pt x="2302294" y="267423"/>
                  <a:pt x="2289604" y="253050"/>
                </a:cubicBezTo>
                <a:cubicBezTo>
                  <a:pt x="2276914" y="238678"/>
                  <a:pt x="2270506" y="218966"/>
                  <a:pt x="2270379" y="193914"/>
                </a:cubicBezTo>
                <a:cubicBezTo>
                  <a:pt x="2270658" y="169486"/>
                  <a:pt x="2275767" y="148133"/>
                  <a:pt x="2285706" y="129855"/>
                </a:cubicBezTo>
                <a:cubicBezTo>
                  <a:pt x="2295644" y="111577"/>
                  <a:pt x="2308736" y="97344"/>
                  <a:pt x="2324982" y="87155"/>
                </a:cubicBezTo>
                <a:cubicBezTo>
                  <a:pt x="2341228" y="76966"/>
                  <a:pt x="2358952" y="71790"/>
                  <a:pt x="2378154" y="71629"/>
                </a:cubicBezTo>
                <a:cubicBezTo>
                  <a:pt x="2388926" y="71526"/>
                  <a:pt x="2399197" y="73635"/>
                  <a:pt x="2408968" y="77956"/>
                </a:cubicBezTo>
                <a:cubicBezTo>
                  <a:pt x="2418739" y="82277"/>
                  <a:pt x="2426248" y="89428"/>
                  <a:pt x="2431495" y="99410"/>
                </a:cubicBezTo>
                <a:lnTo>
                  <a:pt x="2432256" y="99410"/>
                </a:lnTo>
                <a:cubicBezTo>
                  <a:pt x="2432249" y="99275"/>
                  <a:pt x="2432360" y="98022"/>
                  <a:pt x="2432590" y="95652"/>
                </a:cubicBezTo>
                <a:cubicBezTo>
                  <a:pt x="2432820" y="93281"/>
                  <a:pt x="2433217" y="90601"/>
                  <a:pt x="2433781" y="87612"/>
                </a:cubicBezTo>
                <a:lnTo>
                  <a:pt x="2443687" y="36148"/>
                </a:lnTo>
                <a:lnTo>
                  <a:pt x="2413587" y="36148"/>
                </a:lnTo>
                <a:close/>
                <a:moveTo>
                  <a:pt x="845415" y="1"/>
                </a:moveTo>
                <a:lnTo>
                  <a:pt x="894159" y="1"/>
                </a:lnTo>
                <a:lnTo>
                  <a:pt x="885781" y="43006"/>
                </a:lnTo>
                <a:lnTo>
                  <a:pt x="837036" y="43006"/>
                </a:lnTo>
                <a:close/>
                <a:moveTo>
                  <a:pt x="687276" y="1"/>
                </a:moveTo>
                <a:lnTo>
                  <a:pt x="765382" y="1"/>
                </a:lnTo>
                <a:lnTo>
                  <a:pt x="725376" y="207635"/>
                </a:lnTo>
                <a:cubicBezTo>
                  <a:pt x="724979" y="209581"/>
                  <a:pt x="724630" y="211598"/>
                  <a:pt x="724329" y="213686"/>
                </a:cubicBezTo>
                <a:cubicBezTo>
                  <a:pt x="724027" y="215774"/>
                  <a:pt x="723868" y="217696"/>
                  <a:pt x="723852" y="219451"/>
                </a:cubicBezTo>
                <a:cubicBezTo>
                  <a:pt x="723916" y="225271"/>
                  <a:pt x="725408" y="229353"/>
                  <a:pt x="728329" y="231695"/>
                </a:cubicBezTo>
                <a:cubicBezTo>
                  <a:pt x="731250" y="234037"/>
                  <a:pt x="735219" y="235165"/>
                  <a:pt x="740235" y="235077"/>
                </a:cubicBezTo>
                <a:cubicBezTo>
                  <a:pt x="742585" y="235046"/>
                  <a:pt x="744553" y="234919"/>
                  <a:pt x="746141" y="234697"/>
                </a:cubicBezTo>
                <a:cubicBezTo>
                  <a:pt x="747728" y="234474"/>
                  <a:pt x="748554" y="234348"/>
                  <a:pt x="748617" y="234316"/>
                </a:cubicBezTo>
                <a:lnTo>
                  <a:pt x="741378" y="270465"/>
                </a:lnTo>
                <a:cubicBezTo>
                  <a:pt x="741251" y="270512"/>
                  <a:pt x="739505" y="270703"/>
                  <a:pt x="736140" y="271035"/>
                </a:cubicBezTo>
                <a:cubicBezTo>
                  <a:pt x="732774" y="271368"/>
                  <a:pt x="728551" y="271559"/>
                  <a:pt x="723471" y="271606"/>
                </a:cubicBezTo>
                <a:cubicBezTo>
                  <a:pt x="710636" y="271931"/>
                  <a:pt x="699921" y="269854"/>
                  <a:pt x="691325" y="265375"/>
                </a:cubicBezTo>
                <a:cubicBezTo>
                  <a:pt x="682728" y="260897"/>
                  <a:pt x="677823" y="252066"/>
                  <a:pt x="676608" y="238883"/>
                </a:cubicBezTo>
                <a:lnTo>
                  <a:pt x="675847" y="238883"/>
                </a:lnTo>
                <a:cubicBezTo>
                  <a:pt x="668941" y="249213"/>
                  <a:pt x="659701" y="257760"/>
                  <a:pt x="648129" y="264522"/>
                </a:cubicBezTo>
                <a:cubicBezTo>
                  <a:pt x="636556" y="271285"/>
                  <a:pt x="624078" y="274789"/>
                  <a:pt x="610695" y="275035"/>
                </a:cubicBezTo>
                <a:cubicBezTo>
                  <a:pt x="586958" y="274751"/>
                  <a:pt x="568744" y="267423"/>
                  <a:pt x="556054" y="253050"/>
                </a:cubicBezTo>
                <a:cubicBezTo>
                  <a:pt x="543364" y="238678"/>
                  <a:pt x="536955" y="218966"/>
                  <a:pt x="536829" y="193914"/>
                </a:cubicBezTo>
                <a:cubicBezTo>
                  <a:pt x="537108" y="169486"/>
                  <a:pt x="542217" y="148133"/>
                  <a:pt x="552155" y="129855"/>
                </a:cubicBezTo>
                <a:cubicBezTo>
                  <a:pt x="562094" y="111577"/>
                  <a:pt x="575186" y="97344"/>
                  <a:pt x="591432" y="87155"/>
                </a:cubicBezTo>
                <a:cubicBezTo>
                  <a:pt x="607678" y="76966"/>
                  <a:pt x="625402" y="71790"/>
                  <a:pt x="644604" y="71629"/>
                </a:cubicBezTo>
                <a:cubicBezTo>
                  <a:pt x="655376" y="71526"/>
                  <a:pt x="665647" y="73635"/>
                  <a:pt x="675418" y="77956"/>
                </a:cubicBezTo>
                <a:cubicBezTo>
                  <a:pt x="685189" y="82277"/>
                  <a:pt x="692698" y="89428"/>
                  <a:pt x="697944" y="99410"/>
                </a:cubicBezTo>
                <a:lnTo>
                  <a:pt x="698706" y="99410"/>
                </a:lnTo>
                <a:cubicBezTo>
                  <a:pt x="698698" y="99275"/>
                  <a:pt x="698810" y="98022"/>
                  <a:pt x="699040" y="95652"/>
                </a:cubicBezTo>
                <a:cubicBezTo>
                  <a:pt x="699270" y="93281"/>
                  <a:pt x="699667" y="90601"/>
                  <a:pt x="700230" y="87612"/>
                </a:cubicBezTo>
                <a:lnTo>
                  <a:pt x="710136" y="36148"/>
                </a:lnTo>
                <a:lnTo>
                  <a:pt x="680038" y="36148"/>
                </a:lnTo>
                <a:close/>
                <a:moveTo>
                  <a:pt x="7236" y="1"/>
                </a:moveTo>
                <a:lnTo>
                  <a:pt x="121872" y="1"/>
                </a:lnTo>
                <a:lnTo>
                  <a:pt x="114633" y="37672"/>
                </a:lnTo>
                <a:lnTo>
                  <a:pt x="82248" y="37672"/>
                </a:lnTo>
                <a:lnTo>
                  <a:pt x="58245" y="161528"/>
                </a:lnTo>
                <a:cubicBezTo>
                  <a:pt x="57269" y="166958"/>
                  <a:pt x="56460" y="171722"/>
                  <a:pt x="55816" y="175819"/>
                </a:cubicBezTo>
                <a:cubicBezTo>
                  <a:pt x="55174" y="179916"/>
                  <a:pt x="54840" y="183917"/>
                  <a:pt x="54816" y="187823"/>
                </a:cubicBezTo>
                <a:cubicBezTo>
                  <a:pt x="54935" y="201638"/>
                  <a:pt x="59365" y="212308"/>
                  <a:pt x="68104" y="219835"/>
                </a:cubicBezTo>
                <a:cubicBezTo>
                  <a:pt x="76843" y="227362"/>
                  <a:pt x="89178" y="231173"/>
                  <a:pt x="105108" y="231268"/>
                </a:cubicBezTo>
                <a:cubicBezTo>
                  <a:pt x="114673" y="231284"/>
                  <a:pt x="123547" y="229918"/>
                  <a:pt x="131731" y="227171"/>
                </a:cubicBezTo>
                <a:cubicBezTo>
                  <a:pt x="139914" y="224424"/>
                  <a:pt x="147169" y="220200"/>
                  <a:pt x="153495" y="214500"/>
                </a:cubicBezTo>
                <a:cubicBezTo>
                  <a:pt x="159218" y="209538"/>
                  <a:pt x="163965" y="203551"/>
                  <a:pt x="167735" y="196541"/>
                </a:cubicBezTo>
                <a:cubicBezTo>
                  <a:pt x="171506" y="189530"/>
                  <a:pt x="174252" y="181543"/>
                  <a:pt x="175974" y="172580"/>
                </a:cubicBezTo>
                <a:lnTo>
                  <a:pt x="202263" y="37672"/>
                </a:lnTo>
                <a:lnTo>
                  <a:pt x="169878" y="37672"/>
                </a:lnTo>
                <a:lnTo>
                  <a:pt x="177117" y="1"/>
                </a:lnTo>
                <a:lnTo>
                  <a:pt x="291798" y="1"/>
                </a:lnTo>
                <a:lnTo>
                  <a:pt x="284559" y="37672"/>
                </a:lnTo>
                <a:lnTo>
                  <a:pt x="252174" y="37672"/>
                </a:lnTo>
                <a:lnTo>
                  <a:pt x="225123" y="175247"/>
                </a:lnTo>
                <a:cubicBezTo>
                  <a:pt x="221829" y="192690"/>
                  <a:pt x="216035" y="208201"/>
                  <a:pt x="207740" y="221781"/>
                </a:cubicBezTo>
                <a:cubicBezTo>
                  <a:pt x="199446" y="235360"/>
                  <a:pt x="188984" y="246388"/>
                  <a:pt x="176355" y="254864"/>
                </a:cubicBezTo>
                <a:cubicBezTo>
                  <a:pt x="166386" y="261532"/>
                  <a:pt x="155273" y="266559"/>
                  <a:pt x="143018" y="269945"/>
                </a:cubicBezTo>
                <a:cubicBezTo>
                  <a:pt x="130762" y="273331"/>
                  <a:pt x="117745" y="275027"/>
                  <a:pt x="103965" y="275035"/>
                </a:cubicBezTo>
                <a:cubicBezTo>
                  <a:pt x="85224" y="275007"/>
                  <a:pt x="68361" y="271892"/>
                  <a:pt x="53378" y="265688"/>
                </a:cubicBezTo>
                <a:cubicBezTo>
                  <a:pt x="38395" y="259484"/>
                  <a:pt x="26501" y="250360"/>
                  <a:pt x="17698" y="238315"/>
                </a:cubicBezTo>
                <a:cubicBezTo>
                  <a:pt x="8895" y="226270"/>
                  <a:pt x="4393" y="211472"/>
                  <a:pt x="4191" y="193921"/>
                </a:cubicBezTo>
                <a:cubicBezTo>
                  <a:pt x="4223" y="188951"/>
                  <a:pt x="4635" y="183742"/>
                  <a:pt x="5428" y="178296"/>
                </a:cubicBezTo>
                <a:cubicBezTo>
                  <a:pt x="6221" y="172849"/>
                  <a:pt x="7204" y="167260"/>
                  <a:pt x="8378" y="161528"/>
                </a:cubicBezTo>
                <a:lnTo>
                  <a:pt x="32358" y="37672"/>
                </a:lnTo>
                <a:lnTo>
                  <a:pt x="0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4" name="TextBox 10" hidden="1">
            <a:extLst>
              <a:ext uri="{FF2B5EF4-FFF2-40B4-BE49-F238E27FC236}">
                <a16:creationId xmlns:a16="http://schemas.microsoft.com/office/drawing/2014/main" id="{33832D51-73BF-4AE8-B70E-F57EF607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Undiagnosed Diabetes</a:t>
            </a:r>
          </a:p>
        </p:txBody>
      </p:sp>
      <p:sp>
        <p:nvSpPr>
          <p:cNvPr id="13" name="Text To Outline">
            <a:extLst>
              <a:ext uri="{FF2B5EF4-FFF2-40B4-BE49-F238E27FC236}">
                <a16:creationId xmlns:a16="http://schemas.microsoft.com/office/drawing/2014/main" id="{8D2FB290-D6A4-4673-AC60-0285F442886F}"/>
              </a:ext>
            </a:extLst>
          </p:cNvPr>
          <p:cNvSpPr/>
          <p:nvPr/>
        </p:nvSpPr>
        <p:spPr>
          <a:xfrm>
            <a:off x="5935663" y="2708275"/>
            <a:ext cx="2268537" cy="2635250"/>
          </a:xfrm>
          <a:custGeom>
            <a:avLst/>
            <a:gdLst/>
            <a:ahLst/>
            <a:cxnLst/>
            <a:rect l="l" t="t" r="r" b="b"/>
            <a:pathLst>
              <a:path w="3024406" h="2635193">
                <a:moveTo>
                  <a:pt x="2356332" y="2448351"/>
                </a:moveTo>
                <a:cubicBezTo>
                  <a:pt x="2343194" y="2448814"/>
                  <a:pt x="2331752" y="2454900"/>
                  <a:pt x="2322004" y="2466608"/>
                </a:cubicBezTo>
                <a:cubicBezTo>
                  <a:pt x="2312257" y="2478315"/>
                  <a:pt x="2307139" y="2492862"/>
                  <a:pt x="2306650" y="2510249"/>
                </a:cubicBezTo>
                <a:cubicBezTo>
                  <a:pt x="2306606" y="2520115"/>
                  <a:pt x="2309057" y="2528360"/>
                  <a:pt x="2314004" y="2534986"/>
                </a:cubicBezTo>
                <a:cubicBezTo>
                  <a:pt x="2318950" y="2541612"/>
                  <a:pt x="2326659" y="2545055"/>
                  <a:pt x="2337130" y="2545315"/>
                </a:cubicBezTo>
                <a:cubicBezTo>
                  <a:pt x="2345136" y="2545274"/>
                  <a:pt x="2352933" y="2542816"/>
                  <a:pt x="2360521" y="2537941"/>
                </a:cubicBezTo>
                <a:cubicBezTo>
                  <a:pt x="2368109" y="2533066"/>
                  <a:pt x="2374393" y="2526022"/>
                  <a:pt x="2379373" y="2516811"/>
                </a:cubicBezTo>
                <a:cubicBezTo>
                  <a:pt x="2384354" y="2507599"/>
                  <a:pt x="2386935" y="2496468"/>
                  <a:pt x="2387118" y="2483416"/>
                </a:cubicBezTo>
                <a:cubicBezTo>
                  <a:pt x="2387054" y="2472484"/>
                  <a:pt x="2384362" y="2463933"/>
                  <a:pt x="2379040" y="2457765"/>
                </a:cubicBezTo>
                <a:cubicBezTo>
                  <a:pt x="2373719" y="2451597"/>
                  <a:pt x="2366150" y="2448459"/>
                  <a:pt x="2356332" y="2448351"/>
                </a:cubicBezTo>
                <a:close/>
                <a:moveTo>
                  <a:pt x="1794358" y="2448351"/>
                </a:moveTo>
                <a:cubicBezTo>
                  <a:pt x="1781220" y="2448814"/>
                  <a:pt x="1769777" y="2454900"/>
                  <a:pt x="1760030" y="2466608"/>
                </a:cubicBezTo>
                <a:cubicBezTo>
                  <a:pt x="1750282" y="2478315"/>
                  <a:pt x="1745164" y="2492862"/>
                  <a:pt x="1744675" y="2510249"/>
                </a:cubicBezTo>
                <a:cubicBezTo>
                  <a:pt x="1744631" y="2520115"/>
                  <a:pt x="1747082" y="2528360"/>
                  <a:pt x="1752029" y="2534986"/>
                </a:cubicBezTo>
                <a:cubicBezTo>
                  <a:pt x="1756975" y="2541612"/>
                  <a:pt x="1764684" y="2545055"/>
                  <a:pt x="1775155" y="2545315"/>
                </a:cubicBezTo>
                <a:cubicBezTo>
                  <a:pt x="1783161" y="2545274"/>
                  <a:pt x="1790958" y="2542816"/>
                  <a:pt x="1798546" y="2537941"/>
                </a:cubicBezTo>
                <a:cubicBezTo>
                  <a:pt x="1806134" y="2533066"/>
                  <a:pt x="1812418" y="2526022"/>
                  <a:pt x="1817398" y="2516811"/>
                </a:cubicBezTo>
                <a:cubicBezTo>
                  <a:pt x="1822378" y="2507599"/>
                  <a:pt x="1824960" y="2496468"/>
                  <a:pt x="1825142" y="2483416"/>
                </a:cubicBezTo>
                <a:cubicBezTo>
                  <a:pt x="1825079" y="2472484"/>
                  <a:pt x="1822386" y="2463933"/>
                  <a:pt x="1817065" y="2457765"/>
                </a:cubicBezTo>
                <a:cubicBezTo>
                  <a:pt x="1811744" y="2451597"/>
                  <a:pt x="1804175" y="2448459"/>
                  <a:pt x="1794358" y="2448351"/>
                </a:cubicBezTo>
                <a:close/>
                <a:moveTo>
                  <a:pt x="2152102" y="2448046"/>
                </a:moveTo>
                <a:cubicBezTo>
                  <a:pt x="2142670" y="2448144"/>
                  <a:pt x="2133684" y="2450726"/>
                  <a:pt x="2125144" y="2455793"/>
                </a:cubicBezTo>
                <a:cubicBezTo>
                  <a:pt x="2116604" y="2460860"/>
                  <a:pt x="2109606" y="2467824"/>
                  <a:pt x="2104150" y="2476686"/>
                </a:cubicBezTo>
                <a:cubicBezTo>
                  <a:pt x="2098693" y="2485547"/>
                  <a:pt x="2095873" y="2495719"/>
                  <a:pt x="2095690" y="2507200"/>
                </a:cubicBezTo>
                <a:cubicBezTo>
                  <a:pt x="2095881" y="2518914"/>
                  <a:pt x="2099388" y="2528113"/>
                  <a:pt x="2106210" y="2534795"/>
                </a:cubicBezTo>
                <a:cubicBezTo>
                  <a:pt x="2113033" y="2541478"/>
                  <a:pt x="2122028" y="2544883"/>
                  <a:pt x="2133196" y="2545010"/>
                </a:cubicBezTo>
                <a:cubicBezTo>
                  <a:pt x="2142628" y="2544922"/>
                  <a:pt x="2151614" y="2542389"/>
                  <a:pt x="2160154" y="2537410"/>
                </a:cubicBezTo>
                <a:cubicBezTo>
                  <a:pt x="2168694" y="2532431"/>
                  <a:pt x="2175692" y="2525539"/>
                  <a:pt x="2181148" y="2516732"/>
                </a:cubicBezTo>
                <a:cubicBezTo>
                  <a:pt x="2186605" y="2507925"/>
                  <a:pt x="2189424" y="2497735"/>
                  <a:pt x="2189607" y="2486161"/>
                </a:cubicBezTo>
                <a:cubicBezTo>
                  <a:pt x="2189416" y="2474567"/>
                  <a:pt x="2185910" y="2465356"/>
                  <a:pt x="2179088" y="2458527"/>
                </a:cubicBezTo>
                <a:cubicBezTo>
                  <a:pt x="2172265" y="2451698"/>
                  <a:pt x="2163270" y="2448205"/>
                  <a:pt x="2152102" y="2448046"/>
                </a:cubicBezTo>
                <a:close/>
                <a:moveTo>
                  <a:pt x="2631783" y="2444998"/>
                </a:moveTo>
                <a:cubicBezTo>
                  <a:pt x="2621878" y="2445125"/>
                  <a:pt x="2613022" y="2448227"/>
                  <a:pt x="2605214" y="2454305"/>
                </a:cubicBezTo>
                <a:cubicBezTo>
                  <a:pt x="2597406" y="2460382"/>
                  <a:pt x="2591523" y="2468672"/>
                  <a:pt x="2587565" y="2479174"/>
                </a:cubicBezTo>
                <a:lnTo>
                  <a:pt x="2655874" y="2479174"/>
                </a:lnTo>
                <a:cubicBezTo>
                  <a:pt x="2655900" y="2479046"/>
                  <a:pt x="2656002" y="2478080"/>
                  <a:pt x="2656179" y="2476275"/>
                </a:cubicBezTo>
                <a:cubicBezTo>
                  <a:pt x="2656357" y="2474469"/>
                  <a:pt x="2656459" y="2472588"/>
                  <a:pt x="2656484" y="2470630"/>
                </a:cubicBezTo>
                <a:cubicBezTo>
                  <a:pt x="2656389" y="2462486"/>
                  <a:pt x="2654140" y="2456193"/>
                  <a:pt x="2649737" y="2451749"/>
                </a:cubicBezTo>
                <a:cubicBezTo>
                  <a:pt x="2645334" y="2447305"/>
                  <a:pt x="2639350" y="2445055"/>
                  <a:pt x="2631783" y="2444998"/>
                </a:cubicBezTo>
                <a:close/>
                <a:moveTo>
                  <a:pt x="1974558" y="2444998"/>
                </a:moveTo>
                <a:cubicBezTo>
                  <a:pt x="1964653" y="2445125"/>
                  <a:pt x="1955797" y="2448227"/>
                  <a:pt x="1947989" y="2454305"/>
                </a:cubicBezTo>
                <a:cubicBezTo>
                  <a:pt x="1940181" y="2460382"/>
                  <a:pt x="1934298" y="2468672"/>
                  <a:pt x="1930340" y="2479174"/>
                </a:cubicBezTo>
                <a:lnTo>
                  <a:pt x="1998649" y="2479174"/>
                </a:lnTo>
                <a:cubicBezTo>
                  <a:pt x="1998675" y="2479046"/>
                  <a:pt x="1998776" y="2478080"/>
                  <a:pt x="1998954" y="2476275"/>
                </a:cubicBezTo>
                <a:cubicBezTo>
                  <a:pt x="1999132" y="2474469"/>
                  <a:pt x="1999234" y="2472588"/>
                  <a:pt x="1999259" y="2470630"/>
                </a:cubicBezTo>
                <a:cubicBezTo>
                  <a:pt x="1999164" y="2462486"/>
                  <a:pt x="1996915" y="2456193"/>
                  <a:pt x="1992512" y="2451749"/>
                </a:cubicBezTo>
                <a:cubicBezTo>
                  <a:pt x="1988109" y="2447305"/>
                  <a:pt x="1982125" y="2445055"/>
                  <a:pt x="1974558" y="2444998"/>
                </a:cubicBezTo>
                <a:close/>
                <a:moveTo>
                  <a:pt x="2632698" y="2415165"/>
                </a:moveTo>
                <a:cubicBezTo>
                  <a:pt x="2653408" y="2415462"/>
                  <a:pt x="2668897" y="2420957"/>
                  <a:pt x="2679165" y="2431651"/>
                </a:cubicBezTo>
                <a:cubicBezTo>
                  <a:pt x="2689432" y="2442344"/>
                  <a:pt x="2694560" y="2456456"/>
                  <a:pt x="2694546" y="2473986"/>
                </a:cubicBezTo>
                <a:cubicBezTo>
                  <a:pt x="2694331" y="2481017"/>
                  <a:pt x="2693468" y="2487361"/>
                  <a:pt x="2691958" y="2493017"/>
                </a:cubicBezTo>
                <a:cubicBezTo>
                  <a:pt x="2690448" y="2498673"/>
                  <a:pt x="2689586" y="2501666"/>
                  <a:pt x="2689370" y="2501995"/>
                </a:cubicBezTo>
                <a:lnTo>
                  <a:pt x="2582380" y="2501995"/>
                </a:lnTo>
                <a:cubicBezTo>
                  <a:pt x="2582342" y="2502059"/>
                  <a:pt x="2582190" y="2502847"/>
                  <a:pt x="2581923" y="2504360"/>
                </a:cubicBezTo>
                <a:cubicBezTo>
                  <a:pt x="2581656" y="2505872"/>
                  <a:pt x="2581504" y="2507728"/>
                  <a:pt x="2581466" y="2509927"/>
                </a:cubicBezTo>
                <a:cubicBezTo>
                  <a:pt x="2581548" y="2520344"/>
                  <a:pt x="2584966" y="2528797"/>
                  <a:pt x="2591720" y="2535286"/>
                </a:cubicBezTo>
                <a:cubicBezTo>
                  <a:pt x="2598473" y="2541775"/>
                  <a:pt x="2608066" y="2545118"/>
                  <a:pt x="2620500" y="2545315"/>
                </a:cubicBezTo>
                <a:cubicBezTo>
                  <a:pt x="2628966" y="2545104"/>
                  <a:pt x="2636834" y="2543628"/>
                  <a:pt x="2644100" y="2540886"/>
                </a:cubicBezTo>
                <a:cubicBezTo>
                  <a:pt x="2651368" y="2538144"/>
                  <a:pt x="2657246" y="2535402"/>
                  <a:pt x="2661734" y="2532660"/>
                </a:cubicBezTo>
                <a:cubicBezTo>
                  <a:pt x="2666223" y="2529919"/>
                  <a:pt x="2668533" y="2528442"/>
                  <a:pt x="2668664" y="2528231"/>
                </a:cubicBezTo>
                <a:lnTo>
                  <a:pt x="2679017" y="2557493"/>
                </a:lnTo>
                <a:cubicBezTo>
                  <a:pt x="2678897" y="2557745"/>
                  <a:pt x="2676159" y="2559508"/>
                  <a:pt x="2670803" y="2562781"/>
                </a:cubicBezTo>
                <a:cubicBezTo>
                  <a:pt x="2665448" y="2566055"/>
                  <a:pt x="2658194" y="2569329"/>
                  <a:pt x="2649044" y="2572602"/>
                </a:cubicBezTo>
                <a:cubicBezTo>
                  <a:pt x="2639893" y="2575876"/>
                  <a:pt x="2629565" y="2577639"/>
                  <a:pt x="2618060" y="2577891"/>
                </a:cubicBezTo>
                <a:cubicBezTo>
                  <a:pt x="2593706" y="2577454"/>
                  <a:pt x="2575052" y="2571020"/>
                  <a:pt x="2562098" y="2558588"/>
                </a:cubicBezTo>
                <a:cubicBezTo>
                  <a:pt x="2549145" y="2546155"/>
                  <a:pt x="2542609" y="2530342"/>
                  <a:pt x="2542489" y="2511147"/>
                </a:cubicBezTo>
                <a:cubicBezTo>
                  <a:pt x="2542643" y="2493364"/>
                  <a:pt x="2546598" y="2477259"/>
                  <a:pt x="2554356" y="2462831"/>
                </a:cubicBezTo>
                <a:cubicBezTo>
                  <a:pt x="2562114" y="2448402"/>
                  <a:pt x="2572752" y="2436903"/>
                  <a:pt x="2586270" y="2428334"/>
                </a:cubicBezTo>
                <a:cubicBezTo>
                  <a:pt x="2599788" y="2419763"/>
                  <a:pt x="2615264" y="2415374"/>
                  <a:pt x="2632698" y="2415165"/>
                </a:cubicBezTo>
                <a:close/>
                <a:moveTo>
                  <a:pt x="2367610" y="2415165"/>
                </a:moveTo>
                <a:cubicBezTo>
                  <a:pt x="2386321" y="2415399"/>
                  <a:pt x="2400765" y="2421325"/>
                  <a:pt x="2410942" y="2432944"/>
                </a:cubicBezTo>
                <a:cubicBezTo>
                  <a:pt x="2421120" y="2444563"/>
                  <a:pt x="2426272" y="2460472"/>
                  <a:pt x="2426398" y="2480672"/>
                </a:cubicBezTo>
                <a:cubicBezTo>
                  <a:pt x="2426143" y="2500015"/>
                  <a:pt x="2421985" y="2516954"/>
                  <a:pt x="2413923" y="2531490"/>
                </a:cubicBezTo>
                <a:cubicBezTo>
                  <a:pt x="2405861" y="2546026"/>
                  <a:pt x="2395429" y="2557360"/>
                  <a:pt x="2382626" y="2565492"/>
                </a:cubicBezTo>
                <a:cubicBezTo>
                  <a:pt x="2369823" y="2573625"/>
                  <a:pt x="2356182" y="2577758"/>
                  <a:pt x="2341702" y="2577891"/>
                </a:cubicBezTo>
                <a:cubicBezTo>
                  <a:pt x="2332279" y="2577910"/>
                  <a:pt x="2323694" y="2576045"/>
                  <a:pt x="2315947" y="2572297"/>
                </a:cubicBezTo>
                <a:cubicBezTo>
                  <a:pt x="2308200" y="2568548"/>
                  <a:pt x="2302053" y="2562802"/>
                  <a:pt x="2297506" y="2555058"/>
                </a:cubicBezTo>
                <a:lnTo>
                  <a:pt x="2296897" y="2555058"/>
                </a:lnTo>
                <a:cubicBezTo>
                  <a:pt x="2296916" y="2555146"/>
                  <a:pt x="2296802" y="2556491"/>
                  <a:pt x="2296554" y="2559091"/>
                </a:cubicBezTo>
                <a:cubicBezTo>
                  <a:pt x="2296306" y="2561692"/>
                  <a:pt x="2295811" y="2565015"/>
                  <a:pt x="2295068" y="2569062"/>
                </a:cubicBezTo>
                <a:lnTo>
                  <a:pt x="2282266" y="2635193"/>
                </a:lnTo>
                <a:lnTo>
                  <a:pt x="2243557" y="2635193"/>
                </a:lnTo>
                <a:lnTo>
                  <a:pt x="2278609" y="2454449"/>
                </a:lnTo>
                <a:cubicBezTo>
                  <a:pt x="2278945" y="2452435"/>
                  <a:pt x="2278729" y="2450821"/>
                  <a:pt x="2277961" y="2449608"/>
                </a:cubicBezTo>
                <a:cubicBezTo>
                  <a:pt x="2277192" y="2448395"/>
                  <a:pt x="2275681" y="2447773"/>
                  <a:pt x="2273427" y="2447741"/>
                </a:cubicBezTo>
                <a:lnTo>
                  <a:pt x="2256054" y="2447741"/>
                </a:lnTo>
                <a:lnTo>
                  <a:pt x="2261540" y="2418823"/>
                </a:lnTo>
                <a:lnTo>
                  <a:pt x="2301469" y="2418823"/>
                </a:lnTo>
                <a:cubicBezTo>
                  <a:pt x="2307901" y="2418899"/>
                  <a:pt x="2312334" y="2420041"/>
                  <a:pt x="2314766" y="2422248"/>
                </a:cubicBezTo>
                <a:cubicBezTo>
                  <a:pt x="2317198" y="2424454"/>
                  <a:pt x="2318353" y="2427270"/>
                  <a:pt x="2318233" y="2430695"/>
                </a:cubicBezTo>
                <a:cubicBezTo>
                  <a:pt x="2318176" y="2432356"/>
                  <a:pt x="2317832" y="2434360"/>
                  <a:pt x="2317204" y="2436707"/>
                </a:cubicBezTo>
                <a:cubicBezTo>
                  <a:pt x="2316576" y="2439053"/>
                  <a:pt x="2316004" y="2440905"/>
                  <a:pt x="2315490" y="2442262"/>
                </a:cubicBezTo>
                <a:lnTo>
                  <a:pt x="2316099" y="2442262"/>
                </a:lnTo>
                <a:cubicBezTo>
                  <a:pt x="2321808" y="2434206"/>
                  <a:pt x="2329059" y="2427712"/>
                  <a:pt x="2337854" y="2422777"/>
                </a:cubicBezTo>
                <a:cubicBezTo>
                  <a:pt x="2346649" y="2417842"/>
                  <a:pt x="2356568" y="2415305"/>
                  <a:pt x="2367610" y="2415165"/>
                </a:cubicBezTo>
                <a:close/>
                <a:moveTo>
                  <a:pt x="2155151" y="2415165"/>
                </a:moveTo>
                <a:cubicBezTo>
                  <a:pt x="2177028" y="2415469"/>
                  <a:pt x="2194690" y="2421788"/>
                  <a:pt x="2208138" y="2434124"/>
                </a:cubicBezTo>
                <a:cubicBezTo>
                  <a:pt x="2221586" y="2446460"/>
                  <a:pt x="2228502" y="2462993"/>
                  <a:pt x="2228888" y="2483721"/>
                </a:cubicBezTo>
                <a:cubicBezTo>
                  <a:pt x="2228606" y="2502067"/>
                  <a:pt x="2223823" y="2518291"/>
                  <a:pt x="2214537" y="2532394"/>
                </a:cubicBezTo>
                <a:cubicBezTo>
                  <a:pt x="2205251" y="2546496"/>
                  <a:pt x="2193153" y="2557567"/>
                  <a:pt x="2178244" y="2565605"/>
                </a:cubicBezTo>
                <a:cubicBezTo>
                  <a:pt x="2163334" y="2573644"/>
                  <a:pt x="2147302" y="2577739"/>
                  <a:pt x="2130147" y="2577891"/>
                </a:cubicBezTo>
                <a:cubicBezTo>
                  <a:pt x="2108403" y="2577613"/>
                  <a:pt x="2090778" y="2571318"/>
                  <a:pt x="2077274" y="2559008"/>
                </a:cubicBezTo>
                <a:cubicBezTo>
                  <a:pt x="2063769" y="2546697"/>
                  <a:pt x="2056814" y="2530038"/>
                  <a:pt x="2056410" y="2509030"/>
                </a:cubicBezTo>
                <a:cubicBezTo>
                  <a:pt x="2056680" y="2490880"/>
                  <a:pt x="2061418" y="2474773"/>
                  <a:pt x="2070625" y="2460707"/>
                </a:cubicBezTo>
                <a:cubicBezTo>
                  <a:pt x="2079832" y="2446642"/>
                  <a:pt x="2091885" y="2435576"/>
                  <a:pt x="2106784" y="2427507"/>
                </a:cubicBezTo>
                <a:cubicBezTo>
                  <a:pt x="2121682" y="2419439"/>
                  <a:pt x="2137805" y="2415325"/>
                  <a:pt x="2155151" y="2415165"/>
                </a:cubicBezTo>
                <a:close/>
                <a:moveTo>
                  <a:pt x="1975473" y="2415165"/>
                </a:moveTo>
                <a:cubicBezTo>
                  <a:pt x="1996183" y="2415462"/>
                  <a:pt x="2011672" y="2420957"/>
                  <a:pt x="2021940" y="2431651"/>
                </a:cubicBezTo>
                <a:cubicBezTo>
                  <a:pt x="2032208" y="2442344"/>
                  <a:pt x="2037335" y="2456456"/>
                  <a:pt x="2037321" y="2473986"/>
                </a:cubicBezTo>
                <a:cubicBezTo>
                  <a:pt x="2037106" y="2481017"/>
                  <a:pt x="2036243" y="2487361"/>
                  <a:pt x="2034733" y="2493017"/>
                </a:cubicBezTo>
                <a:cubicBezTo>
                  <a:pt x="2033223" y="2498673"/>
                  <a:pt x="2032360" y="2501666"/>
                  <a:pt x="2032145" y="2501995"/>
                </a:cubicBezTo>
                <a:lnTo>
                  <a:pt x="1925155" y="2501995"/>
                </a:lnTo>
                <a:cubicBezTo>
                  <a:pt x="1925117" y="2502059"/>
                  <a:pt x="1924965" y="2502847"/>
                  <a:pt x="1924698" y="2504360"/>
                </a:cubicBezTo>
                <a:cubicBezTo>
                  <a:pt x="1924431" y="2505872"/>
                  <a:pt x="1924279" y="2507728"/>
                  <a:pt x="1924241" y="2509927"/>
                </a:cubicBezTo>
                <a:cubicBezTo>
                  <a:pt x="1924323" y="2520344"/>
                  <a:pt x="1927741" y="2528797"/>
                  <a:pt x="1934495" y="2535286"/>
                </a:cubicBezTo>
                <a:cubicBezTo>
                  <a:pt x="1941248" y="2541775"/>
                  <a:pt x="1950842" y="2545118"/>
                  <a:pt x="1963274" y="2545315"/>
                </a:cubicBezTo>
                <a:cubicBezTo>
                  <a:pt x="1971742" y="2545104"/>
                  <a:pt x="1979609" y="2543628"/>
                  <a:pt x="1986876" y="2540886"/>
                </a:cubicBezTo>
                <a:cubicBezTo>
                  <a:pt x="1994143" y="2538144"/>
                  <a:pt x="2000020" y="2535402"/>
                  <a:pt x="2004509" y="2532660"/>
                </a:cubicBezTo>
                <a:cubicBezTo>
                  <a:pt x="2008998" y="2529919"/>
                  <a:pt x="2011308" y="2528442"/>
                  <a:pt x="2011439" y="2528231"/>
                </a:cubicBezTo>
                <a:lnTo>
                  <a:pt x="2021792" y="2557493"/>
                </a:lnTo>
                <a:cubicBezTo>
                  <a:pt x="2021672" y="2557745"/>
                  <a:pt x="2018934" y="2559508"/>
                  <a:pt x="2013578" y="2562781"/>
                </a:cubicBezTo>
                <a:cubicBezTo>
                  <a:pt x="2008222" y="2566055"/>
                  <a:pt x="2000969" y="2569329"/>
                  <a:pt x="1991819" y="2572602"/>
                </a:cubicBezTo>
                <a:cubicBezTo>
                  <a:pt x="1982668" y="2575876"/>
                  <a:pt x="1972340" y="2577639"/>
                  <a:pt x="1960835" y="2577891"/>
                </a:cubicBezTo>
                <a:cubicBezTo>
                  <a:pt x="1936480" y="2577454"/>
                  <a:pt x="1917827" y="2571020"/>
                  <a:pt x="1904873" y="2558588"/>
                </a:cubicBezTo>
                <a:cubicBezTo>
                  <a:pt x="1891920" y="2546155"/>
                  <a:pt x="1885384" y="2530342"/>
                  <a:pt x="1885264" y="2511147"/>
                </a:cubicBezTo>
                <a:cubicBezTo>
                  <a:pt x="1885418" y="2493364"/>
                  <a:pt x="1889374" y="2477259"/>
                  <a:pt x="1897131" y="2462831"/>
                </a:cubicBezTo>
                <a:cubicBezTo>
                  <a:pt x="1904889" y="2448402"/>
                  <a:pt x="1915527" y="2436903"/>
                  <a:pt x="1929045" y="2428334"/>
                </a:cubicBezTo>
                <a:cubicBezTo>
                  <a:pt x="1942563" y="2419763"/>
                  <a:pt x="1958039" y="2415374"/>
                  <a:pt x="1975473" y="2415165"/>
                </a:cubicBezTo>
                <a:close/>
                <a:moveTo>
                  <a:pt x="1805635" y="2415165"/>
                </a:moveTo>
                <a:cubicBezTo>
                  <a:pt x="1824346" y="2415399"/>
                  <a:pt x="1838790" y="2421325"/>
                  <a:pt x="1848968" y="2432944"/>
                </a:cubicBezTo>
                <a:cubicBezTo>
                  <a:pt x="1859145" y="2444563"/>
                  <a:pt x="1864297" y="2460472"/>
                  <a:pt x="1864424" y="2480672"/>
                </a:cubicBezTo>
                <a:cubicBezTo>
                  <a:pt x="1864168" y="2500015"/>
                  <a:pt x="1860010" y="2516954"/>
                  <a:pt x="1851948" y="2531490"/>
                </a:cubicBezTo>
                <a:cubicBezTo>
                  <a:pt x="1843886" y="2546026"/>
                  <a:pt x="1833454" y="2557360"/>
                  <a:pt x="1820651" y="2565492"/>
                </a:cubicBezTo>
                <a:cubicBezTo>
                  <a:pt x="1807848" y="2573625"/>
                  <a:pt x="1794207" y="2577758"/>
                  <a:pt x="1779727" y="2577891"/>
                </a:cubicBezTo>
                <a:cubicBezTo>
                  <a:pt x="1770304" y="2577910"/>
                  <a:pt x="1761719" y="2576045"/>
                  <a:pt x="1753972" y="2572297"/>
                </a:cubicBezTo>
                <a:cubicBezTo>
                  <a:pt x="1746225" y="2568548"/>
                  <a:pt x="1740078" y="2562802"/>
                  <a:pt x="1735531" y="2555058"/>
                </a:cubicBezTo>
                <a:lnTo>
                  <a:pt x="1734922" y="2555058"/>
                </a:lnTo>
                <a:cubicBezTo>
                  <a:pt x="1734941" y="2555146"/>
                  <a:pt x="1734826" y="2556491"/>
                  <a:pt x="1734579" y="2559091"/>
                </a:cubicBezTo>
                <a:cubicBezTo>
                  <a:pt x="1734331" y="2561692"/>
                  <a:pt x="1733836" y="2565015"/>
                  <a:pt x="1733093" y="2569062"/>
                </a:cubicBezTo>
                <a:lnTo>
                  <a:pt x="1720291" y="2635193"/>
                </a:lnTo>
                <a:lnTo>
                  <a:pt x="1681582" y="2635193"/>
                </a:lnTo>
                <a:lnTo>
                  <a:pt x="1716634" y="2454449"/>
                </a:lnTo>
                <a:cubicBezTo>
                  <a:pt x="1716970" y="2452435"/>
                  <a:pt x="1716754" y="2450821"/>
                  <a:pt x="1715986" y="2449608"/>
                </a:cubicBezTo>
                <a:cubicBezTo>
                  <a:pt x="1715218" y="2448395"/>
                  <a:pt x="1713706" y="2447773"/>
                  <a:pt x="1711452" y="2447741"/>
                </a:cubicBezTo>
                <a:lnTo>
                  <a:pt x="1694078" y="2447741"/>
                </a:lnTo>
                <a:lnTo>
                  <a:pt x="1699565" y="2418823"/>
                </a:lnTo>
                <a:lnTo>
                  <a:pt x="1739494" y="2418823"/>
                </a:lnTo>
                <a:cubicBezTo>
                  <a:pt x="1745926" y="2418899"/>
                  <a:pt x="1750358" y="2420041"/>
                  <a:pt x="1752791" y="2422248"/>
                </a:cubicBezTo>
                <a:cubicBezTo>
                  <a:pt x="1755223" y="2424454"/>
                  <a:pt x="1756378" y="2427270"/>
                  <a:pt x="1756258" y="2430695"/>
                </a:cubicBezTo>
                <a:cubicBezTo>
                  <a:pt x="1756201" y="2432356"/>
                  <a:pt x="1755858" y="2434360"/>
                  <a:pt x="1755229" y="2436707"/>
                </a:cubicBezTo>
                <a:cubicBezTo>
                  <a:pt x="1754600" y="2439053"/>
                  <a:pt x="1754029" y="2440905"/>
                  <a:pt x="1753514" y="2442262"/>
                </a:cubicBezTo>
                <a:lnTo>
                  <a:pt x="1754124" y="2442262"/>
                </a:lnTo>
                <a:cubicBezTo>
                  <a:pt x="1759833" y="2434206"/>
                  <a:pt x="1767084" y="2427712"/>
                  <a:pt x="1775879" y="2422777"/>
                </a:cubicBezTo>
                <a:cubicBezTo>
                  <a:pt x="1784674" y="2417842"/>
                  <a:pt x="1794592" y="2415305"/>
                  <a:pt x="1805635" y="2415165"/>
                </a:cubicBezTo>
                <a:close/>
                <a:moveTo>
                  <a:pt x="2463384" y="2357863"/>
                </a:moveTo>
                <a:lnTo>
                  <a:pt x="2525840" y="2357863"/>
                </a:lnTo>
                <a:lnTo>
                  <a:pt x="2494445" y="2521231"/>
                </a:lnTo>
                <a:cubicBezTo>
                  <a:pt x="2493982" y="2523263"/>
                  <a:pt x="2493614" y="2525295"/>
                  <a:pt x="2493340" y="2527328"/>
                </a:cubicBezTo>
                <a:cubicBezTo>
                  <a:pt x="2493067" y="2529360"/>
                  <a:pt x="2492928" y="2531088"/>
                  <a:pt x="2492921" y="2532511"/>
                </a:cubicBezTo>
                <a:cubicBezTo>
                  <a:pt x="2492972" y="2537128"/>
                  <a:pt x="2494166" y="2540241"/>
                  <a:pt x="2496502" y="2541848"/>
                </a:cubicBezTo>
                <a:cubicBezTo>
                  <a:pt x="2498839" y="2543454"/>
                  <a:pt x="2502014" y="2544204"/>
                  <a:pt x="2506028" y="2544096"/>
                </a:cubicBezTo>
                <a:cubicBezTo>
                  <a:pt x="2508187" y="2544083"/>
                  <a:pt x="2509888" y="2544032"/>
                  <a:pt x="2511133" y="2543943"/>
                </a:cubicBezTo>
                <a:cubicBezTo>
                  <a:pt x="2512378" y="2543855"/>
                  <a:pt x="2513012" y="2543804"/>
                  <a:pt x="2513038" y="2543791"/>
                </a:cubicBezTo>
                <a:lnTo>
                  <a:pt x="2506942" y="2574539"/>
                </a:lnTo>
                <a:cubicBezTo>
                  <a:pt x="2506821" y="2574577"/>
                  <a:pt x="2505462" y="2574729"/>
                  <a:pt x="2502865" y="2574996"/>
                </a:cubicBezTo>
                <a:cubicBezTo>
                  <a:pt x="2500268" y="2575262"/>
                  <a:pt x="2497156" y="2575414"/>
                  <a:pt x="2493531" y="2575452"/>
                </a:cubicBezTo>
                <a:cubicBezTo>
                  <a:pt x="2487183" y="2575586"/>
                  <a:pt x="2480931" y="2574845"/>
                  <a:pt x="2474775" y="2573231"/>
                </a:cubicBezTo>
                <a:cubicBezTo>
                  <a:pt x="2468619" y="2571616"/>
                  <a:pt x="2463494" y="2568328"/>
                  <a:pt x="2459403" y="2563364"/>
                </a:cubicBezTo>
                <a:cubicBezTo>
                  <a:pt x="2455310" y="2558400"/>
                  <a:pt x="2453186" y="2550962"/>
                  <a:pt x="2453030" y="2541047"/>
                </a:cubicBezTo>
                <a:cubicBezTo>
                  <a:pt x="2453030" y="2538754"/>
                  <a:pt x="2453183" y="2536252"/>
                  <a:pt x="2453487" y="2533540"/>
                </a:cubicBezTo>
                <a:cubicBezTo>
                  <a:pt x="2453792" y="2530828"/>
                  <a:pt x="2454248" y="2527944"/>
                  <a:pt x="2454857" y="2524889"/>
                </a:cubicBezTo>
                <a:lnTo>
                  <a:pt x="2481654" y="2386781"/>
                </a:lnTo>
                <a:lnTo>
                  <a:pt x="2457598" y="2386781"/>
                </a:lnTo>
                <a:close/>
                <a:moveTo>
                  <a:pt x="2745638" y="2348414"/>
                </a:moveTo>
                <a:lnTo>
                  <a:pt x="2777014" y="2348414"/>
                </a:lnTo>
                <a:cubicBezTo>
                  <a:pt x="2782107" y="2360351"/>
                  <a:pt x="2786154" y="2373278"/>
                  <a:pt x="2789154" y="2387195"/>
                </a:cubicBezTo>
                <a:cubicBezTo>
                  <a:pt x="2792154" y="2401112"/>
                  <a:pt x="2793689" y="2415715"/>
                  <a:pt x="2793759" y="2431003"/>
                </a:cubicBezTo>
                <a:cubicBezTo>
                  <a:pt x="2793874" y="2463129"/>
                  <a:pt x="2788772" y="2493503"/>
                  <a:pt x="2778456" y="2522125"/>
                </a:cubicBezTo>
                <a:cubicBezTo>
                  <a:pt x="2768138" y="2550746"/>
                  <a:pt x="2751916" y="2577767"/>
                  <a:pt x="2729789" y="2603189"/>
                </a:cubicBezTo>
                <a:lnTo>
                  <a:pt x="2695956" y="2603189"/>
                </a:lnTo>
                <a:cubicBezTo>
                  <a:pt x="2717146" y="2576777"/>
                  <a:pt x="2733059" y="2549070"/>
                  <a:pt x="2743695" y="2520068"/>
                </a:cubicBezTo>
                <a:cubicBezTo>
                  <a:pt x="2754332" y="2491065"/>
                  <a:pt x="2759653" y="2461072"/>
                  <a:pt x="2759660" y="2430089"/>
                </a:cubicBezTo>
                <a:cubicBezTo>
                  <a:pt x="2759685" y="2416058"/>
                  <a:pt x="2758567" y="2402217"/>
                  <a:pt x="2756306" y="2388566"/>
                </a:cubicBezTo>
                <a:cubicBezTo>
                  <a:pt x="2754046" y="2374916"/>
                  <a:pt x="2750490" y="2361532"/>
                  <a:pt x="2745638" y="2348414"/>
                </a:cubicBezTo>
                <a:close/>
                <a:moveTo>
                  <a:pt x="2968647" y="2244182"/>
                </a:moveTo>
                <a:lnTo>
                  <a:pt x="3024406" y="2244182"/>
                </a:lnTo>
                <a:lnTo>
                  <a:pt x="2968647" y="2350196"/>
                </a:lnTo>
                <a:lnTo>
                  <a:pt x="2925227" y="2350196"/>
                </a:lnTo>
                <a:close/>
                <a:moveTo>
                  <a:pt x="2892319" y="2244182"/>
                </a:moveTo>
                <a:lnTo>
                  <a:pt x="2948080" y="2244182"/>
                </a:lnTo>
                <a:lnTo>
                  <a:pt x="2892319" y="2350196"/>
                </a:lnTo>
                <a:lnTo>
                  <a:pt x="2849356" y="2350196"/>
                </a:lnTo>
                <a:close/>
                <a:moveTo>
                  <a:pt x="2704552" y="1933696"/>
                </a:moveTo>
                <a:cubicBezTo>
                  <a:pt x="2695120" y="1933794"/>
                  <a:pt x="2686134" y="1936376"/>
                  <a:pt x="2677594" y="1941443"/>
                </a:cubicBezTo>
                <a:cubicBezTo>
                  <a:pt x="2669054" y="1946510"/>
                  <a:pt x="2662056" y="1953474"/>
                  <a:pt x="2656600" y="1962336"/>
                </a:cubicBezTo>
                <a:cubicBezTo>
                  <a:pt x="2651143" y="1971197"/>
                  <a:pt x="2648323" y="1981369"/>
                  <a:pt x="2648140" y="1992850"/>
                </a:cubicBezTo>
                <a:cubicBezTo>
                  <a:pt x="2648331" y="2004564"/>
                  <a:pt x="2651838" y="2013763"/>
                  <a:pt x="2658660" y="2020446"/>
                </a:cubicBezTo>
                <a:cubicBezTo>
                  <a:pt x="2665483" y="2027128"/>
                  <a:pt x="2674478" y="2030533"/>
                  <a:pt x="2685646" y="2030660"/>
                </a:cubicBezTo>
                <a:cubicBezTo>
                  <a:pt x="2695078" y="2030572"/>
                  <a:pt x="2704064" y="2028038"/>
                  <a:pt x="2712604" y="2023060"/>
                </a:cubicBezTo>
                <a:cubicBezTo>
                  <a:pt x="2721144" y="2018081"/>
                  <a:pt x="2728142" y="2011189"/>
                  <a:pt x="2733598" y="2002382"/>
                </a:cubicBezTo>
                <a:cubicBezTo>
                  <a:pt x="2739055" y="1993575"/>
                  <a:pt x="2741874" y="1983384"/>
                  <a:pt x="2742057" y="1971811"/>
                </a:cubicBezTo>
                <a:cubicBezTo>
                  <a:pt x="2741866" y="1960217"/>
                  <a:pt x="2738360" y="1951006"/>
                  <a:pt x="2731538" y="1944177"/>
                </a:cubicBezTo>
                <a:cubicBezTo>
                  <a:pt x="2724715" y="1937349"/>
                  <a:pt x="2715720" y="1933855"/>
                  <a:pt x="2704552" y="1933696"/>
                </a:cubicBezTo>
                <a:close/>
                <a:moveTo>
                  <a:pt x="656677" y="1933696"/>
                </a:moveTo>
                <a:cubicBezTo>
                  <a:pt x="647245" y="1933794"/>
                  <a:pt x="638259" y="1936376"/>
                  <a:pt x="629719" y="1941443"/>
                </a:cubicBezTo>
                <a:cubicBezTo>
                  <a:pt x="621179" y="1946510"/>
                  <a:pt x="614181" y="1953474"/>
                  <a:pt x="608724" y="1962336"/>
                </a:cubicBezTo>
                <a:cubicBezTo>
                  <a:pt x="603268" y="1971197"/>
                  <a:pt x="600448" y="1981369"/>
                  <a:pt x="600266" y="1992850"/>
                </a:cubicBezTo>
                <a:cubicBezTo>
                  <a:pt x="600456" y="2004564"/>
                  <a:pt x="603963" y="2013763"/>
                  <a:pt x="610786" y="2020446"/>
                </a:cubicBezTo>
                <a:cubicBezTo>
                  <a:pt x="617608" y="2027128"/>
                  <a:pt x="626604" y="2030533"/>
                  <a:pt x="637771" y="2030660"/>
                </a:cubicBezTo>
                <a:cubicBezTo>
                  <a:pt x="647203" y="2030572"/>
                  <a:pt x="656189" y="2028038"/>
                  <a:pt x="664729" y="2023060"/>
                </a:cubicBezTo>
                <a:cubicBezTo>
                  <a:pt x="673269" y="2018081"/>
                  <a:pt x="680267" y="2011189"/>
                  <a:pt x="685723" y="2002382"/>
                </a:cubicBezTo>
                <a:cubicBezTo>
                  <a:pt x="691180" y="1993575"/>
                  <a:pt x="694000" y="1983384"/>
                  <a:pt x="694182" y="1971811"/>
                </a:cubicBezTo>
                <a:cubicBezTo>
                  <a:pt x="693992" y="1960217"/>
                  <a:pt x="690485" y="1951006"/>
                  <a:pt x="683662" y="1944177"/>
                </a:cubicBezTo>
                <a:cubicBezTo>
                  <a:pt x="676840" y="1937349"/>
                  <a:pt x="667845" y="1933855"/>
                  <a:pt x="656677" y="1933696"/>
                </a:cubicBezTo>
                <a:close/>
                <a:moveTo>
                  <a:pt x="1022058" y="1930648"/>
                </a:moveTo>
                <a:cubicBezTo>
                  <a:pt x="1012153" y="1930775"/>
                  <a:pt x="1003297" y="1933877"/>
                  <a:pt x="995489" y="1939955"/>
                </a:cubicBezTo>
                <a:cubicBezTo>
                  <a:pt x="987681" y="1946032"/>
                  <a:pt x="981798" y="1954322"/>
                  <a:pt x="977840" y="1964824"/>
                </a:cubicBezTo>
                <a:lnTo>
                  <a:pt x="1046149" y="1964824"/>
                </a:lnTo>
                <a:cubicBezTo>
                  <a:pt x="1046175" y="1964696"/>
                  <a:pt x="1046276" y="1963730"/>
                  <a:pt x="1046454" y="1961925"/>
                </a:cubicBezTo>
                <a:cubicBezTo>
                  <a:pt x="1046632" y="1960119"/>
                  <a:pt x="1046734" y="1958238"/>
                  <a:pt x="1046760" y="1956280"/>
                </a:cubicBezTo>
                <a:cubicBezTo>
                  <a:pt x="1046664" y="1948136"/>
                  <a:pt x="1044415" y="1941843"/>
                  <a:pt x="1040012" y="1937399"/>
                </a:cubicBezTo>
                <a:cubicBezTo>
                  <a:pt x="1035609" y="1932956"/>
                  <a:pt x="1029625" y="1930705"/>
                  <a:pt x="1022058" y="1930648"/>
                </a:cubicBezTo>
                <a:close/>
                <a:moveTo>
                  <a:pt x="2517800" y="1904473"/>
                </a:moveTo>
                <a:lnTo>
                  <a:pt x="2580246" y="1904473"/>
                </a:lnTo>
                <a:lnTo>
                  <a:pt x="2559825" y="2009621"/>
                </a:lnTo>
                <a:cubicBezTo>
                  <a:pt x="2559507" y="2011177"/>
                  <a:pt x="2559228" y="2012791"/>
                  <a:pt x="2558986" y="2014461"/>
                </a:cubicBezTo>
                <a:cubicBezTo>
                  <a:pt x="2558745" y="2016132"/>
                  <a:pt x="2558618" y="2017669"/>
                  <a:pt x="2558606" y="2019073"/>
                </a:cubicBezTo>
                <a:cubicBezTo>
                  <a:pt x="2558656" y="2023730"/>
                  <a:pt x="2559850" y="2026995"/>
                  <a:pt x="2562187" y="2028869"/>
                </a:cubicBezTo>
                <a:cubicBezTo>
                  <a:pt x="2564524" y="2030743"/>
                  <a:pt x="2567699" y="2031645"/>
                  <a:pt x="2571712" y="2031575"/>
                </a:cubicBezTo>
                <a:cubicBezTo>
                  <a:pt x="2573591" y="2031549"/>
                  <a:pt x="2575166" y="2031448"/>
                  <a:pt x="2576436" y="2031270"/>
                </a:cubicBezTo>
                <a:cubicBezTo>
                  <a:pt x="2577706" y="2031092"/>
                  <a:pt x="2578367" y="2030990"/>
                  <a:pt x="2578418" y="2030965"/>
                </a:cubicBezTo>
                <a:lnTo>
                  <a:pt x="2572931" y="2059884"/>
                </a:lnTo>
                <a:cubicBezTo>
                  <a:pt x="2572779" y="2059922"/>
                  <a:pt x="2571331" y="2060075"/>
                  <a:pt x="2568588" y="2060341"/>
                </a:cubicBezTo>
                <a:cubicBezTo>
                  <a:pt x="2565844" y="2060607"/>
                  <a:pt x="2562720" y="2060759"/>
                  <a:pt x="2559215" y="2060797"/>
                </a:cubicBezTo>
                <a:cubicBezTo>
                  <a:pt x="2552867" y="2060952"/>
                  <a:pt x="2546615" y="2060373"/>
                  <a:pt x="2540459" y="2059061"/>
                </a:cubicBezTo>
                <a:cubicBezTo>
                  <a:pt x="2534303" y="2057749"/>
                  <a:pt x="2529179" y="2054780"/>
                  <a:pt x="2525087" y="2050153"/>
                </a:cubicBezTo>
                <a:cubicBezTo>
                  <a:pt x="2520995" y="2045526"/>
                  <a:pt x="2518871" y="2038317"/>
                  <a:pt x="2518715" y="2028526"/>
                </a:cubicBezTo>
                <a:cubicBezTo>
                  <a:pt x="2518715" y="2026378"/>
                  <a:pt x="2518867" y="2023965"/>
                  <a:pt x="2519172" y="2021284"/>
                </a:cubicBezTo>
                <a:cubicBezTo>
                  <a:pt x="2519476" y="2018603"/>
                  <a:pt x="2519933" y="2015732"/>
                  <a:pt x="2520542" y="2012670"/>
                </a:cubicBezTo>
                <a:lnTo>
                  <a:pt x="2536072" y="1933391"/>
                </a:lnTo>
                <a:lnTo>
                  <a:pt x="2512010" y="1933391"/>
                </a:lnTo>
                <a:close/>
                <a:moveTo>
                  <a:pt x="2222526" y="1904473"/>
                </a:moveTo>
                <a:lnTo>
                  <a:pt x="2284971" y="1904473"/>
                </a:lnTo>
                <a:lnTo>
                  <a:pt x="2264550" y="2009621"/>
                </a:lnTo>
                <a:cubicBezTo>
                  <a:pt x="2264232" y="2011177"/>
                  <a:pt x="2263953" y="2012791"/>
                  <a:pt x="2263712" y="2014461"/>
                </a:cubicBezTo>
                <a:cubicBezTo>
                  <a:pt x="2263470" y="2016132"/>
                  <a:pt x="2263343" y="2017669"/>
                  <a:pt x="2263331" y="2019073"/>
                </a:cubicBezTo>
                <a:cubicBezTo>
                  <a:pt x="2263382" y="2023730"/>
                  <a:pt x="2264575" y="2026995"/>
                  <a:pt x="2266912" y="2028869"/>
                </a:cubicBezTo>
                <a:cubicBezTo>
                  <a:pt x="2269249" y="2030743"/>
                  <a:pt x="2272424" y="2031645"/>
                  <a:pt x="2276437" y="2031575"/>
                </a:cubicBezTo>
                <a:cubicBezTo>
                  <a:pt x="2278316" y="2031549"/>
                  <a:pt x="2279892" y="2031448"/>
                  <a:pt x="2281162" y="2031270"/>
                </a:cubicBezTo>
                <a:cubicBezTo>
                  <a:pt x="2282432" y="2031092"/>
                  <a:pt x="2283092" y="2030990"/>
                  <a:pt x="2283143" y="2030965"/>
                </a:cubicBezTo>
                <a:lnTo>
                  <a:pt x="2277656" y="2059884"/>
                </a:lnTo>
                <a:cubicBezTo>
                  <a:pt x="2277504" y="2059922"/>
                  <a:pt x="2276056" y="2060075"/>
                  <a:pt x="2273313" y="2060341"/>
                </a:cubicBezTo>
                <a:cubicBezTo>
                  <a:pt x="2270570" y="2060607"/>
                  <a:pt x="2267446" y="2060759"/>
                  <a:pt x="2263940" y="2060797"/>
                </a:cubicBezTo>
                <a:cubicBezTo>
                  <a:pt x="2257592" y="2060952"/>
                  <a:pt x="2251340" y="2060373"/>
                  <a:pt x="2245184" y="2059061"/>
                </a:cubicBezTo>
                <a:cubicBezTo>
                  <a:pt x="2239028" y="2057749"/>
                  <a:pt x="2233904" y="2054780"/>
                  <a:pt x="2229812" y="2050153"/>
                </a:cubicBezTo>
                <a:cubicBezTo>
                  <a:pt x="2225720" y="2045526"/>
                  <a:pt x="2223596" y="2038317"/>
                  <a:pt x="2223440" y="2028526"/>
                </a:cubicBezTo>
                <a:cubicBezTo>
                  <a:pt x="2223440" y="2026378"/>
                  <a:pt x="2223592" y="2023965"/>
                  <a:pt x="2223897" y="2021284"/>
                </a:cubicBezTo>
                <a:cubicBezTo>
                  <a:pt x="2224201" y="2018603"/>
                  <a:pt x="2224658" y="2015732"/>
                  <a:pt x="2225267" y="2012670"/>
                </a:cubicBezTo>
                <a:lnTo>
                  <a:pt x="2240797" y="1933391"/>
                </a:lnTo>
                <a:lnTo>
                  <a:pt x="2216734" y="1933391"/>
                </a:lnTo>
                <a:close/>
                <a:moveTo>
                  <a:pt x="760018" y="1904473"/>
                </a:moveTo>
                <a:lnTo>
                  <a:pt x="833459" y="1904473"/>
                </a:lnTo>
                <a:lnTo>
                  <a:pt x="827669" y="1933391"/>
                </a:lnTo>
                <a:lnTo>
                  <a:pt x="809994" y="1933391"/>
                </a:lnTo>
                <a:lnTo>
                  <a:pt x="822184" y="2010232"/>
                </a:lnTo>
                <a:cubicBezTo>
                  <a:pt x="822742" y="2014412"/>
                  <a:pt x="822996" y="2018249"/>
                  <a:pt x="822945" y="2021743"/>
                </a:cubicBezTo>
                <a:cubicBezTo>
                  <a:pt x="822895" y="2025237"/>
                  <a:pt x="822844" y="2027092"/>
                  <a:pt x="822793" y="2027308"/>
                </a:cubicBezTo>
                <a:lnTo>
                  <a:pt x="823707" y="2027308"/>
                </a:lnTo>
                <a:cubicBezTo>
                  <a:pt x="823733" y="2027092"/>
                  <a:pt x="824368" y="2025237"/>
                  <a:pt x="825612" y="2021743"/>
                </a:cubicBezTo>
                <a:cubicBezTo>
                  <a:pt x="826856" y="2018249"/>
                  <a:pt x="828558" y="2014412"/>
                  <a:pt x="830716" y="2010232"/>
                </a:cubicBezTo>
                <a:lnTo>
                  <a:pt x="872770" y="1933391"/>
                </a:lnTo>
                <a:lnTo>
                  <a:pt x="855095" y="1933391"/>
                </a:lnTo>
                <a:lnTo>
                  <a:pt x="860885" y="1904473"/>
                </a:lnTo>
                <a:lnTo>
                  <a:pt x="936765" y="1904473"/>
                </a:lnTo>
                <a:lnTo>
                  <a:pt x="930974" y="1933391"/>
                </a:lnTo>
                <a:lnTo>
                  <a:pt x="912080" y="1933391"/>
                </a:lnTo>
                <a:lnTo>
                  <a:pt x="840163" y="2059883"/>
                </a:lnTo>
                <a:lnTo>
                  <a:pt x="795672" y="2059883"/>
                </a:lnTo>
                <a:lnTo>
                  <a:pt x="773121" y="1933391"/>
                </a:lnTo>
                <a:lnTo>
                  <a:pt x="754228" y="1933391"/>
                </a:lnTo>
                <a:close/>
                <a:moveTo>
                  <a:pt x="1227318" y="1902340"/>
                </a:moveTo>
                <a:cubicBezTo>
                  <a:pt x="1229489" y="1902365"/>
                  <a:pt x="1231394" y="1902467"/>
                  <a:pt x="1233032" y="1902644"/>
                </a:cubicBezTo>
                <a:cubicBezTo>
                  <a:pt x="1234670" y="1902822"/>
                  <a:pt x="1235812" y="1902924"/>
                  <a:pt x="1236460" y="1902949"/>
                </a:cubicBezTo>
                <a:lnTo>
                  <a:pt x="1228842" y="1941011"/>
                </a:lnTo>
                <a:cubicBezTo>
                  <a:pt x="1228366" y="1940986"/>
                  <a:pt x="1227338" y="1940884"/>
                  <a:pt x="1225757" y="1940706"/>
                </a:cubicBezTo>
                <a:cubicBezTo>
                  <a:pt x="1224176" y="1940528"/>
                  <a:pt x="1222158" y="1940427"/>
                  <a:pt x="1219701" y="1940401"/>
                </a:cubicBezTo>
                <a:cubicBezTo>
                  <a:pt x="1211825" y="1940477"/>
                  <a:pt x="1203910" y="1943103"/>
                  <a:pt x="1195956" y="1948281"/>
                </a:cubicBezTo>
                <a:cubicBezTo>
                  <a:pt x="1188002" y="1953459"/>
                  <a:pt x="1180945" y="1960737"/>
                  <a:pt x="1174785" y="1970114"/>
                </a:cubicBezTo>
                <a:cubicBezTo>
                  <a:pt x="1168625" y="1979491"/>
                  <a:pt x="1164299" y="1990517"/>
                  <a:pt x="1161806" y="2003190"/>
                </a:cubicBezTo>
                <a:lnTo>
                  <a:pt x="1151142" y="2059883"/>
                </a:lnTo>
                <a:lnTo>
                  <a:pt x="1112444" y="2059883"/>
                </a:lnTo>
                <a:lnTo>
                  <a:pt x="1135602" y="1940097"/>
                </a:lnTo>
                <a:cubicBezTo>
                  <a:pt x="1135963" y="1938350"/>
                  <a:pt x="1135773" y="1936814"/>
                  <a:pt x="1135030" y="1935487"/>
                </a:cubicBezTo>
                <a:cubicBezTo>
                  <a:pt x="1134288" y="1934159"/>
                  <a:pt x="1132650" y="1933461"/>
                  <a:pt x="1130117" y="1933391"/>
                </a:cubicBezTo>
                <a:lnTo>
                  <a:pt x="1112749" y="1933391"/>
                </a:lnTo>
                <a:lnTo>
                  <a:pt x="1118538" y="1904473"/>
                </a:lnTo>
                <a:lnTo>
                  <a:pt x="1159064" y="1904473"/>
                </a:lnTo>
                <a:cubicBezTo>
                  <a:pt x="1165133" y="1904454"/>
                  <a:pt x="1169602" y="1905558"/>
                  <a:pt x="1172471" y="1907784"/>
                </a:cubicBezTo>
                <a:cubicBezTo>
                  <a:pt x="1175340" y="1910009"/>
                  <a:pt x="1176762" y="1913472"/>
                  <a:pt x="1176737" y="1918171"/>
                </a:cubicBezTo>
                <a:cubicBezTo>
                  <a:pt x="1176674" y="1920632"/>
                  <a:pt x="1176115" y="1924387"/>
                  <a:pt x="1175061" y="1929437"/>
                </a:cubicBezTo>
                <a:cubicBezTo>
                  <a:pt x="1174007" y="1934486"/>
                  <a:pt x="1172839" y="1938853"/>
                  <a:pt x="1171557" y="1942535"/>
                </a:cubicBezTo>
                <a:lnTo>
                  <a:pt x="1172166" y="1942535"/>
                </a:lnTo>
                <a:cubicBezTo>
                  <a:pt x="1177512" y="1931534"/>
                  <a:pt x="1185028" y="1922171"/>
                  <a:pt x="1194715" y="1914444"/>
                </a:cubicBezTo>
                <a:cubicBezTo>
                  <a:pt x="1204402" y="1906717"/>
                  <a:pt x="1215270" y="1902682"/>
                  <a:pt x="1227318" y="1902340"/>
                </a:cubicBezTo>
                <a:close/>
                <a:moveTo>
                  <a:pt x="2931033" y="1900816"/>
                </a:moveTo>
                <a:cubicBezTo>
                  <a:pt x="2944306" y="1900834"/>
                  <a:pt x="2954838" y="1904374"/>
                  <a:pt x="2962629" y="1911435"/>
                </a:cubicBezTo>
                <a:cubicBezTo>
                  <a:pt x="2970420" y="1918496"/>
                  <a:pt x="2974404" y="1928964"/>
                  <a:pt x="2974582" y="1942840"/>
                </a:cubicBezTo>
                <a:cubicBezTo>
                  <a:pt x="2974427" y="1949594"/>
                  <a:pt x="2973348" y="1958099"/>
                  <a:pt x="2971344" y="1968354"/>
                </a:cubicBezTo>
                <a:cubicBezTo>
                  <a:pt x="2969340" y="1978609"/>
                  <a:pt x="2967335" y="1988494"/>
                  <a:pt x="2965330" y="1998007"/>
                </a:cubicBezTo>
                <a:cubicBezTo>
                  <a:pt x="2963324" y="2007521"/>
                  <a:pt x="2962243" y="2014543"/>
                  <a:pt x="2962084" y="2019073"/>
                </a:cubicBezTo>
                <a:cubicBezTo>
                  <a:pt x="2962136" y="2023863"/>
                  <a:pt x="2963329" y="2027166"/>
                  <a:pt x="2965666" y="2028983"/>
                </a:cubicBezTo>
                <a:cubicBezTo>
                  <a:pt x="2968003" y="2030800"/>
                  <a:pt x="2971178" y="2031664"/>
                  <a:pt x="2975191" y="2031575"/>
                </a:cubicBezTo>
                <a:cubicBezTo>
                  <a:pt x="2977071" y="2031549"/>
                  <a:pt x="2978646" y="2031448"/>
                  <a:pt x="2979916" y="2031270"/>
                </a:cubicBezTo>
                <a:cubicBezTo>
                  <a:pt x="2981186" y="2031092"/>
                  <a:pt x="2981846" y="2030990"/>
                  <a:pt x="2981897" y="2030965"/>
                </a:cubicBezTo>
                <a:lnTo>
                  <a:pt x="2976410" y="2059884"/>
                </a:lnTo>
                <a:cubicBezTo>
                  <a:pt x="2976372" y="2059922"/>
                  <a:pt x="2975000" y="2060075"/>
                  <a:pt x="2972296" y="2060341"/>
                </a:cubicBezTo>
                <a:cubicBezTo>
                  <a:pt x="2969591" y="2060607"/>
                  <a:pt x="2965781" y="2060759"/>
                  <a:pt x="2960866" y="2060797"/>
                </a:cubicBezTo>
                <a:cubicBezTo>
                  <a:pt x="2955312" y="2060944"/>
                  <a:pt x="2949605" y="2060346"/>
                  <a:pt x="2943747" y="2059005"/>
                </a:cubicBezTo>
                <a:cubicBezTo>
                  <a:pt x="2937888" y="2057663"/>
                  <a:pt x="2932925" y="2054697"/>
                  <a:pt x="2928860" y="2050108"/>
                </a:cubicBezTo>
                <a:cubicBezTo>
                  <a:pt x="2924794" y="2045519"/>
                  <a:pt x="2922674" y="2038426"/>
                  <a:pt x="2922498" y="2028831"/>
                </a:cubicBezTo>
                <a:cubicBezTo>
                  <a:pt x="2922645" y="2023082"/>
                  <a:pt x="2923672" y="2015301"/>
                  <a:pt x="2925578" y="2005487"/>
                </a:cubicBezTo>
                <a:cubicBezTo>
                  <a:pt x="2927484" y="1995673"/>
                  <a:pt x="2929392" y="1985994"/>
                  <a:pt x="2931299" y="1976450"/>
                </a:cubicBezTo>
                <a:cubicBezTo>
                  <a:pt x="2933207" y="1966906"/>
                  <a:pt x="2934236" y="1959665"/>
                  <a:pt x="2934386" y="1954727"/>
                </a:cubicBezTo>
                <a:cubicBezTo>
                  <a:pt x="2934437" y="1948885"/>
                  <a:pt x="2932888" y="1944338"/>
                  <a:pt x="2929738" y="1941087"/>
                </a:cubicBezTo>
                <a:cubicBezTo>
                  <a:pt x="2926588" y="1937836"/>
                  <a:pt x="2921534" y="1936185"/>
                  <a:pt x="2914574" y="1936134"/>
                </a:cubicBezTo>
                <a:cubicBezTo>
                  <a:pt x="2900908" y="1936598"/>
                  <a:pt x="2889148" y="1942148"/>
                  <a:pt x="2879293" y="1952784"/>
                </a:cubicBezTo>
                <a:cubicBezTo>
                  <a:pt x="2869438" y="1963420"/>
                  <a:pt x="2863012" y="1976361"/>
                  <a:pt x="2860014" y="1991608"/>
                </a:cubicBezTo>
                <a:lnTo>
                  <a:pt x="2846604" y="2059883"/>
                </a:lnTo>
                <a:lnTo>
                  <a:pt x="2807894" y="2059883"/>
                </a:lnTo>
                <a:lnTo>
                  <a:pt x="2831364" y="1940097"/>
                </a:lnTo>
                <a:cubicBezTo>
                  <a:pt x="2831687" y="1938084"/>
                  <a:pt x="2831421" y="1936471"/>
                  <a:pt x="2830564" y="1935258"/>
                </a:cubicBezTo>
                <a:cubicBezTo>
                  <a:pt x="2829706" y="1934045"/>
                  <a:pt x="2828144" y="1933423"/>
                  <a:pt x="2825877" y="1933391"/>
                </a:cubicBezTo>
                <a:lnTo>
                  <a:pt x="2808504" y="1933391"/>
                </a:lnTo>
                <a:lnTo>
                  <a:pt x="2813990" y="1904473"/>
                </a:lnTo>
                <a:lnTo>
                  <a:pt x="2854833" y="1904473"/>
                </a:lnTo>
                <a:cubicBezTo>
                  <a:pt x="2860891" y="1904492"/>
                  <a:pt x="2865310" y="1905672"/>
                  <a:pt x="2868092" y="1908012"/>
                </a:cubicBezTo>
                <a:cubicBezTo>
                  <a:pt x="2870873" y="1910352"/>
                  <a:pt x="2872245" y="1913738"/>
                  <a:pt x="2872206" y="1918171"/>
                </a:cubicBezTo>
                <a:cubicBezTo>
                  <a:pt x="2872188" y="1920055"/>
                  <a:pt x="2871845" y="1922756"/>
                  <a:pt x="2871178" y="1926276"/>
                </a:cubicBezTo>
                <a:cubicBezTo>
                  <a:pt x="2870511" y="1929796"/>
                  <a:pt x="2869635" y="1932879"/>
                  <a:pt x="2868549" y="1935525"/>
                </a:cubicBezTo>
                <a:lnTo>
                  <a:pt x="2869158" y="1935525"/>
                </a:lnTo>
                <a:cubicBezTo>
                  <a:pt x="2870086" y="1933276"/>
                  <a:pt x="2873040" y="1929419"/>
                  <a:pt x="2878020" y="1923955"/>
                </a:cubicBezTo>
                <a:cubicBezTo>
                  <a:pt x="2883001" y="1918492"/>
                  <a:pt x="2889928" y="1913350"/>
                  <a:pt x="2898803" y="1908529"/>
                </a:cubicBezTo>
                <a:cubicBezTo>
                  <a:pt x="2907678" y="1903708"/>
                  <a:pt x="2918422" y="1901137"/>
                  <a:pt x="2931033" y="1900816"/>
                </a:cubicBezTo>
                <a:close/>
                <a:moveTo>
                  <a:pt x="2707601" y="1900816"/>
                </a:moveTo>
                <a:cubicBezTo>
                  <a:pt x="2729478" y="1901119"/>
                  <a:pt x="2747140" y="1907439"/>
                  <a:pt x="2760588" y="1919774"/>
                </a:cubicBezTo>
                <a:cubicBezTo>
                  <a:pt x="2774036" y="1932110"/>
                  <a:pt x="2780952" y="1948643"/>
                  <a:pt x="2781338" y="1969371"/>
                </a:cubicBezTo>
                <a:cubicBezTo>
                  <a:pt x="2781056" y="1987717"/>
                  <a:pt x="2776273" y="2003941"/>
                  <a:pt x="2766987" y="2018044"/>
                </a:cubicBezTo>
                <a:cubicBezTo>
                  <a:pt x="2757701" y="2032147"/>
                  <a:pt x="2745603" y="2043217"/>
                  <a:pt x="2730694" y="2051255"/>
                </a:cubicBezTo>
                <a:cubicBezTo>
                  <a:pt x="2715783" y="2059294"/>
                  <a:pt x="2699752" y="2063389"/>
                  <a:pt x="2682597" y="2063541"/>
                </a:cubicBezTo>
                <a:cubicBezTo>
                  <a:pt x="2660853" y="2063263"/>
                  <a:pt x="2643228" y="2056968"/>
                  <a:pt x="2629724" y="2044658"/>
                </a:cubicBezTo>
                <a:cubicBezTo>
                  <a:pt x="2616219" y="2032347"/>
                  <a:pt x="2609264" y="2015688"/>
                  <a:pt x="2608860" y="1994680"/>
                </a:cubicBezTo>
                <a:cubicBezTo>
                  <a:pt x="2609130" y="1976530"/>
                  <a:pt x="2613868" y="1960423"/>
                  <a:pt x="2623075" y="1946357"/>
                </a:cubicBezTo>
                <a:cubicBezTo>
                  <a:pt x="2632282" y="1932292"/>
                  <a:pt x="2644335" y="1921226"/>
                  <a:pt x="2659234" y="1913157"/>
                </a:cubicBezTo>
                <a:cubicBezTo>
                  <a:pt x="2674132" y="1905089"/>
                  <a:pt x="2690255" y="1900975"/>
                  <a:pt x="2707601" y="1900816"/>
                </a:cubicBezTo>
                <a:close/>
                <a:moveTo>
                  <a:pt x="2032026" y="1900816"/>
                </a:moveTo>
                <a:cubicBezTo>
                  <a:pt x="2042935" y="1900841"/>
                  <a:pt x="2051672" y="1903835"/>
                  <a:pt x="2058238" y="1909798"/>
                </a:cubicBezTo>
                <a:cubicBezTo>
                  <a:pt x="2064804" y="1915760"/>
                  <a:pt x="2068665" y="1924539"/>
                  <a:pt x="2069821" y="1936134"/>
                </a:cubicBezTo>
                <a:lnTo>
                  <a:pt x="2070430" y="1936134"/>
                </a:lnTo>
                <a:cubicBezTo>
                  <a:pt x="2076476" y="1926138"/>
                  <a:pt x="2084502" y="1917815"/>
                  <a:pt x="2094510" y="1911168"/>
                </a:cubicBezTo>
                <a:cubicBezTo>
                  <a:pt x="2104517" y="1904520"/>
                  <a:pt x="2115896" y="1901069"/>
                  <a:pt x="2128647" y="1900816"/>
                </a:cubicBezTo>
                <a:cubicBezTo>
                  <a:pt x="2141482" y="1900847"/>
                  <a:pt x="2151747" y="1904438"/>
                  <a:pt x="2159443" y="1911587"/>
                </a:cubicBezTo>
                <a:cubicBezTo>
                  <a:pt x="2167138" y="1918737"/>
                  <a:pt x="2171084" y="1929256"/>
                  <a:pt x="2171281" y="1943145"/>
                </a:cubicBezTo>
                <a:cubicBezTo>
                  <a:pt x="2171127" y="1949607"/>
                  <a:pt x="2170048" y="1957950"/>
                  <a:pt x="2168044" y="1968173"/>
                </a:cubicBezTo>
                <a:cubicBezTo>
                  <a:pt x="2166040" y="1978397"/>
                  <a:pt x="2164035" y="1988300"/>
                  <a:pt x="2162030" y="1997883"/>
                </a:cubicBezTo>
                <a:cubicBezTo>
                  <a:pt x="2160024" y="2007466"/>
                  <a:pt x="2158942" y="2014530"/>
                  <a:pt x="2158784" y="2019073"/>
                </a:cubicBezTo>
                <a:cubicBezTo>
                  <a:pt x="2158822" y="2023863"/>
                  <a:pt x="2159965" y="2027166"/>
                  <a:pt x="2162213" y="2028983"/>
                </a:cubicBezTo>
                <a:cubicBezTo>
                  <a:pt x="2164461" y="2030800"/>
                  <a:pt x="2167585" y="2031664"/>
                  <a:pt x="2171586" y="2031575"/>
                </a:cubicBezTo>
                <a:cubicBezTo>
                  <a:pt x="2173465" y="2031549"/>
                  <a:pt x="2175040" y="2031448"/>
                  <a:pt x="2176310" y="2031270"/>
                </a:cubicBezTo>
                <a:cubicBezTo>
                  <a:pt x="2177580" y="2031092"/>
                  <a:pt x="2178241" y="2030990"/>
                  <a:pt x="2178292" y="2030965"/>
                </a:cubicBezTo>
                <a:lnTo>
                  <a:pt x="2172805" y="2059884"/>
                </a:lnTo>
                <a:cubicBezTo>
                  <a:pt x="2172760" y="2059922"/>
                  <a:pt x="2171402" y="2060075"/>
                  <a:pt x="2168728" y="2060341"/>
                </a:cubicBezTo>
                <a:cubicBezTo>
                  <a:pt x="2166055" y="2060607"/>
                  <a:pt x="2162334" y="2060759"/>
                  <a:pt x="2157566" y="2060797"/>
                </a:cubicBezTo>
                <a:cubicBezTo>
                  <a:pt x="2151912" y="2060944"/>
                  <a:pt x="2146134" y="2060346"/>
                  <a:pt x="2140232" y="2059005"/>
                </a:cubicBezTo>
                <a:cubicBezTo>
                  <a:pt x="2134330" y="2057663"/>
                  <a:pt x="2129340" y="2054697"/>
                  <a:pt x="2125266" y="2050108"/>
                </a:cubicBezTo>
                <a:cubicBezTo>
                  <a:pt x="2121190" y="2045519"/>
                  <a:pt x="2119066" y="2038426"/>
                  <a:pt x="2118894" y="2028831"/>
                </a:cubicBezTo>
                <a:cubicBezTo>
                  <a:pt x="2119044" y="2023256"/>
                  <a:pt x="2120097" y="2015467"/>
                  <a:pt x="2122052" y="2005465"/>
                </a:cubicBezTo>
                <a:cubicBezTo>
                  <a:pt x="2124007" y="1995462"/>
                  <a:pt x="2125963" y="1985595"/>
                  <a:pt x="2127919" y="1975863"/>
                </a:cubicBezTo>
                <a:cubicBezTo>
                  <a:pt x="2129876" y="1966131"/>
                  <a:pt x="2130931" y="1958882"/>
                  <a:pt x="2131086" y="1954117"/>
                </a:cubicBezTo>
                <a:cubicBezTo>
                  <a:pt x="2131219" y="1948568"/>
                  <a:pt x="2129962" y="1944199"/>
                  <a:pt x="2127314" y="1941011"/>
                </a:cubicBezTo>
                <a:cubicBezTo>
                  <a:pt x="2124666" y="1937823"/>
                  <a:pt x="2119827" y="1936198"/>
                  <a:pt x="2112798" y="1936134"/>
                </a:cubicBezTo>
                <a:cubicBezTo>
                  <a:pt x="2104428" y="1936294"/>
                  <a:pt x="2096918" y="1938989"/>
                  <a:pt x="2090265" y="1944217"/>
                </a:cubicBezTo>
                <a:cubicBezTo>
                  <a:pt x="2083612" y="1949446"/>
                  <a:pt x="2078043" y="1956249"/>
                  <a:pt x="2073557" y="1964627"/>
                </a:cubicBezTo>
                <a:cubicBezTo>
                  <a:pt x="2069072" y="1973006"/>
                  <a:pt x="2065896" y="1981999"/>
                  <a:pt x="2064030" y="1991608"/>
                </a:cubicBezTo>
                <a:lnTo>
                  <a:pt x="2050923" y="2059883"/>
                </a:lnTo>
                <a:lnTo>
                  <a:pt x="2012214" y="2059883"/>
                </a:lnTo>
                <a:lnTo>
                  <a:pt x="2030197" y="1967224"/>
                </a:lnTo>
                <a:cubicBezTo>
                  <a:pt x="2030673" y="1964627"/>
                  <a:pt x="2031092" y="1962125"/>
                  <a:pt x="2031454" y="1959718"/>
                </a:cubicBezTo>
                <a:cubicBezTo>
                  <a:pt x="2031816" y="1957311"/>
                  <a:pt x="2032006" y="1955038"/>
                  <a:pt x="2032026" y="1952898"/>
                </a:cubicBezTo>
                <a:cubicBezTo>
                  <a:pt x="2032146" y="1947933"/>
                  <a:pt x="2030914" y="1943919"/>
                  <a:pt x="2028330" y="1940859"/>
                </a:cubicBezTo>
                <a:cubicBezTo>
                  <a:pt x="2025746" y="1937798"/>
                  <a:pt x="2021084" y="1936223"/>
                  <a:pt x="2014347" y="1936134"/>
                </a:cubicBezTo>
                <a:cubicBezTo>
                  <a:pt x="2005480" y="1936321"/>
                  <a:pt x="1997611" y="1939199"/>
                  <a:pt x="1990742" y="1944770"/>
                </a:cubicBezTo>
                <a:cubicBezTo>
                  <a:pt x="1983873" y="1950341"/>
                  <a:pt x="1978172" y="1957487"/>
                  <a:pt x="1973639" y="1966208"/>
                </a:cubicBezTo>
                <a:cubicBezTo>
                  <a:pt x="1969107" y="1974929"/>
                  <a:pt x="1965912" y="1984106"/>
                  <a:pt x="1964055" y="1993742"/>
                </a:cubicBezTo>
                <a:lnTo>
                  <a:pt x="1951254" y="2059883"/>
                </a:lnTo>
                <a:lnTo>
                  <a:pt x="1912544" y="2059883"/>
                </a:lnTo>
                <a:lnTo>
                  <a:pt x="1936014" y="1939792"/>
                </a:lnTo>
                <a:cubicBezTo>
                  <a:pt x="1936337" y="1937792"/>
                  <a:pt x="1936071" y="1936230"/>
                  <a:pt x="1935214" y="1935106"/>
                </a:cubicBezTo>
                <a:cubicBezTo>
                  <a:pt x="1934356" y="1933982"/>
                  <a:pt x="1932794" y="1933410"/>
                  <a:pt x="1930527" y="1933391"/>
                </a:cubicBezTo>
                <a:lnTo>
                  <a:pt x="1913154" y="1933391"/>
                </a:lnTo>
                <a:lnTo>
                  <a:pt x="1918640" y="1904473"/>
                </a:lnTo>
                <a:lnTo>
                  <a:pt x="1959483" y="1904473"/>
                </a:lnTo>
                <a:cubicBezTo>
                  <a:pt x="1965674" y="1904518"/>
                  <a:pt x="1970132" y="1905723"/>
                  <a:pt x="1972856" y="1908088"/>
                </a:cubicBezTo>
                <a:cubicBezTo>
                  <a:pt x="1975580" y="1910453"/>
                  <a:pt x="1976914" y="1913713"/>
                  <a:pt x="1976857" y="1917867"/>
                </a:cubicBezTo>
                <a:cubicBezTo>
                  <a:pt x="1976819" y="1919896"/>
                  <a:pt x="1976438" y="1922686"/>
                  <a:pt x="1975714" y="1926238"/>
                </a:cubicBezTo>
                <a:cubicBezTo>
                  <a:pt x="1974990" y="1929790"/>
                  <a:pt x="1974152" y="1932886"/>
                  <a:pt x="1973199" y="1935525"/>
                </a:cubicBezTo>
                <a:lnTo>
                  <a:pt x="1973809" y="1935525"/>
                </a:lnTo>
                <a:cubicBezTo>
                  <a:pt x="1975318" y="1932509"/>
                  <a:pt x="1978768" y="1928291"/>
                  <a:pt x="1984161" y="1922873"/>
                </a:cubicBezTo>
                <a:cubicBezTo>
                  <a:pt x="1989553" y="1917455"/>
                  <a:pt x="1996368" y="1912493"/>
                  <a:pt x="2004605" y="1907988"/>
                </a:cubicBezTo>
                <a:cubicBezTo>
                  <a:pt x="2012842" y="1903483"/>
                  <a:pt x="2021982" y="1901092"/>
                  <a:pt x="2032026" y="1900816"/>
                </a:cubicBezTo>
                <a:close/>
                <a:moveTo>
                  <a:pt x="1022973" y="1900816"/>
                </a:moveTo>
                <a:cubicBezTo>
                  <a:pt x="1043683" y="1901112"/>
                  <a:pt x="1059172" y="1906607"/>
                  <a:pt x="1069440" y="1917301"/>
                </a:cubicBezTo>
                <a:cubicBezTo>
                  <a:pt x="1079708" y="1927994"/>
                  <a:pt x="1084835" y="1942106"/>
                  <a:pt x="1084821" y="1959636"/>
                </a:cubicBezTo>
                <a:cubicBezTo>
                  <a:pt x="1084606" y="1966667"/>
                  <a:pt x="1083743" y="1973011"/>
                  <a:pt x="1082233" y="1978667"/>
                </a:cubicBezTo>
                <a:cubicBezTo>
                  <a:pt x="1080723" y="1984323"/>
                  <a:pt x="1079860" y="1987316"/>
                  <a:pt x="1079645" y="1987646"/>
                </a:cubicBezTo>
                <a:lnTo>
                  <a:pt x="972656" y="1987646"/>
                </a:lnTo>
                <a:cubicBezTo>
                  <a:pt x="972617" y="1987709"/>
                  <a:pt x="972465" y="1988497"/>
                  <a:pt x="972198" y="1990010"/>
                </a:cubicBezTo>
                <a:cubicBezTo>
                  <a:pt x="971931" y="1991522"/>
                  <a:pt x="971779" y="1993378"/>
                  <a:pt x="971741" y="1995577"/>
                </a:cubicBezTo>
                <a:cubicBezTo>
                  <a:pt x="971823" y="2005994"/>
                  <a:pt x="975241" y="2014447"/>
                  <a:pt x="981995" y="2020936"/>
                </a:cubicBezTo>
                <a:cubicBezTo>
                  <a:pt x="988748" y="2027425"/>
                  <a:pt x="998342" y="2030768"/>
                  <a:pt x="1010775" y="2030965"/>
                </a:cubicBezTo>
                <a:cubicBezTo>
                  <a:pt x="1019242" y="2030754"/>
                  <a:pt x="1027109" y="2029278"/>
                  <a:pt x="1034376" y="2026536"/>
                </a:cubicBezTo>
                <a:cubicBezTo>
                  <a:pt x="1041643" y="2023794"/>
                  <a:pt x="1047520" y="2021052"/>
                  <a:pt x="1052009" y="2018310"/>
                </a:cubicBezTo>
                <a:cubicBezTo>
                  <a:pt x="1056498" y="2015569"/>
                  <a:pt x="1058808" y="2014092"/>
                  <a:pt x="1058939" y="2013881"/>
                </a:cubicBezTo>
                <a:lnTo>
                  <a:pt x="1069292" y="2043143"/>
                </a:lnTo>
                <a:cubicBezTo>
                  <a:pt x="1069172" y="2043395"/>
                  <a:pt x="1066434" y="2045158"/>
                  <a:pt x="1061078" y="2048431"/>
                </a:cubicBezTo>
                <a:cubicBezTo>
                  <a:pt x="1055722" y="2051705"/>
                  <a:pt x="1048469" y="2054979"/>
                  <a:pt x="1039319" y="2058252"/>
                </a:cubicBezTo>
                <a:cubicBezTo>
                  <a:pt x="1030168" y="2061526"/>
                  <a:pt x="1019840" y="2063289"/>
                  <a:pt x="1008335" y="2063541"/>
                </a:cubicBezTo>
                <a:cubicBezTo>
                  <a:pt x="983980" y="2063105"/>
                  <a:pt x="965327" y="2056670"/>
                  <a:pt x="952373" y="2044238"/>
                </a:cubicBezTo>
                <a:cubicBezTo>
                  <a:pt x="939420" y="2031805"/>
                  <a:pt x="932884" y="2015992"/>
                  <a:pt x="932764" y="1996797"/>
                </a:cubicBezTo>
                <a:cubicBezTo>
                  <a:pt x="932918" y="1979014"/>
                  <a:pt x="936874" y="1962909"/>
                  <a:pt x="944631" y="1948481"/>
                </a:cubicBezTo>
                <a:cubicBezTo>
                  <a:pt x="952389" y="1934053"/>
                  <a:pt x="963027" y="1922553"/>
                  <a:pt x="976545" y="1913984"/>
                </a:cubicBezTo>
                <a:cubicBezTo>
                  <a:pt x="990063" y="1905414"/>
                  <a:pt x="1005539" y="1901024"/>
                  <a:pt x="1022973" y="1900816"/>
                </a:cubicBezTo>
                <a:close/>
                <a:moveTo>
                  <a:pt x="659726" y="1900816"/>
                </a:moveTo>
                <a:cubicBezTo>
                  <a:pt x="681603" y="1901119"/>
                  <a:pt x="699265" y="1907439"/>
                  <a:pt x="712713" y="1919774"/>
                </a:cubicBezTo>
                <a:cubicBezTo>
                  <a:pt x="726160" y="1932110"/>
                  <a:pt x="733077" y="1948643"/>
                  <a:pt x="733463" y="1969371"/>
                </a:cubicBezTo>
                <a:cubicBezTo>
                  <a:pt x="733182" y="1987717"/>
                  <a:pt x="728398" y="2003941"/>
                  <a:pt x="719112" y="2018044"/>
                </a:cubicBezTo>
                <a:cubicBezTo>
                  <a:pt x="709826" y="2032147"/>
                  <a:pt x="697728" y="2043217"/>
                  <a:pt x="682818" y="2051255"/>
                </a:cubicBezTo>
                <a:cubicBezTo>
                  <a:pt x="667908" y="2059294"/>
                  <a:pt x="651876" y="2063389"/>
                  <a:pt x="634722" y="2063541"/>
                </a:cubicBezTo>
                <a:cubicBezTo>
                  <a:pt x="612978" y="2063263"/>
                  <a:pt x="595354" y="2056968"/>
                  <a:pt x="581849" y="2044658"/>
                </a:cubicBezTo>
                <a:cubicBezTo>
                  <a:pt x="568344" y="2032347"/>
                  <a:pt x="561390" y="2015688"/>
                  <a:pt x="560984" y="1994680"/>
                </a:cubicBezTo>
                <a:cubicBezTo>
                  <a:pt x="561255" y="1976530"/>
                  <a:pt x="565993" y="1960423"/>
                  <a:pt x="575200" y="1946357"/>
                </a:cubicBezTo>
                <a:cubicBezTo>
                  <a:pt x="584407" y="1932292"/>
                  <a:pt x="596460" y="1921226"/>
                  <a:pt x="611359" y="1913157"/>
                </a:cubicBezTo>
                <a:cubicBezTo>
                  <a:pt x="626257" y="1905089"/>
                  <a:pt x="642380" y="1900975"/>
                  <a:pt x="659726" y="1900816"/>
                </a:cubicBezTo>
                <a:close/>
                <a:moveTo>
                  <a:pt x="2553442" y="1843513"/>
                </a:moveTo>
                <a:lnTo>
                  <a:pt x="2592438" y="1843513"/>
                </a:lnTo>
                <a:lnTo>
                  <a:pt x="2585736" y="1877918"/>
                </a:lnTo>
                <a:lnTo>
                  <a:pt x="2546740" y="1877918"/>
                </a:lnTo>
                <a:close/>
                <a:moveTo>
                  <a:pt x="2425284" y="1843513"/>
                </a:moveTo>
                <a:lnTo>
                  <a:pt x="2487740" y="1843513"/>
                </a:lnTo>
                <a:lnTo>
                  <a:pt x="2456345" y="2006880"/>
                </a:lnTo>
                <a:cubicBezTo>
                  <a:pt x="2455882" y="2008913"/>
                  <a:pt x="2455514" y="2010945"/>
                  <a:pt x="2455240" y="2012978"/>
                </a:cubicBezTo>
                <a:cubicBezTo>
                  <a:pt x="2454967" y="2015010"/>
                  <a:pt x="2454828" y="2016738"/>
                  <a:pt x="2454821" y="2018161"/>
                </a:cubicBezTo>
                <a:cubicBezTo>
                  <a:pt x="2454872" y="2022778"/>
                  <a:pt x="2456066" y="2025891"/>
                  <a:pt x="2458402" y="2027498"/>
                </a:cubicBezTo>
                <a:cubicBezTo>
                  <a:pt x="2460739" y="2029104"/>
                  <a:pt x="2463914" y="2029854"/>
                  <a:pt x="2467928" y="2029746"/>
                </a:cubicBezTo>
                <a:cubicBezTo>
                  <a:pt x="2470087" y="2029733"/>
                  <a:pt x="2471788" y="2029682"/>
                  <a:pt x="2473033" y="2029594"/>
                </a:cubicBezTo>
                <a:cubicBezTo>
                  <a:pt x="2474278" y="2029505"/>
                  <a:pt x="2474912" y="2029454"/>
                  <a:pt x="2474938" y="2029441"/>
                </a:cubicBezTo>
                <a:lnTo>
                  <a:pt x="2468842" y="2060189"/>
                </a:lnTo>
                <a:cubicBezTo>
                  <a:pt x="2468721" y="2060227"/>
                  <a:pt x="2467362" y="2060379"/>
                  <a:pt x="2464765" y="2060646"/>
                </a:cubicBezTo>
                <a:cubicBezTo>
                  <a:pt x="2462168" y="2060912"/>
                  <a:pt x="2459056" y="2061064"/>
                  <a:pt x="2455431" y="2061102"/>
                </a:cubicBezTo>
                <a:cubicBezTo>
                  <a:pt x="2449083" y="2061236"/>
                  <a:pt x="2442831" y="2060495"/>
                  <a:pt x="2436675" y="2058881"/>
                </a:cubicBezTo>
                <a:cubicBezTo>
                  <a:pt x="2430519" y="2057267"/>
                  <a:pt x="2425394" y="2053978"/>
                  <a:pt x="2421302" y="2049014"/>
                </a:cubicBezTo>
                <a:cubicBezTo>
                  <a:pt x="2417210" y="2044050"/>
                  <a:pt x="2415086" y="2036611"/>
                  <a:pt x="2414930" y="2026697"/>
                </a:cubicBezTo>
                <a:cubicBezTo>
                  <a:pt x="2414930" y="2024404"/>
                  <a:pt x="2415083" y="2021902"/>
                  <a:pt x="2415387" y="2019190"/>
                </a:cubicBezTo>
                <a:cubicBezTo>
                  <a:pt x="2415692" y="2016478"/>
                  <a:pt x="2416148" y="2013594"/>
                  <a:pt x="2416757" y="2010539"/>
                </a:cubicBezTo>
                <a:lnTo>
                  <a:pt x="2443554" y="1872431"/>
                </a:lnTo>
                <a:lnTo>
                  <a:pt x="2419498" y="1872431"/>
                </a:lnTo>
                <a:close/>
                <a:moveTo>
                  <a:pt x="2330034" y="1843513"/>
                </a:moveTo>
                <a:lnTo>
                  <a:pt x="2392490" y="1843513"/>
                </a:lnTo>
                <a:lnTo>
                  <a:pt x="2361095" y="2006880"/>
                </a:lnTo>
                <a:cubicBezTo>
                  <a:pt x="2360632" y="2008913"/>
                  <a:pt x="2360264" y="2010945"/>
                  <a:pt x="2359990" y="2012978"/>
                </a:cubicBezTo>
                <a:cubicBezTo>
                  <a:pt x="2359717" y="2015010"/>
                  <a:pt x="2359578" y="2016738"/>
                  <a:pt x="2359571" y="2018161"/>
                </a:cubicBezTo>
                <a:cubicBezTo>
                  <a:pt x="2359622" y="2022778"/>
                  <a:pt x="2360816" y="2025891"/>
                  <a:pt x="2363152" y="2027498"/>
                </a:cubicBezTo>
                <a:cubicBezTo>
                  <a:pt x="2365489" y="2029104"/>
                  <a:pt x="2368664" y="2029854"/>
                  <a:pt x="2372678" y="2029746"/>
                </a:cubicBezTo>
                <a:cubicBezTo>
                  <a:pt x="2374837" y="2029733"/>
                  <a:pt x="2376538" y="2029682"/>
                  <a:pt x="2377783" y="2029594"/>
                </a:cubicBezTo>
                <a:cubicBezTo>
                  <a:pt x="2379028" y="2029505"/>
                  <a:pt x="2379662" y="2029454"/>
                  <a:pt x="2379688" y="2029441"/>
                </a:cubicBezTo>
                <a:lnTo>
                  <a:pt x="2373592" y="2060189"/>
                </a:lnTo>
                <a:cubicBezTo>
                  <a:pt x="2373471" y="2060227"/>
                  <a:pt x="2372112" y="2060379"/>
                  <a:pt x="2369515" y="2060646"/>
                </a:cubicBezTo>
                <a:cubicBezTo>
                  <a:pt x="2366918" y="2060912"/>
                  <a:pt x="2363806" y="2061064"/>
                  <a:pt x="2360181" y="2061102"/>
                </a:cubicBezTo>
                <a:cubicBezTo>
                  <a:pt x="2353833" y="2061236"/>
                  <a:pt x="2347581" y="2060495"/>
                  <a:pt x="2341425" y="2058881"/>
                </a:cubicBezTo>
                <a:cubicBezTo>
                  <a:pt x="2335269" y="2057267"/>
                  <a:pt x="2330145" y="2053978"/>
                  <a:pt x="2326052" y="2049014"/>
                </a:cubicBezTo>
                <a:cubicBezTo>
                  <a:pt x="2321960" y="2044050"/>
                  <a:pt x="2319836" y="2036611"/>
                  <a:pt x="2319680" y="2026697"/>
                </a:cubicBezTo>
                <a:cubicBezTo>
                  <a:pt x="2319680" y="2024404"/>
                  <a:pt x="2319833" y="2021902"/>
                  <a:pt x="2320137" y="2019190"/>
                </a:cubicBezTo>
                <a:cubicBezTo>
                  <a:pt x="2320442" y="2016478"/>
                  <a:pt x="2320898" y="2013594"/>
                  <a:pt x="2321508" y="2010539"/>
                </a:cubicBezTo>
                <a:lnTo>
                  <a:pt x="2348304" y="1872431"/>
                </a:lnTo>
                <a:lnTo>
                  <a:pt x="2324248" y="1872431"/>
                </a:lnTo>
                <a:close/>
                <a:moveTo>
                  <a:pt x="2258168" y="1843513"/>
                </a:moveTo>
                <a:lnTo>
                  <a:pt x="2297164" y="1843513"/>
                </a:lnTo>
                <a:lnTo>
                  <a:pt x="2290461" y="1877918"/>
                </a:lnTo>
                <a:lnTo>
                  <a:pt x="2251465" y="1877918"/>
                </a:lnTo>
                <a:close/>
                <a:moveTo>
                  <a:pt x="1569618" y="1843513"/>
                </a:moveTo>
                <a:lnTo>
                  <a:pt x="1604051" y="1843513"/>
                </a:lnTo>
                <a:lnTo>
                  <a:pt x="1568095" y="2027917"/>
                </a:lnTo>
                <a:lnTo>
                  <a:pt x="1614716" y="2027917"/>
                </a:lnTo>
                <a:lnTo>
                  <a:pt x="1608318" y="2059883"/>
                </a:lnTo>
                <a:lnTo>
                  <a:pt x="1476985" y="2059883"/>
                </a:lnTo>
                <a:lnTo>
                  <a:pt x="1482774" y="2027917"/>
                </a:lnTo>
                <a:lnTo>
                  <a:pt x="1529701" y="2027917"/>
                </a:lnTo>
                <a:lnTo>
                  <a:pt x="1553469" y="1907826"/>
                </a:lnTo>
                <a:cubicBezTo>
                  <a:pt x="1554141" y="1903991"/>
                  <a:pt x="1554852" y="1900536"/>
                  <a:pt x="1555602" y="1897463"/>
                </a:cubicBezTo>
                <a:cubicBezTo>
                  <a:pt x="1556350" y="1894389"/>
                  <a:pt x="1556757" y="1892764"/>
                  <a:pt x="1556820" y="1892586"/>
                </a:cubicBezTo>
                <a:lnTo>
                  <a:pt x="1556211" y="1892586"/>
                </a:lnTo>
                <a:cubicBezTo>
                  <a:pt x="1556173" y="1892700"/>
                  <a:pt x="1555182" y="1893843"/>
                  <a:pt x="1553240" y="1896015"/>
                </a:cubicBezTo>
                <a:cubicBezTo>
                  <a:pt x="1551297" y="1898187"/>
                  <a:pt x="1548631" y="1900701"/>
                  <a:pt x="1545241" y="1903559"/>
                </a:cubicBezTo>
                <a:lnTo>
                  <a:pt x="1522997" y="1921847"/>
                </a:lnTo>
                <a:lnTo>
                  <a:pt x="1503800" y="1895939"/>
                </a:lnTo>
                <a:close/>
                <a:moveTo>
                  <a:pt x="1736674" y="1839856"/>
                </a:moveTo>
                <a:cubicBezTo>
                  <a:pt x="1755134" y="1840007"/>
                  <a:pt x="1770544" y="1844956"/>
                  <a:pt x="1782904" y="1854702"/>
                </a:cubicBezTo>
                <a:cubicBezTo>
                  <a:pt x="1795265" y="1864448"/>
                  <a:pt x="1801686" y="1878081"/>
                  <a:pt x="1802168" y="1895602"/>
                </a:cubicBezTo>
                <a:cubicBezTo>
                  <a:pt x="1801873" y="1909534"/>
                  <a:pt x="1797856" y="1921779"/>
                  <a:pt x="1790119" y="1932338"/>
                </a:cubicBezTo>
                <a:cubicBezTo>
                  <a:pt x="1782382" y="1942897"/>
                  <a:pt x="1772696" y="1952323"/>
                  <a:pt x="1761060" y="1960615"/>
                </a:cubicBezTo>
                <a:cubicBezTo>
                  <a:pt x="1749425" y="1968909"/>
                  <a:pt x="1737614" y="1976622"/>
                  <a:pt x="1725625" y="1983757"/>
                </a:cubicBezTo>
                <a:cubicBezTo>
                  <a:pt x="1713636" y="1990891"/>
                  <a:pt x="1703243" y="1998000"/>
                  <a:pt x="1694445" y="2005083"/>
                </a:cubicBezTo>
                <a:cubicBezTo>
                  <a:pt x="1685646" y="2012167"/>
                  <a:pt x="1680216" y="2019778"/>
                  <a:pt x="1678153" y="2027917"/>
                </a:cubicBezTo>
                <a:lnTo>
                  <a:pt x="1749781" y="2027917"/>
                </a:lnTo>
                <a:lnTo>
                  <a:pt x="1755267" y="2000478"/>
                </a:lnTo>
                <a:lnTo>
                  <a:pt x="1789378" y="2000478"/>
                </a:lnTo>
                <a:lnTo>
                  <a:pt x="1777806" y="2059883"/>
                </a:lnTo>
                <a:lnTo>
                  <a:pt x="1630604" y="2059883"/>
                </a:lnTo>
                <a:cubicBezTo>
                  <a:pt x="1631128" y="2040440"/>
                  <a:pt x="1635736" y="2024060"/>
                  <a:pt x="1644427" y="2010745"/>
                </a:cubicBezTo>
                <a:cubicBezTo>
                  <a:pt x="1653118" y="1997430"/>
                  <a:pt x="1663841" y="1986092"/>
                  <a:pt x="1676597" y="1976730"/>
                </a:cubicBezTo>
                <a:cubicBezTo>
                  <a:pt x="1689353" y="1967368"/>
                  <a:pt x="1702090" y="1958896"/>
                  <a:pt x="1714809" y="1951313"/>
                </a:cubicBezTo>
                <a:cubicBezTo>
                  <a:pt x="1727528" y="1943730"/>
                  <a:pt x="1738178" y="1935949"/>
                  <a:pt x="1746759" y="1927969"/>
                </a:cubicBezTo>
                <a:cubicBezTo>
                  <a:pt x="1755341" y="1919990"/>
                  <a:pt x="1759802" y="1910725"/>
                  <a:pt x="1760144" y="1900175"/>
                </a:cubicBezTo>
                <a:cubicBezTo>
                  <a:pt x="1760004" y="1892051"/>
                  <a:pt x="1757388" y="1885814"/>
                  <a:pt x="1752295" y="1881463"/>
                </a:cubicBezTo>
                <a:cubicBezTo>
                  <a:pt x="1747203" y="1877112"/>
                  <a:pt x="1740472" y="1874914"/>
                  <a:pt x="1732102" y="1874869"/>
                </a:cubicBezTo>
                <a:cubicBezTo>
                  <a:pt x="1723385" y="1875201"/>
                  <a:pt x="1715622" y="1877519"/>
                  <a:pt x="1708813" y="1881825"/>
                </a:cubicBezTo>
                <a:cubicBezTo>
                  <a:pt x="1702004" y="1886131"/>
                  <a:pt x="1696634" y="1890437"/>
                  <a:pt x="1692704" y="1894743"/>
                </a:cubicBezTo>
                <a:cubicBezTo>
                  <a:pt x="1688774" y="1899049"/>
                  <a:pt x="1686768" y="1901368"/>
                  <a:pt x="1686687" y="1901699"/>
                </a:cubicBezTo>
                <a:lnTo>
                  <a:pt x="1660474" y="1880968"/>
                </a:lnTo>
                <a:cubicBezTo>
                  <a:pt x="1660546" y="1880460"/>
                  <a:pt x="1663654" y="1876907"/>
                  <a:pt x="1669799" y="1870309"/>
                </a:cubicBezTo>
                <a:cubicBezTo>
                  <a:pt x="1675944" y="1863711"/>
                  <a:pt x="1684696" y="1857113"/>
                  <a:pt x="1696057" y="1850514"/>
                </a:cubicBezTo>
                <a:cubicBezTo>
                  <a:pt x="1707417" y="1843916"/>
                  <a:pt x="1720956" y="1840363"/>
                  <a:pt x="1736674" y="1839856"/>
                </a:cubicBezTo>
                <a:close/>
                <a:moveTo>
                  <a:pt x="1403299" y="1839856"/>
                </a:moveTo>
                <a:cubicBezTo>
                  <a:pt x="1421759" y="1840007"/>
                  <a:pt x="1437169" y="1844956"/>
                  <a:pt x="1449529" y="1854702"/>
                </a:cubicBezTo>
                <a:cubicBezTo>
                  <a:pt x="1461890" y="1864448"/>
                  <a:pt x="1468312" y="1878081"/>
                  <a:pt x="1468793" y="1895602"/>
                </a:cubicBezTo>
                <a:cubicBezTo>
                  <a:pt x="1468498" y="1909534"/>
                  <a:pt x="1464482" y="1921779"/>
                  <a:pt x="1456744" y="1932338"/>
                </a:cubicBezTo>
                <a:cubicBezTo>
                  <a:pt x="1449007" y="1942897"/>
                  <a:pt x="1439321" y="1952323"/>
                  <a:pt x="1427686" y="1960615"/>
                </a:cubicBezTo>
                <a:cubicBezTo>
                  <a:pt x="1416050" y="1968909"/>
                  <a:pt x="1404238" y="1976622"/>
                  <a:pt x="1392250" y="1983757"/>
                </a:cubicBezTo>
                <a:cubicBezTo>
                  <a:pt x="1380261" y="1990891"/>
                  <a:pt x="1369868" y="1998000"/>
                  <a:pt x="1361070" y="2005083"/>
                </a:cubicBezTo>
                <a:cubicBezTo>
                  <a:pt x="1352272" y="2012167"/>
                  <a:pt x="1346841" y="2019778"/>
                  <a:pt x="1344778" y="2027917"/>
                </a:cubicBezTo>
                <a:lnTo>
                  <a:pt x="1416406" y="2027917"/>
                </a:lnTo>
                <a:lnTo>
                  <a:pt x="1421892" y="2000478"/>
                </a:lnTo>
                <a:lnTo>
                  <a:pt x="1456003" y="2000478"/>
                </a:lnTo>
                <a:lnTo>
                  <a:pt x="1444431" y="2059883"/>
                </a:lnTo>
                <a:lnTo>
                  <a:pt x="1297229" y="2059883"/>
                </a:lnTo>
                <a:cubicBezTo>
                  <a:pt x="1297754" y="2040440"/>
                  <a:pt x="1302361" y="2024060"/>
                  <a:pt x="1311052" y="2010745"/>
                </a:cubicBezTo>
                <a:cubicBezTo>
                  <a:pt x="1319743" y="1997430"/>
                  <a:pt x="1330466" y="1986092"/>
                  <a:pt x="1343222" y="1976730"/>
                </a:cubicBezTo>
                <a:cubicBezTo>
                  <a:pt x="1355978" y="1967368"/>
                  <a:pt x="1368715" y="1958896"/>
                  <a:pt x="1381434" y="1951313"/>
                </a:cubicBezTo>
                <a:cubicBezTo>
                  <a:pt x="1394153" y="1943730"/>
                  <a:pt x="1404803" y="1935949"/>
                  <a:pt x="1413384" y="1927969"/>
                </a:cubicBezTo>
                <a:cubicBezTo>
                  <a:pt x="1421966" y="1919990"/>
                  <a:pt x="1426427" y="1910725"/>
                  <a:pt x="1426769" y="1900175"/>
                </a:cubicBezTo>
                <a:cubicBezTo>
                  <a:pt x="1426629" y="1892051"/>
                  <a:pt x="1424013" y="1885814"/>
                  <a:pt x="1418920" y="1881463"/>
                </a:cubicBezTo>
                <a:cubicBezTo>
                  <a:pt x="1413828" y="1877112"/>
                  <a:pt x="1407097" y="1874914"/>
                  <a:pt x="1398727" y="1874869"/>
                </a:cubicBezTo>
                <a:cubicBezTo>
                  <a:pt x="1390010" y="1875201"/>
                  <a:pt x="1382247" y="1877519"/>
                  <a:pt x="1375438" y="1881825"/>
                </a:cubicBezTo>
                <a:cubicBezTo>
                  <a:pt x="1368629" y="1886131"/>
                  <a:pt x="1363260" y="1890437"/>
                  <a:pt x="1359329" y="1894743"/>
                </a:cubicBezTo>
                <a:cubicBezTo>
                  <a:pt x="1355399" y="1899049"/>
                  <a:pt x="1353393" y="1901368"/>
                  <a:pt x="1353312" y="1901699"/>
                </a:cubicBezTo>
                <a:lnTo>
                  <a:pt x="1327099" y="1880968"/>
                </a:lnTo>
                <a:cubicBezTo>
                  <a:pt x="1327171" y="1880460"/>
                  <a:pt x="1330279" y="1876907"/>
                  <a:pt x="1336424" y="1870309"/>
                </a:cubicBezTo>
                <a:cubicBezTo>
                  <a:pt x="1342569" y="1863711"/>
                  <a:pt x="1351322" y="1857113"/>
                  <a:pt x="1362682" y="1850514"/>
                </a:cubicBezTo>
                <a:cubicBezTo>
                  <a:pt x="1374042" y="1843916"/>
                  <a:pt x="1387581" y="1840363"/>
                  <a:pt x="1403299" y="1839856"/>
                </a:cubicBezTo>
                <a:close/>
                <a:moveTo>
                  <a:pt x="530847" y="1834064"/>
                </a:moveTo>
                <a:lnTo>
                  <a:pt x="564985" y="1834064"/>
                </a:lnTo>
                <a:cubicBezTo>
                  <a:pt x="543782" y="1860324"/>
                  <a:pt x="527818" y="1887956"/>
                  <a:pt x="517093" y="1916958"/>
                </a:cubicBezTo>
                <a:cubicBezTo>
                  <a:pt x="506368" y="1945960"/>
                  <a:pt x="500996" y="1976030"/>
                  <a:pt x="500977" y="2007165"/>
                </a:cubicBezTo>
                <a:cubicBezTo>
                  <a:pt x="500964" y="2021197"/>
                  <a:pt x="502133" y="2035037"/>
                  <a:pt x="504482" y="2048688"/>
                </a:cubicBezTo>
                <a:cubicBezTo>
                  <a:pt x="506832" y="2062338"/>
                  <a:pt x="510438" y="2075722"/>
                  <a:pt x="515303" y="2088839"/>
                </a:cubicBezTo>
                <a:lnTo>
                  <a:pt x="483623" y="2088839"/>
                </a:lnTo>
                <a:cubicBezTo>
                  <a:pt x="478676" y="2076770"/>
                  <a:pt x="474718" y="2063805"/>
                  <a:pt x="471749" y="2049945"/>
                </a:cubicBezTo>
                <a:cubicBezTo>
                  <a:pt x="468781" y="2036085"/>
                  <a:pt x="467259" y="2021520"/>
                  <a:pt x="467182" y="2006251"/>
                </a:cubicBezTo>
                <a:cubicBezTo>
                  <a:pt x="467074" y="1974125"/>
                  <a:pt x="472162" y="1943751"/>
                  <a:pt x="482447" y="1915130"/>
                </a:cubicBezTo>
                <a:cubicBezTo>
                  <a:pt x="492733" y="1886508"/>
                  <a:pt x="508866" y="1859486"/>
                  <a:pt x="530847" y="1834064"/>
                </a:cubicBezTo>
                <a:close/>
                <a:moveTo>
                  <a:pt x="1221409" y="1551010"/>
                </a:moveTo>
                <a:cubicBezTo>
                  <a:pt x="1211967" y="1550818"/>
                  <a:pt x="1200406" y="1551710"/>
                  <a:pt x="1186728" y="1553687"/>
                </a:cubicBezTo>
                <a:cubicBezTo>
                  <a:pt x="1173050" y="1555665"/>
                  <a:pt x="1160846" y="1559879"/>
                  <a:pt x="1150116" y="1566330"/>
                </a:cubicBezTo>
                <a:cubicBezTo>
                  <a:pt x="1139386" y="1572781"/>
                  <a:pt x="1133721" y="1582621"/>
                  <a:pt x="1133123" y="1595851"/>
                </a:cubicBezTo>
                <a:cubicBezTo>
                  <a:pt x="1133066" y="1603763"/>
                  <a:pt x="1135353" y="1610131"/>
                  <a:pt x="1139984" y="1614955"/>
                </a:cubicBezTo>
                <a:cubicBezTo>
                  <a:pt x="1144616" y="1619778"/>
                  <a:pt x="1151935" y="1622257"/>
                  <a:pt x="1161942" y="1622390"/>
                </a:cubicBezTo>
                <a:cubicBezTo>
                  <a:pt x="1172579" y="1622125"/>
                  <a:pt x="1182564" y="1618690"/>
                  <a:pt x="1191896" y="1612087"/>
                </a:cubicBezTo>
                <a:cubicBezTo>
                  <a:pt x="1201228" y="1605483"/>
                  <a:pt x="1209214" y="1597303"/>
                  <a:pt x="1215852" y="1587547"/>
                </a:cubicBezTo>
                <a:cubicBezTo>
                  <a:pt x="1222491" y="1577791"/>
                  <a:pt x="1227088" y="1568053"/>
                  <a:pt x="1229643" y="1558331"/>
                </a:cubicBezTo>
                <a:lnTo>
                  <a:pt x="1231473" y="1551010"/>
                </a:lnTo>
                <a:close/>
                <a:moveTo>
                  <a:pt x="2861034" y="1471000"/>
                </a:moveTo>
                <a:cubicBezTo>
                  <a:pt x="2849319" y="1471071"/>
                  <a:pt x="2837798" y="1474792"/>
                  <a:pt x="2826473" y="1482163"/>
                </a:cubicBezTo>
                <a:cubicBezTo>
                  <a:pt x="2815147" y="1489535"/>
                  <a:pt x="2805726" y="1500134"/>
                  <a:pt x="2798212" y="1513960"/>
                </a:cubicBezTo>
                <a:cubicBezTo>
                  <a:pt x="2790696" y="1527785"/>
                  <a:pt x="2786795" y="1544415"/>
                  <a:pt x="2786510" y="1563848"/>
                </a:cubicBezTo>
                <a:cubicBezTo>
                  <a:pt x="2786634" y="1580247"/>
                  <a:pt x="2790730" y="1593073"/>
                  <a:pt x="2798798" y="1602325"/>
                </a:cubicBezTo>
                <a:cubicBezTo>
                  <a:pt x="2806865" y="1611578"/>
                  <a:pt x="2818162" y="1616285"/>
                  <a:pt x="2832688" y="1616447"/>
                </a:cubicBezTo>
                <a:cubicBezTo>
                  <a:pt x="2845986" y="1616210"/>
                  <a:pt x="2858251" y="1611805"/>
                  <a:pt x="2869484" y="1603234"/>
                </a:cubicBezTo>
                <a:cubicBezTo>
                  <a:pt x="2880716" y="1594662"/>
                  <a:pt x="2889764" y="1583346"/>
                  <a:pt x="2896628" y="1569286"/>
                </a:cubicBezTo>
                <a:cubicBezTo>
                  <a:pt x="2903491" y="1555225"/>
                  <a:pt x="2907019" y="1539844"/>
                  <a:pt x="2907211" y="1523141"/>
                </a:cubicBezTo>
                <a:cubicBezTo>
                  <a:pt x="2907287" y="1508562"/>
                  <a:pt x="2903592" y="1496327"/>
                  <a:pt x="2896124" y="1486436"/>
                </a:cubicBezTo>
                <a:cubicBezTo>
                  <a:pt x="2888656" y="1476546"/>
                  <a:pt x="2876960" y="1471400"/>
                  <a:pt x="2861034" y="1471000"/>
                </a:cubicBezTo>
                <a:close/>
                <a:moveTo>
                  <a:pt x="775059" y="1471000"/>
                </a:moveTo>
                <a:cubicBezTo>
                  <a:pt x="763344" y="1471071"/>
                  <a:pt x="751824" y="1474792"/>
                  <a:pt x="740498" y="1482163"/>
                </a:cubicBezTo>
                <a:cubicBezTo>
                  <a:pt x="729172" y="1489535"/>
                  <a:pt x="719752" y="1500134"/>
                  <a:pt x="712236" y="1513960"/>
                </a:cubicBezTo>
                <a:cubicBezTo>
                  <a:pt x="704721" y="1527785"/>
                  <a:pt x="700820" y="1544415"/>
                  <a:pt x="700535" y="1563848"/>
                </a:cubicBezTo>
                <a:cubicBezTo>
                  <a:pt x="700659" y="1580247"/>
                  <a:pt x="704755" y="1593073"/>
                  <a:pt x="712823" y="1602325"/>
                </a:cubicBezTo>
                <a:cubicBezTo>
                  <a:pt x="720890" y="1611578"/>
                  <a:pt x="732187" y="1616285"/>
                  <a:pt x="746712" y="1616447"/>
                </a:cubicBezTo>
                <a:cubicBezTo>
                  <a:pt x="760011" y="1616210"/>
                  <a:pt x="772276" y="1611805"/>
                  <a:pt x="783509" y="1603234"/>
                </a:cubicBezTo>
                <a:cubicBezTo>
                  <a:pt x="794741" y="1594662"/>
                  <a:pt x="803789" y="1583346"/>
                  <a:pt x="810653" y="1569286"/>
                </a:cubicBezTo>
                <a:cubicBezTo>
                  <a:pt x="817516" y="1555225"/>
                  <a:pt x="821044" y="1539844"/>
                  <a:pt x="821236" y="1523141"/>
                </a:cubicBezTo>
                <a:cubicBezTo>
                  <a:pt x="821312" y="1508562"/>
                  <a:pt x="817617" y="1496327"/>
                  <a:pt x="810149" y="1486436"/>
                </a:cubicBezTo>
                <a:cubicBezTo>
                  <a:pt x="802681" y="1476546"/>
                  <a:pt x="790985" y="1471400"/>
                  <a:pt x="775059" y="1471000"/>
                </a:cubicBezTo>
                <a:close/>
                <a:moveTo>
                  <a:pt x="2098688" y="1470543"/>
                </a:moveTo>
                <a:cubicBezTo>
                  <a:pt x="2084540" y="1470690"/>
                  <a:pt x="2071061" y="1474563"/>
                  <a:pt x="2058251" y="1482163"/>
                </a:cubicBezTo>
                <a:cubicBezTo>
                  <a:pt x="2045442" y="1489764"/>
                  <a:pt x="2034944" y="1500210"/>
                  <a:pt x="2026759" y="1513502"/>
                </a:cubicBezTo>
                <a:cubicBezTo>
                  <a:pt x="2018574" y="1526795"/>
                  <a:pt x="2014345" y="1542052"/>
                  <a:pt x="2014071" y="1559274"/>
                </a:cubicBezTo>
                <a:cubicBezTo>
                  <a:pt x="2014356" y="1576845"/>
                  <a:pt x="2019616" y="1590643"/>
                  <a:pt x="2029851" y="1600667"/>
                </a:cubicBezTo>
                <a:cubicBezTo>
                  <a:pt x="2040085" y="1610692"/>
                  <a:pt x="2053578" y="1615799"/>
                  <a:pt x="2070330" y="1615990"/>
                </a:cubicBezTo>
                <a:cubicBezTo>
                  <a:pt x="2084478" y="1615857"/>
                  <a:pt x="2097956" y="1612057"/>
                  <a:pt x="2110766" y="1604589"/>
                </a:cubicBezTo>
                <a:cubicBezTo>
                  <a:pt x="2123576" y="1597121"/>
                  <a:pt x="2134073" y="1586782"/>
                  <a:pt x="2142258" y="1573572"/>
                </a:cubicBezTo>
                <a:cubicBezTo>
                  <a:pt x="2150442" y="1560361"/>
                  <a:pt x="2154672" y="1545076"/>
                  <a:pt x="2154946" y="1527715"/>
                </a:cubicBezTo>
                <a:cubicBezTo>
                  <a:pt x="2154660" y="1510325"/>
                  <a:pt x="2149400" y="1496508"/>
                  <a:pt x="2139166" y="1486265"/>
                </a:cubicBezTo>
                <a:cubicBezTo>
                  <a:pt x="2128932" y="1476022"/>
                  <a:pt x="2115440" y="1470781"/>
                  <a:pt x="2098688" y="1470543"/>
                </a:cubicBezTo>
                <a:close/>
                <a:moveTo>
                  <a:pt x="1476251" y="1470543"/>
                </a:moveTo>
                <a:cubicBezTo>
                  <a:pt x="1461576" y="1470791"/>
                  <a:pt x="1449068" y="1474919"/>
                  <a:pt x="1438727" y="1482926"/>
                </a:cubicBezTo>
                <a:cubicBezTo>
                  <a:pt x="1428386" y="1490933"/>
                  <a:pt x="1420484" y="1501329"/>
                  <a:pt x="1415020" y="1514114"/>
                </a:cubicBezTo>
                <a:cubicBezTo>
                  <a:pt x="1409556" y="1526898"/>
                  <a:pt x="1406802" y="1540580"/>
                  <a:pt x="1406757" y="1555161"/>
                </a:cubicBezTo>
                <a:cubicBezTo>
                  <a:pt x="1406757" y="1570703"/>
                  <a:pt x="1410643" y="1583071"/>
                  <a:pt x="1418416" y="1592267"/>
                </a:cubicBezTo>
                <a:cubicBezTo>
                  <a:pt x="1426188" y="1601462"/>
                  <a:pt x="1437846" y="1606169"/>
                  <a:pt x="1453391" y="1606388"/>
                </a:cubicBezTo>
                <a:cubicBezTo>
                  <a:pt x="1468936" y="1605990"/>
                  <a:pt x="1481890" y="1600993"/>
                  <a:pt x="1492253" y="1591396"/>
                </a:cubicBezTo>
                <a:cubicBezTo>
                  <a:pt x="1502616" y="1581799"/>
                  <a:pt x="1510389" y="1569992"/>
                  <a:pt x="1515570" y="1555973"/>
                </a:cubicBezTo>
                <a:cubicBezTo>
                  <a:pt x="1520752" y="1541955"/>
                  <a:pt x="1523343" y="1528114"/>
                  <a:pt x="1523343" y="1514452"/>
                </a:cubicBezTo>
                <a:cubicBezTo>
                  <a:pt x="1523010" y="1497814"/>
                  <a:pt x="1518418" y="1486265"/>
                  <a:pt x="1509570" y="1479805"/>
                </a:cubicBezTo>
                <a:cubicBezTo>
                  <a:pt x="1500721" y="1473344"/>
                  <a:pt x="1489615" y="1470257"/>
                  <a:pt x="1476251" y="1470543"/>
                </a:cubicBezTo>
                <a:close/>
                <a:moveTo>
                  <a:pt x="2603897" y="1465971"/>
                </a:moveTo>
                <a:cubicBezTo>
                  <a:pt x="2589040" y="1466162"/>
                  <a:pt x="2575756" y="1470815"/>
                  <a:pt x="2564043" y="1479931"/>
                </a:cubicBezTo>
                <a:cubicBezTo>
                  <a:pt x="2552331" y="1489047"/>
                  <a:pt x="2543506" y="1501482"/>
                  <a:pt x="2537570" y="1517234"/>
                </a:cubicBezTo>
                <a:lnTo>
                  <a:pt x="2640034" y="1517234"/>
                </a:lnTo>
                <a:cubicBezTo>
                  <a:pt x="2640072" y="1517044"/>
                  <a:pt x="2640224" y="1515594"/>
                  <a:pt x="2640492" y="1512886"/>
                </a:cubicBezTo>
                <a:cubicBezTo>
                  <a:pt x="2640758" y="1510178"/>
                  <a:pt x="2640911" y="1507355"/>
                  <a:pt x="2640949" y="1504419"/>
                </a:cubicBezTo>
                <a:cubicBezTo>
                  <a:pt x="2640806" y="1492203"/>
                  <a:pt x="2637433" y="1482763"/>
                  <a:pt x="2630828" y="1476098"/>
                </a:cubicBezTo>
                <a:cubicBezTo>
                  <a:pt x="2624224" y="1469432"/>
                  <a:pt x="2615247" y="1466057"/>
                  <a:pt x="2603897" y="1465971"/>
                </a:cubicBezTo>
                <a:close/>
                <a:moveTo>
                  <a:pt x="956548" y="1426709"/>
                </a:moveTo>
                <a:lnTo>
                  <a:pt x="1050217" y="1426709"/>
                </a:lnTo>
                <a:lnTo>
                  <a:pt x="1019585" y="1584430"/>
                </a:lnTo>
                <a:cubicBezTo>
                  <a:pt x="1019108" y="1586765"/>
                  <a:pt x="1018689" y="1589185"/>
                  <a:pt x="1018327" y="1591691"/>
                </a:cubicBezTo>
                <a:cubicBezTo>
                  <a:pt x="1017966" y="1594197"/>
                  <a:pt x="1017775" y="1596503"/>
                  <a:pt x="1017756" y="1598609"/>
                </a:cubicBezTo>
                <a:cubicBezTo>
                  <a:pt x="1017832" y="1605593"/>
                  <a:pt x="1019623" y="1610491"/>
                  <a:pt x="1023128" y="1613302"/>
                </a:cubicBezTo>
                <a:cubicBezTo>
                  <a:pt x="1026633" y="1616113"/>
                  <a:pt x="1031396" y="1617466"/>
                  <a:pt x="1037416" y="1617361"/>
                </a:cubicBezTo>
                <a:cubicBezTo>
                  <a:pt x="1040235" y="1617323"/>
                  <a:pt x="1042597" y="1617171"/>
                  <a:pt x="1044502" y="1616904"/>
                </a:cubicBezTo>
                <a:cubicBezTo>
                  <a:pt x="1046407" y="1616637"/>
                  <a:pt x="1047398" y="1616485"/>
                  <a:pt x="1047474" y="1616446"/>
                </a:cubicBezTo>
                <a:lnTo>
                  <a:pt x="1039244" y="1659825"/>
                </a:lnTo>
                <a:cubicBezTo>
                  <a:pt x="1039016" y="1659882"/>
                  <a:pt x="1036844" y="1660111"/>
                  <a:pt x="1032729" y="1660510"/>
                </a:cubicBezTo>
                <a:cubicBezTo>
                  <a:pt x="1028614" y="1660910"/>
                  <a:pt x="1023928" y="1661138"/>
                  <a:pt x="1018670" y="1661195"/>
                </a:cubicBezTo>
                <a:cubicBezTo>
                  <a:pt x="1009148" y="1661426"/>
                  <a:pt x="999770" y="1660558"/>
                  <a:pt x="990536" y="1658591"/>
                </a:cubicBezTo>
                <a:cubicBezTo>
                  <a:pt x="981302" y="1656623"/>
                  <a:pt x="973616" y="1652169"/>
                  <a:pt x="967478" y="1645229"/>
                </a:cubicBezTo>
                <a:cubicBezTo>
                  <a:pt x="961340" y="1638288"/>
                  <a:pt x="958154" y="1627475"/>
                  <a:pt x="957920" y="1612787"/>
                </a:cubicBezTo>
                <a:cubicBezTo>
                  <a:pt x="957920" y="1609567"/>
                  <a:pt x="958148" y="1605946"/>
                  <a:pt x="958605" y="1601925"/>
                </a:cubicBezTo>
                <a:cubicBezTo>
                  <a:pt x="959062" y="1597904"/>
                  <a:pt x="959747" y="1593597"/>
                  <a:pt x="960660" y="1589004"/>
                </a:cubicBezTo>
                <a:lnTo>
                  <a:pt x="983955" y="1470086"/>
                </a:lnTo>
                <a:lnTo>
                  <a:pt x="947861" y="1470086"/>
                </a:lnTo>
                <a:close/>
                <a:moveTo>
                  <a:pt x="29880" y="1426709"/>
                </a:moveTo>
                <a:lnTo>
                  <a:pt x="124024" y="1426709"/>
                </a:lnTo>
                <a:lnTo>
                  <a:pt x="97033" y="1564764"/>
                </a:lnTo>
                <a:cubicBezTo>
                  <a:pt x="96318" y="1568690"/>
                  <a:pt x="95689" y="1572501"/>
                  <a:pt x="95146" y="1576198"/>
                </a:cubicBezTo>
                <a:cubicBezTo>
                  <a:pt x="94603" y="1579895"/>
                  <a:pt x="94317" y="1583250"/>
                  <a:pt x="94288" y="1586261"/>
                </a:cubicBezTo>
                <a:cubicBezTo>
                  <a:pt x="94193" y="1595008"/>
                  <a:pt x="96442" y="1601754"/>
                  <a:pt x="101036" y="1606500"/>
                </a:cubicBezTo>
                <a:cubicBezTo>
                  <a:pt x="105630" y="1611245"/>
                  <a:pt x="113140" y="1613646"/>
                  <a:pt x="123566" y="1613704"/>
                </a:cubicBezTo>
                <a:cubicBezTo>
                  <a:pt x="137242" y="1613413"/>
                  <a:pt x="149689" y="1609217"/>
                  <a:pt x="160907" y="1601117"/>
                </a:cubicBezTo>
                <a:cubicBezTo>
                  <a:pt x="172125" y="1593017"/>
                  <a:pt x="181487" y="1582757"/>
                  <a:pt x="188993" y="1570337"/>
                </a:cubicBezTo>
                <a:cubicBezTo>
                  <a:pt x="196499" y="1557917"/>
                  <a:pt x="201522" y="1545082"/>
                  <a:pt x="204063" y="1531832"/>
                </a:cubicBezTo>
                <a:lnTo>
                  <a:pt x="215938" y="1470086"/>
                </a:lnTo>
                <a:lnTo>
                  <a:pt x="179834" y="1470086"/>
                </a:lnTo>
                <a:lnTo>
                  <a:pt x="188526" y="1426709"/>
                </a:lnTo>
                <a:lnTo>
                  <a:pt x="282655" y="1426709"/>
                </a:lnTo>
                <a:lnTo>
                  <a:pt x="251565" y="1584430"/>
                </a:lnTo>
                <a:cubicBezTo>
                  <a:pt x="251108" y="1586765"/>
                  <a:pt x="250765" y="1589185"/>
                  <a:pt x="250536" y="1591691"/>
                </a:cubicBezTo>
                <a:cubicBezTo>
                  <a:pt x="250308" y="1594197"/>
                  <a:pt x="250193" y="1596503"/>
                  <a:pt x="250193" y="1598609"/>
                </a:cubicBezTo>
                <a:cubicBezTo>
                  <a:pt x="250241" y="1605593"/>
                  <a:pt x="251975" y="1610491"/>
                  <a:pt x="255394" y="1613302"/>
                </a:cubicBezTo>
                <a:cubicBezTo>
                  <a:pt x="258814" y="1616113"/>
                  <a:pt x="263633" y="1617466"/>
                  <a:pt x="269853" y="1617361"/>
                </a:cubicBezTo>
                <a:cubicBezTo>
                  <a:pt x="272453" y="1617323"/>
                  <a:pt x="274682" y="1617171"/>
                  <a:pt x="276540" y="1616904"/>
                </a:cubicBezTo>
                <a:cubicBezTo>
                  <a:pt x="278397" y="1616637"/>
                  <a:pt x="279369" y="1616485"/>
                  <a:pt x="279454" y="1616446"/>
                </a:cubicBezTo>
                <a:lnTo>
                  <a:pt x="271225" y="1659825"/>
                </a:lnTo>
                <a:cubicBezTo>
                  <a:pt x="271082" y="1659882"/>
                  <a:pt x="268739" y="1660111"/>
                  <a:pt x="264196" y="1660510"/>
                </a:cubicBezTo>
                <a:cubicBezTo>
                  <a:pt x="259653" y="1660910"/>
                  <a:pt x="253767" y="1661138"/>
                  <a:pt x="246540" y="1661195"/>
                </a:cubicBezTo>
                <a:cubicBezTo>
                  <a:pt x="231743" y="1661538"/>
                  <a:pt x="219316" y="1658227"/>
                  <a:pt x="209258" y="1651263"/>
                </a:cubicBezTo>
                <a:cubicBezTo>
                  <a:pt x="199200" y="1644300"/>
                  <a:pt x="193967" y="1631627"/>
                  <a:pt x="193558" y="1613246"/>
                </a:cubicBezTo>
                <a:lnTo>
                  <a:pt x="192643" y="1613246"/>
                </a:lnTo>
                <a:cubicBezTo>
                  <a:pt x="184199" y="1626405"/>
                  <a:pt x="172381" y="1638222"/>
                  <a:pt x="157190" y="1648698"/>
                </a:cubicBezTo>
                <a:cubicBezTo>
                  <a:pt x="141998" y="1659173"/>
                  <a:pt x="123318" y="1664711"/>
                  <a:pt x="101150" y="1665310"/>
                </a:cubicBezTo>
                <a:cubicBezTo>
                  <a:pt x="82361" y="1665472"/>
                  <a:pt x="66599" y="1660581"/>
                  <a:pt x="53866" y="1650637"/>
                </a:cubicBezTo>
                <a:cubicBezTo>
                  <a:pt x="41132" y="1640692"/>
                  <a:pt x="34509" y="1624722"/>
                  <a:pt x="33995" y="1602726"/>
                </a:cubicBezTo>
                <a:cubicBezTo>
                  <a:pt x="34014" y="1598591"/>
                  <a:pt x="34319" y="1594170"/>
                  <a:pt x="34909" y="1589462"/>
                </a:cubicBezTo>
                <a:cubicBezTo>
                  <a:pt x="35499" y="1584755"/>
                  <a:pt x="36260" y="1579876"/>
                  <a:pt x="37192" y="1574826"/>
                </a:cubicBezTo>
                <a:lnTo>
                  <a:pt x="57290" y="1470086"/>
                </a:lnTo>
                <a:lnTo>
                  <a:pt x="21193" y="1470086"/>
                </a:lnTo>
                <a:close/>
                <a:moveTo>
                  <a:pt x="2605269" y="1421222"/>
                </a:moveTo>
                <a:cubicBezTo>
                  <a:pt x="2636335" y="1421667"/>
                  <a:pt x="2659568" y="1429910"/>
                  <a:pt x="2674970" y="1445950"/>
                </a:cubicBezTo>
                <a:cubicBezTo>
                  <a:pt x="2690372" y="1461990"/>
                  <a:pt x="2698062" y="1483158"/>
                  <a:pt x="2698042" y="1509453"/>
                </a:cubicBezTo>
                <a:cubicBezTo>
                  <a:pt x="2697719" y="1520000"/>
                  <a:pt x="2696424" y="1529515"/>
                  <a:pt x="2694160" y="1538000"/>
                </a:cubicBezTo>
                <a:cubicBezTo>
                  <a:pt x="2691895" y="1546484"/>
                  <a:pt x="2690601" y="1550973"/>
                  <a:pt x="2690277" y="1551467"/>
                </a:cubicBezTo>
                <a:lnTo>
                  <a:pt x="2529793" y="1551467"/>
                </a:lnTo>
                <a:cubicBezTo>
                  <a:pt x="2529736" y="1551562"/>
                  <a:pt x="2529507" y="1552745"/>
                  <a:pt x="2529107" y="1555013"/>
                </a:cubicBezTo>
                <a:cubicBezTo>
                  <a:pt x="2528707" y="1557282"/>
                  <a:pt x="2528478" y="1560066"/>
                  <a:pt x="2528421" y="1563365"/>
                </a:cubicBezTo>
                <a:cubicBezTo>
                  <a:pt x="2528545" y="1578990"/>
                  <a:pt x="2533672" y="1591669"/>
                  <a:pt x="2543802" y="1601403"/>
                </a:cubicBezTo>
                <a:cubicBezTo>
                  <a:pt x="2553932" y="1611137"/>
                  <a:pt x="2568322" y="1616151"/>
                  <a:pt x="2586972" y="1616447"/>
                </a:cubicBezTo>
                <a:cubicBezTo>
                  <a:pt x="2599672" y="1616130"/>
                  <a:pt x="2611473" y="1613916"/>
                  <a:pt x="2622374" y="1609803"/>
                </a:cubicBezTo>
                <a:cubicBezTo>
                  <a:pt x="2633274" y="1605690"/>
                  <a:pt x="2642091" y="1601577"/>
                  <a:pt x="2648824" y="1597465"/>
                </a:cubicBezTo>
                <a:cubicBezTo>
                  <a:pt x="2655556" y="1593352"/>
                  <a:pt x="2659022" y="1591137"/>
                  <a:pt x="2659219" y="1590821"/>
                </a:cubicBezTo>
                <a:lnTo>
                  <a:pt x="2674748" y="1634714"/>
                </a:lnTo>
                <a:cubicBezTo>
                  <a:pt x="2674568" y="1635091"/>
                  <a:pt x="2670461" y="1637735"/>
                  <a:pt x="2662427" y="1642646"/>
                </a:cubicBezTo>
                <a:cubicBezTo>
                  <a:pt x="2654394" y="1647557"/>
                  <a:pt x="2643514" y="1652467"/>
                  <a:pt x="2629788" y="1657378"/>
                </a:cubicBezTo>
                <a:cubicBezTo>
                  <a:pt x="2616062" y="1662288"/>
                  <a:pt x="2600570" y="1664932"/>
                  <a:pt x="2583312" y="1665310"/>
                </a:cubicBezTo>
                <a:cubicBezTo>
                  <a:pt x="2546781" y="1664656"/>
                  <a:pt x="2518800" y="1655004"/>
                  <a:pt x="2499370" y="1636356"/>
                </a:cubicBezTo>
                <a:cubicBezTo>
                  <a:pt x="2479940" y="1617707"/>
                  <a:pt x="2470136" y="1593987"/>
                  <a:pt x="2469956" y="1565195"/>
                </a:cubicBezTo>
                <a:cubicBezTo>
                  <a:pt x="2470187" y="1538521"/>
                  <a:pt x="2476120" y="1514362"/>
                  <a:pt x="2487757" y="1492720"/>
                </a:cubicBezTo>
                <a:cubicBezTo>
                  <a:pt x="2499394" y="1471078"/>
                  <a:pt x="2515350" y="1453829"/>
                  <a:pt x="2535628" y="1440974"/>
                </a:cubicBezTo>
                <a:cubicBezTo>
                  <a:pt x="2555904" y="1428119"/>
                  <a:pt x="2579118" y="1421535"/>
                  <a:pt x="2605269" y="1421222"/>
                </a:cubicBezTo>
                <a:close/>
                <a:moveTo>
                  <a:pt x="2365709" y="1421222"/>
                </a:moveTo>
                <a:cubicBezTo>
                  <a:pt x="2379153" y="1421186"/>
                  <a:pt x="2392115" y="1422984"/>
                  <a:pt x="2404596" y="1426618"/>
                </a:cubicBezTo>
                <a:cubicBezTo>
                  <a:pt x="2417076" y="1430252"/>
                  <a:pt x="2426993" y="1435941"/>
                  <a:pt x="2434346" y="1443685"/>
                </a:cubicBezTo>
                <a:cubicBezTo>
                  <a:pt x="2441700" y="1451430"/>
                  <a:pt x="2444406" y="1461451"/>
                  <a:pt x="2442468" y="1473747"/>
                </a:cubicBezTo>
                <a:lnTo>
                  <a:pt x="2437438" y="1499359"/>
                </a:lnTo>
                <a:lnTo>
                  <a:pt x="2387644" y="1499359"/>
                </a:lnTo>
                <a:lnTo>
                  <a:pt x="2389927" y="1485638"/>
                </a:lnTo>
                <a:cubicBezTo>
                  <a:pt x="2390641" y="1477854"/>
                  <a:pt x="2387386" y="1472727"/>
                  <a:pt x="2380161" y="1470259"/>
                </a:cubicBezTo>
                <a:cubicBezTo>
                  <a:pt x="2372936" y="1467791"/>
                  <a:pt x="2365678" y="1466666"/>
                  <a:pt x="2358386" y="1466885"/>
                </a:cubicBezTo>
                <a:cubicBezTo>
                  <a:pt x="2346696" y="1466885"/>
                  <a:pt x="2337122" y="1468944"/>
                  <a:pt x="2329666" y="1473060"/>
                </a:cubicBezTo>
                <a:cubicBezTo>
                  <a:pt x="2322209" y="1477177"/>
                  <a:pt x="2318357" y="1483352"/>
                  <a:pt x="2318109" y="1491584"/>
                </a:cubicBezTo>
                <a:cubicBezTo>
                  <a:pt x="2318680" y="1501159"/>
                  <a:pt x="2324396" y="1508365"/>
                  <a:pt x="2335254" y="1513202"/>
                </a:cubicBezTo>
                <a:cubicBezTo>
                  <a:pt x="2346112" y="1518039"/>
                  <a:pt x="2358685" y="1522743"/>
                  <a:pt x="2372973" y="1527316"/>
                </a:cubicBezTo>
                <a:cubicBezTo>
                  <a:pt x="2387260" y="1531888"/>
                  <a:pt x="2399834" y="1538566"/>
                  <a:pt x="2410692" y="1547347"/>
                </a:cubicBezTo>
                <a:cubicBezTo>
                  <a:pt x="2421550" y="1556129"/>
                  <a:pt x="2427266" y="1569252"/>
                  <a:pt x="2427837" y="1586717"/>
                </a:cubicBezTo>
                <a:cubicBezTo>
                  <a:pt x="2427278" y="1610791"/>
                  <a:pt x="2417092" y="1629833"/>
                  <a:pt x="2397278" y="1643842"/>
                </a:cubicBezTo>
                <a:cubicBezTo>
                  <a:pt x="2377466" y="1657851"/>
                  <a:pt x="2351381" y="1665007"/>
                  <a:pt x="2319024" y="1665310"/>
                </a:cubicBezTo>
                <a:cubicBezTo>
                  <a:pt x="2305264" y="1665395"/>
                  <a:pt x="2291113" y="1663500"/>
                  <a:pt x="2276570" y="1659627"/>
                </a:cubicBezTo>
                <a:cubicBezTo>
                  <a:pt x="2262027" y="1655753"/>
                  <a:pt x="2250174" y="1649392"/>
                  <a:pt x="2241012" y="1640544"/>
                </a:cubicBezTo>
                <a:cubicBezTo>
                  <a:pt x="2231849" y="1631695"/>
                  <a:pt x="2228459" y="1619851"/>
                  <a:pt x="2230841" y="1605011"/>
                </a:cubicBezTo>
                <a:lnTo>
                  <a:pt x="2235413" y="1582143"/>
                </a:lnTo>
                <a:lnTo>
                  <a:pt x="2284767" y="1582143"/>
                </a:lnTo>
                <a:lnTo>
                  <a:pt x="2282483" y="1594034"/>
                </a:lnTo>
                <a:cubicBezTo>
                  <a:pt x="2281279" y="1601412"/>
                  <a:pt x="2283180" y="1606985"/>
                  <a:pt x="2288185" y="1610754"/>
                </a:cubicBezTo>
                <a:cubicBezTo>
                  <a:pt x="2293190" y="1614523"/>
                  <a:pt x="2299388" y="1617047"/>
                  <a:pt x="2306780" y="1618326"/>
                </a:cubicBezTo>
                <a:cubicBezTo>
                  <a:pt x="2314172" y="1619605"/>
                  <a:pt x="2320847" y="1620198"/>
                  <a:pt x="2326805" y="1620104"/>
                </a:cubicBezTo>
                <a:cubicBezTo>
                  <a:pt x="2340450" y="1619981"/>
                  <a:pt x="2351148" y="1617484"/>
                  <a:pt x="2358901" y="1612615"/>
                </a:cubicBezTo>
                <a:cubicBezTo>
                  <a:pt x="2366653" y="1607746"/>
                  <a:pt x="2370601" y="1601248"/>
                  <a:pt x="2370744" y="1593120"/>
                </a:cubicBezTo>
                <a:cubicBezTo>
                  <a:pt x="2370175" y="1583870"/>
                  <a:pt x="2364484" y="1576757"/>
                  <a:pt x="2353670" y="1571781"/>
                </a:cubicBezTo>
                <a:cubicBezTo>
                  <a:pt x="2342857" y="1566804"/>
                  <a:pt x="2330336" y="1561835"/>
                  <a:pt x="2316109" y="1556873"/>
                </a:cubicBezTo>
                <a:cubicBezTo>
                  <a:pt x="2301881" y="1551911"/>
                  <a:pt x="2289360" y="1544827"/>
                  <a:pt x="2278547" y="1535620"/>
                </a:cubicBezTo>
                <a:cubicBezTo>
                  <a:pt x="2267734" y="1526413"/>
                  <a:pt x="2262042" y="1512954"/>
                  <a:pt x="2261473" y="1495243"/>
                </a:cubicBezTo>
                <a:cubicBezTo>
                  <a:pt x="2261794" y="1478358"/>
                  <a:pt x="2266938" y="1464445"/>
                  <a:pt x="2276905" y="1453505"/>
                </a:cubicBezTo>
                <a:cubicBezTo>
                  <a:pt x="2286871" y="1442564"/>
                  <a:pt x="2299736" y="1434442"/>
                  <a:pt x="2315500" y="1429139"/>
                </a:cubicBezTo>
                <a:cubicBezTo>
                  <a:pt x="2331262" y="1423836"/>
                  <a:pt x="2347999" y="1421197"/>
                  <a:pt x="2365709" y="1421222"/>
                </a:cubicBezTo>
                <a:close/>
                <a:moveTo>
                  <a:pt x="2103262" y="1421222"/>
                </a:moveTo>
                <a:cubicBezTo>
                  <a:pt x="2136077" y="1421677"/>
                  <a:pt x="2162571" y="1431157"/>
                  <a:pt x="2182742" y="1449660"/>
                </a:cubicBezTo>
                <a:cubicBezTo>
                  <a:pt x="2202913" y="1468164"/>
                  <a:pt x="2213288" y="1492963"/>
                  <a:pt x="2213867" y="1524056"/>
                </a:cubicBezTo>
                <a:cubicBezTo>
                  <a:pt x="2213445" y="1551574"/>
                  <a:pt x="2206269" y="1575910"/>
                  <a:pt x="2192340" y="1597065"/>
                </a:cubicBezTo>
                <a:cubicBezTo>
                  <a:pt x="2178412" y="1618219"/>
                  <a:pt x="2160265" y="1634825"/>
                  <a:pt x="2137900" y="1646882"/>
                </a:cubicBezTo>
                <a:cubicBezTo>
                  <a:pt x="2115535" y="1658940"/>
                  <a:pt x="2091487" y="1665082"/>
                  <a:pt x="2065756" y="1665310"/>
                </a:cubicBezTo>
                <a:cubicBezTo>
                  <a:pt x="2033139" y="1664893"/>
                  <a:pt x="2006703" y="1655452"/>
                  <a:pt x="1986446" y="1636986"/>
                </a:cubicBezTo>
                <a:cubicBezTo>
                  <a:pt x="1966189" y="1618520"/>
                  <a:pt x="1955757" y="1593531"/>
                  <a:pt x="1955149" y="1562019"/>
                </a:cubicBezTo>
                <a:cubicBezTo>
                  <a:pt x="1955555" y="1534794"/>
                  <a:pt x="1962663" y="1510633"/>
                  <a:pt x="1976473" y="1489535"/>
                </a:cubicBezTo>
                <a:cubicBezTo>
                  <a:pt x="1990283" y="1468437"/>
                  <a:pt x="2008362" y="1451837"/>
                  <a:pt x="2030710" y="1439735"/>
                </a:cubicBezTo>
                <a:cubicBezTo>
                  <a:pt x="2053058" y="1427632"/>
                  <a:pt x="2077242" y="1421461"/>
                  <a:pt x="2103262" y="1421222"/>
                </a:cubicBezTo>
                <a:close/>
                <a:moveTo>
                  <a:pt x="1838335" y="1421222"/>
                </a:moveTo>
                <a:cubicBezTo>
                  <a:pt x="1858244" y="1421251"/>
                  <a:pt x="1874042" y="1426560"/>
                  <a:pt x="1885729" y="1437151"/>
                </a:cubicBezTo>
                <a:cubicBezTo>
                  <a:pt x="1897415" y="1447742"/>
                  <a:pt x="1903391" y="1463445"/>
                  <a:pt x="1903657" y="1484259"/>
                </a:cubicBezTo>
                <a:cubicBezTo>
                  <a:pt x="1903426" y="1494390"/>
                  <a:pt x="1901807" y="1507147"/>
                  <a:pt x="1898801" y="1522530"/>
                </a:cubicBezTo>
                <a:cubicBezTo>
                  <a:pt x="1895795" y="1537913"/>
                  <a:pt x="1892788" y="1552739"/>
                  <a:pt x="1889780" y="1567010"/>
                </a:cubicBezTo>
                <a:cubicBezTo>
                  <a:pt x="1886772" y="1581281"/>
                  <a:pt x="1885149" y="1591813"/>
                  <a:pt x="1884912" y="1598609"/>
                </a:cubicBezTo>
                <a:cubicBezTo>
                  <a:pt x="1884988" y="1605793"/>
                  <a:pt x="1886779" y="1610748"/>
                  <a:pt x="1890284" y="1613474"/>
                </a:cubicBezTo>
                <a:cubicBezTo>
                  <a:pt x="1893789" y="1616199"/>
                  <a:pt x="1898552" y="1617495"/>
                  <a:pt x="1904572" y="1617361"/>
                </a:cubicBezTo>
                <a:cubicBezTo>
                  <a:pt x="1907391" y="1617323"/>
                  <a:pt x="1909753" y="1617171"/>
                  <a:pt x="1911658" y="1616904"/>
                </a:cubicBezTo>
                <a:cubicBezTo>
                  <a:pt x="1913563" y="1616637"/>
                  <a:pt x="1914554" y="1616485"/>
                  <a:pt x="1914630" y="1616446"/>
                </a:cubicBezTo>
                <a:lnTo>
                  <a:pt x="1906400" y="1659825"/>
                </a:lnTo>
                <a:cubicBezTo>
                  <a:pt x="1906343" y="1659882"/>
                  <a:pt x="1904286" y="1660111"/>
                  <a:pt x="1900228" y="1660510"/>
                </a:cubicBezTo>
                <a:cubicBezTo>
                  <a:pt x="1896171" y="1660910"/>
                  <a:pt x="1890456" y="1661138"/>
                  <a:pt x="1883085" y="1661195"/>
                </a:cubicBezTo>
                <a:cubicBezTo>
                  <a:pt x="1874753" y="1661415"/>
                  <a:pt x="1866193" y="1660519"/>
                  <a:pt x="1857405" y="1658506"/>
                </a:cubicBezTo>
                <a:cubicBezTo>
                  <a:pt x="1848616" y="1656493"/>
                  <a:pt x="1841173" y="1652045"/>
                  <a:pt x="1835074" y="1645161"/>
                </a:cubicBezTo>
                <a:cubicBezTo>
                  <a:pt x="1828976" y="1638277"/>
                  <a:pt x="1825795" y="1627638"/>
                  <a:pt x="1825533" y="1613245"/>
                </a:cubicBezTo>
                <a:cubicBezTo>
                  <a:pt x="1825753" y="1604622"/>
                  <a:pt x="1827292" y="1592951"/>
                  <a:pt x="1830152" y="1578230"/>
                </a:cubicBezTo>
                <a:cubicBezTo>
                  <a:pt x="1833012" y="1563509"/>
                  <a:pt x="1835872" y="1548990"/>
                  <a:pt x="1838734" y="1534674"/>
                </a:cubicBezTo>
                <a:cubicBezTo>
                  <a:pt x="1841595" y="1520358"/>
                  <a:pt x="1843138" y="1509497"/>
                  <a:pt x="1843364" y="1502090"/>
                </a:cubicBezTo>
                <a:cubicBezTo>
                  <a:pt x="1843440" y="1493327"/>
                  <a:pt x="1841116" y="1486507"/>
                  <a:pt x="1836392" y="1481630"/>
                </a:cubicBezTo>
                <a:cubicBezTo>
                  <a:pt x="1831667" y="1476753"/>
                  <a:pt x="1824085" y="1474277"/>
                  <a:pt x="1813646" y="1474200"/>
                </a:cubicBezTo>
                <a:cubicBezTo>
                  <a:pt x="1793148" y="1474896"/>
                  <a:pt x="1775508" y="1483221"/>
                  <a:pt x="1760725" y="1499175"/>
                </a:cubicBezTo>
                <a:cubicBezTo>
                  <a:pt x="1745942" y="1515129"/>
                  <a:pt x="1736303" y="1534541"/>
                  <a:pt x="1731807" y="1557411"/>
                </a:cubicBezTo>
                <a:lnTo>
                  <a:pt x="1711690" y="1659824"/>
                </a:lnTo>
                <a:lnTo>
                  <a:pt x="1653626" y="1659824"/>
                </a:lnTo>
                <a:lnTo>
                  <a:pt x="1688830" y="1480144"/>
                </a:lnTo>
                <a:cubicBezTo>
                  <a:pt x="1689316" y="1477125"/>
                  <a:pt x="1688916" y="1474705"/>
                  <a:pt x="1687630" y="1472886"/>
                </a:cubicBezTo>
                <a:cubicBezTo>
                  <a:pt x="1686344" y="1471067"/>
                  <a:pt x="1684001" y="1470133"/>
                  <a:pt x="1680601" y="1470086"/>
                </a:cubicBezTo>
                <a:lnTo>
                  <a:pt x="1654540" y="1470086"/>
                </a:lnTo>
                <a:lnTo>
                  <a:pt x="1662770" y="1426709"/>
                </a:lnTo>
                <a:lnTo>
                  <a:pt x="1724035" y="1426709"/>
                </a:lnTo>
                <a:cubicBezTo>
                  <a:pt x="1733122" y="1426737"/>
                  <a:pt x="1739751" y="1428507"/>
                  <a:pt x="1743923" y="1432017"/>
                </a:cubicBezTo>
                <a:cubicBezTo>
                  <a:pt x="1748095" y="1435527"/>
                  <a:pt x="1750152" y="1440606"/>
                  <a:pt x="1750095" y="1447256"/>
                </a:cubicBezTo>
                <a:cubicBezTo>
                  <a:pt x="1750066" y="1450081"/>
                  <a:pt x="1749552" y="1454133"/>
                  <a:pt x="1748552" y="1459413"/>
                </a:cubicBezTo>
                <a:cubicBezTo>
                  <a:pt x="1747552" y="1464693"/>
                  <a:pt x="1746237" y="1469318"/>
                  <a:pt x="1744609" y="1473287"/>
                </a:cubicBezTo>
                <a:lnTo>
                  <a:pt x="1745523" y="1473287"/>
                </a:lnTo>
                <a:cubicBezTo>
                  <a:pt x="1746914" y="1469913"/>
                  <a:pt x="1751345" y="1464128"/>
                  <a:pt x="1758816" y="1455932"/>
                </a:cubicBezTo>
                <a:cubicBezTo>
                  <a:pt x="1766286" y="1447737"/>
                  <a:pt x="1776678" y="1440023"/>
                  <a:pt x="1789990" y="1432792"/>
                </a:cubicBezTo>
                <a:cubicBezTo>
                  <a:pt x="1803302" y="1425561"/>
                  <a:pt x="1819417" y="1421704"/>
                  <a:pt x="1838335" y="1421222"/>
                </a:cubicBezTo>
                <a:close/>
                <a:moveTo>
                  <a:pt x="1471222" y="1421222"/>
                </a:moveTo>
                <a:cubicBezTo>
                  <a:pt x="1494120" y="1421964"/>
                  <a:pt x="1511075" y="1426417"/>
                  <a:pt x="1522086" y="1434580"/>
                </a:cubicBezTo>
                <a:cubicBezTo>
                  <a:pt x="1533096" y="1442743"/>
                  <a:pt x="1539307" y="1450164"/>
                  <a:pt x="1540716" y="1456843"/>
                </a:cubicBezTo>
                <a:lnTo>
                  <a:pt x="1541631" y="1456843"/>
                </a:lnTo>
                <a:cubicBezTo>
                  <a:pt x="1541583" y="1456843"/>
                  <a:pt x="1541564" y="1456158"/>
                  <a:pt x="1541574" y="1454788"/>
                </a:cubicBezTo>
                <a:cubicBezTo>
                  <a:pt x="1541583" y="1453418"/>
                  <a:pt x="1541907" y="1451364"/>
                  <a:pt x="1542545" y="1448625"/>
                </a:cubicBezTo>
                <a:cubicBezTo>
                  <a:pt x="1543431" y="1442718"/>
                  <a:pt x="1546346" y="1437638"/>
                  <a:pt x="1551289" y="1433387"/>
                </a:cubicBezTo>
                <a:cubicBezTo>
                  <a:pt x="1556233" y="1429134"/>
                  <a:pt x="1563376" y="1426909"/>
                  <a:pt x="1572720" y="1426709"/>
                </a:cubicBezTo>
                <a:lnTo>
                  <a:pt x="1631242" y="1426709"/>
                </a:lnTo>
                <a:lnTo>
                  <a:pt x="1622555" y="1470086"/>
                </a:lnTo>
                <a:lnTo>
                  <a:pt x="1600610" y="1470086"/>
                </a:lnTo>
                <a:cubicBezTo>
                  <a:pt x="1597371" y="1470095"/>
                  <a:pt x="1594704" y="1470877"/>
                  <a:pt x="1592609" y="1472430"/>
                </a:cubicBezTo>
                <a:cubicBezTo>
                  <a:pt x="1590513" y="1473984"/>
                  <a:pt x="1589218" y="1476252"/>
                  <a:pt x="1588723" y="1479234"/>
                </a:cubicBezTo>
                <a:lnTo>
                  <a:pt x="1555804" y="1647945"/>
                </a:lnTo>
                <a:cubicBezTo>
                  <a:pt x="1550165" y="1674473"/>
                  <a:pt x="1540462" y="1695654"/>
                  <a:pt x="1526696" y="1711488"/>
                </a:cubicBezTo>
                <a:cubicBezTo>
                  <a:pt x="1512929" y="1727321"/>
                  <a:pt x="1496927" y="1738709"/>
                  <a:pt x="1478690" y="1745650"/>
                </a:cubicBezTo>
                <a:cubicBezTo>
                  <a:pt x="1460452" y="1752590"/>
                  <a:pt x="1441809" y="1755986"/>
                  <a:pt x="1422759" y="1755836"/>
                </a:cubicBezTo>
                <a:cubicBezTo>
                  <a:pt x="1397135" y="1755179"/>
                  <a:pt x="1376879" y="1752040"/>
                  <a:pt x="1361993" y="1746417"/>
                </a:cubicBezTo>
                <a:cubicBezTo>
                  <a:pt x="1347106" y="1740795"/>
                  <a:pt x="1337815" y="1736628"/>
                  <a:pt x="1334119" y="1733916"/>
                </a:cubicBezTo>
                <a:lnTo>
                  <a:pt x="1357427" y="1693240"/>
                </a:lnTo>
                <a:cubicBezTo>
                  <a:pt x="1357636" y="1693869"/>
                  <a:pt x="1363270" y="1696387"/>
                  <a:pt x="1374329" y="1700792"/>
                </a:cubicBezTo>
                <a:cubicBezTo>
                  <a:pt x="1385387" y="1705197"/>
                  <a:pt x="1400616" y="1707715"/>
                  <a:pt x="1420016" y="1708344"/>
                </a:cubicBezTo>
                <a:cubicBezTo>
                  <a:pt x="1439475" y="1708687"/>
                  <a:pt x="1456106" y="1704111"/>
                  <a:pt x="1469908" y="1694616"/>
                </a:cubicBezTo>
                <a:cubicBezTo>
                  <a:pt x="1483709" y="1685121"/>
                  <a:pt x="1493139" y="1668651"/>
                  <a:pt x="1498197" y="1645205"/>
                </a:cubicBezTo>
                <a:cubicBezTo>
                  <a:pt x="1499845" y="1637661"/>
                  <a:pt x="1501235" y="1631971"/>
                  <a:pt x="1502369" y="1628137"/>
                </a:cubicBezTo>
                <a:cubicBezTo>
                  <a:pt x="1503502" y="1624303"/>
                  <a:pt x="1504093" y="1622381"/>
                  <a:pt x="1504140" y="1622372"/>
                </a:cubicBezTo>
                <a:lnTo>
                  <a:pt x="1503683" y="1622372"/>
                </a:lnTo>
                <a:cubicBezTo>
                  <a:pt x="1495320" y="1632932"/>
                  <a:pt x="1485757" y="1641038"/>
                  <a:pt x="1474994" y="1646689"/>
                </a:cubicBezTo>
                <a:cubicBezTo>
                  <a:pt x="1464231" y="1652340"/>
                  <a:pt x="1451696" y="1655195"/>
                  <a:pt x="1437389" y="1655252"/>
                </a:cubicBezTo>
                <a:cubicBezTo>
                  <a:pt x="1408066" y="1654701"/>
                  <a:pt x="1385829" y="1645641"/>
                  <a:pt x="1370677" y="1628071"/>
                </a:cubicBezTo>
                <a:cubicBezTo>
                  <a:pt x="1355524" y="1610500"/>
                  <a:pt x="1347911" y="1587722"/>
                  <a:pt x="1347835" y="1559734"/>
                </a:cubicBezTo>
                <a:cubicBezTo>
                  <a:pt x="1347894" y="1537577"/>
                  <a:pt x="1352699" y="1515984"/>
                  <a:pt x="1362251" y="1494957"/>
                </a:cubicBezTo>
                <a:cubicBezTo>
                  <a:pt x="1371802" y="1473929"/>
                  <a:pt x="1385747" y="1456510"/>
                  <a:pt x="1404085" y="1442699"/>
                </a:cubicBezTo>
                <a:cubicBezTo>
                  <a:pt x="1422424" y="1428889"/>
                  <a:pt x="1444803" y="1421730"/>
                  <a:pt x="1471222" y="1421222"/>
                </a:cubicBezTo>
                <a:close/>
                <a:moveTo>
                  <a:pt x="1215005" y="1421222"/>
                </a:moveTo>
                <a:cubicBezTo>
                  <a:pt x="1228991" y="1421118"/>
                  <a:pt x="1242314" y="1423255"/>
                  <a:pt x="1254973" y="1427634"/>
                </a:cubicBezTo>
                <a:cubicBezTo>
                  <a:pt x="1267632" y="1432013"/>
                  <a:pt x="1278005" y="1439262"/>
                  <a:pt x="1286092" y="1449381"/>
                </a:cubicBezTo>
                <a:cubicBezTo>
                  <a:pt x="1294180" y="1459499"/>
                  <a:pt x="1298359" y="1473116"/>
                  <a:pt x="1298629" y="1490229"/>
                </a:cubicBezTo>
                <a:cubicBezTo>
                  <a:pt x="1298392" y="1499695"/>
                  <a:pt x="1296734" y="1511569"/>
                  <a:pt x="1293656" y="1525852"/>
                </a:cubicBezTo>
                <a:cubicBezTo>
                  <a:pt x="1290577" y="1540135"/>
                  <a:pt x="1287498" y="1554036"/>
                  <a:pt x="1284419" y="1567556"/>
                </a:cubicBezTo>
                <a:cubicBezTo>
                  <a:pt x="1281340" y="1581076"/>
                  <a:pt x="1279683" y="1591424"/>
                  <a:pt x="1279446" y="1598600"/>
                </a:cubicBezTo>
                <a:cubicBezTo>
                  <a:pt x="1279522" y="1605588"/>
                  <a:pt x="1281311" y="1610488"/>
                  <a:pt x="1284812" y="1613300"/>
                </a:cubicBezTo>
                <a:cubicBezTo>
                  <a:pt x="1288314" y="1616112"/>
                  <a:pt x="1293072" y="1617466"/>
                  <a:pt x="1299086" y="1617361"/>
                </a:cubicBezTo>
                <a:cubicBezTo>
                  <a:pt x="1301906" y="1617323"/>
                  <a:pt x="1304268" y="1617171"/>
                  <a:pt x="1306173" y="1616904"/>
                </a:cubicBezTo>
                <a:cubicBezTo>
                  <a:pt x="1308078" y="1616637"/>
                  <a:pt x="1309068" y="1616484"/>
                  <a:pt x="1309145" y="1616446"/>
                </a:cubicBezTo>
                <a:lnTo>
                  <a:pt x="1300915" y="1659825"/>
                </a:lnTo>
                <a:cubicBezTo>
                  <a:pt x="1300962" y="1659882"/>
                  <a:pt x="1299040" y="1660111"/>
                  <a:pt x="1295148" y="1660510"/>
                </a:cubicBezTo>
                <a:cubicBezTo>
                  <a:pt x="1291255" y="1660910"/>
                  <a:pt x="1285108" y="1661138"/>
                  <a:pt x="1276705" y="1661195"/>
                </a:cubicBezTo>
                <a:cubicBezTo>
                  <a:pt x="1263478" y="1661585"/>
                  <a:pt x="1251674" y="1659093"/>
                  <a:pt x="1241295" y="1653719"/>
                </a:cubicBezTo>
                <a:cubicBezTo>
                  <a:pt x="1230916" y="1648345"/>
                  <a:pt x="1224593" y="1637749"/>
                  <a:pt x="1222324" y="1621933"/>
                </a:cubicBezTo>
                <a:lnTo>
                  <a:pt x="1221409" y="1621933"/>
                </a:lnTo>
                <a:cubicBezTo>
                  <a:pt x="1221508" y="1622468"/>
                  <a:pt x="1218464" y="1626217"/>
                  <a:pt x="1212278" y="1633179"/>
                </a:cubicBezTo>
                <a:cubicBezTo>
                  <a:pt x="1206091" y="1640140"/>
                  <a:pt x="1197083" y="1647102"/>
                  <a:pt x="1185254" y="1654064"/>
                </a:cubicBezTo>
                <a:cubicBezTo>
                  <a:pt x="1173426" y="1661026"/>
                  <a:pt x="1159098" y="1664774"/>
                  <a:pt x="1142272" y="1665310"/>
                </a:cubicBezTo>
                <a:cubicBezTo>
                  <a:pt x="1123900" y="1665301"/>
                  <a:pt x="1108328" y="1660296"/>
                  <a:pt x="1095557" y="1650295"/>
                </a:cubicBezTo>
                <a:cubicBezTo>
                  <a:pt x="1082786" y="1640294"/>
                  <a:pt x="1076124" y="1625349"/>
                  <a:pt x="1075573" y="1605460"/>
                </a:cubicBezTo>
                <a:cubicBezTo>
                  <a:pt x="1075895" y="1587827"/>
                  <a:pt x="1081049" y="1573192"/>
                  <a:pt x="1091033" y="1561557"/>
                </a:cubicBezTo>
                <a:cubicBezTo>
                  <a:pt x="1101018" y="1549922"/>
                  <a:pt x="1113900" y="1540763"/>
                  <a:pt x="1129679" y="1534081"/>
                </a:cubicBezTo>
                <a:cubicBezTo>
                  <a:pt x="1145457" y="1527398"/>
                  <a:pt x="1162199" y="1522669"/>
                  <a:pt x="1179903" y="1519894"/>
                </a:cubicBezTo>
                <a:cubicBezTo>
                  <a:pt x="1197607" y="1517120"/>
                  <a:pt x="1214340" y="1515776"/>
                  <a:pt x="1230101" y="1515863"/>
                </a:cubicBezTo>
                <a:lnTo>
                  <a:pt x="1238335" y="1515863"/>
                </a:lnTo>
                <a:cubicBezTo>
                  <a:pt x="1238449" y="1515462"/>
                  <a:pt x="1238907" y="1513059"/>
                  <a:pt x="1239707" y="1508653"/>
                </a:cubicBezTo>
                <a:cubicBezTo>
                  <a:pt x="1240507" y="1504247"/>
                  <a:pt x="1240965" y="1500242"/>
                  <a:pt x="1241079" y="1496637"/>
                </a:cubicBezTo>
                <a:cubicBezTo>
                  <a:pt x="1241050" y="1487425"/>
                  <a:pt x="1237906" y="1480330"/>
                  <a:pt x="1231644" y="1475352"/>
                </a:cubicBezTo>
                <a:cubicBezTo>
                  <a:pt x="1225383" y="1470374"/>
                  <a:pt x="1216177" y="1467857"/>
                  <a:pt x="1204027" y="1467800"/>
                </a:cubicBezTo>
                <a:cubicBezTo>
                  <a:pt x="1192367" y="1468065"/>
                  <a:pt x="1181276" y="1469924"/>
                  <a:pt x="1170752" y="1473377"/>
                </a:cubicBezTo>
                <a:cubicBezTo>
                  <a:pt x="1160228" y="1476830"/>
                  <a:pt x="1151610" y="1480283"/>
                  <a:pt x="1144898" y="1483736"/>
                </a:cubicBezTo>
                <a:cubicBezTo>
                  <a:pt x="1138186" y="1487189"/>
                  <a:pt x="1134718" y="1489048"/>
                  <a:pt x="1134495" y="1489314"/>
                </a:cubicBezTo>
                <a:lnTo>
                  <a:pt x="1121247" y="1446337"/>
                </a:lnTo>
                <a:cubicBezTo>
                  <a:pt x="1121473" y="1446027"/>
                  <a:pt x="1125848" y="1443857"/>
                  <a:pt x="1134373" y="1439826"/>
                </a:cubicBezTo>
                <a:cubicBezTo>
                  <a:pt x="1142898" y="1435795"/>
                  <a:pt x="1154218" y="1431765"/>
                  <a:pt x="1168334" y="1427734"/>
                </a:cubicBezTo>
                <a:cubicBezTo>
                  <a:pt x="1182449" y="1423703"/>
                  <a:pt x="1198007" y="1421532"/>
                  <a:pt x="1215005" y="1421222"/>
                </a:cubicBezTo>
                <a:close/>
                <a:moveTo>
                  <a:pt x="523885" y="1421222"/>
                </a:moveTo>
                <a:cubicBezTo>
                  <a:pt x="543794" y="1421251"/>
                  <a:pt x="559592" y="1426560"/>
                  <a:pt x="571278" y="1437151"/>
                </a:cubicBezTo>
                <a:cubicBezTo>
                  <a:pt x="582964" y="1447742"/>
                  <a:pt x="588941" y="1463445"/>
                  <a:pt x="589207" y="1484259"/>
                </a:cubicBezTo>
                <a:cubicBezTo>
                  <a:pt x="588976" y="1494390"/>
                  <a:pt x="587357" y="1507147"/>
                  <a:pt x="584351" y="1522530"/>
                </a:cubicBezTo>
                <a:cubicBezTo>
                  <a:pt x="581345" y="1537913"/>
                  <a:pt x="578338" y="1552739"/>
                  <a:pt x="575330" y="1567010"/>
                </a:cubicBezTo>
                <a:cubicBezTo>
                  <a:pt x="572321" y="1581281"/>
                  <a:pt x="570699" y="1591813"/>
                  <a:pt x="570462" y="1598609"/>
                </a:cubicBezTo>
                <a:cubicBezTo>
                  <a:pt x="570538" y="1605793"/>
                  <a:pt x="572329" y="1610748"/>
                  <a:pt x="575834" y="1613474"/>
                </a:cubicBezTo>
                <a:cubicBezTo>
                  <a:pt x="579339" y="1616199"/>
                  <a:pt x="584102" y="1617495"/>
                  <a:pt x="590121" y="1617361"/>
                </a:cubicBezTo>
                <a:cubicBezTo>
                  <a:pt x="592941" y="1617323"/>
                  <a:pt x="595303" y="1617171"/>
                  <a:pt x="597208" y="1616904"/>
                </a:cubicBezTo>
                <a:cubicBezTo>
                  <a:pt x="599113" y="1616637"/>
                  <a:pt x="600104" y="1616485"/>
                  <a:pt x="600180" y="1616446"/>
                </a:cubicBezTo>
                <a:lnTo>
                  <a:pt x="591950" y="1659825"/>
                </a:lnTo>
                <a:cubicBezTo>
                  <a:pt x="591893" y="1659882"/>
                  <a:pt x="589836" y="1660111"/>
                  <a:pt x="585778" y="1660510"/>
                </a:cubicBezTo>
                <a:cubicBezTo>
                  <a:pt x="581721" y="1660910"/>
                  <a:pt x="576006" y="1661138"/>
                  <a:pt x="568635" y="1661195"/>
                </a:cubicBezTo>
                <a:cubicBezTo>
                  <a:pt x="560303" y="1661415"/>
                  <a:pt x="551743" y="1660519"/>
                  <a:pt x="542955" y="1658506"/>
                </a:cubicBezTo>
                <a:cubicBezTo>
                  <a:pt x="534166" y="1656493"/>
                  <a:pt x="526723" y="1652045"/>
                  <a:pt x="520624" y="1645161"/>
                </a:cubicBezTo>
                <a:cubicBezTo>
                  <a:pt x="514526" y="1638277"/>
                  <a:pt x="511345" y="1627638"/>
                  <a:pt x="511083" y="1613245"/>
                </a:cubicBezTo>
                <a:cubicBezTo>
                  <a:pt x="511303" y="1604622"/>
                  <a:pt x="512842" y="1592951"/>
                  <a:pt x="515702" y="1578230"/>
                </a:cubicBezTo>
                <a:cubicBezTo>
                  <a:pt x="518562" y="1563509"/>
                  <a:pt x="521422" y="1548990"/>
                  <a:pt x="524283" y="1534674"/>
                </a:cubicBezTo>
                <a:cubicBezTo>
                  <a:pt x="527145" y="1520358"/>
                  <a:pt x="528688" y="1509497"/>
                  <a:pt x="528914" y="1502090"/>
                </a:cubicBezTo>
                <a:cubicBezTo>
                  <a:pt x="528990" y="1493327"/>
                  <a:pt x="526666" y="1486507"/>
                  <a:pt x="521942" y="1481630"/>
                </a:cubicBezTo>
                <a:cubicBezTo>
                  <a:pt x="517217" y="1476753"/>
                  <a:pt x="509635" y="1474277"/>
                  <a:pt x="499196" y="1474200"/>
                </a:cubicBezTo>
                <a:cubicBezTo>
                  <a:pt x="478698" y="1474896"/>
                  <a:pt x="461058" y="1483221"/>
                  <a:pt x="446275" y="1499175"/>
                </a:cubicBezTo>
                <a:cubicBezTo>
                  <a:pt x="431492" y="1515129"/>
                  <a:pt x="421853" y="1534541"/>
                  <a:pt x="417357" y="1557411"/>
                </a:cubicBezTo>
                <a:lnTo>
                  <a:pt x="397240" y="1659824"/>
                </a:lnTo>
                <a:lnTo>
                  <a:pt x="339176" y="1659824"/>
                </a:lnTo>
                <a:lnTo>
                  <a:pt x="374380" y="1480144"/>
                </a:lnTo>
                <a:cubicBezTo>
                  <a:pt x="374866" y="1477125"/>
                  <a:pt x="374466" y="1474705"/>
                  <a:pt x="373180" y="1472886"/>
                </a:cubicBezTo>
                <a:cubicBezTo>
                  <a:pt x="371894" y="1471067"/>
                  <a:pt x="369551" y="1470133"/>
                  <a:pt x="366151" y="1470086"/>
                </a:cubicBezTo>
                <a:lnTo>
                  <a:pt x="340090" y="1470086"/>
                </a:lnTo>
                <a:lnTo>
                  <a:pt x="348320" y="1426709"/>
                </a:lnTo>
                <a:lnTo>
                  <a:pt x="409585" y="1426709"/>
                </a:lnTo>
                <a:cubicBezTo>
                  <a:pt x="418672" y="1426737"/>
                  <a:pt x="425301" y="1428507"/>
                  <a:pt x="429473" y="1432017"/>
                </a:cubicBezTo>
                <a:cubicBezTo>
                  <a:pt x="433645" y="1435527"/>
                  <a:pt x="435702" y="1440606"/>
                  <a:pt x="435645" y="1447256"/>
                </a:cubicBezTo>
                <a:cubicBezTo>
                  <a:pt x="435617" y="1450081"/>
                  <a:pt x="435102" y="1454133"/>
                  <a:pt x="434102" y="1459413"/>
                </a:cubicBezTo>
                <a:cubicBezTo>
                  <a:pt x="433102" y="1464693"/>
                  <a:pt x="431788" y="1469318"/>
                  <a:pt x="430159" y="1473287"/>
                </a:cubicBezTo>
                <a:lnTo>
                  <a:pt x="431073" y="1473287"/>
                </a:lnTo>
                <a:cubicBezTo>
                  <a:pt x="432465" y="1469913"/>
                  <a:pt x="436895" y="1464128"/>
                  <a:pt x="444366" y="1455932"/>
                </a:cubicBezTo>
                <a:cubicBezTo>
                  <a:pt x="451836" y="1447737"/>
                  <a:pt x="462228" y="1440023"/>
                  <a:pt x="475540" y="1432792"/>
                </a:cubicBezTo>
                <a:cubicBezTo>
                  <a:pt x="488852" y="1425561"/>
                  <a:pt x="504967" y="1421704"/>
                  <a:pt x="523885" y="1421222"/>
                </a:cubicBezTo>
                <a:close/>
                <a:moveTo>
                  <a:pt x="2908126" y="1335269"/>
                </a:moveTo>
                <a:lnTo>
                  <a:pt x="3001852" y="1335269"/>
                </a:lnTo>
                <a:lnTo>
                  <a:pt x="2953846" y="1584430"/>
                </a:lnTo>
                <a:cubicBezTo>
                  <a:pt x="2953369" y="1586765"/>
                  <a:pt x="2952950" y="1589185"/>
                  <a:pt x="2952588" y="1591691"/>
                </a:cubicBezTo>
                <a:cubicBezTo>
                  <a:pt x="2952226" y="1594197"/>
                  <a:pt x="2952036" y="1596503"/>
                  <a:pt x="2952017" y="1598609"/>
                </a:cubicBezTo>
                <a:cubicBezTo>
                  <a:pt x="2952093" y="1605593"/>
                  <a:pt x="2953884" y="1610491"/>
                  <a:pt x="2957389" y="1613302"/>
                </a:cubicBezTo>
                <a:cubicBezTo>
                  <a:pt x="2960894" y="1616112"/>
                  <a:pt x="2965657" y="1617465"/>
                  <a:pt x="2971676" y="1617360"/>
                </a:cubicBezTo>
                <a:cubicBezTo>
                  <a:pt x="2974496" y="1617322"/>
                  <a:pt x="2976858" y="1617170"/>
                  <a:pt x="2978763" y="1616904"/>
                </a:cubicBezTo>
                <a:cubicBezTo>
                  <a:pt x="2980668" y="1616637"/>
                  <a:pt x="2981658" y="1616485"/>
                  <a:pt x="2981735" y="1616447"/>
                </a:cubicBezTo>
                <a:lnTo>
                  <a:pt x="2973048" y="1659825"/>
                </a:lnTo>
                <a:cubicBezTo>
                  <a:pt x="2972896" y="1659882"/>
                  <a:pt x="2970800" y="1660111"/>
                  <a:pt x="2966761" y="1660510"/>
                </a:cubicBezTo>
                <a:cubicBezTo>
                  <a:pt x="2962722" y="1660910"/>
                  <a:pt x="2957656" y="1661138"/>
                  <a:pt x="2951560" y="1661195"/>
                </a:cubicBezTo>
                <a:cubicBezTo>
                  <a:pt x="2936158" y="1661585"/>
                  <a:pt x="2923299" y="1659093"/>
                  <a:pt x="2912983" y="1653718"/>
                </a:cubicBezTo>
                <a:cubicBezTo>
                  <a:pt x="2902668" y="1648344"/>
                  <a:pt x="2896781" y="1637747"/>
                  <a:pt x="2895324" y="1621927"/>
                </a:cubicBezTo>
                <a:lnTo>
                  <a:pt x="2894410" y="1621927"/>
                </a:lnTo>
                <a:cubicBezTo>
                  <a:pt x="2886122" y="1634324"/>
                  <a:pt x="2875036" y="1644579"/>
                  <a:pt x="2861148" y="1652695"/>
                </a:cubicBezTo>
                <a:cubicBezTo>
                  <a:pt x="2847261" y="1660810"/>
                  <a:pt x="2832288" y="1665015"/>
                  <a:pt x="2816228" y="1665310"/>
                </a:cubicBezTo>
                <a:cubicBezTo>
                  <a:pt x="2787743" y="1664969"/>
                  <a:pt x="2765886" y="1656175"/>
                  <a:pt x="2750658" y="1638928"/>
                </a:cubicBezTo>
                <a:cubicBezTo>
                  <a:pt x="2735430" y="1621681"/>
                  <a:pt x="2727740" y="1598027"/>
                  <a:pt x="2727589" y="1567964"/>
                </a:cubicBezTo>
                <a:cubicBezTo>
                  <a:pt x="2727924" y="1538651"/>
                  <a:pt x="2734054" y="1513027"/>
                  <a:pt x="2745980" y="1491093"/>
                </a:cubicBezTo>
                <a:cubicBezTo>
                  <a:pt x="2757906" y="1469160"/>
                  <a:pt x="2773617" y="1452080"/>
                  <a:pt x="2793112" y="1439853"/>
                </a:cubicBezTo>
                <a:cubicBezTo>
                  <a:pt x="2812607" y="1427627"/>
                  <a:pt x="2833876" y="1421416"/>
                  <a:pt x="2856919" y="1421222"/>
                </a:cubicBezTo>
                <a:cubicBezTo>
                  <a:pt x="2869844" y="1421099"/>
                  <a:pt x="2882170" y="1423629"/>
                  <a:pt x="2893895" y="1428815"/>
                </a:cubicBezTo>
                <a:cubicBezTo>
                  <a:pt x="2905620" y="1434000"/>
                  <a:pt x="2914631" y="1442581"/>
                  <a:pt x="2920927" y="1454560"/>
                </a:cubicBezTo>
                <a:lnTo>
                  <a:pt x="2921841" y="1454560"/>
                </a:lnTo>
                <a:cubicBezTo>
                  <a:pt x="2921832" y="1454398"/>
                  <a:pt x="2921966" y="1452895"/>
                  <a:pt x="2922242" y="1450050"/>
                </a:cubicBezTo>
                <a:cubicBezTo>
                  <a:pt x="2922518" y="1447205"/>
                  <a:pt x="2922994" y="1443990"/>
                  <a:pt x="2923670" y="1440403"/>
                </a:cubicBezTo>
                <a:lnTo>
                  <a:pt x="2935557" y="1378646"/>
                </a:lnTo>
                <a:lnTo>
                  <a:pt x="2899439" y="1378646"/>
                </a:lnTo>
                <a:close/>
                <a:moveTo>
                  <a:pt x="1010011" y="1335269"/>
                </a:moveTo>
                <a:lnTo>
                  <a:pt x="1068505" y="1335269"/>
                </a:lnTo>
                <a:lnTo>
                  <a:pt x="1058451" y="1386875"/>
                </a:lnTo>
                <a:lnTo>
                  <a:pt x="999958" y="1386875"/>
                </a:lnTo>
                <a:close/>
                <a:moveTo>
                  <a:pt x="822150" y="1335269"/>
                </a:moveTo>
                <a:lnTo>
                  <a:pt x="915876" y="1335269"/>
                </a:lnTo>
                <a:lnTo>
                  <a:pt x="867870" y="1584430"/>
                </a:lnTo>
                <a:cubicBezTo>
                  <a:pt x="867394" y="1586765"/>
                  <a:pt x="866975" y="1589185"/>
                  <a:pt x="866613" y="1591691"/>
                </a:cubicBezTo>
                <a:cubicBezTo>
                  <a:pt x="866251" y="1594197"/>
                  <a:pt x="866061" y="1596503"/>
                  <a:pt x="866042" y="1598609"/>
                </a:cubicBezTo>
                <a:cubicBezTo>
                  <a:pt x="866118" y="1605593"/>
                  <a:pt x="867909" y="1610491"/>
                  <a:pt x="871414" y="1613302"/>
                </a:cubicBezTo>
                <a:cubicBezTo>
                  <a:pt x="874919" y="1616112"/>
                  <a:pt x="879682" y="1617465"/>
                  <a:pt x="885701" y="1617360"/>
                </a:cubicBezTo>
                <a:cubicBezTo>
                  <a:pt x="888521" y="1617322"/>
                  <a:pt x="890883" y="1617170"/>
                  <a:pt x="892788" y="1616904"/>
                </a:cubicBezTo>
                <a:cubicBezTo>
                  <a:pt x="894693" y="1616637"/>
                  <a:pt x="895683" y="1616485"/>
                  <a:pt x="895760" y="1616447"/>
                </a:cubicBezTo>
                <a:lnTo>
                  <a:pt x="887073" y="1659825"/>
                </a:lnTo>
                <a:cubicBezTo>
                  <a:pt x="886920" y="1659882"/>
                  <a:pt x="884825" y="1660111"/>
                  <a:pt x="880786" y="1660510"/>
                </a:cubicBezTo>
                <a:cubicBezTo>
                  <a:pt x="876748" y="1660910"/>
                  <a:pt x="871680" y="1661138"/>
                  <a:pt x="865584" y="1661195"/>
                </a:cubicBezTo>
                <a:cubicBezTo>
                  <a:pt x="850183" y="1661585"/>
                  <a:pt x="837324" y="1659093"/>
                  <a:pt x="827008" y="1653718"/>
                </a:cubicBezTo>
                <a:cubicBezTo>
                  <a:pt x="816693" y="1648344"/>
                  <a:pt x="810806" y="1637747"/>
                  <a:pt x="809349" y="1621927"/>
                </a:cubicBezTo>
                <a:lnTo>
                  <a:pt x="808434" y="1621927"/>
                </a:lnTo>
                <a:cubicBezTo>
                  <a:pt x="800148" y="1634324"/>
                  <a:pt x="789061" y="1644579"/>
                  <a:pt x="775173" y="1652695"/>
                </a:cubicBezTo>
                <a:cubicBezTo>
                  <a:pt x="761286" y="1660810"/>
                  <a:pt x="746312" y="1665015"/>
                  <a:pt x="730253" y="1665310"/>
                </a:cubicBezTo>
                <a:cubicBezTo>
                  <a:pt x="701768" y="1664969"/>
                  <a:pt x="679912" y="1656175"/>
                  <a:pt x="664683" y="1638928"/>
                </a:cubicBezTo>
                <a:cubicBezTo>
                  <a:pt x="649455" y="1621681"/>
                  <a:pt x="641765" y="1598027"/>
                  <a:pt x="641614" y="1567964"/>
                </a:cubicBezTo>
                <a:cubicBezTo>
                  <a:pt x="641949" y="1538651"/>
                  <a:pt x="648079" y="1513027"/>
                  <a:pt x="660005" y="1491093"/>
                </a:cubicBezTo>
                <a:cubicBezTo>
                  <a:pt x="671931" y="1469160"/>
                  <a:pt x="687642" y="1452080"/>
                  <a:pt x="707137" y="1439853"/>
                </a:cubicBezTo>
                <a:cubicBezTo>
                  <a:pt x="726632" y="1427627"/>
                  <a:pt x="747901" y="1421416"/>
                  <a:pt x="770944" y="1421222"/>
                </a:cubicBezTo>
                <a:cubicBezTo>
                  <a:pt x="783870" y="1421099"/>
                  <a:pt x="796195" y="1423629"/>
                  <a:pt x="807920" y="1428815"/>
                </a:cubicBezTo>
                <a:cubicBezTo>
                  <a:pt x="819645" y="1434000"/>
                  <a:pt x="828656" y="1442581"/>
                  <a:pt x="834952" y="1454560"/>
                </a:cubicBezTo>
                <a:lnTo>
                  <a:pt x="835866" y="1454560"/>
                </a:lnTo>
                <a:cubicBezTo>
                  <a:pt x="835857" y="1454398"/>
                  <a:pt x="835990" y="1452895"/>
                  <a:pt x="836267" y="1450050"/>
                </a:cubicBezTo>
                <a:cubicBezTo>
                  <a:pt x="836543" y="1447205"/>
                  <a:pt x="837019" y="1443990"/>
                  <a:pt x="837695" y="1440403"/>
                </a:cubicBezTo>
                <a:lnTo>
                  <a:pt x="849582" y="1378646"/>
                </a:lnTo>
                <a:lnTo>
                  <a:pt x="813464" y="1378646"/>
                </a:lnTo>
                <a:close/>
                <a:moveTo>
                  <a:pt x="1440250" y="1072941"/>
                </a:moveTo>
                <a:cubicBezTo>
                  <a:pt x="1433955" y="1072813"/>
                  <a:pt x="1426248" y="1073408"/>
                  <a:pt x="1417129" y="1074726"/>
                </a:cubicBezTo>
                <a:cubicBezTo>
                  <a:pt x="1408010" y="1076044"/>
                  <a:pt x="1399874" y="1078853"/>
                  <a:pt x="1392721" y="1083154"/>
                </a:cubicBezTo>
                <a:cubicBezTo>
                  <a:pt x="1385567" y="1087455"/>
                  <a:pt x="1381791" y="1094015"/>
                  <a:pt x="1381392" y="1102835"/>
                </a:cubicBezTo>
                <a:cubicBezTo>
                  <a:pt x="1381354" y="1108110"/>
                  <a:pt x="1382878" y="1112355"/>
                  <a:pt x="1385966" y="1115571"/>
                </a:cubicBezTo>
                <a:cubicBezTo>
                  <a:pt x="1389054" y="1118786"/>
                  <a:pt x="1393934" y="1120439"/>
                  <a:pt x="1400604" y="1120528"/>
                </a:cubicBezTo>
                <a:cubicBezTo>
                  <a:pt x="1407696" y="1120351"/>
                  <a:pt x="1414352" y="1118061"/>
                  <a:pt x="1420574" y="1113658"/>
                </a:cubicBezTo>
                <a:cubicBezTo>
                  <a:pt x="1426796" y="1109256"/>
                  <a:pt x="1432119" y="1103803"/>
                  <a:pt x="1436545" y="1097299"/>
                </a:cubicBezTo>
                <a:cubicBezTo>
                  <a:pt x="1440971" y="1090795"/>
                  <a:pt x="1444035" y="1084302"/>
                  <a:pt x="1445739" y="1077821"/>
                </a:cubicBezTo>
                <a:lnTo>
                  <a:pt x="1446959" y="1072941"/>
                </a:lnTo>
                <a:close/>
                <a:moveTo>
                  <a:pt x="402025" y="1072941"/>
                </a:moveTo>
                <a:cubicBezTo>
                  <a:pt x="395730" y="1072813"/>
                  <a:pt x="388023" y="1073408"/>
                  <a:pt x="378904" y="1074726"/>
                </a:cubicBezTo>
                <a:cubicBezTo>
                  <a:pt x="369785" y="1076044"/>
                  <a:pt x="361649" y="1078853"/>
                  <a:pt x="354496" y="1083154"/>
                </a:cubicBezTo>
                <a:cubicBezTo>
                  <a:pt x="347342" y="1087455"/>
                  <a:pt x="343566" y="1094015"/>
                  <a:pt x="343167" y="1102835"/>
                </a:cubicBezTo>
                <a:cubicBezTo>
                  <a:pt x="343129" y="1108110"/>
                  <a:pt x="344654" y="1112355"/>
                  <a:pt x="347741" y="1115571"/>
                </a:cubicBezTo>
                <a:cubicBezTo>
                  <a:pt x="350829" y="1118786"/>
                  <a:pt x="355709" y="1120439"/>
                  <a:pt x="362380" y="1120528"/>
                </a:cubicBezTo>
                <a:cubicBezTo>
                  <a:pt x="369471" y="1120351"/>
                  <a:pt x="376127" y="1118061"/>
                  <a:pt x="382349" y="1113658"/>
                </a:cubicBezTo>
                <a:cubicBezTo>
                  <a:pt x="388571" y="1109256"/>
                  <a:pt x="393894" y="1103803"/>
                  <a:pt x="398320" y="1097299"/>
                </a:cubicBezTo>
                <a:cubicBezTo>
                  <a:pt x="402746" y="1090795"/>
                  <a:pt x="405811" y="1084302"/>
                  <a:pt x="407514" y="1077821"/>
                </a:cubicBezTo>
                <a:lnTo>
                  <a:pt x="408734" y="1072941"/>
                </a:lnTo>
                <a:close/>
                <a:moveTo>
                  <a:pt x="585368" y="1019601"/>
                </a:moveTo>
                <a:cubicBezTo>
                  <a:pt x="572084" y="1020033"/>
                  <a:pt x="560553" y="1026106"/>
                  <a:pt x="550774" y="1037820"/>
                </a:cubicBezTo>
                <a:cubicBezTo>
                  <a:pt x="540995" y="1049534"/>
                  <a:pt x="535864" y="1064297"/>
                  <a:pt x="535381" y="1082109"/>
                </a:cubicBezTo>
                <a:cubicBezTo>
                  <a:pt x="535330" y="1091816"/>
                  <a:pt x="537794" y="1099922"/>
                  <a:pt x="542773" y="1106427"/>
                </a:cubicBezTo>
                <a:cubicBezTo>
                  <a:pt x="547751" y="1112932"/>
                  <a:pt x="555549" y="1116311"/>
                  <a:pt x="566166" y="1116565"/>
                </a:cubicBezTo>
                <a:cubicBezTo>
                  <a:pt x="574076" y="1116524"/>
                  <a:pt x="581828" y="1114066"/>
                  <a:pt x="589421" y="1109191"/>
                </a:cubicBezTo>
                <a:cubicBezTo>
                  <a:pt x="597015" y="1104316"/>
                  <a:pt x="603322" y="1097272"/>
                  <a:pt x="608341" y="1088061"/>
                </a:cubicBezTo>
                <a:cubicBezTo>
                  <a:pt x="613361" y="1078849"/>
                  <a:pt x="615965" y="1067718"/>
                  <a:pt x="616153" y="1054666"/>
                </a:cubicBezTo>
                <a:cubicBezTo>
                  <a:pt x="616071" y="1043734"/>
                  <a:pt x="613340" y="1035183"/>
                  <a:pt x="607962" y="1029015"/>
                </a:cubicBezTo>
                <a:cubicBezTo>
                  <a:pt x="602583" y="1022847"/>
                  <a:pt x="595052" y="1019709"/>
                  <a:pt x="585368" y="1019601"/>
                </a:cubicBezTo>
                <a:close/>
                <a:moveTo>
                  <a:pt x="98108" y="1019601"/>
                </a:moveTo>
                <a:cubicBezTo>
                  <a:pt x="90298" y="1019648"/>
                  <a:pt x="82618" y="1022129"/>
                  <a:pt x="75067" y="1027043"/>
                </a:cubicBezTo>
                <a:cubicBezTo>
                  <a:pt x="67517" y="1031957"/>
                  <a:pt x="61236" y="1039023"/>
                  <a:pt x="56226" y="1048240"/>
                </a:cubicBezTo>
                <a:cubicBezTo>
                  <a:pt x="51216" y="1057458"/>
                  <a:pt x="48615" y="1068544"/>
                  <a:pt x="48425" y="1081499"/>
                </a:cubicBezTo>
                <a:cubicBezTo>
                  <a:pt x="48508" y="1092432"/>
                  <a:pt x="51238" y="1100983"/>
                  <a:pt x="56617" y="1107151"/>
                </a:cubicBezTo>
                <a:cubicBezTo>
                  <a:pt x="61995" y="1113319"/>
                  <a:pt x="69526" y="1116457"/>
                  <a:pt x="79210" y="1116565"/>
                </a:cubicBezTo>
                <a:cubicBezTo>
                  <a:pt x="88076" y="1116407"/>
                  <a:pt x="96253" y="1113471"/>
                  <a:pt x="103741" y="1107756"/>
                </a:cubicBezTo>
                <a:cubicBezTo>
                  <a:pt x="111229" y="1102042"/>
                  <a:pt x="117261" y="1094498"/>
                  <a:pt x="121837" y="1085125"/>
                </a:cubicBezTo>
                <a:cubicBezTo>
                  <a:pt x="126413" y="1075751"/>
                  <a:pt x="128765" y="1065497"/>
                  <a:pt x="128893" y="1054361"/>
                </a:cubicBezTo>
                <a:cubicBezTo>
                  <a:pt x="128943" y="1044642"/>
                  <a:pt x="126480" y="1036485"/>
                  <a:pt x="121501" y="1029892"/>
                </a:cubicBezTo>
                <a:cubicBezTo>
                  <a:pt x="116523" y="1023298"/>
                  <a:pt x="108725" y="1019868"/>
                  <a:pt x="98108" y="1019601"/>
                </a:cubicBezTo>
                <a:close/>
                <a:moveTo>
                  <a:pt x="1745958" y="1016248"/>
                </a:moveTo>
                <a:cubicBezTo>
                  <a:pt x="1736053" y="1016375"/>
                  <a:pt x="1727197" y="1019477"/>
                  <a:pt x="1719389" y="1025555"/>
                </a:cubicBezTo>
                <a:cubicBezTo>
                  <a:pt x="1711581" y="1031632"/>
                  <a:pt x="1705698" y="1039922"/>
                  <a:pt x="1701740" y="1050424"/>
                </a:cubicBezTo>
                <a:lnTo>
                  <a:pt x="1770049" y="1050424"/>
                </a:lnTo>
                <a:cubicBezTo>
                  <a:pt x="1770075" y="1050296"/>
                  <a:pt x="1770176" y="1049330"/>
                  <a:pt x="1770354" y="1047525"/>
                </a:cubicBezTo>
                <a:cubicBezTo>
                  <a:pt x="1770532" y="1045719"/>
                  <a:pt x="1770634" y="1043838"/>
                  <a:pt x="1770660" y="1041880"/>
                </a:cubicBezTo>
                <a:cubicBezTo>
                  <a:pt x="1770564" y="1033736"/>
                  <a:pt x="1768315" y="1027443"/>
                  <a:pt x="1763912" y="1022999"/>
                </a:cubicBezTo>
                <a:cubicBezTo>
                  <a:pt x="1759509" y="1018556"/>
                  <a:pt x="1753525" y="1016305"/>
                  <a:pt x="1745958" y="1016248"/>
                </a:cubicBezTo>
                <a:close/>
                <a:moveTo>
                  <a:pt x="1050633" y="1016248"/>
                </a:moveTo>
                <a:cubicBezTo>
                  <a:pt x="1040728" y="1016375"/>
                  <a:pt x="1031872" y="1019477"/>
                  <a:pt x="1024064" y="1025555"/>
                </a:cubicBezTo>
                <a:cubicBezTo>
                  <a:pt x="1016256" y="1031632"/>
                  <a:pt x="1010373" y="1039922"/>
                  <a:pt x="1006415" y="1050424"/>
                </a:cubicBezTo>
                <a:lnTo>
                  <a:pt x="1074724" y="1050424"/>
                </a:lnTo>
                <a:cubicBezTo>
                  <a:pt x="1074750" y="1050296"/>
                  <a:pt x="1074851" y="1049330"/>
                  <a:pt x="1075029" y="1047525"/>
                </a:cubicBezTo>
                <a:cubicBezTo>
                  <a:pt x="1075207" y="1045719"/>
                  <a:pt x="1075309" y="1043838"/>
                  <a:pt x="1075334" y="1041880"/>
                </a:cubicBezTo>
                <a:cubicBezTo>
                  <a:pt x="1075239" y="1033736"/>
                  <a:pt x="1072990" y="1027443"/>
                  <a:pt x="1068587" y="1022999"/>
                </a:cubicBezTo>
                <a:cubicBezTo>
                  <a:pt x="1064184" y="1018556"/>
                  <a:pt x="1058200" y="1016305"/>
                  <a:pt x="1050633" y="1016248"/>
                </a:cubicBezTo>
                <a:close/>
                <a:moveTo>
                  <a:pt x="764883" y="1016248"/>
                </a:moveTo>
                <a:cubicBezTo>
                  <a:pt x="754978" y="1016375"/>
                  <a:pt x="746122" y="1019477"/>
                  <a:pt x="738314" y="1025555"/>
                </a:cubicBezTo>
                <a:cubicBezTo>
                  <a:pt x="730506" y="1031632"/>
                  <a:pt x="724623" y="1039922"/>
                  <a:pt x="720665" y="1050424"/>
                </a:cubicBezTo>
                <a:lnTo>
                  <a:pt x="788974" y="1050424"/>
                </a:lnTo>
                <a:cubicBezTo>
                  <a:pt x="789000" y="1050296"/>
                  <a:pt x="789101" y="1049330"/>
                  <a:pt x="789279" y="1047525"/>
                </a:cubicBezTo>
                <a:cubicBezTo>
                  <a:pt x="789457" y="1045719"/>
                  <a:pt x="789559" y="1043838"/>
                  <a:pt x="789584" y="1041880"/>
                </a:cubicBezTo>
                <a:cubicBezTo>
                  <a:pt x="789489" y="1033736"/>
                  <a:pt x="787240" y="1027443"/>
                  <a:pt x="782837" y="1022999"/>
                </a:cubicBezTo>
                <a:cubicBezTo>
                  <a:pt x="778434" y="1018556"/>
                  <a:pt x="772450" y="1016305"/>
                  <a:pt x="764883" y="1016248"/>
                </a:cubicBezTo>
                <a:close/>
                <a:moveTo>
                  <a:pt x="222276" y="990073"/>
                </a:moveTo>
                <a:lnTo>
                  <a:pt x="284722" y="990073"/>
                </a:lnTo>
                <a:lnTo>
                  <a:pt x="264300" y="1095221"/>
                </a:lnTo>
                <a:cubicBezTo>
                  <a:pt x="263982" y="1096777"/>
                  <a:pt x="263703" y="1098391"/>
                  <a:pt x="263462" y="1100061"/>
                </a:cubicBezTo>
                <a:cubicBezTo>
                  <a:pt x="263220" y="1101732"/>
                  <a:pt x="263094" y="1103269"/>
                  <a:pt x="263081" y="1104673"/>
                </a:cubicBezTo>
                <a:cubicBezTo>
                  <a:pt x="263132" y="1109330"/>
                  <a:pt x="264325" y="1112595"/>
                  <a:pt x="266662" y="1114469"/>
                </a:cubicBezTo>
                <a:cubicBezTo>
                  <a:pt x="268999" y="1116343"/>
                  <a:pt x="272174" y="1117245"/>
                  <a:pt x="276187" y="1117175"/>
                </a:cubicBezTo>
                <a:cubicBezTo>
                  <a:pt x="278067" y="1117149"/>
                  <a:pt x="279642" y="1117048"/>
                  <a:pt x="280912" y="1116870"/>
                </a:cubicBezTo>
                <a:cubicBezTo>
                  <a:pt x="282182" y="1116692"/>
                  <a:pt x="282842" y="1116590"/>
                  <a:pt x="282893" y="1116565"/>
                </a:cubicBezTo>
                <a:lnTo>
                  <a:pt x="277406" y="1145484"/>
                </a:lnTo>
                <a:cubicBezTo>
                  <a:pt x="277254" y="1145522"/>
                  <a:pt x="275806" y="1145675"/>
                  <a:pt x="273063" y="1145941"/>
                </a:cubicBezTo>
                <a:cubicBezTo>
                  <a:pt x="270320" y="1146207"/>
                  <a:pt x="267196" y="1146359"/>
                  <a:pt x="263690" y="1146398"/>
                </a:cubicBezTo>
                <a:cubicBezTo>
                  <a:pt x="257342" y="1146552"/>
                  <a:pt x="251090" y="1145973"/>
                  <a:pt x="244934" y="1144661"/>
                </a:cubicBezTo>
                <a:cubicBezTo>
                  <a:pt x="238778" y="1143349"/>
                  <a:pt x="233654" y="1140380"/>
                  <a:pt x="229562" y="1135753"/>
                </a:cubicBezTo>
                <a:cubicBezTo>
                  <a:pt x="225470" y="1131126"/>
                  <a:pt x="223346" y="1123917"/>
                  <a:pt x="223190" y="1114126"/>
                </a:cubicBezTo>
                <a:cubicBezTo>
                  <a:pt x="223190" y="1111979"/>
                  <a:pt x="223342" y="1109565"/>
                  <a:pt x="223647" y="1106884"/>
                </a:cubicBezTo>
                <a:cubicBezTo>
                  <a:pt x="223951" y="1104203"/>
                  <a:pt x="224408" y="1101332"/>
                  <a:pt x="225017" y="1098270"/>
                </a:cubicBezTo>
                <a:lnTo>
                  <a:pt x="240547" y="1018991"/>
                </a:lnTo>
                <a:lnTo>
                  <a:pt x="216485" y="1018991"/>
                </a:lnTo>
                <a:close/>
                <a:moveTo>
                  <a:pt x="1646418" y="987940"/>
                </a:moveTo>
                <a:cubicBezTo>
                  <a:pt x="1648590" y="987965"/>
                  <a:pt x="1650494" y="988067"/>
                  <a:pt x="1652132" y="988244"/>
                </a:cubicBezTo>
                <a:cubicBezTo>
                  <a:pt x="1653770" y="988422"/>
                  <a:pt x="1654912" y="988523"/>
                  <a:pt x="1655560" y="988549"/>
                </a:cubicBezTo>
                <a:lnTo>
                  <a:pt x="1647942" y="1026611"/>
                </a:lnTo>
                <a:cubicBezTo>
                  <a:pt x="1647466" y="1026586"/>
                  <a:pt x="1646438" y="1026484"/>
                  <a:pt x="1644857" y="1026306"/>
                </a:cubicBezTo>
                <a:cubicBezTo>
                  <a:pt x="1643276" y="1026129"/>
                  <a:pt x="1641258" y="1026027"/>
                  <a:pt x="1638801" y="1026002"/>
                </a:cubicBezTo>
                <a:cubicBezTo>
                  <a:pt x="1630925" y="1026077"/>
                  <a:pt x="1623011" y="1028703"/>
                  <a:pt x="1615056" y="1033881"/>
                </a:cubicBezTo>
                <a:cubicBezTo>
                  <a:pt x="1607102" y="1039059"/>
                  <a:pt x="1600045" y="1046337"/>
                  <a:pt x="1593885" y="1055714"/>
                </a:cubicBezTo>
                <a:cubicBezTo>
                  <a:pt x="1587725" y="1065091"/>
                  <a:pt x="1583399" y="1076117"/>
                  <a:pt x="1580906" y="1088790"/>
                </a:cubicBezTo>
                <a:lnTo>
                  <a:pt x="1570242" y="1145483"/>
                </a:lnTo>
                <a:lnTo>
                  <a:pt x="1531544" y="1145483"/>
                </a:lnTo>
                <a:lnTo>
                  <a:pt x="1554702" y="1025697"/>
                </a:lnTo>
                <a:cubicBezTo>
                  <a:pt x="1555064" y="1023950"/>
                  <a:pt x="1554873" y="1022414"/>
                  <a:pt x="1554130" y="1021087"/>
                </a:cubicBezTo>
                <a:cubicBezTo>
                  <a:pt x="1553388" y="1019759"/>
                  <a:pt x="1551750" y="1019061"/>
                  <a:pt x="1549217" y="1018991"/>
                </a:cubicBezTo>
                <a:lnTo>
                  <a:pt x="1531849" y="1018991"/>
                </a:lnTo>
                <a:lnTo>
                  <a:pt x="1537638" y="990073"/>
                </a:lnTo>
                <a:lnTo>
                  <a:pt x="1578164" y="990073"/>
                </a:lnTo>
                <a:cubicBezTo>
                  <a:pt x="1584233" y="990054"/>
                  <a:pt x="1588702" y="991158"/>
                  <a:pt x="1591571" y="993384"/>
                </a:cubicBezTo>
                <a:cubicBezTo>
                  <a:pt x="1594440" y="995609"/>
                  <a:pt x="1595862" y="999072"/>
                  <a:pt x="1595837" y="1003771"/>
                </a:cubicBezTo>
                <a:cubicBezTo>
                  <a:pt x="1595774" y="1006232"/>
                  <a:pt x="1595215" y="1009987"/>
                  <a:pt x="1594161" y="1015037"/>
                </a:cubicBezTo>
                <a:cubicBezTo>
                  <a:pt x="1593108" y="1020086"/>
                  <a:pt x="1591939" y="1024453"/>
                  <a:pt x="1590657" y="1028135"/>
                </a:cubicBezTo>
                <a:lnTo>
                  <a:pt x="1591267" y="1028135"/>
                </a:lnTo>
                <a:cubicBezTo>
                  <a:pt x="1596612" y="1017134"/>
                  <a:pt x="1604128" y="1007770"/>
                  <a:pt x="1613815" y="1000044"/>
                </a:cubicBezTo>
                <a:cubicBezTo>
                  <a:pt x="1623502" y="992317"/>
                  <a:pt x="1634370" y="988282"/>
                  <a:pt x="1646418" y="987940"/>
                </a:cubicBezTo>
                <a:close/>
                <a:moveTo>
                  <a:pt x="1746873" y="986416"/>
                </a:moveTo>
                <a:cubicBezTo>
                  <a:pt x="1767583" y="986712"/>
                  <a:pt x="1783072" y="992207"/>
                  <a:pt x="1793340" y="1002901"/>
                </a:cubicBezTo>
                <a:cubicBezTo>
                  <a:pt x="1803608" y="1013594"/>
                  <a:pt x="1808735" y="1027706"/>
                  <a:pt x="1808721" y="1045236"/>
                </a:cubicBezTo>
                <a:cubicBezTo>
                  <a:pt x="1808506" y="1052267"/>
                  <a:pt x="1807643" y="1058611"/>
                  <a:pt x="1806133" y="1064267"/>
                </a:cubicBezTo>
                <a:cubicBezTo>
                  <a:pt x="1804623" y="1069923"/>
                  <a:pt x="1803760" y="1072916"/>
                  <a:pt x="1803545" y="1073246"/>
                </a:cubicBezTo>
                <a:lnTo>
                  <a:pt x="1696556" y="1073246"/>
                </a:lnTo>
                <a:cubicBezTo>
                  <a:pt x="1696517" y="1073309"/>
                  <a:pt x="1696365" y="1074097"/>
                  <a:pt x="1696098" y="1075610"/>
                </a:cubicBezTo>
                <a:cubicBezTo>
                  <a:pt x="1695831" y="1077122"/>
                  <a:pt x="1695679" y="1078978"/>
                  <a:pt x="1695641" y="1081177"/>
                </a:cubicBezTo>
                <a:cubicBezTo>
                  <a:pt x="1695723" y="1091594"/>
                  <a:pt x="1699141" y="1100047"/>
                  <a:pt x="1705895" y="1106536"/>
                </a:cubicBezTo>
                <a:cubicBezTo>
                  <a:pt x="1712648" y="1113025"/>
                  <a:pt x="1722242" y="1116368"/>
                  <a:pt x="1734675" y="1116565"/>
                </a:cubicBezTo>
                <a:cubicBezTo>
                  <a:pt x="1743142" y="1116354"/>
                  <a:pt x="1751009" y="1114878"/>
                  <a:pt x="1758276" y="1112136"/>
                </a:cubicBezTo>
                <a:cubicBezTo>
                  <a:pt x="1765543" y="1109394"/>
                  <a:pt x="1771420" y="1106652"/>
                  <a:pt x="1775909" y="1103910"/>
                </a:cubicBezTo>
                <a:cubicBezTo>
                  <a:pt x="1780398" y="1101169"/>
                  <a:pt x="1782708" y="1099692"/>
                  <a:pt x="1782839" y="1099481"/>
                </a:cubicBezTo>
                <a:lnTo>
                  <a:pt x="1793192" y="1128743"/>
                </a:lnTo>
                <a:cubicBezTo>
                  <a:pt x="1793072" y="1128995"/>
                  <a:pt x="1790334" y="1130758"/>
                  <a:pt x="1784978" y="1134031"/>
                </a:cubicBezTo>
                <a:cubicBezTo>
                  <a:pt x="1779622" y="1137305"/>
                  <a:pt x="1772369" y="1140579"/>
                  <a:pt x="1763219" y="1143852"/>
                </a:cubicBezTo>
                <a:cubicBezTo>
                  <a:pt x="1754068" y="1147126"/>
                  <a:pt x="1743740" y="1148889"/>
                  <a:pt x="1732235" y="1149141"/>
                </a:cubicBezTo>
                <a:cubicBezTo>
                  <a:pt x="1707881" y="1148705"/>
                  <a:pt x="1689227" y="1142270"/>
                  <a:pt x="1676274" y="1129838"/>
                </a:cubicBezTo>
                <a:cubicBezTo>
                  <a:pt x="1663320" y="1117406"/>
                  <a:pt x="1656784" y="1101592"/>
                  <a:pt x="1656664" y="1082397"/>
                </a:cubicBezTo>
                <a:cubicBezTo>
                  <a:pt x="1656818" y="1064614"/>
                  <a:pt x="1660774" y="1048509"/>
                  <a:pt x="1668531" y="1034081"/>
                </a:cubicBezTo>
                <a:cubicBezTo>
                  <a:pt x="1676289" y="1019653"/>
                  <a:pt x="1686927" y="1008153"/>
                  <a:pt x="1700445" y="999584"/>
                </a:cubicBezTo>
                <a:cubicBezTo>
                  <a:pt x="1713963" y="991014"/>
                  <a:pt x="1729439" y="986624"/>
                  <a:pt x="1746873" y="986416"/>
                </a:cubicBezTo>
                <a:close/>
                <a:moveTo>
                  <a:pt x="1435980" y="986416"/>
                </a:moveTo>
                <a:cubicBezTo>
                  <a:pt x="1445304" y="986346"/>
                  <a:pt x="1454186" y="987771"/>
                  <a:pt x="1462625" y="990690"/>
                </a:cubicBezTo>
                <a:cubicBezTo>
                  <a:pt x="1471065" y="993610"/>
                  <a:pt x="1477980" y="998442"/>
                  <a:pt x="1483372" y="1005188"/>
                </a:cubicBezTo>
                <a:cubicBezTo>
                  <a:pt x="1488763" y="1011934"/>
                  <a:pt x="1491549" y="1021011"/>
                  <a:pt x="1491729" y="1032420"/>
                </a:cubicBezTo>
                <a:cubicBezTo>
                  <a:pt x="1491572" y="1038731"/>
                  <a:pt x="1490466" y="1046647"/>
                  <a:pt x="1488414" y="1056169"/>
                </a:cubicBezTo>
                <a:cubicBezTo>
                  <a:pt x="1486361" y="1065691"/>
                  <a:pt x="1484309" y="1074958"/>
                  <a:pt x="1482256" y="1083971"/>
                </a:cubicBezTo>
                <a:cubicBezTo>
                  <a:pt x="1480204" y="1092984"/>
                  <a:pt x="1479098" y="1099883"/>
                  <a:pt x="1478940" y="1104667"/>
                </a:cubicBezTo>
                <a:cubicBezTo>
                  <a:pt x="1478991" y="1109326"/>
                  <a:pt x="1480184" y="1112593"/>
                  <a:pt x="1482518" y="1114467"/>
                </a:cubicBezTo>
                <a:cubicBezTo>
                  <a:pt x="1484853" y="1116342"/>
                  <a:pt x="1488025" y="1117245"/>
                  <a:pt x="1492034" y="1117175"/>
                </a:cubicBezTo>
                <a:cubicBezTo>
                  <a:pt x="1493914" y="1117149"/>
                  <a:pt x="1495489" y="1117048"/>
                  <a:pt x="1496758" y="1116870"/>
                </a:cubicBezTo>
                <a:cubicBezTo>
                  <a:pt x="1498028" y="1116692"/>
                  <a:pt x="1498689" y="1116590"/>
                  <a:pt x="1498740" y="1116565"/>
                </a:cubicBezTo>
                <a:lnTo>
                  <a:pt x="1493253" y="1145484"/>
                </a:lnTo>
                <a:cubicBezTo>
                  <a:pt x="1493285" y="1145522"/>
                  <a:pt x="1492004" y="1145675"/>
                  <a:pt x="1489408" y="1145941"/>
                </a:cubicBezTo>
                <a:cubicBezTo>
                  <a:pt x="1486813" y="1146207"/>
                  <a:pt x="1482715" y="1146359"/>
                  <a:pt x="1477114" y="1146398"/>
                </a:cubicBezTo>
                <a:cubicBezTo>
                  <a:pt x="1468295" y="1146658"/>
                  <a:pt x="1460426" y="1144996"/>
                  <a:pt x="1453507" y="1141413"/>
                </a:cubicBezTo>
                <a:cubicBezTo>
                  <a:pt x="1446588" y="1137831"/>
                  <a:pt x="1442372" y="1130767"/>
                  <a:pt x="1440860" y="1120223"/>
                </a:cubicBezTo>
                <a:lnTo>
                  <a:pt x="1440250" y="1120223"/>
                </a:lnTo>
                <a:cubicBezTo>
                  <a:pt x="1440316" y="1120580"/>
                  <a:pt x="1438286" y="1123079"/>
                  <a:pt x="1434162" y="1127720"/>
                </a:cubicBezTo>
                <a:cubicBezTo>
                  <a:pt x="1430037" y="1132361"/>
                  <a:pt x="1424032" y="1137002"/>
                  <a:pt x="1416146" y="1141643"/>
                </a:cubicBezTo>
                <a:cubicBezTo>
                  <a:pt x="1408260" y="1146285"/>
                  <a:pt x="1398709" y="1148784"/>
                  <a:pt x="1387491" y="1149141"/>
                </a:cubicBezTo>
                <a:cubicBezTo>
                  <a:pt x="1375243" y="1149135"/>
                  <a:pt x="1364862" y="1145798"/>
                  <a:pt x="1356348" y="1139131"/>
                </a:cubicBezTo>
                <a:cubicBezTo>
                  <a:pt x="1347834" y="1132463"/>
                  <a:pt x="1343393" y="1122500"/>
                  <a:pt x="1343025" y="1109241"/>
                </a:cubicBezTo>
                <a:cubicBezTo>
                  <a:pt x="1343240" y="1097485"/>
                  <a:pt x="1346676" y="1087729"/>
                  <a:pt x="1353332" y="1079972"/>
                </a:cubicBezTo>
                <a:cubicBezTo>
                  <a:pt x="1359989" y="1072215"/>
                  <a:pt x="1368577" y="1066109"/>
                  <a:pt x="1379096" y="1061654"/>
                </a:cubicBezTo>
                <a:cubicBezTo>
                  <a:pt x="1389615" y="1057199"/>
                  <a:pt x="1400776" y="1054047"/>
                  <a:pt x="1412578" y="1052197"/>
                </a:cubicBezTo>
                <a:cubicBezTo>
                  <a:pt x="1424381" y="1050347"/>
                  <a:pt x="1435537" y="1049451"/>
                  <a:pt x="1446044" y="1049509"/>
                </a:cubicBezTo>
                <a:lnTo>
                  <a:pt x="1451533" y="1049509"/>
                </a:lnTo>
                <a:cubicBezTo>
                  <a:pt x="1451610" y="1049242"/>
                  <a:pt x="1451914" y="1047640"/>
                  <a:pt x="1452448" y="1044703"/>
                </a:cubicBezTo>
                <a:cubicBezTo>
                  <a:pt x="1452982" y="1041766"/>
                  <a:pt x="1453286" y="1039096"/>
                  <a:pt x="1453363" y="1036692"/>
                </a:cubicBezTo>
                <a:cubicBezTo>
                  <a:pt x="1453344" y="1030551"/>
                  <a:pt x="1451247" y="1025821"/>
                  <a:pt x="1447073" y="1022502"/>
                </a:cubicBezTo>
                <a:cubicBezTo>
                  <a:pt x="1442899" y="1019184"/>
                  <a:pt x="1436762" y="1017505"/>
                  <a:pt x="1428661" y="1017467"/>
                </a:cubicBezTo>
                <a:cubicBezTo>
                  <a:pt x="1420888" y="1017644"/>
                  <a:pt x="1413494" y="1018884"/>
                  <a:pt x="1406478" y="1021186"/>
                </a:cubicBezTo>
                <a:cubicBezTo>
                  <a:pt x="1399462" y="1023487"/>
                  <a:pt x="1393716" y="1025789"/>
                  <a:pt x="1389242" y="1028091"/>
                </a:cubicBezTo>
                <a:cubicBezTo>
                  <a:pt x="1384767" y="1030393"/>
                  <a:pt x="1382456" y="1031633"/>
                  <a:pt x="1382307" y="1031810"/>
                </a:cubicBezTo>
                <a:lnTo>
                  <a:pt x="1373475" y="1003159"/>
                </a:lnTo>
                <a:cubicBezTo>
                  <a:pt x="1373625" y="1002952"/>
                  <a:pt x="1376542" y="1001505"/>
                  <a:pt x="1382225" y="998818"/>
                </a:cubicBezTo>
                <a:cubicBezTo>
                  <a:pt x="1387908" y="996131"/>
                  <a:pt x="1395455" y="993444"/>
                  <a:pt x="1404866" y="990757"/>
                </a:cubicBezTo>
                <a:cubicBezTo>
                  <a:pt x="1414276" y="988069"/>
                  <a:pt x="1424648" y="986622"/>
                  <a:pt x="1435980" y="986416"/>
                </a:cubicBezTo>
                <a:close/>
                <a:moveTo>
                  <a:pt x="1215691" y="986416"/>
                </a:moveTo>
                <a:cubicBezTo>
                  <a:pt x="1224654" y="986391"/>
                  <a:pt x="1233295" y="987590"/>
                  <a:pt x="1241616" y="990013"/>
                </a:cubicBezTo>
                <a:cubicBezTo>
                  <a:pt x="1249936" y="992435"/>
                  <a:pt x="1256547" y="996228"/>
                  <a:pt x="1261449" y="1001391"/>
                </a:cubicBezTo>
                <a:cubicBezTo>
                  <a:pt x="1266351" y="1006554"/>
                  <a:pt x="1268156" y="1013234"/>
                  <a:pt x="1266863" y="1021432"/>
                </a:cubicBezTo>
                <a:lnTo>
                  <a:pt x="1263510" y="1038507"/>
                </a:lnTo>
                <a:lnTo>
                  <a:pt x="1230314" y="1038507"/>
                </a:lnTo>
                <a:lnTo>
                  <a:pt x="1231836" y="1029360"/>
                </a:lnTo>
                <a:cubicBezTo>
                  <a:pt x="1232312" y="1024170"/>
                  <a:pt x="1230142" y="1020752"/>
                  <a:pt x="1225326" y="1019107"/>
                </a:cubicBezTo>
                <a:cubicBezTo>
                  <a:pt x="1220509" y="1017461"/>
                  <a:pt x="1215670" y="1016711"/>
                  <a:pt x="1210809" y="1016858"/>
                </a:cubicBezTo>
                <a:cubicBezTo>
                  <a:pt x="1203016" y="1016858"/>
                  <a:pt x="1196633" y="1018230"/>
                  <a:pt x="1191662" y="1020974"/>
                </a:cubicBezTo>
                <a:cubicBezTo>
                  <a:pt x="1186691" y="1023719"/>
                  <a:pt x="1184123" y="1027835"/>
                  <a:pt x="1183958" y="1033323"/>
                </a:cubicBezTo>
                <a:cubicBezTo>
                  <a:pt x="1184338" y="1039707"/>
                  <a:pt x="1188149" y="1044511"/>
                  <a:pt x="1195388" y="1047735"/>
                </a:cubicBezTo>
                <a:cubicBezTo>
                  <a:pt x="1202626" y="1050960"/>
                  <a:pt x="1211008" y="1054096"/>
                  <a:pt x="1220534" y="1057145"/>
                </a:cubicBezTo>
                <a:cubicBezTo>
                  <a:pt x="1230058" y="1060193"/>
                  <a:pt x="1238441" y="1064644"/>
                  <a:pt x="1245680" y="1070499"/>
                </a:cubicBezTo>
                <a:cubicBezTo>
                  <a:pt x="1252919" y="1076353"/>
                  <a:pt x="1256729" y="1085102"/>
                  <a:pt x="1257110" y="1096745"/>
                </a:cubicBezTo>
                <a:cubicBezTo>
                  <a:pt x="1256737" y="1112795"/>
                  <a:pt x="1249946" y="1125490"/>
                  <a:pt x="1236738" y="1134829"/>
                </a:cubicBezTo>
                <a:cubicBezTo>
                  <a:pt x="1223529" y="1144168"/>
                  <a:pt x="1206139" y="1148938"/>
                  <a:pt x="1184568" y="1149141"/>
                </a:cubicBezTo>
                <a:cubicBezTo>
                  <a:pt x="1175395" y="1149197"/>
                  <a:pt x="1165960" y="1147934"/>
                  <a:pt x="1156265" y="1145352"/>
                </a:cubicBezTo>
                <a:cubicBezTo>
                  <a:pt x="1146570" y="1142770"/>
                  <a:pt x="1138668" y="1138529"/>
                  <a:pt x="1132559" y="1132630"/>
                </a:cubicBezTo>
                <a:cubicBezTo>
                  <a:pt x="1126451" y="1126731"/>
                  <a:pt x="1124191" y="1118835"/>
                  <a:pt x="1125779" y="1108942"/>
                </a:cubicBezTo>
                <a:lnTo>
                  <a:pt x="1128827" y="1093696"/>
                </a:lnTo>
                <a:lnTo>
                  <a:pt x="1161730" y="1093696"/>
                </a:lnTo>
                <a:lnTo>
                  <a:pt x="1160207" y="1101624"/>
                </a:lnTo>
                <a:cubicBezTo>
                  <a:pt x="1159404" y="1106542"/>
                  <a:pt x="1160672" y="1110257"/>
                  <a:pt x="1164008" y="1112770"/>
                </a:cubicBezTo>
                <a:cubicBezTo>
                  <a:pt x="1167345" y="1115283"/>
                  <a:pt x="1171477" y="1116965"/>
                  <a:pt x="1176405" y="1117818"/>
                </a:cubicBezTo>
                <a:cubicBezTo>
                  <a:pt x="1181333" y="1118670"/>
                  <a:pt x="1185783" y="1119066"/>
                  <a:pt x="1189755" y="1119004"/>
                </a:cubicBezTo>
                <a:cubicBezTo>
                  <a:pt x="1198852" y="1118921"/>
                  <a:pt x="1205984" y="1117257"/>
                  <a:pt x="1211152" y="1114011"/>
                </a:cubicBezTo>
                <a:cubicBezTo>
                  <a:pt x="1216321" y="1110765"/>
                  <a:pt x="1218952" y="1106432"/>
                  <a:pt x="1219048" y="1101014"/>
                </a:cubicBezTo>
                <a:cubicBezTo>
                  <a:pt x="1218668" y="1094847"/>
                  <a:pt x="1214874" y="1090105"/>
                  <a:pt x="1207665" y="1086788"/>
                </a:cubicBezTo>
                <a:cubicBezTo>
                  <a:pt x="1200456" y="1083470"/>
                  <a:pt x="1192109" y="1080158"/>
                  <a:pt x="1182624" y="1076850"/>
                </a:cubicBezTo>
                <a:cubicBezTo>
                  <a:pt x="1173139" y="1073542"/>
                  <a:pt x="1164792" y="1068819"/>
                  <a:pt x="1157583" y="1062681"/>
                </a:cubicBezTo>
                <a:cubicBezTo>
                  <a:pt x="1150374" y="1056543"/>
                  <a:pt x="1146580" y="1047570"/>
                  <a:pt x="1146200" y="1035763"/>
                </a:cubicBezTo>
                <a:cubicBezTo>
                  <a:pt x="1146414" y="1024506"/>
                  <a:pt x="1149844" y="1015231"/>
                  <a:pt x="1156488" y="1007937"/>
                </a:cubicBezTo>
                <a:cubicBezTo>
                  <a:pt x="1163132" y="1000644"/>
                  <a:pt x="1171709" y="995229"/>
                  <a:pt x="1182218" y="991693"/>
                </a:cubicBezTo>
                <a:cubicBezTo>
                  <a:pt x="1192727" y="988158"/>
                  <a:pt x="1203884" y="986399"/>
                  <a:pt x="1215691" y="986416"/>
                </a:cubicBezTo>
                <a:close/>
                <a:moveTo>
                  <a:pt x="1051548" y="986416"/>
                </a:moveTo>
                <a:cubicBezTo>
                  <a:pt x="1072258" y="986712"/>
                  <a:pt x="1087747" y="992207"/>
                  <a:pt x="1098015" y="1002901"/>
                </a:cubicBezTo>
                <a:cubicBezTo>
                  <a:pt x="1108283" y="1013594"/>
                  <a:pt x="1113410" y="1027706"/>
                  <a:pt x="1113396" y="1045236"/>
                </a:cubicBezTo>
                <a:cubicBezTo>
                  <a:pt x="1113181" y="1052267"/>
                  <a:pt x="1112318" y="1058611"/>
                  <a:pt x="1110808" y="1064267"/>
                </a:cubicBezTo>
                <a:cubicBezTo>
                  <a:pt x="1109298" y="1069923"/>
                  <a:pt x="1108435" y="1072916"/>
                  <a:pt x="1108220" y="1073246"/>
                </a:cubicBezTo>
                <a:lnTo>
                  <a:pt x="1001230" y="1073246"/>
                </a:lnTo>
                <a:cubicBezTo>
                  <a:pt x="1001192" y="1073309"/>
                  <a:pt x="1001040" y="1074097"/>
                  <a:pt x="1000773" y="1075610"/>
                </a:cubicBezTo>
                <a:cubicBezTo>
                  <a:pt x="1000506" y="1077122"/>
                  <a:pt x="1000354" y="1078978"/>
                  <a:pt x="1000316" y="1081177"/>
                </a:cubicBezTo>
                <a:cubicBezTo>
                  <a:pt x="1000398" y="1091594"/>
                  <a:pt x="1003816" y="1100047"/>
                  <a:pt x="1010570" y="1106536"/>
                </a:cubicBezTo>
                <a:cubicBezTo>
                  <a:pt x="1017323" y="1113025"/>
                  <a:pt x="1026916" y="1116368"/>
                  <a:pt x="1039350" y="1116565"/>
                </a:cubicBezTo>
                <a:cubicBezTo>
                  <a:pt x="1047816" y="1116354"/>
                  <a:pt x="1055684" y="1114878"/>
                  <a:pt x="1062950" y="1112136"/>
                </a:cubicBezTo>
                <a:cubicBezTo>
                  <a:pt x="1070218" y="1109394"/>
                  <a:pt x="1076095" y="1106652"/>
                  <a:pt x="1080584" y="1103910"/>
                </a:cubicBezTo>
                <a:cubicBezTo>
                  <a:pt x="1085073" y="1101169"/>
                  <a:pt x="1087383" y="1099692"/>
                  <a:pt x="1087514" y="1099481"/>
                </a:cubicBezTo>
                <a:lnTo>
                  <a:pt x="1097867" y="1128743"/>
                </a:lnTo>
                <a:cubicBezTo>
                  <a:pt x="1097747" y="1128995"/>
                  <a:pt x="1095009" y="1130758"/>
                  <a:pt x="1089653" y="1134031"/>
                </a:cubicBezTo>
                <a:cubicBezTo>
                  <a:pt x="1084298" y="1137305"/>
                  <a:pt x="1077044" y="1140579"/>
                  <a:pt x="1067894" y="1143852"/>
                </a:cubicBezTo>
                <a:cubicBezTo>
                  <a:pt x="1058743" y="1147126"/>
                  <a:pt x="1048415" y="1148889"/>
                  <a:pt x="1036910" y="1149141"/>
                </a:cubicBezTo>
                <a:cubicBezTo>
                  <a:pt x="1012556" y="1148705"/>
                  <a:pt x="993902" y="1142270"/>
                  <a:pt x="980948" y="1129838"/>
                </a:cubicBezTo>
                <a:cubicBezTo>
                  <a:pt x="967995" y="1117406"/>
                  <a:pt x="961459" y="1101592"/>
                  <a:pt x="961339" y="1082397"/>
                </a:cubicBezTo>
                <a:cubicBezTo>
                  <a:pt x="961493" y="1064614"/>
                  <a:pt x="965449" y="1048509"/>
                  <a:pt x="973206" y="1034081"/>
                </a:cubicBezTo>
                <a:cubicBezTo>
                  <a:pt x="980964" y="1019653"/>
                  <a:pt x="991602" y="1008153"/>
                  <a:pt x="1005120" y="999584"/>
                </a:cubicBezTo>
                <a:cubicBezTo>
                  <a:pt x="1018638" y="991014"/>
                  <a:pt x="1034114" y="986624"/>
                  <a:pt x="1051548" y="986416"/>
                </a:cubicBezTo>
                <a:close/>
                <a:moveTo>
                  <a:pt x="765798" y="986416"/>
                </a:moveTo>
                <a:cubicBezTo>
                  <a:pt x="786508" y="986712"/>
                  <a:pt x="801997" y="992207"/>
                  <a:pt x="812265" y="1002901"/>
                </a:cubicBezTo>
                <a:cubicBezTo>
                  <a:pt x="822533" y="1013594"/>
                  <a:pt x="827660" y="1027706"/>
                  <a:pt x="827646" y="1045236"/>
                </a:cubicBezTo>
                <a:cubicBezTo>
                  <a:pt x="827431" y="1052267"/>
                  <a:pt x="826568" y="1058611"/>
                  <a:pt x="825058" y="1064267"/>
                </a:cubicBezTo>
                <a:cubicBezTo>
                  <a:pt x="823548" y="1069923"/>
                  <a:pt x="822685" y="1072916"/>
                  <a:pt x="822470" y="1073246"/>
                </a:cubicBezTo>
                <a:lnTo>
                  <a:pt x="715480" y="1073246"/>
                </a:lnTo>
                <a:cubicBezTo>
                  <a:pt x="715442" y="1073309"/>
                  <a:pt x="715290" y="1074097"/>
                  <a:pt x="715023" y="1075610"/>
                </a:cubicBezTo>
                <a:cubicBezTo>
                  <a:pt x="714756" y="1077122"/>
                  <a:pt x="714604" y="1078978"/>
                  <a:pt x="714566" y="1081177"/>
                </a:cubicBezTo>
                <a:cubicBezTo>
                  <a:pt x="714648" y="1091594"/>
                  <a:pt x="718066" y="1100047"/>
                  <a:pt x="724820" y="1106536"/>
                </a:cubicBezTo>
                <a:cubicBezTo>
                  <a:pt x="731573" y="1113025"/>
                  <a:pt x="741166" y="1116368"/>
                  <a:pt x="753600" y="1116565"/>
                </a:cubicBezTo>
                <a:cubicBezTo>
                  <a:pt x="762067" y="1116354"/>
                  <a:pt x="769934" y="1114878"/>
                  <a:pt x="777200" y="1112136"/>
                </a:cubicBezTo>
                <a:cubicBezTo>
                  <a:pt x="784468" y="1109394"/>
                  <a:pt x="790345" y="1106652"/>
                  <a:pt x="794834" y="1103910"/>
                </a:cubicBezTo>
                <a:cubicBezTo>
                  <a:pt x="799323" y="1101169"/>
                  <a:pt x="801633" y="1099692"/>
                  <a:pt x="801764" y="1099481"/>
                </a:cubicBezTo>
                <a:lnTo>
                  <a:pt x="812117" y="1128743"/>
                </a:lnTo>
                <a:cubicBezTo>
                  <a:pt x="811997" y="1128995"/>
                  <a:pt x="809259" y="1130758"/>
                  <a:pt x="803903" y="1134031"/>
                </a:cubicBezTo>
                <a:cubicBezTo>
                  <a:pt x="798547" y="1137305"/>
                  <a:pt x="791294" y="1140579"/>
                  <a:pt x="782143" y="1143852"/>
                </a:cubicBezTo>
                <a:cubicBezTo>
                  <a:pt x="772993" y="1147126"/>
                  <a:pt x="762665" y="1148889"/>
                  <a:pt x="751160" y="1149141"/>
                </a:cubicBezTo>
                <a:cubicBezTo>
                  <a:pt x="726806" y="1148705"/>
                  <a:pt x="708152" y="1142270"/>
                  <a:pt x="695198" y="1129838"/>
                </a:cubicBezTo>
                <a:cubicBezTo>
                  <a:pt x="682245" y="1117406"/>
                  <a:pt x="675709" y="1101592"/>
                  <a:pt x="675589" y="1082397"/>
                </a:cubicBezTo>
                <a:cubicBezTo>
                  <a:pt x="675743" y="1064614"/>
                  <a:pt x="679699" y="1048509"/>
                  <a:pt x="687456" y="1034081"/>
                </a:cubicBezTo>
                <a:cubicBezTo>
                  <a:pt x="695214" y="1019653"/>
                  <a:pt x="705852" y="1008153"/>
                  <a:pt x="719370" y="999584"/>
                </a:cubicBezTo>
                <a:cubicBezTo>
                  <a:pt x="732888" y="991014"/>
                  <a:pt x="748364" y="986624"/>
                  <a:pt x="765798" y="986416"/>
                </a:cubicBezTo>
                <a:close/>
                <a:moveTo>
                  <a:pt x="397755" y="986416"/>
                </a:moveTo>
                <a:cubicBezTo>
                  <a:pt x="407079" y="986346"/>
                  <a:pt x="415961" y="987771"/>
                  <a:pt x="424400" y="990690"/>
                </a:cubicBezTo>
                <a:cubicBezTo>
                  <a:pt x="432840" y="993610"/>
                  <a:pt x="439755" y="998442"/>
                  <a:pt x="445147" y="1005188"/>
                </a:cubicBezTo>
                <a:cubicBezTo>
                  <a:pt x="450538" y="1011934"/>
                  <a:pt x="453324" y="1021011"/>
                  <a:pt x="453505" y="1032420"/>
                </a:cubicBezTo>
                <a:cubicBezTo>
                  <a:pt x="453347" y="1038731"/>
                  <a:pt x="452241" y="1046647"/>
                  <a:pt x="450189" y="1056169"/>
                </a:cubicBezTo>
                <a:cubicBezTo>
                  <a:pt x="448136" y="1065691"/>
                  <a:pt x="446084" y="1074958"/>
                  <a:pt x="444031" y="1083971"/>
                </a:cubicBezTo>
                <a:cubicBezTo>
                  <a:pt x="441979" y="1092984"/>
                  <a:pt x="440874" y="1099883"/>
                  <a:pt x="440716" y="1104667"/>
                </a:cubicBezTo>
                <a:cubicBezTo>
                  <a:pt x="440766" y="1109326"/>
                  <a:pt x="441959" y="1112593"/>
                  <a:pt x="444294" y="1114467"/>
                </a:cubicBezTo>
                <a:cubicBezTo>
                  <a:pt x="446628" y="1116342"/>
                  <a:pt x="449800" y="1117245"/>
                  <a:pt x="453809" y="1117175"/>
                </a:cubicBezTo>
                <a:cubicBezTo>
                  <a:pt x="455689" y="1117149"/>
                  <a:pt x="457264" y="1117048"/>
                  <a:pt x="458534" y="1116870"/>
                </a:cubicBezTo>
                <a:cubicBezTo>
                  <a:pt x="459804" y="1116692"/>
                  <a:pt x="460464" y="1116590"/>
                  <a:pt x="460515" y="1116565"/>
                </a:cubicBezTo>
                <a:lnTo>
                  <a:pt x="455029" y="1145484"/>
                </a:lnTo>
                <a:cubicBezTo>
                  <a:pt x="455060" y="1145522"/>
                  <a:pt x="453779" y="1145675"/>
                  <a:pt x="451184" y="1145941"/>
                </a:cubicBezTo>
                <a:cubicBezTo>
                  <a:pt x="448589" y="1146207"/>
                  <a:pt x="444490" y="1146359"/>
                  <a:pt x="438889" y="1146398"/>
                </a:cubicBezTo>
                <a:cubicBezTo>
                  <a:pt x="430070" y="1146658"/>
                  <a:pt x="422202" y="1144996"/>
                  <a:pt x="415282" y="1141413"/>
                </a:cubicBezTo>
                <a:cubicBezTo>
                  <a:pt x="408363" y="1137831"/>
                  <a:pt x="404147" y="1130767"/>
                  <a:pt x="402635" y="1120223"/>
                </a:cubicBezTo>
                <a:lnTo>
                  <a:pt x="402025" y="1120223"/>
                </a:lnTo>
                <a:cubicBezTo>
                  <a:pt x="402091" y="1120580"/>
                  <a:pt x="400061" y="1123079"/>
                  <a:pt x="395937" y="1127720"/>
                </a:cubicBezTo>
                <a:cubicBezTo>
                  <a:pt x="391812" y="1132361"/>
                  <a:pt x="385807" y="1137002"/>
                  <a:pt x="377921" y="1141643"/>
                </a:cubicBezTo>
                <a:cubicBezTo>
                  <a:pt x="370036" y="1146285"/>
                  <a:pt x="360484" y="1148784"/>
                  <a:pt x="349266" y="1149141"/>
                </a:cubicBezTo>
                <a:cubicBezTo>
                  <a:pt x="337018" y="1149135"/>
                  <a:pt x="326637" y="1145798"/>
                  <a:pt x="318123" y="1139131"/>
                </a:cubicBezTo>
                <a:cubicBezTo>
                  <a:pt x="309609" y="1132463"/>
                  <a:pt x="305168" y="1122500"/>
                  <a:pt x="304800" y="1109241"/>
                </a:cubicBezTo>
                <a:cubicBezTo>
                  <a:pt x="305015" y="1097485"/>
                  <a:pt x="308451" y="1087729"/>
                  <a:pt x="315107" y="1079972"/>
                </a:cubicBezTo>
                <a:cubicBezTo>
                  <a:pt x="321764" y="1072215"/>
                  <a:pt x="330352" y="1066109"/>
                  <a:pt x="340871" y="1061654"/>
                </a:cubicBezTo>
                <a:cubicBezTo>
                  <a:pt x="351390" y="1057199"/>
                  <a:pt x="362551" y="1054047"/>
                  <a:pt x="374354" y="1052197"/>
                </a:cubicBezTo>
                <a:cubicBezTo>
                  <a:pt x="386157" y="1050347"/>
                  <a:pt x="397312" y="1049451"/>
                  <a:pt x="407819" y="1049509"/>
                </a:cubicBezTo>
                <a:lnTo>
                  <a:pt x="413308" y="1049509"/>
                </a:lnTo>
                <a:cubicBezTo>
                  <a:pt x="413385" y="1049242"/>
                  <a:pt x="413690" y="1047640"/>
                  <a:pt x="414223" y="1044703"/>
                </a:cubicBezTo>
                <a:cubicBezTo>
                  <a:pt x="414757" y="1041766"/>
                  <a:pt x="415062" y="1039096"/>
                  <a:pt x="415138" y="1036692"/>
                </a:cubicBezTo>
                <a:cubicBezTo>
                  <a:pt x="415119" y="1030551"/>
                  <a:pt x="413022" y="1025821"/>
                  <a:pt x="408848" y="1022502"/>
                </a:cubicBezTo>
                <a:cubicBezTo>
                  <a:pt x="404674" y="1019184"/>
                  <a:pt x="398537" y="1017505"/>
                  <a:pt x="390436" y="1017467"/>
                </a:cubicBezTo>
                <a:cubicBezTo>
                  <a:pt x="382663" y="1017644"/>
                  <a:pt x="375269" y="1018884"/>
                  <a:pt x="368253" y="1021186"/>
                </a:cubicBezTo>
                <a:cubicBezTo>
                  <a:pt x="361237" y="1023487"/>
                  <a:pt x="355492" y="1025789"/>
                  <a:pt x="351017" y="1028091"/>
                </a:cubicBezTo>
                <a:cubicBezTo>
                  <a:pt x="346542" y="1030393"/>
                  <a:pt x="344231" y="1031633"/>
                  <a:pt x="344082" y="1031810"/>
                </a:cubicBezTo>
                <a:lnTo>
                  <a:pt x="335250" y="1003159"/>
                </a:lnTo>
                <a:cubicBezTo>
                  <a:pt x="335401" y="1002952"/>
                  <a:pt x="338317" y="1001505"/>
                  <a:pt x="344000" y="998818"/>
                </a:cubicBezTo>
                <a:cubicBezTo>
                  <a:pt x="349684" y="996131"/>
                  <a:pt x="357230" y="993444"/>
                  <a:pt x="366641" y="990757"/>
                </a:cubicBezTo>
                <a:cubicBezTo>
                  <a:pt x="376051" y="988069"/>
                  <a:pt x="386423" y="986622"/>
                  <a:pt x="397755" y="986416"/>
                </a:cubicBezTo>
                <a:close/>
                <a:moveTo>
                  <a:pt x="891207" y="947706"/>
                </a:moveTo>
                <a:lnTo>
                  <a:pt x="928383" y="947706"/>
                </a:lnTo>
                <a:lnTo>
                  <a:pt x="920153" y="990073"/>
                </a:lnTo>
                <a:lnTo>
                  <a:pt x="955815" y="990073"/>
                </a:lnTo>
                <a:lnTo>
                  <a:pt x="950328" y="1018991"/>
                </a:lnTo>
                <a:lnTo>
                  <a:pt x="914667" y="1018991"/>
                </a:lnTo>
                <a:lnTo>
                  <a:pt x="902170" y="1084244"/>
                </a:lnTo>
                <a:cubicBezTo>
                  <a:pt x="901865" y="1086124"/>
                  <a:pt x="901637" y="1088005"/>
                  <a:pt x="901484" y="1089885"/>
                </a:cubicBezTo>
                <a:cubicBezTo>
                  <a:pt x="901332" y="1091765"/>
                  <a:pt x="901256" y="1093341"/>
                  <a:pt x="901256" y="1094611"/>
                </a:cubicBezTo>
                <a:cubicBezTo>
                  <a:pt x="901567" y="1103359"/>
                  <a:pt x="904221" y="1109114"/>
                  <a:pt x="909218" y="1111877"/>
                </a:cubicBezTo>
                <a:cubicBezTo>
                  <a:pt x="914216" y="1114641"/>
                  <a:pt x="919690" y="1115899"/>
                  <a:pt x="925640" y="1115651"/>
                </a:cubicBezTo>
                <a:cubicBezTo>
                  <a:pt x="928129" y="1115625"/>
                  <a:pt x="930161" y="1115524"/>
                  <a:pt x="931736" y="1115346"/>
                </a:cubicBezTo>
                <a:cubicBezTo>
                  <a:pt x="933310" y="1115168"/>
                  <a:pt x="934123" y="1115066"/>
                  <a:pt x="934174" y="1115041"/>
                </a:cubicBezTo>
                <a:lnTo>
                  <a:pt x="928078" y="1146094"/>
                </a:lnTo>
                <a:cubicBezTo>
                  <a:pt x="927932" y="1146132"/>
                  <a:pt x="926700" y="1146284"/>
                  <a:pt x="924382" y="1146551"/>
                </a:cubicBezTo>
                <a:cubicBezTo>
                  <a:pt x="922064" y="1146817"/>
                  <a:pt x="919537" y="1146969"/>
                  <a:pt x="916800" y="1147007"/>
                </a:cubicBezTo>
                <a:cubicBezTo>
                  <a:pt x="907296" y="1147096"/>
                  <a:pt x="898379" y="1145701"/>
                  <a:pt x="890050" y="1142823"/>
                </a:cubicBezTo>
                <a:cubicBezTo>
                  <a:pt x="881720" y="1139945"/>
                  <a:pt x="874949" y="1135053"/>
                  <a:pt x="869734" y="1128147"/>
                </a:cubicBezTo>
                <a:cubicBezTo>
                  <a:pt x="864519" y="1121242"/>
                  <a:pt x="861831" y="1111791"/>
                  <a:pt x="861670" y="1099795"/>
                </a:cubicBezTo>
                <a:cubicBezTo>
                  <a:pt x="861676" y="1097654"/>
                  <a:pt x="861816" y="1095380"/>
                  <a:pt x="862088" y="1092972"/>
                </a:cubicBezTo>
                <a:cubicBezTo>
                  <a:pt x="862361" y="1090565"/>
                  <a:pt x="862729" y="1088062"/>
                  <a:pt x="863192" y="1085464"/>
                </a:cubicBezTo>
                <a:lnTo>
                  <a:pt x="876286" y="1018991"/>
                </a:lnTo>
                <a:lnTo>
                  <a:pt x="852221" y="1018991"/>
                </a:lnTo>
                <a:lnTo>
                  <a:pt x="858012" y="990073"/>
                </a:lnTo>
                <a:lnTo>
                  <a:pt x="882985" y="990073"/>
                </a:lnTo>
                <a:close/>
                <a:moveTo>
                  <a:pt x="502463" y="929113"/>
                </a:moveTo>
                <a:lnTo>
                  <a:pt x="564947" y="929113"/>
                </a:lnTo>
                <a:lnTo>
                  <a:pt x="552145" y="994940"/>
                </a:lnTo>
                <a:cubicBezTo>
                  <a:pt x="551326" y="998854"/>
                  <a:pt x="550526" y="1002139"/>
                  <a:pt x="549745" y="1004797"/>
                </a:cubicBezTo>
                <a:cubicBezTo>
                  <a:pt x="548964" y="1007454"/>
                  <a:pt x="548545" y="1008837"/>
                  <a:pt x="548488" y="1008945"/>
                </a:cubicBezTo>
                <a:lnTo>
                  <a:pt x="549097" y="1008945"/>
                </a:lnTo>
                <a:cubicBezTo>
                  <a:pt x="554603" y="1002146"/>
                  <a:pt x="561575" y="996716"/>
                  <a:pt x="570014" y="992657"/>
                </a:cubicBezTo>
                <a:cubicBezTo>
                  <a:pt x="578453" y="988598"/>
                  <a:pt x="587331" y="986517"/>
                  <a:pt x="596646" y="986416"/>
                </a:cubicBezTo>
                <a:cubicBezTo>
                  <a:pt x="615357" y="986649"/>
                  <a:pt x="629801" y="992575"/>
                  <a:pt x="639978" y="1004194"/>
                </a:cubicBezTo>
                <a:cubicBezTo>
                  <a:pt x="650156" y="1015813"/>
                  <a:pt x="655308" y="1031722"/>
                  <a:pt x="655434" y="1051922"/>
                </a:cubicBezTo>
                <a:cubicBezTo>
                  <a:pt x="655181" y="1071265"/>
                  <a:pt x="651018" y="1088204"/>
                  <a:pt x="642947" y="1102740"/>
                </a:cubicBezTo>
                <a:cubicBezTo>
                  <a:pt x="634876" y="1117276"/>
                  <a:pt x="624418" y="1128610"/>
                  <a:pt x="611571" y="1136743"/>
                </a:cubicBezTo>
                <a:cubicBezTo>
                  <a:pt x="598725" y="1144875"/>
                  <a:pt x="585012" y="1149008"/>
                  <a:pt x="570433" y="1149141"/>
                </a:cubicBezTo>
                <a:cubicBezTo>
                  <a:pt x="560794" y="1149160"/>
                  <a:pt x="551879" y="1147143"/>
                  <a:pt x="543687" y="1143090"/>
                </a:cubicBezTo>
                <a:cubicBezTo>
                  <a:pt x="535496" y="1139037"/>
                  <a:pt x="529171" y="1132834"/>
                  <a:pt x="524713" y="1124481"/>
                </a:cubicBezTo>
                <a:lnTo>
                  <a:pt x="524104" y="1124481"/>
                </a:lnTo>
                <a:cubicBezTo>
                  <a:pt x="524116" y="1124576"/>
                  <a:pt x="524015" y="1125680"/>
                  <a:pt x="523799" y="1127792"/>
                </a:cubicBezTo>
                <a:cubicBezTo>
                  <a:pt x="523583" y="1129904"/>
                  <a:pt x="523177" y="1132453"/>
                  <a:pt x="522580" y="1135441"/>
                </a:cubicBezTo>
                <a:lnTo>
                  <a:pt x="520751" y="1145483"/>
                </a:lnTo>
                <a:lnTo>
                  <a:pt x="484480" y="1145483"/>
                </a:lnTo>
                <a:lnTo>
                  <a:pt x="520751" y="958031"/>
                </a:lnTo>
                <a:lnTo>
                  <a:pt x="496672" y="958031"/>
                </a:lnTo>
                <a:close/>
                <a:moveTo>
                  <a:pt x="257918" y="929113"/>
                </a:moveTo>
                <a:lnTo>
                  <a:pt x="296914" y="929113"/>
                </a:lnTo>
                <a:lnTo>
                  <a:pt x="290211" y="963518"/>
                </a:lnTo>
                <a:lnTo>
                  <a:pt x="251215" y="963518"/>
                </a:lnTo>
                <a:close/>
                <a:moveTo>
                  <a:pt x="129502" y="929113"/>
                </a:moveTo>
                <a:lnTo>
                  <a:pt x="191986" y="929113"/>
                </a:lnTo>
                <a:lnTo>
                  <a:pt x="159982" y="1095221"/>
                </a:lnTo>
                <a:cubicBezTo>
                  <a:pt x="159665" y="1096777"/>
                  <a:pt x="159385" y="1098391"/>
                  <a:pt x="159144" y="1100061"/>
                </a:cubicBezTo>
                <a:cubicBezTo>
                  <a:pt x="158903" y="1101732"/>
                  <a:pt x="158776" y="1103269"/>
                  <a:pt x="158763" y="1104673"/>
                </a:cubicBezTo>
                <a:cubicBezTo>
                  <a:pt x="158814" y="1109330"/>
                  <a:pt x="160008" y="1112595"/>
                  <a:pt x="162344" y="1114469"/>
                </a:cubicBezTo>
                <a:cubicBezTo>
                  <a:pt x="164681" y="1116342"/>
                  <a:pt x="167856" y="1117244"/>
                  <a:pt x="171869" y="1117174"/>
                </a:cubicBezTo>
                <a:cubicBezTo>
                  <a:pt x="173749" y="1117149"/>
                  <a:pt x="175324" y="1117047"/>
                  <a:pt x="176594" y="1116870"/>
                </a:cubicBezTo>
                <a:cubicBezTo>
                  <a:pt x="177864" y="1116692"/>
                  <a:pt x="178524" y="1116591"/>
                  <a:pt x="178575" y="1116565"/>
                </a:cubicBezTo>
                <a:lnTo>
                  <a:pt x="172784" y="1145484"/>
                </a:lnTo>
                <a:cubicBezTo>
                  <a:pt x="172682" y="1145522"/>
                  <a:pt x="171285" y="1145675"/>
                  <a:pt x="168593" y="1145941"/>
                </a:cubicBezTo>
                <a:cubicBezTo>
                  <a:pt x="165900" y="1146207"/>
                  <a:pt x="162522" y="1146359"/>
                  <a:pt x="158458" y="1146398"/>
                </a:cubicBezTo>
                <a:cubicBezTo>
                  <a:pt x="148190" y="1146658"/>
                  <a:pt x="139618" y="1144996"/>
                  <a:pt x="132741" y="1141413"/>
                </a:cubicBezTo>
                <a:cubicBezTo>
                  <a:pt x="125864" y="1137830"/>
                  <a:pt x="121939" y="1130765"/>
                  <a:pt x="120968" y="1120219"/>
                </a:cubicBezTo>
                <a:lnTo>
                  <a:pt x="120358" y="1120219"/>
                </a:lnTo>
                <a:cubicBezTo>
                  <a:pt x="114834" y="1128483"/>
                  <a:pt x="107442" y="1135320"/>
                  <a:pt x="98184" y="1140731"/>
                </a:cubicBezTo>
                <a:cubicBezTo>
                  <a:pt x="88926" y="1146141"/>
                  <a:pt x="78944" y="1148944"/>
                  <a:pt x="68237" y="1149141"/>
                </a:cubicBezTo>
                <a:cubicBezTo>
                  <a:pt x="49247" y="1148913"/>
                  <a:pt x="34676" y="1143051"/>
                  <a:pt x="24524" y="1131553"/>
                </a:cubicBezTo>
                <a:cubicBezTo>
                  <a:pt x="14372" y="1120055"/>
                  <a:pt x="9245" y="1104285"/>
                  <a:pt x="9144" y="1084244"/>
                </a:cubicBezTo>
                <a:cubicBezTo>
                  <a:pt x="9368" y="1064701"/>
                  <a:pt x="13455" y="1047619"/>
                  <a:pt x="21405" y="1032996"/>
                </a:cubicBezTo>
                <a:cubicBezTo>
                  <a:pt x="29356" y="1018374"/>
                  <a:pt x="39830" y="1006987"/>
                  <a:pt x="52827" y="998836"/>
                </a:cubicBezTo>
                <a:cubicBezTo>
                  <a:pt x="65823" y="990685"/>
                  <a:pt x="80003" y="986545"/>
                  <a:pt x="95365" y="986416"/>
                </a:cubicBezTo>
                <a:cubicBezTo>
                  <a:pt x="103982" y="986333"/>
                  <a:pt x="112198" y="988020"/>
                  <a:pt x="120015" y="991477"/>
                </a:cubicBezTo>
                <a:cubicBezTo>
                  <a:pt x="127832" y="994934"/>
                  <a:pt x="133839" y="1000655"/>
                  <a:pt x="138037" y="1008641"/>
                </a:cubicBezTo>
                <a:lnTo>
                  <a:pt x="138646" y="1008641"/>
                </a:lnTo>
                <a:cubicBezTo>
                  <a:pt x="138640" y="1008533"/>
                  <a:pt x="138729" y="1007530"/>
                  <a:pt x="138913" y="1005634"/>
                </a:cubicBezTo>
                <a:cubicBezTo>
                  <a:pt x="139097" y="1003738"/>
                  <a:pt x="139415" y="1001594"/>
                  <a:pt x="139865" y="999202"/>
                </a:cubicBezTo>
                <a:lnTo>
                  <a:pt x="147790" y="958031"/>
                </a:lnTo>
                <a:lnTo>
                  <a:pt x="123711" y="958031"/>
                </a:lnTo>
                <a:close/>
                <a:moveTo>
                  <a:pt x="97225" y="710991"/>
                </a:moveTo>
                <a:cubicBezTo>
                  <a:pt x="90930" y="710863"/>
                  <a:pt x="83223" y="711458"/>
                  <a:pt x="74104" y="712776"/>
                </a:cubicBezTo>
                <a:cubicBezTo>
                  <a:pt x="64985" y="714094"/>
                  <a:pt x="56849" y="716903"/>
                  <a:pt x="49696" y="721204"/>
                </a:cubicBezTo>
                <a:cubicBezTo>
                  <a:pt x="42542" y="725505"/>
                  <a:pt x="38766" y="732065"/>
                  <a:pt x="38367" y="740885"/>
                </a:cubicBezTo>
                <a:cubicBezTo>
                  <a:pt x="38329" y="746160"/>
                  <a:pt x="39854" y="750405"/>
                  <a:pt x="42941" y="753621"/>
                </a:cubicBezTo>
                <a:cubicBezTo>
                  <a:pt x="46029" y="756836"/>
                  <a:pt x="50909" y="758489"/>
                  <a:pt x="57580" y="758578"/>
                </a:cubicBezTo>
                <a:cubicBezTo>
                  <a:pt x="64671" y="758401"/>
                  <a:pt x="71327" y="756111"/>
                  <a:pt x="77549" y="751708"/>
                </a:cubicBezTo>
                <a:cubicBezTo>
                  <a:pt x="83771" y="747306"/>
                  <a:pt x="89094" y="741853"/>
                  <a:pt x="93520" y="735349"/>
                </a:cubicBezTo>
                <a:cubicBezTo>
                  <a:pt x="97946" y="728845"/>
                  <a:pt x="101011" y="722352"/>
                  <a:pt x="102714" y="715871"/>
                </a:cubicBezTo>
                <a:lnTo>
                  <a:pt x="103934" y="710991"/>
                </a:lnTo>
                <a:close/>
                <a:moveTo>
                  <a:pt x="269558" y="657651"/>
                </a:moveTo>
                <a:cubicBezTo>
                  <a:pt x="261748" y="657698"/>
                  <a:pt x="254068" y="660178"/>
                  <a:pt x="246517" y="665093"/>
                </a:cubicBezTo>
                <a:cubicBezTo>
                  <a:pt x="238967" y="670007"/>
                  <a:pt x="232686" y="677073"/>
                  <a:pt x="227676" y="686290"/>
                </a:cubicBezTo>
                <a:cubicBezTo>
                  <a:pt x="222666" y="695508"/>
                  <a:pt x="220065" y="706594"/>
                  <a:pt x="219875" y="719549"/>
                </a:cubicBezTo>
                <a:cubicBezTo>
                  <a:pt x="219958" y="730482"/>
                  <a:pt x="222688" y="739032"/>
                  <a:pt x="228067" y="745201"/>
                </a:cubicBezTo>
                <a:cubicBezTo>
                  <a:pt x="233445" y="751369"/>
                  <a:pt x="240976" y="754507"/>
                  <a:pt x="250660" y="754615"/>
                </a:cubicBezTo>
                <a:cubicBezTo>
                  <a:pt x="259526" y="754457"/>
                  <a:pt x="267703" y="751521"/>
                  <a:pt x="275191" y="745806"/>
                </a:cubicBezTo>
                <a:cubicBezTo>
                  <a:pt x="282679" y="740092"/>
                  <a:pt x="288711" y="732548"/>
                  <a:pt x="293287" y="723174"/>
                </a:cubicBezTo>
                <a:cubicBezTo>
                  <a:pt x="297863" y="713801"/>
                  <a:pt x="300215" y="703547"/>
                  <a:pt x="300343" y="692411"/>
                </a:cubicBezTo>
                <a:cubicBezTo>
                  <a:pt x="300393" y="682692"/>
                  <a:pt x="297930" y="674535"/>
                  <a:pt x="292951" y="667942"/>
                </a:cubicBezTo>
                <a:cubicBezTo>
                  <a:pt x="287973" y="661348"/>
                  <a:pt x="280175" y="657917"/>
                  <a:pt x="269558" y="657651"/>
                </a:cubicBezTo>
                <a:close/>
                <a:moveTo>
                  <a:pt x="1298600" y="628123"/>
                </a:moveTo>
                <a:lnTo>
                  <a:pt x="1361046" y="628123"/>
                </a:lnTo>
                <a:lnTo>
                  <a:pt x="1340625" y="733271"/>
                </a:lnTo>
                <a:cubicBezTo>
                  <a:pt x="1340307" y="734827"/>
                  <a:pt x="1340028" y="736441"/>
                  <a:pt x="1339787" y="738111"/>
                </a:cubicBezTo>
                <a:cubicBezTo>
                  <a:pt x="1339545" y="739782"/>
                  <a:pt x="1339418" y="741319"/>
                  <a:pt x="1339406" y="742723"/>
                </a:cubicBezTo>
                <a:cubicBezTo>
                  <a:pt x="1339456" y="747380"/>
                  <a:pt x="1340650" y="750645"/>
                  <a:pt x="1342987" y="752519"/>
                </a:cubicBezTo>
                <a:cubicBezTo>
                  <a:pt x="1345324" y="754393"/>
                  <a:pt x="1348499" y="755295"/>
                  <a:pt x="1352512" y="755225"/>
                </a:cubicBezTo>
                <a:cubicBezTo>
                  <a:pt x="1354392" y="755199"/>
                  <a:pt x="1355966" y="755098"/>
                  <a:pt x="1357236" y="754920"/>
                </a:cubicBezTo>
                <a:cubicBezTo>
                  <a:pt x="1358506" y="754742"/>
                  <a:pt x="1359167" y="754640"/>
                  <a:pt x="1359218" y="754615"/>
                </a:cubicBezTo>
                <a:lnTo>
                  <a:pt x="1353731" y="783534"/>
                </a:lnTo>
                <a:cubicBezTo>
                  <a:pt x="1353579" y="783572"/>
                  <a:pt x="1352131" y="783725"/>
                  <a:pt x="1349388" y="783991"/>
                </a:cubicBezTo>
                <a:cubicBezTo>
                  <a:pt x="1346645" y="784257"/>
                  <a:pt x="1343520" y="784409"/>
                  <a:pt x="1340015" y="784447"/>
                </a:cubicBezTo>
                <a:cubicBezTo>
                  <a:pt x="1333667" y="784602"/>
                  <a:pt x="1327415" y="784023"/>
                  <a:pt x="1321259" y="782711"/>
                </a:cubicBezTo>
                <a:cubicBezTo>
                  <a:pt x="1315103" y="781399"/>
                  <a:pt x="1309979" y="778430"/>
                  <a:pt x="1305887" y="773803"/>
                </a:cubicBezTo>
                <a:cubicBezTo>
                  <a:pt x="1301795" y="769176"/>
                  <a:pt x="1299671" y="761967"/>
                  <a:pt x="1299515" y="752176"/>
                </a:cubicBezTo>
                <a:cubicBezTo>
                  <a:pt x="1299515" y="750029"/>
                  <a:pt x="1299667" y="747615"/>
                  <a:pt x="1299972" y="744934"/>
                </a:cubicBezTo>
                <a:cubicBezTo>
                  <a:pt x="1300276" y="742253"/>
                  <a:pt x="1300733" y="739382"/>
                  <a:pt x="1301342" y="736320"/>
                </a:cubicBezTo>
                <a:lnTo>
                  <a:pt x="1316872" y="657041"/>
                </a:lnTo>
                <a:lnTo>
                  <a:pt x="1292809" y="657041"/>
                </a:lnTo>
                <a:close/>
                <a:moveTo>
                  <a:pt x="1027328" y="628123"/>
                </a:moveTo>
                <a:lnTo>
                  <a:pt x="1100773" y="628123"/>
                </a:lnTo>
                <a:lnTo>
                  <a:pt x="1094983" y="657041"/>
                </a:lnTo>
                <a:lnTo>
                  <a:pt x="1076088" y="657041"/>
                </a:lnTo>
                <a:lnTo>
                  <a:pt x="1081878" y="732967"/>
                </a:lnTo>
                <a:cubicBezTo>
                  <a:pt x="1082107" y="737001"/>
                  <a:pt x="1082031" y="740749"/>
                  <a:pt x="1081650" y="744212"/>
                </a:cubicBezTo>
                <a:cubicBezTo>
                  <a:pt x="1081269" y="747674"/>
                  <a:pt x="1081040" y="749516"/>
                  <a:pt x="1080964" y="749738"/>
                </a:cubicBezTo>
                <a:lnTo>
                  <a:pt x="1082183" y="749738"/>
                </a:lnTo>
                <a:cubicBezTo>
                  <a:pt x="1082221" y="749516"/>
                  <a:pt x="1082754" y="747674"/>
                  <a:pt x="1083783" y="744212"/>
                </a:cubicBezTo>
                <a:cubicBezTo>
                  <a:pt x="1084812" y="740749"/>
                  <a:pt x="1086107" y="737001"/>
                  <a:pt x="1087669" y="732967"/>
                </a:cubicBezTo>
                <a:lnTo>
                  <a:pt x="1137344" y="628427"/>
                </a:lnTo>
                <a:lnTo>
                  <a:pt x="1171476" y="628427"/>
                </a:lnTo>
                <a:lnTo>
                  <a:pt x="1180009" y="732967"/>
                </a:lnTo>
                <a:cubicBezTo>
                  <a:pt x="1180238" y="737001"/>
                  <a:pt x="1180162" y="740749"/>
                  <a:pt x="1179780" y="744212"/>
                </a:cubicBezTo>
                <a:cubicBezTo>
                  <a:pt x="1179400" y="747674"/>
                  <a:pt x="1179171" y="749516"/>
                  <a:pt x="1179095" y="749738"/>
                </a:cubicBezTo>
                <a:lnTo>
                  <a:pt x="1180314" y="749738"/>
                </a:lnTo>
                <a:cubicBezTo>
                  <a:pt x="1180352" y="749516"/>
                  <a:pt x="1180885" y="747674"/>
                  <a:pt x="1181914" y="744212"/>
                </a:cubicBezTo>
                <a:cubicBezTo>
                  <a:pt x="1182942" y="740749"/>
                  <a:pt x="1184238" y="737001"/>
                  <a:pt x="1185799" y="732967"/>
                </a:cubicBezTo>
                <a:lnTo>
                  <a:pt x="1221151" y="657041"/>
                </a:lnTo>
                <a:lnTo>
                  <a:pt x="1202561" y="657041"/>
                </a:lnTo>
                <a:lnTo>
                  <a:pt x="1208046" y="628123"/>
                </a:lnTo>
                <a:lnTo>
                  <a:pt x="1283932" y="628123"/>
                </a:lnTo>
                <a:lnTo>
                  <a:pt x="1278444" y="657041"/>
                </a:lnTo>
                <a:lnTo>
                  <a:pt x="1259550" y="657041"/>
                </a:lnTo>
                <a:lnTo>
                  <a:pt x="1199208" y="783533"/>
                </a:lnTo>
                <a:lnTo>
                  <a:pt x="1155019" y="783533"/>
                </a:lnTo>
                <a:lnTo>
                  <a:pt x="1146486" y="692412"/>
                </a:lnTo>
                <a:cubicBezTo>
                  <a:pt x="1146232" y="688232"/>
                  <a:pt x="1146207" y="684395"/>
                  <a:pt x="1146410" y="680901"/>
                </a:cubicBezTo>
                <a:cubicBezTo>
                  <a:pt x="1146613" y="677408"/>
                  <a:pt x="1146740" y="675553"/>
                  <a:pt x="1146791" y="675337"/>
                </a:cubicBezTo>
                <a:lnTo>
                  <a:pt x="1145877" y="675337"/>
                </a:lnTo>
                <a:cubicBezTo>
                  <a:pt x="1145851" y="675553"/>
                  <a:pt x="1145293" y="677408"/>
                  <a:pt x="1144201" y="680901"/>
                </a:cubicBezTo>
                <a:cubicBezTo>
                  <a:pt x="1143108" y="684395"/>
                  <a:pt x="1141636" y="688232"/>
                  <a:pt x="1139782" y="692412"/>
                </a:cubicBezTo>
                <a:lnTo>
                  <a:pt x="1095288" y="783533"/>
                </a:lnTo>
                <a:lnTo>
                  <a:pt x="1051403" y="783533"/>
                </a:lnTo>
                <a:lnTo>
                  <a:pt x="1040127" y="657041"/>
                </a:lnTo>
                <a:lnTo>
                  <a:pt x="1021537" y="657041"/>
                </a:lnTo>
                <a:close/>
                <a:moveTo>
                  <a:pt x="391897" y="628123"/>
                </a:moveTo>
                <a:lnTo>
                  <a:pt x="454659" y="628123"/>
                </a:lnTo>
                <a:lnTo>
                  <a:pt x="436665" y="720160"/>
                </a:lnTo>
                <a:cubicBezTo>
                  <a:pt x="436189" y="722777"/>
                  <a:pt x="435770" y="725318"/>
                  <a:pt x="435407" y="727783"/>
                </a:cubicBezTo>
                <a:cubicBezTo>
                  <a:pt x="435045" y="730248"/>
                  <a:pt x="434855" y="732484"/>
                  <a:pt x="434836" y="734491"/>
                </a:cubicBezTo>
                <a:cubicBezTo>
                  <a:pt x="434772" y="740323"/>
                  <a:pt x="436271" y="744820"/>
                  <a:pt x="439334" y="747984"/>
                </a:cubicBezTo>
                <a:cubicBezTo>
                  <a:pt x="442396" y="751147"/>
                  <a:pt x="447403" y="752748"/>
                  <a:pt x="454354" y="752786"/>
                </a:cubicBezTo>
                <a:cubicBezTo>
                  <a:pt x="463471" y="752593"/>
                  <a:pt x="471769" y="749796"/>
                  <a:pt x="479248" y="744395"/>
                </a:cubicBezTo>
                <a:cubicBezTo>
                  <a:pt x="486726" y="738995"/>
                  <a:pt x="492968" y="732155"/>
                  <a:pt x="497972" y="723875"/>
                </a:cubicBezTo>
                <a:cubicBezTo>
                  <a:pt x="502976" y="715595"/>
                  <a:pt x="506325" y="707039"/>
                  <a:pt x="508018" y="698205"/>
                </a:cubicBezTo>
                <a:lnTo>
                  <a:pt x="515935" y="657041"/>
                </a:lnTo>
                <a:lnTo>
                  <a:pt x="491866" y="657041"/>
                </a:lnTo>
                <a:lnTo>
                  <a:pt x="497661" y="628123"/>
                </a:lnTo>
                <a:lnTo>
                  <a:pt x="560413" y="628123"/>
                </a:lnTo>
                <a:lnTo>
                  <a:pt x="539687" y="733271"/>
                </a:lnTo>
                <a:cubicBezTo>
                  <a:pt x="539382" y="734827"/>
                  <a:pt x="539153" y="736441"/>
                  <a:pt x="539001" y="738111"/>
                </a:cubicBezTo>
                <a:cubicBezTo>
                  <a:pt x="538848" y="739782"/>
                  <a:pt x="538772" y="741319"/>
                  <a:pt x="538772" y="742723"/>
                </a:cubicBezTo>
                <a:cubicBezTo>
                  <a:pt x="538804" y="747380"/>
                  <a:pt x="539960" y="750645"/>
                  <a:pt x="542239" y="752519"/>
                </a:cubicBezTo>
                <a:cubicBezTo>
                  <a:pt x="544519" y="754393"/>
                  <a:pt x="547732" y="755295"/>
                  <a:pt x="551879" y="755225"/>
                </a:cubicBezTo>
                <a:cubicBezTo>
                  <a:pt x="553612" y="755199"/>
                  <a:pt x="555098" y="755098"/>
                  <a:pt x="556336" y="754920"/>
                </a:cubicBezTo>
                <a:cubicBezTo>
                  <a:pt x="557575" y="754742"/>
                  <a:pt x="558222" y="754640"/>
                  <a:pt x="558279" y="754615"/>
                </a:cubicBezTo>
                <a:lnTo>
                  <a:pt x="552793" y="783534"/>
                </a:lnTo>
                <a:cubicBezTo>
                  <a:pt x="552698" y="783572"/>
                  <a:pt x="551136" y="783725"/>
                  <a:pt x="548107" y="783991"/>
                </a:cubicBezTo>
                <a:cubicBezTo>
                  <a:pt x="545078" y="784257"/>
                  <a:pt x="541155" y="784409"/>
                  <a:pt x="536336" y="784447"/>
                </a:cubicBezTo>
                <a:cubicBezTo>
                  <a:pt x="526472" y="784676"/>
                  <a:pt x="518187" y="782469"/>
                  <a:pt x="511482" y="777826"/>
                </a:cubicBezTo>
                <a:cubicBezTo>
                  <a:pt x="504777" y="773184"/>
                  <a:pt x="501288" y="764735"/>
                  <a:pt x="501015" y="752481"/>
                </a:cubicBezTo>
                <a:lnTo>
                  <a:pt x="500405" y="752481"/>
                </a:lnTo>
                <a:cubicBezTo>
                  <a:pt x="494776" y="761254"/>
                  <a:pt x="486897" y="769132"/>
                  <a:pt x="476770" y="776116"/>
                </a:cubicBezTo>
                <a:cubicBezTo>
                  <a:pt x="466642" y="783099"/>
                  <a:pt x="454189" y="786791"/>
                  <a:pt x="439410" y="787191"/>
                </a:cubicBezTo>
                <a:cubicBezTo>
                  <a:pt x="426884" y="787299"/>
                  <a:pt x="416376" y="784038"/>
                  <a:pt x="407887" y="777408"/>
                </a:cubicBezTo>
                <a:cubicBezTo>
                  <a:pt x="399398" y="770779"/>
                  <a:pt x="394982" y="760132"/>
                  <a:pt x="394640" y="745468"/>
                </a:cubicBezTo>
                <a:cubicBezTo>
                  <a:pt x="394653" y="742711"/>
                  <a:pt x="394856" y="739764"/>
                  <a:pt x="395249" y="736626"/>
                </a:cubicBezTo>
                <a:cubicBezTo>
                  <a:pt x="395642" y="733487"/>
                  <a:pt x="396150" y="730235"/>
                  <a:pt x="396772" y="726868"/>
                </a:cubicBezTo>
                <a:lnTo>
                  <a:pt x="410170" y="657041"/>
                </a:lnTo>
                <a:lnTo>
                  <a:pt x="386106" y="657041"/>
                </a:lnTo>
                <a:close/>
                <a:moveTo>
                  <a:pt x="882316" y="624466"/>
                </a:moveTo>
                <a:cubicBezTo>
                  <a:pt x="891279" y="624441"/>
                  <a:pt x="899920" y="625640"/>
                  <a:pt x="908240" y="628063"/>
                </a:cubicBezTo>
                <a:cubicBezTo>
                  <a:pt x="916561" y="630485"/>
                  <a:pt x="923172" y="634278"/>
                  <a:pt x="928074" y="639441"/>
                </a:cubicBezTo>
                <a:cubicBezTo>
                  <a:pt x="932976" y="644604"/>
                  <a:pt x="934781" y="651284"/>
                  <a:pt x="933488" y="659482"/>
                </a:cubicBezTo>
                <a:lnTo>
                  <a:pt x="930135" y="676557"/>
                </a:lnTo>
                <a:lnTo>
                  <a:pt x="896939" y="676557"/>
                </a:lnTo>
                <a:lnTo>
                  <a:pt x="898461" y="667410"/>
                </a:lnTo>
                <a:cubicBezTo>
                  <a:pt x="898938" y="662220"/>
                  <a:pt x="896767" y="658802"/>
                  <a:pt x="891951" y="657157"/>
                </a:cubicBezTo>
                <a:cubicBezTo>
                  <a:pt x="887134" y="655511"/>
                  <a:pt x="882295" y="654761"/>
                  <a:pt x="877434" y="654907"/>
                </a:cubicBezTo>
                <a:cubicBezTo>
                  <a:pt x="869640" y="654908"/>
                  <a:pt x="863258" y="656280"/>
                  <a:pt x="858287" y="659024"/>
                </a:cubicBezTo>
                <a:cubicBezTo>
                  <a:pt x="853316" y="661769"/>
                  <a:pt x="850748" y="665885"/>
                  <a:pt x="850582" y="671373"/>
                </a:cubicBezTo>
                <a:cubicBezTo>
                  <a:pt x="850964" y="677757"/>
                  <a:pt x="854774" y="682561"/>
                  <a:pt x="862013" y="685785"/>
                </a:cubicBezTo>
                <a:cubicBezTo>
                  <a:pt x="869252" y="689010"/>
                  <a:pt x="877634" y="692146"/>
                  <a:pt x="887159" y="695195"/>
                </a:cubicBezTo>
                <a:cubicBezTo>
                  <a:pt x="896684" y="698243"/>
                  <a:pt x="905066" y="702694"/>
                  <a:pt x="912305" y="708549"/>
                </a:cubicBezTo>
                <a:cubicBezTo>
                  <a:pt x="919544" y="714403"/>
                  <a:pt x="923354" y="723152"/>
                  <a:pt x="923734" y="734795"/>
                </a:cubicBezTo>
                <a:cubicBezTo>
                  <a:pt x="923362" y="750845"/>
                  <a:pt x="916571" y="763540"/>
                  <a:pt x="903362" y="772879"/>
                </a:cubicBezTo>
                <a:cubicBezTo>
                  <a:pt x="890154" y="782218"/>
                  <a:pt x="872764" y="786989"/>
                  <a:pt x="851193" y="787191"/>
                </a:cubicBezTo>
                <a:cubicBezTo>
                  <a:pt x="842020" y="787247"/>
                  <a:pt x="832585" y="785984"/>
                  <a:pt x="822890" y="783402"/>
                </a:cubicBezTo>
                <a:cubicBezTo>
                  <a:pt x="813195" y="780819"/>
                  <a:pt x="805293" y="776579"/>
                  <a:pt x="799184" y="770680"/>
                </a:cubicBezTo>
                <a:cubicBezTo>
                  <a:pt x="793076" y="764781"/>
                  <a:pt x="790816" y="756885"/>
                  <a:pt x="792404" y="746992"/>
                </a:cubicBezTo>
                <a:lnTo>
                  <a:pt x="795452" y="731746"/>
                </a:lnTo>
                <a:lnTo>
                  <a:pt x="828355" y="731746"/>
                </a:lnTo>
                <a:lnTo>
                  <a:pt x="826832" y="739674"/>
                </a:lnTo>
                <a:cubicBezTo>
                  <a:pt x="826029" y="744592"/>
                  <a:pt x="827296" y="748307"/>
                  <a:pt x="830633" y="750820"/>
                </a:cubicBezTo>
                <a:cubicBezTo>
                  <a:pt x="833970" y="753333"/>
                  <a:pt x="838102" y="755015"/>
                  <a:pt x="843030" y="755868"/>
                </a:cubicBezTo>
                <a:cubicBezTo>
                  <a:pt x="847958" y="756720"/>
                  <a:pt x="852408" y="757116"/>
                  <a:pt x="856380" y="757054"/>
                </a:cubicBezTo>
                <a:cubicBezTo>
                  <a:pt x="865477" y="756971"/>
                  <a:pt x="872609" y="755307"/>
                  <a:pt x="877777" y="752061"/>
                </a:cubicBezTo>
                <a:cubicBezTo>
                  <a:pt x="882946" y="748815"/>
                  <a:pt x="885577" y="744482"/>
                  <a:pt x="885673" y="739064"/>
                </a:cubicBezTo>
                <a:cubicBezTo>
                  <a:pt x="885293" y="732897"/>
                  <a:pt x="881499" y="728155"/>
                  <a:pt x="874290" y="724838"/>
                </a:cubicBezTo>
                <a:cubicBezTo>
                  <a:pt x="867081" y="721520"/>
                  <a:pt x="858734" y="718208"/>
                  <a:pt x="849249" y="714900"/>
                </a:cubicBezTo>
                <a:cubicBezTo>
                  <a:pt x="839764" y="711592"/>
                  <a:pt x="831417" y="706869"/>
                  <a:pt x="824208" y="700731"/>
                </a:cubicBezTo>
                <a:cubicBezTo>
                  <a:pt x="816999" y="694593"/>
                  <a:pt x="813205" y="685620"/>
                  <a:pt x="812826" y="673813"/>
                </a:cubicBezTo>
                <a:cubicBezTo>
                  <a:pt x="813039" y="662556"/>
                  <a:pt x="816468" y="653281"/>
                  <a:pt x="823113" y="645987"/>
                </a:cubicBezTo>
                <a:cubicBezTo>
                  <a:pt x="829758" y="638694"/>
                  <a:pt x="838334" y="633279"/>
                  <a:pt x="848843" y="629743"/>
                </a:cubicBezTo>
                <a:cubicBezTo>
                  <a:pt x="859352" y="626208"/>
                  <a:pt x="870509" y="624449"/>
                  <a:pt x="882316" y="624466"/>
                </a:cubicBezTo>
                <a:close/>
                <a:moveTo>
                  <a:pt x="92955" y="624466"/>
                </a:moveTo>
                <a:cubicBezTo>
                  <a:pt x="102279" y="624396"/>
                  <a:pt x="111161" y="625821"/>
                  <a:pt x="119600" y="628740"/>
                </a:cubicBezTo>
                <a:cubicBezTo>
                  <a:pt x="128040" y="631660"/>
                  <a:pt x="134955" y="636492"/>
                  <a:pt x="140347" y="643238"/>
                </a:cubicBezTo>
                <a:cubicBezTo>
                  <a:pt x="145738" y="649984"/>
                  <a:pt x="148524" y="659061"/>
                  <a:pt x="148705" y="670470"/>
                </a:cubicBezTo>
                <a:cubicBezTo>
                  <a:pt x="148547" y="676781"/>
                  <a:pt x="147442" y="684697"/>
                  <a:pt x="145389" y="694219"/>
                </a:cubicBezTo>
                <a:cubicBezTo>
                  <a:pt x="143336" y="703741"/>
                  <a:pt x="141284" y="713008"/>
                  <a:pt x="139231" y="722021"/>
                </a:cubicBezTo>
                <a:cubicBezTo>
                  <a:pt x="137179" y="731034"/>
                  <a:pt x="136074" y="737933"/>
                  <a:pt x="135916" y="742717"/>
                </a:cubicBezTo>
                <a:cubicBezTo>
                  <a:pt x="135966" y="747376"/>
                  <a:pt x="137159" y="750643"/>
                  <a:pt x="139494" y="752517"/>
                </a:cubicBezTo>
                <a:cubicBezTo>
                  <a:pt x="141828" y="754392"/>
                  <a:pt x="145000" y="755295"/>
                  <a:pt x="149009" y="755225"/>
                </a:cubicBezTo>
                <a:cubicBezTo>
                  <a:pt x="150889" y="755199"/>
                  <a:pt x="152464" y="755098"/>
                  <a:pt x="153734" y="754920"/>
                </a:cubicBezTo>
                <a:cubicBezTo>
                  <a:pt x="155004" y="754742"/>
                  <a:pt x="155664" y="754640"/>
                  <a:pt x="155715" y="754615"/>
                </a:cubicBezTo>
                <a:lnTo>
                  <a:pt x="150229" y="783534"/>
                </a:lnTo>
                <a:cubicBezTo>
                  <a:pt x="150260" y="783572"/>
                  <a:pt x="148979" y="783725"/>
                  <a:pt x="146384" y="783991"/>
                </a:cubicBezTo>
                <a:cubicBezTo>
                  <a:pt x="143789" y="784257"/>
                  <a:pt x="139690" y="784409"/>
                  <a:pt x="134089" y="784447"/>
                </a:cubicBezTo>
                <a:cubicBezTo>
                  <a:pt x="125270" y="784707"/>
                  <a:pt x="117402" y="783046"/>
                  <a:pt x="110482" y="779463"/>
                </a:cubicBezTo>
                <a:cubicBezTo>
                  <a:pt x="103563" y="775881"/>
                  <a:pt x="99347" y="768817"/>
                  <a:pt x="97835" y="758273"/>
                </a:cubicBezTo>
                <a:lnTo>
                  <a:pt x="97225" y="758273"/>
                </a:lnTo>
                <a:cubicBezTo>
                  <a:pt x="97291" y="758630"/>
                  <a:pt x="95261" y="761129"/>
                  <a:pt x="91137" y="765770"/>
                </a:cubicBezTo>
                <a:cubicBezTo>
                  <a:pt x="87012" y="770411"/>
                  <a:pt x="81007" y="775052"/>
                  <a:pt x="73121" y="779693"/>
                </a:cubicBezTo>
                <a:cubicBezTo>
                  <a:pt x="65236" y="784335"/>
                  <a:pt x="55684" y="786834"/>
                  <a:pt x="44466" y="787191"/>
                </a:cubicBezTo>
                <a:cubicBezTo>
                  <a:pt x="32218" y="787185"/>
                  <a:pt x="21837" y="783848"/>
                  <a:pt x="13323" y="777181"/>
                </a:cubicBezTo>
                <a:cubicBezTo>
                  <a:pt x="4809" y="770513"/>
                  <a:pt x="368" y="760550"/>
                  <a:pt x="0" y="747291"/>
                </a:cubicBezTo>
                <a:cubicBezTo>
                  <a:pt x="215" y="735535"/>
                  <a:pt x="3651" y="725779"/>
                  <a:pt x="10307" y="718022"/>
                </a:cubicBezTo>
                <a:cubicBezTo>
                  <a:pt x="16964" y="710265"/>
                  <a:pt x="25552" y="704159"/>
                  <a:pt x="36071" y="699704"/>
                </a:cubicBezTo>
                <a:cubicBezTo>
                  <a:pt x="46590" y="695249"/>
                  <a:pt x="57751" y="692097"/>
                  <a:pt x="69554" y="690247"/>
                </a:cubicBezTo>
                <a:cubicBezTo>
                  <a:pt x="81357" y="688397"/>
                  <a:pt x="92512" y="687501"/>
                  <a:pt x="103019" y="687559"/>
                </a:cubicBezTo>
                <a:lnTo>
                  <a:pt x="108508" y="687559"/>
                </a:lnTo>
                <a:cubicBezTo>
                  <a:pt x="108585" y="687292"/>
                  <a:pt x="108890" y="685690"/>
                  <a:pt x="109423" y="682753"/>
                </a:cubicBezTo>
                <a:cubicBezTo>
                  <a:pt x="109957" y="679816"/>
                  <a:pt x="110262" y="677146"/>
                  <a:pt x="110338" y="674742"/>
                </a:cubicBezTo>
                <a:cubicBezTo>
                  <a:pt x="110319" y="668601"/>
                  <a:pt x="108222" y="663871"/>
                  <a:pt x="104048" y="660552"/>
                </a:cubicBezTo>
                <a:cubicBezTo>
                  <a:pt x="99874" y="657234"/>
                  <a:pt x="93737" y="655555"/>
                  <a:pt x="85636" y="655517"/>
                </a:cubicBezTo>
                <a:cubicBezTo>
                  <a:pt x="77863" y="655694"/>
                  <a:pt x="70469" y="656934"/>
                  <a:pt x="63453" y="659236"/>
                </a:cubicBezTo>
                <a:cubicBezTo>
                  <a:pt x="56437" y="661537"/>
                  <a:pt x="50692" y="663839"/>
                  <a:pt x="46217" y="666141"/>
                </a:cubicBezTo>
                <a:cubicBezTo>
                  <a:pt x="41742" y="668443"/>
                  <a:pt x="39431" y="669683"/>
                  <a:pt x="39282" y="669860"/>
                </a:cubicBezTo>
                <a:lnTo>
                  <a:pt x="30450" y="641209"/>
                </a:lnTo>
                <a:cubicBezTo>
                  <a:pt x="30601" y="641002"/>
                  <a:pt x="33517" y="639555"/>
                  <a:pt x="39201" y="636868"/>
                </a:cubicBezTo>
                <a:cubicBezTo>
                  <a:pt x="44884" y="634181"/>
                  <a:pt x="52430" y="631494"/>
                  <a:pt x="61841" y="628806"/>
                </a:cubicBezTo>
                <a:cubicBezTo>
                  <a:pt x="71251" y="626119"/>
                  <a:pt x="81623" y="624672"/>
                  <a:pt x="92955" y="624466"/>
                </a:cubicBezTo>
                <a:close/>
                <a:moveTo>
                  <a:pt x="1434132" y="585756"/>
                </a:moveTo>
                <a:lnTo>
                  <a:pt x="1471308" y="585756"/>
                </a:lnTo>
                <a:lnTo>
                  <a:pt x="1463078" y="628123"/>
                </a:lnTo>
                <a:lnTo>
                  <a:pt x="1498740" y="628123"/>
                </a:lnTo>
                <a:lnTo>
                  <a:pt x="1493253" y="657041"/>
                </a:lnTo>
                <a:lnTo>
                  <a:pt x="1457592" y="657041"/>
                </a:lnTo>
                <a:lnTo>
                  <a:pt x="1445095" y="722294"/>
                </a:lnTo>
                <a:cubicBezTo>
                  <a:pt x="1444790" y="724174"/>
                  <a:pt x="1444562" y="726055"/>
                  <a:pt x="1444409" y="727935"/>
                </a:cubicBezTo>
                <a:cubicBezTo>
                  <a:pt x="1444257" y="729815"/>
                  <a:pt x="1444181" y="731391"/>
                  <a:pt x="1444181" y="732661"/>
                </a:cubicBezTo>
                <a:cubicBezTo>
                  <a:pt x="1444492" y="741409"/>
                  <a:pt x="1447146" y="747164"/>
                  <a:pt x="1452144" y="749927"/>
                </a:cubicBezTo>
                <a:cubicBezTo>
                  <a:pt x="1457141" y="752691"/>
                  <a:pt x="1462615" y="753949"/>
                  <a:pt x="1468565" y="753701"/>
                </a:cubicBezTo>
                <a:cubicBezTo>
                  <a:pt x="1471054" y="753675"/>
                  <a:pt x="1473086" y="753574"/>
                  <a:pt x="1474661" y="753396"/>
                </a:cubicBezTo>
                <a:cubicBezTo>
                  <a:pt x="1476235" y="753218"/>
                  <a:pt x="1477048" y="753116"/>
                  <a:pt x="1477099" y="753091"/>
                </a:cubicBezTo>
                <a:lnTo>
                  <a:pt x="1471003" y="784144"/>
                </a:lnTo>
                <a:cubicBezTo>
                  <a:pt x="1470857" y="784182"/>
                  <a:pt x="1469625" y="784334"/>
                  <a:pt x="1467307" y="784600"/>
                </a:cubicBezTo>
                <a:cubicBezTo>
                  <a:pt x="1464990" y="784867"/>
                  <a:pt x="1462462" y="785019"/>
                  <a:pt x="1459725" y="785057"/>
                </a:cubicBezTo>
                <a:cubicBezTo>
                  <a:pt x="1450221" y="785146"/>
                  <a:pt x="1441304" y="783751"/>
                  <a:pt x="1432975" y="780873"/>
                </a:cubicBezTo>
                <a:cubicBezTo>
                  <a:pt x="1424646" y="777995"/>
                  <a:pt x="1417874" y="773103"/>
                  <a:pt x="1412659" y="766197"/>
                </a:cubicBezTo>
                <a:cubicBezTo>
                  <a:pt x="1407444" y="759292"/>
                  <a:pt x="1404756" y="749841"/>
                  <a:pt x="1404595" y="737845"/>
                </a:cubicBezTo>
                <a:cubicBezTo>
                  <a:pt x="1404601" y="735704"/>
                  <a:pt x="1404741" y="733430"/>
                  <a:pt x="1405013" y="731022"/>
                </a:cubicBezTo>
                <a:cubicBezTo>
                  <a:pt x="1405286" y="728615"/>
                  <a:pt x="1405654" y="726112"/>
                  <a:pt x="1406117" y="723514"/>
                </a:cubicBezTo>
                <a:lnTo>
                  <a:pt x="1419211" y="657041"/>
                </a:lnTo>
                <a:lnTo>
                  <a:pt x="1395146" y="657041"/>
                </a:lnTo>
                <a:lnTo>
                  <a:pt x="1400937" y="628123"/>
                </a:lnTo>
                <a:lnTo>
                  <a:pt x="1425910" y="628123"/>
                </a:lnTo>
                <a:close/>
                <a:moveTo>
                  <a:pt x="729282" y="585756"/>
                </a:moveTo>
                <a:lnTo>
                  <a:pt x="766458" y="585756"/>
                </a:lnTo>
                <a:lnTo>
                  <a:pt x="758228" y="628123"/>
                </a:lnTo>
                <a:lnTo>
                  <a:pt x="793890" y="628123"/>
                </a:lnTo>
                <a:lnTo>
                  <a:pt x="788403" y="657041"/>
                </a:lnTo>
                <a:lnTo>
                  <a:pt x="752742" y="657041"/>
                </a:lnTo>
                <a:lnTo>
                  <a:pt x="740245" y="722294"/>
                </a:lnTo>
                <a:cubicBezTo>
                  <a:pt x="739940" y="724174"/>
                  <a:pt x="739712" y="726055"/>
                  <a:pt x="739559" y="727935"/>
                </a:cubicBezTo>
                <a:cubicBezTo>
                  <a:pt x="739407" y="729815"/>
                  <a:pt x="739330" y="731391"/>
                  <a:pt x="739330" y="732661"/>
                </a:cubicBezTo>
                <a:cubicBezTo>
                  <a:pt x="739642" y="741409"/>
                  <a:pt x="742296" y="747164"/>
                  <a:pt x="747293" y="749927"/>
                </a:cubicBezTo>
                <a:cubicBezTo>
                  <a:pt x="752291" y="752691"/>
                  <a:pt x="757765" y="753949"/>
                  <a:pt x="763715" y="753701"/>
                </a:cubicBezTo>
                <a:cubicBezTo>
                  <a:pt x="766204" y="753675"/>
                  <a:pt x="768236" y="753574"/>
                  <a:pt x="769811" y="753396"/>
                </a:cubicBezTo>
                <a:cubicBezTo>
                  <a:pt x="771385" y="753218"/>
                  <a:pt x="772198" y="753116"/>
                  <a:pt x="772249" y="753091"/>
                </a:cubicBezTo>
                <a:lnTo>
                  <a:pt x="766153" y="784144"/>
                </a:lnTo>
                <a:cubicBezTo>
                  <a:pt x="766007" y="784182"/>
                  <a:pt x="764775" y="784334"/>
                  <a:pt x="762457" y="784600"/>
                </a:cubicBezTo>
                <a:cubicBezTo>
                  <a:pt x="760140" y="784867"/>
                  <a:pt x="757612" y="785019"/>
                  <a:pt x="754875" y="785057"/>
                </a:cubicBezTo>
                <a:cubicBezTo>
                  <a:pt x="745371" y="785146"/>
                  <a:pt x="736454" y="783751"/>
                  <a:pt x="728125" y="780873"/>
                </a:cubicBezTo>
                <a:cubicBezTo>
                  <a:pt x="719796" y="777995"/>
                  <a:pt x="713024" y="773103"/>
                  <a:pt x="707809" y="766197"/>
                </a:cubicBezTo>
                <a:cubicBezTo>
                  <a:pt x="702594" y="759292"/>
                  <a:pt x="699906" y="749841"/>
                  <a:pt x="699745" y="737845"/>
                </a:cubicBezTo>
                <a:cubicBezTo>
                  <a:pt x="699751" y="735704"/>
                  <a:pt x="699891" y="733430"/>
                  <a:pt x="700163" y="731022"/>
                </a:cubicBezTo>
                <a:cubicBezTo>
                  <a:pt x="700436" y="728615"/>
                  <a:pt x="700804" y="726112"/>
                  <a:pt x="701267" y="723514"/>
                </a:cubicBezTo>
                <a:lnTo>
                  <a:pt x="714361" y="657041"/>
                </a:lnTo>
                <a:lnTo>
                  <a:pt x="690296" y="657041"/>
                </a:lnTo>
                <a:lnTo>
                  <a:pt x="696087" y="628123"/>
                </a:lnTo>
                <a:lnTo>
                  <a:pt x="721060" y="628123"/>
                </a:lnTo>
                <a:close/>
                <a:moveTo>
                  <a:pt x="1522248" y="567163"/>
                </a:moveTo>
                <a:lnTo>
                  <a:pt x="1584427" y="567163"/>
                </a:lnTo>
                <a:lnTo>
                  <a:pt x="1569796" y="643343"/>
                </a:lnTo>
                <a:cubicBezTo>
                  <a:pt x="1568964" y="647098"/>
                  <a:pt x="1568114" y="650244"/>
                  <a:pt x="1567244" y="652781"/>
                </a:cubicBezTo>
                <a:cubicBezTo>
                  <a:pt x="1566374" y="655319"/>
                  <a:pt x="1565904" y="656638"/>
                  <a:pt x="1565834" y="656740"/>
                </a:cubicBezTo>
                <a:lnTo>
                  <a:pt x="1566444" y="656740"/>
                </a:lnTo>
                <a:cubicBezTo>
                  <a:pt x="1567390" y="654616"/>
                  <a:pt x="1570340" y="651015"/>
                  <a:pt x="1575294" y="645937"/>
                </a:cubicBezTo>
                <a:cubicBezTo>
                  <a:pt x="1580248" y="640858"/>
                  <a:pt x="1587014" y="636084"/>
                  <a:pt x="1595591" y="631615"/>
                </a:cubicBezTo>
                <a:cubicBezTo>
                  <a:pt x="1604169" y="627146"/>
                  <a:pt x="1614367" y="624763"/>
                  <a:pt x="1626184" y="624466"/>
                </a:cubicBezTo>
                <a:cubicBezTo>
                  <a:pt x="1639762" y="624484"/>
                  <a:pt x="1650523" y="628024"/>
                  <a:pt x="1658466" y="635085"/>
                </a:cubicBezTo>
                <a:cubicBezTo>
                  <a:pt x="1666409" y="642146"/>
                  <a:pt x="1670470" y="652614"/>
                  <a:pt x="1670647" y="666490"/>
                </a:cubicBezTo>
                <a:cubicBezTo>
                  <a:pt x="1670493" y="673160"/>
                  <a:pt x="1669414" y="681664"/>
                  <a:pt x="1667410" y="692004"/>
                </a:cubicBezTo>
                <a:cubicBezTo>
                  <a:pt x="1665406" y="702344"/>
                  <a:pt x="1663401" y="712296"/>
                  <a:pt x="1661396" y="721860"/>
                </a:cubicBezTo>
                <a:cubicBezTo>
                  <a:pt x="1659390" y="731425"/>
                  <a:pt x="1658308" y="738379"/>
                  <a:pt x="1658150" y="742723"/>
                </a:cubicBezTo>
                <a:cubicBezTo>
                  <a:pt x="1658182" y="747513"/>
                  <a:pt x="1659338" y="750816"/>
                  <a:pt x="1661617" y="752633"/>
                </a:cubicBezTo>
                <a:cubicBezTo>
                  <a:pt x="1663897" y="754450"/>
                  <a:pt x="1667110" y="755314"/>
                  <a:pt x="1671257" y="755225"/>
                </a:cubicBezTo>
                <a:cubicBezTo>
                  <a:pt x="1672990" y="755199"/>
                  <a:pt x="1674476" y="755098"/>
                  <a:pt x="1675714" y="754920"/>
                </a:cubicBezTo>
                <a:cubicBezTo>
                  <a:pt x="1676952" y="754742"/>
                  <a:pt x="1677600" y="754640"/>
                  <a:pt x="1677657" y="754615"/>
                </a:cubicBezTo>
                <a:lnTo>
                  <a:pt x="1672171" y="783534"/>
                </a:lnTo>
                <a:cubicBezTo>
                  <a:pt x="1672126" y="783572"/>
                  <a:pt x="1670768" y="783725"/>
                  <a:pt x="1668094" y="783991"/>
                </a:cubicBezTo>
                <a:cubicBezTo>
                  <a:pt x="1665421" y="784257"/>
                  <a:pt x="1661700" y="784409"/>
                  <a:pt x="1656932" y="784447"/>
                </a:cubicBezTo>
                <a:cubicBezTo>
                  <a:pt x="1651278" y="784594"/>
                  <a:pt x="1645500" y="783996"/>
                  <a:pt x="1639598" y="782655"/>
                </a:cubicBezTo>
                <a:cubicBezTo>
                  <a:pt x="1633695" y="781313"/>
                  <a:pt x="1628707" y="778347"/>
                  <a:pt x="1624632" y="773758"/>
                </a:cubicBezTo>
                <a:cubicBezTo>
                  <a:pt x="1620556" y="769169"/>
                  <a:pt x="1618432" y="762076"/>
                  <a:pt x="1618260" y="752481"/>
                </a:cubicBezTo>
                <a:cubicBezTo>
                  <a:pt x="1618410" y="746732"/>
                  <a:pt x="1619463" y="738951"/>
                  <a:pt x="1621418" y="729137"/>
                </a:cubicBezTo>
                <a:cubicBezTo>
                  <a:pt x="1623373" y="719323"/>
                  <a:pt x="1625329" y="709644"/>
                  <a:pt x="1627285" y="700100"/>
                </a:cubicBezTo>
                <a:cubicBezTo>
                  <a:pt x="1629242" y="690556"/>
                  <a:pt x="1630297" y="683315"/>
                  <a:pt x="1630452" y="678377"/>
                </a:cubicBezTo>
                <a:cubicBezTo>
                  <a:pt x="1630464" y="672535"/>
                  <a:pt x="1628839" y="667989"/>
                  <a:pt x="1625575" y="664737"/>
                </a:cubicBezTo>
                <a:cubicBezTo>
                  <a:pt x="1622311" y="661486"/>
                  <a:pt x="1617332" y="659835"/>
                  <a:pt x="1610640" y="659784"/>
                </a:cubicBezTo>
                <a:cubicBezTo>
                  <a:pt x="1596581" y="660248"/>
                  <a:pt x="1584694" y="665798"/>
                  <a:pt x="1574978" y="676434"/>
                </a:cubicBezTo>
                <a:cubicBezTo>
                  <a:pt x="1565262" y="687070"/>
                  <a:pt x="1558862" y="700012"/>
                  <a:pt x="1555776" y="715258"/>
                </a:cubicBezTo>
                <a:lnTo>
                  <a:pt x="1542364" y="783533"/>
                </a:lnTo>
                <a:lnTo>
                  <a:pt x="1503655" y="783533"/>
                </a:lnTo>
                <a:lnTo>
                  <a:pt x="1539926" y="596081"/>
                </a:lnTo>
                <a:lnTo>
                  <a:pt x="1516761" y="596081"/>
                </a:lnTo>
                <a:close/>
                <a:moveTo>
                  <a:pt x="1334242" y="567163"/>
                </a:moveTo>
                <a:lnTo>
                  <a:pt x="1373238" y="567163"/>
                </a:lnTo>
                <a:lnTo>
                  <a:pt x="1366536" y="601568"/>
                </a:lnTo>
                <a:lnTo>
                  <a:pt x="1327540" y="601568"/>
                </a:lnTo>
                <a:close/>
                <a:moveTo>
                  <a:pt x="606009" y="567163"/>
                </a:moveTo>
                <a:lnTo>
                  <a:pt x="668465" y="567163"/>
                </a:lnTo>
                <a:lnTo>
                  <a:pt x="637070" y="730530"/>
                </a:lnTo>
                <a:cubicBezTo>
                  <a:pt x="636607" y="732563"/>
                  <a:pt x="636238" y="734595"/>
                  <a:pt x="635965" y="736628"/>
                </a:cubicBezTo>
                <a:cubicBezTo>
                  <a:pt x="635692" y="738660"/>
                  <a:pt x="635552" y="740388"/>
                  <a:pt x="635546" y="741811"/>
                </a:cubicBezTo>
                <a:cubicBezTo>
                  <a:pt x="635597" y="746428"/>
                  <a:pt x="636791" y="749541"/>
                  <a:pt x="639128" y="751148"/>
                </a:cubicBezTo>
                <a:cubicBezTo>
                  <a:pt x="641464" y="752755"/>
                  <a:pt x="644639" y="753504"/>
                  <a:pt x="648653" y="753396"/>
                </a:cubicBezTo>
                <a:cubicBezTo>
                  <a:pt x="650812" y="753383"/>
                  <a:pt x="652513" y="753333"/>
                  <a:pt x="653758" y="753244"/>
                </a:cubicBezTo>
                <a:cubicBezTo>
                  <a:pt x="655002" y="753155"/>
                  <a:pt x="655638" y="753104"/>
                  <a:pt x="655663" y="753091"/>
                </a:cubicBezTo>
                <a:lnTo>
                  <a:pt x="649567" y="783839"/>
                </a:lnTo>
                <a:cubicBezTo>
                  <a:pt x="649446" y="783877"/>
                  <a:pt x="648087" y="784029"/>
                  <a:pt x="645490" y="784296"/>
                </a:cubicBezTo>
                <a:cubicBezTo>
                  <a:pt x="642893" y="784562"/>
                  <a:pt x="639782" y="784714"/>
                  <a:pt x="636156" y="784752"/>
                </a:cubicBezTo>
                <a:cubicBezTo>
                  <a:pt x="629808" y="784886"/>
                  <a:pt x="623556" y="784145"/>
                  <a:pt x="617400" y="782531"/>
                </a:cubicBezTo>
                <a:cubicBezTo>
                  <a:pt x="611244" y="780917"/>
                  <a:pt x="606120" y="777628"/>
                  <a:pt x="602028" y="772664"/>
                </a:cubicBezTo>
                <a:cubicBezTo>
                  <a:pt x="597936" y="767700"/>
                  <a:pt x="595812" y="760262"/>
                  <a:pt x="595655" y="750347"/>
                </a:cubicBezTo>
                <a:cubicBezTo>
                  <a:pt x="595655" y="748054"/>
                  <a:pt x="595808" y="745552"/>
                  <a:pt x="596112" y="742840"/>
                </a:cubicBezTo>
                <a:cubicBezTo>
                  <a:pt x="596417" y="740128"/>
                  <a:pt x="596874" y="737244"/>
                  <a:pt x="597483" y="734189"/>
                </a:cubicBezTo>
                <a:lnTo>
                  <a:pt x="624279" y="596081"/>
                </a:lnTo>
                <a:lnTo>
                  <a:pt x="600223" y="596081"/>
                </a:lnTo>
                <a:close/>
                <a:moveTo>
                  <a:pt x="300952" y="567163"/>
                </a:moveTo>
                <a:lnTo>
                  <a:pt x="363436" y="567163"/>
                </a:lnTo>
                <a:lnTo>
                  <a:pt x="331432" y="733271"/>
                </a:lnTo>
                <a:cubicBezTo>
                  <a:pt x="331115" y="734827"/>
                  <a:pt x="330835" y="736441"/>
                  <a:pt x="330594" y="738111"/>
                </a:cubicBezTo>
                <a:cubicBezTo>
                  <a:pt x="330353" y="739782"/>
                  <a:pt x="330226" y="741319"/>
                  <a:pt x="330213" y="742723"/>
                </a:cubicBezTo>
                <a:cubicBezTo>
                  <a:pt x="330264" y="747380"/>
                  <a:pt x="331458" y="750645"/>
                  <a:pt x="333794" y="752518"/>
                </a:cubicBezTo>
                <a:cubicBezTo>
                  <a:pt x="336131" y="754392"/>
                  <a:pt x="339306" y="755294"/>
                  <a:pt x="343319" y="755224"/>
                </a:cubicBezTo>
                <a:cubicBezTo>
                  <a:pt x="345199" y="755199"/>
                  <a:pt x="346774" y="755097"/>
                  <a:pt x="348044" y="754920"/>
                </a:cubicBezTo>
                <a:cubicBezTo>
                  <a:pt x="349314" y="754742"/>
                  <a:pt x="349974" y="754641"/>
                  <a:pt x="350025" y="754615"/>
                </a:cubicBezTo>
                <a:lnTo>
                  <a:pt x="344234" y="783534"/>
                </a:lnTo>
                <a:cubicBezTo>
                  <a:pt x="344132" y="783572"/>
                  <a:pt x="342735" y="783725"/>
                  <a:pt x="340043" y="783991"/>
                </a:cubicBezTo>
                <a:cubicBezTo>
                  <a:pt x="337350" y="784257"/>
                  <a:pt x="333972" y="784409"/>
                  <a:pt x="329908" y="784447"/>
                </a:cubicBezTo>
                <a:cubicBezTo>
                  <a:pt x="319640" y="784707"/>
                  <a:pt x="311068" y="783046"/>
                  <a:pt x="304191" y="779463"/>
                </a:cubicBezTo>
                <a:cubicBezTo>
                  <a:pt x="297314" y="775880"/>
                  <a:pt x="293389" y="768815"/>
                  <a:pt x="292418" y="758269"/>
                </a:cubicBezTo>
                <a:lnTo>
                  <a:pt x="291808" y="758269"/>
                </a:lnTo>
                <a:cubicBezTo>
                  <a:pt x="286284" y="766533"/>
                  <a:pt x="278892" y="773370"/>
                  <a:pt x="269634" y="778781"/>
                </a:cubicBezTo>
                <a:cubicBezTo>
                  <a:pt x="260376" y="784191"/>
                  <a:pt x="250393" y="786994"/>
                  <a:pt x="239687" y="787191"/>
                </a:cubicBezTo>
                <a:cubicBezTo>
                  <a:pt x="220697" y="786963"/>
                  <a:pt x="206126" y="781101"/>
                  <a:pt x="195974" y="769603"/>
                </a:cubicBezTo>
                <a:cubicBezTo>
                  <a:pt x="185822" y="758105"/>
                  <a:pt x="180695" y="742335"/>
                  <a:pt x="180594" y="722294"/>
                </a:cubicBezTo>
                <a:cubicBezTo>
                  <a:pt x="180818" y="702751"/>
                  <a:pt x="184905" y="685669"/>
                  <a:pt x="192855" y="671046"/>
                </a:cubicBezTo>
                <a:cubicBezTo>
                  <a:pt x="200806" y="656424"/>
                  <a:pt x="211280" y="645037"/>
                  <a:pt x="224277" y="636886"/>
                </a:cubicBezTo>
                <a:cubicBezTo>
                  <a:pt x="237273" y="628735"/>
                  <a:pt x="251453" y="624595"/>
                  <a:pt x="266815" y="624466"/>
                </a:cubicBezTo>
                <a:cubicBezTo>
                  <a:pt x="275432" y="624383"/>
                  <a:pt x="283648" y="626070"/>
                  <a:pt x="291465" y="629527"/>
                </a:cubicBezTo>
                <a:cubicBezTo>
                  <a:pt x="299282" y="632984"/>
                  <a:pt x="305289" y="638705"/>
                  <a:pt x="309487" y="646690"/>
                </a:cubicBezTo>
                <a:lnTo>
                  <a:pt x="310096" y="646690"/>
                </a:lnTo>
                <a:cubicBezTo>
                  <a:pt x="310090" y="646583"/>
                  <a:pt x="310179" y="645580"/>
                  <a:pt x="310363" y="643684"/>
                </a:cubicBezTo>
                <a:cubicBezTo>
                  <a:pt x="310547" y="641788"/>
                  <a:pt x="310865" y="639644"/>
                  <a:pt x="311315" y="637252"/>
                </a:cubicBezTo>
                <a:lnTo>
                  <a:pt x="319240" y="596081"/>
                </a:lnTo>
                <a:lnTo>
                  <a:pt x="295161" y="596081"/>
                </a:lnTo>
                <a:close/>
                <a:moveTo>
                  <a:pt x="2810063" y="155423"/>
                </a:moveTo>
                <a:cubicBezTo>
                  <a:pt x="2794441" y="155585"/>
                  <a:pt x="2779558" y="159862"/>
                  <a:pt x="2765414" y="168254"/>
                </a:cubicBezTo>
                <a:cubicBezTo>
                  <a:pt x="2751270" y="176646"/>
                  <a:pt x="2739680" y="188181"/>
                  <a:pt x="2730642" y="202858"/>
                </a:cubicBezTo>
                <a:cubicBezTo>
                  <a:pt x="2721604" y="217534"/>
                  <a:pt x="2716934" y="234381"/>
                  <a:pt x="2716632" y="253397"/>
                </a:cubicBezTo>
                <a:cubicBezTo>
                  <a:pt x="2716948" y="272799"/>
                  <a:pt x="2722755" y="288034"/>
                  <a:pt x="2734056" y="299102"/>
                </a:cubicBezTo>
                <a:cubicBezTo>
                  <a:pt x="2745356" y="310171"/>
                  <a:pt x="2760254" y="315810"/>
                  <a:pt x="2778751" y="316020"/>
                </a:cubicBezTo>
                <a:cubicBezTo>
                  <a:pt x="2794373" y="315874"/>
                  <a:pt x="2809256" y="311678"/>
                  <a:pt x="2823400" y="303432"/>
                </a:cubicBezTo>
                <a:cubicBezTo>
                  <a:pt x="2837543" y="295187"/>
                  <a:pt x="2849134" y="283771"/>
                  <a:pt x="2858172" y="269184"/>
                </a:cubicBezTo>
                <a:cubicBezTo>
                  <a:pt x="2867209" y="254598"/>
                  <a:pt x="2871879" y="237720"/>
                  <a:pt x="2872181" y="218551"/>
                </a:cubicBezTo>
                <a:cubicBezTo>
                  <a:pt x="2871865" y="199349"/>
                  <a:pt x="2866058" y="184093"/>
                  <a:pt x="2854758" y="172783"/>
                </a:cubicBezTo>
                <a:cubicBezTo>
                  <a:pt x="2843458" y="161473"/>
                  <a:pt x="2828560" y="155686"/>
                  <a:pt x="2810063" y="155423"/>
                </a:cubicBezTo>
                <a:close/>
                <a:moveTo>
                  <a:pt x="1114045" y="150375"/>
                </a:moveTo>
                <a:cubicBezTo>
                  <a:pt x="1097640" y="150585"/>
                  <a:pt x="1082972" y="155723"/>
                  <a:pt x="1070040" y="165789"/>
                </a:cubicBezTo>
                <a:cubicBezTo>
                  <a:pt x="1057108" y="175855"/>
                  <a:pt x="1047364" y="189585"/>
                  <a:pt x="1040808" y="206978"/>
                </a:cubicBezTo>
                <a:lnTo>
                  <a:pt x="1153946" y="206978"/>
                </a:lnTo>
                <a:cubicBezTo>
                  <a:pt x="1153988" y="206768"/>
                  <a:pt x="1154157" y="205167"/>
                  <a:pt x="1154452" y="202177"/>
                </a:cubicBezTo>
                <a:cubicBezTo>
                  <a:pt x="1154746" y="199187"/>
                  <a:pt x="1154915" y="196070"/>
                  <a:pt x="1154957" y="192827"/>
                </a:cubicBezTo>
                <a:cubicBezTo>
                  <a:pt x="1154799" y="179340"/>
                  <a:pt x="1151074" y="168916"/>
                  <a:pt x="1143782" y="161557"/>
                </a:cubicBezTo>
                <a:cubicBezTo>
                  <a:pt x="1136490" y="154197"/>
                  <a:pt x="1126577" y="150470"/>
                  <a:pt x="1114045" y="150375"/>
                </a:cubicBezTo>
                <a:close/>
                <a:moveTo>
                  <a:pt x="2228566" y="107023"/>
                </a:moveTo>
                <a:lnTo>
                  <a:pt x="2350210" y="107023"/>
                </a:lnTo>
                <a:lnTo>
                  <a:pt x="2340620" y="154918"/>
                </a:lnTo>
                <a:lnTo>
                  <a:pt x="2309326" y="154918"/>
                </a:lnTo>
                <a:lnTo>
                  <a:pt x="2318916" y="280671"/>
                </a:lnTo>
                <a:cubicBezTo>
                  <a:pt x="2319294" y="287352"/>
                  <a:pt x="2319168" y="293560"/>
                  <a:pt x="2318537" y="299294"/>
                </a:cubicBezTo>
                <a:cubicBezTo>
                  <a:pt x="2317906" y="305029"/>
                  <a:pt x="2317528" y="308080"/>
                  <a:pt x="2317402" y="308448"/>
                </a:cubicBezTo>
                <a:lnTo>
                  <a:pt x="2319420" y="308448"/>
                </a:lnTo>
                <a:cubicBezTo>
                  <a:pt x="2319484" y="308080"/>
                  <a:pt x="2320367" y="305029"/>
                  <a:pt x="2322070" y="299294"/>
                </a:cubicBezTo>
                <a:cubicBezTo>
                  <a:pt x="2323774" y="293560"/>
                  <a:pt x="2325919" y="287352"/>
                  <a:pt x="2328506" y="280671"/>
                </a:cubicBezTo>
                <a:lnTo>
                  <a:pt x="2410780" y="107527"/>
                </a:lnTo>
                <a:lnTo>
                  <a:pt x="2467312" y="107527"/>
                </a:lnTo>
                <a:lnTo>
                  <a:pt x="2481445" y="280671"/>
                </a:lnTo>
                <a:cubicBezTo>
                  <a:pt x="2481823" y="287352"/>
                  <a:pt x="2481697" y="293560"/>
                  <a:pt x="2481066" y="299294"/>
                </a:cubicBezTo>
                <a:cubicBezTo>
                  <a:pt x="2480435" y="305029"/>
                  <a:pt x="2480056" y="308080"/>
                  <a:pt x="2479930" y="308448"/>
                </a:cubicBezTo>
                <a:lnTo>
                  <a:pt x="2481949" y="308448"/>
                </a:lnTo>
                <a:cubicBezTo>
                  <a:pt x="2482012" y="308080"/>
                  <a:pt x="2482896" y="305029"/>
                  <a:pt x="2484599" y="299294"/>
                </a:cubicBezTo>
                <a:cubicBezTo>
                  <a:pt x="2486303" y="293560"/>
                  <a:pt x="2488448" y="287352"/>
                  <a:pt x="2491035" y="280671"/>
                </a:cubicBezTo>
                <a:lnTo>
                  <a:pt x="2549586" y="154918"/>
                </a:lnTo>
                <a:lnTo>
                  <a:pt x="2518796" y="154918"/>
                </a:lnTo>
                <a:lnTo>
                  <a:pt x="2527881" y="107023"/>
                </a:lnTo>
                <a:lnTo>
                  <a:pt x="2653567" y="107023"/>
                </a:lnTo>
                <a:lnTo>
                  <a:pt x="2644478" y="154918"/>
                </a:lnTo>
                <a:lnTo>
                  <a:pt x="2613184" y="154918"/>
                </a:lnTo>
                <a:lnTo>
                  <a:pt x="2513244" y="364421"/>
                </a:lnTo>
                <a:lnTo>
                  <a:pt x="2440055" y="364421"/>
                </a:lnTo>
                <a:lnTo>
                  <a:pt x="2425922" y="213502"/>
                </a:lnTo>
                <a:cubicBezTo>
                  <a:pt x="2425502" y="206579"/>
                  <a:pt x="2425460" y="200224"/>
                  <a:pt x="2425796" y="194437"/>
                </a:cubicBezTo>
                <a:cubicBezTo>
                  <a:pt x="2426133" y="188650"/>
                  <a:pt x="2426343" y="185578"/>
                  <a:pt x="2426427" y="185220"/>
                </a:cubicBezTo>
                <a:lnTo>
                  <a:pt x="2424913" y="185220"/>
                </a:lnTo>
                <a:cubicBezTo>
                  <a:pt x="2424871" y="185578"/>
                  <a:pt x="2423945" y="188650"/>
                  <a:pt x="2422137" y="194437"/>
                </a:cubicBezTo>
                <a:cubicBezTo>
                  <a:pt x="2420328" y="200224"/>
                  <a:pt x="2417888" y="206579"/>
                  <a:pt x="2414818" y="213502"/>
                </a:cubicBezTo>
                <a:lnTo>
                  <a:pt x="2341124" y="364421"/>
                </a:lnTo>
                <a:lnTo>
                  <a:pt x="2268441" y="364421"/>
                </a:lnTo>
                <a:lnTo>
                  <a:pt x="2249765" y="154918"/>
                </a:lnTo>
                <a:lnTo>
                  <a:pt x="2218976" y="154918"/>
                </a:lnTo>
                <a:close/>
                <a:moveTo>
                  <a:pt x="1397940" y="107023"/>
                </a:moveTo>
                <a:lnTo>
                  <a:pt x="1501366" y="107023"/>
                </a:lnTo>
                <a:lnTo>
                  <a:pt x="1467542" y="281174"/>
                </a:lnTo>
                <a:cubicBezTo>
                  <a:pt x="1467017" y="283751"/>
                  <a:pt x="1466554" y="286424"/>
                  <a:pt x="1466154" y="289191"/>
                </a:cubicBezTo>
                <a:cubicBezTo>
                  <a:pt x="1465754" y="291958"/>
                  <a:pt x="1465544" y="294504"/>
                  <a:pt x="1465523" y="296829"/>
                </a:cubicBezTo>
                <a:cubicBezTo>
                  <a:pt x="1465607" y="304541"/>
                  <a:pt x="1467584" y="309949"/>
                  <a:pt x="1471455" y="313053"/>
                </a:cubicBezTo>
                <a:cubicBezTo>
                  <a:pt x="1475325" y="316157"/>
                  <a:pt x="1480584" y="317651"/>
                  <a:pt x="1487231" y="317535"/>
                </a:cubicBezTo>
                <a:cubicBezTo>
                  <a:pt x="1490344" y="317493"/>
                  <a:pt x="1492952" y="317325"/>
                  <a:pt x="1495055" y="317030"/>
                </a:cubicBezTo>
                <a:cubicBezTo>
                  <a:pt x="1497159" y="316735"/>
                  <a:pt x="1498253" y="316567"/>
                  <a:pt x="1498337" y="316525"/>
                </a:cubicBezTo>
                <a:lnTo>
                  <a:pt x="1489250" y="364423"/>
                </a:lnTo>
                <a:cubicBezTo>
                  <a:pt x="1488998" y="364486"/>
                  <a:pt x="1486600" y="364738"/>
                  <a:pt x="1482056" y="365179"/>
                </a:cubicBezTo>
                <a:cubicBezTo>
                  <a:pt x="1477513" y="365620"/>
                  <a:pt x="1472338" y="365872"/>
                  <a:pt x="1466533" y="365935"/>
                </a:cubicBezTo>
                <a:cubicBezTo>
                  <a:pt x="1456019" y="366190"/>
                  <a:pt x="1445664" y="365232"/>
                  <a:pt x="1435468" y="363059"/>
                </a:cubicBezTo>
                <a:cubicBezTo>
                  <a:pt x="1425272" y="360887"/>
                  <a:pt x="1416786" y="355969"/>
                  <a:pt x="1410008" y="348305"/>
                </a:cubicBezTo>
                <a:cubicBezTo>
                  <a:pt x="1403230" y="340642"/>
                  <a:pt x="1399713" y="328702"/>
                  <a:pt x="1399454" y="312485"/>
                </a:cubicBezTo>
                <a:cubicBezTo>
                  <a:pt x="1399454" y="308929"/>
                  <a:pt x="1399706" y="304931"/>
                  <a:pt x="1400211" y="300491"/>
                </a:cubicBezTo>
                <a:cubicBezTo>
                  <a:pt x="1400715" y="296051"/>
                  <a:pt x="1401472" y="291295"/>
                  <a:pt x="1402480" y="286224"/>
                </a:cubicBezTo>
                <a:lnTo>
                  <a:pt x="1428202" y="154918"/>
                </a:lnTo>
                <a:lnTo>
                  <a:pt x="1388348" y="154918"/>
                </a:lnTo>
                <a:close/>
                <a:moveTo>
                  <a:pt x="2815113" y="100965"/>
                </a:moveTo>
                <a:cubicBezTo>
                  <a:pt x="2851347" y="101467"/>
                  <a:pt x="2880600" y="111934"/>
                  <a:pt x="2902873" y="132365"/>
                </a:cubicBezTo>
                <a:cubicBezTo>
                  <a:pt x="2925145" y="152797"/>
                  <a:pt x="2936601" y="180178"/>
                  <a:pt x="2937240" y="214510"/>
                </a:cubicBezTo>
                <a:cubicBezTo>
                  <a:pt x="2936774" y="244895"/>
                  <a:pt x="2928851" y="271766"/>
                  <a:pt x="2913471" y="295124"/>
                </a:cubicBezTo>
                <a:cubicBezTo>
                  <a:pt x="2898092" y="318482"/>
                  <a:pt x="2878054" y="336818"/>
                  <a:pt x="2853360" y="350131"/>
                </a:cubicBezTo>
                <a:cubicBezTo>
                  <a:pt x="2828665" y="363445"/>
                  <a:pt x="2802112" y="370227"/>
                  <a:pt x="2773701" y="370478"/>
                </a:cubicBezTo>
                <a:cubicBezTo>
                  <a:pt x="2737686" y="370018"/>
                  <a:pt x="2708496" y="359593"/>
                  <a:pt x="2686129" y="339204"/>
                </a:cubicBezTo>
                <a:cubicBezTo>
                  <a:pt x="2663762" y="318815"/>
                  <a:pt x="2652243" y="291223"/>
                  <a:pt x="2651573" y="256428"/>
                </a:cubicBezTo>
                <a:cubicBezTo>
                  <a:pt x="2652020" y="226367"/>
                  <a:pt x="2659869" y="199689"/>
                  <a:pt x="2675118" y="176394"/>
                </a:cubicBezTo>
                <a:cubicBezTo>
                  <a:pt x="2690366" y="153098"/>
                  <a:pt x="2710329" y="134769"/>
                  <a:pt x="2735005" y="121406"/>
                </a:cubicBezTo>
                <a:cubicBezTo>
                  <a:pt x="2759681" y="108043"/>
                  <a:pt x="2786384" y="101229"/>
                  <a:pt x="2815113" y="100965"/>
                </a:cubicBezTo>
                <a:close/>
                <a:moveTo>
                  <a:pt x="1764757" y="100965"/>
                </a:moveTo>
                <a:cubicBezTo>
                  <a:pt x="1786741" y="100996"/>
                  <a:pt x="1804184" y="106859"/>
                  <a:pt x="1817088" y="118553"/>
                </a:cubicBezTo>
                <a:cubicBezTo>
                  <a:pt x="1829991" y="130248"/>
                  <a:pt x="1836590" y="147586"/>
                  <a:pt x="1836884" y="170568"/>
                </a:cubicBezTo>
                <a:cubicBezTo>
                  <a:pt x="1836629" y="181755"/>
                  <a:pt x="1834841" y="195841"/>
                  <a:pt x="1831522" y="212826"/>
                </a:cubicBezTo>
                <a:cubicBezTo>
                  <a:pt x="1828203" y="229811"/>
                  <a:pt x="1824882" y="246182"/>
                  <a:pt x="1821561" y="261939"/>
                </a:cubicBezTo>
                <a:cubicBezTo>
                  <a:pt x="1818239" y="277696"/>
                  <a:pt x="1816448" y="289326"/>
                  <a:pt x="1816186" y="296829"/>
                </a:cubicBezTo>
                <a:cubicBezTo>
                  <a:pt x="1816270" y="304762"/>
                  <a:pt x="1818247" y="310233"/>
                  <a:pt x="1822118" y="313242"/>
                </a:cubicBezTo>
                <a:cubicBezTo>
                  <a:pt x="1825988" y="316251"/>
                  <a:pt x="1831247" y="317682"/>
                  <a:pt x="1837893" y="317535"/>
                </a:cubicBezTo>
                <a:cubicBezTo>
                  <a:pt x="1841007" y="317493"/>
                  <a:pt x="1843615" y="317325"/>
                  <a:pt x="1845718" y="317030"/>
                </a:cubicBezTo>
                <a:cubicBezTo>
                  <a:pt x="1847822" y="316735"/>
                  <a:pt x="1848916" y="316567"/>
                  <a:pt x="1849000" y="316525"/>
                </a:cubicBezTo>
                <a:lnTo>
                  <a:pt x="1839913" y="364423"/>
                </a:lnTo>
                <a:cubicBezTo>
                  <a:pt x="1839850" y="364486"/>
                  <a:pt x="1837578" y="364738"/>
                  <a:pt x="1833098" y="365179"/>
                </a:cubicBezTo>
                <a:cubicBezTo>
                  <a:pt x="1828618" y="365620"/>
                  <a:pt x="1822308" y="365872"/>
                  <a:pt x="1814169" y="365935"/>
                </a:cubicBezTo>
                <a:cubicBezTo>
                  <a:pt x="1804969" y="366178"/>
                  <a:pt x="1795517" y="365188"/>
                  <a:pt x="1785814" y="362966"/>
                </a:cubicBezTo>
                <a:cubicBezTo>
                  <a:pt x="1776110" y="360743"/>
                  <a:pt x="1767891" y="355832"/>
                  <a:pt x="1761157" y="348231"/>
                </a:cubicBezTo>
                <a:cubicBezTo>
                  <a:pt x="1754423" y="340630"/>
                  <a:pt x="1750911" y="328883"/>
                  <a:pt x="1750622" y="312990"/>
                </a:cubicBezTo>
                <a:cubicBezTo>
                  <a:pt x="1750864" y="303469"/>
                  <a:pt x="1752565" y="290582"/>
                  <a:pt x="1755722" y="274327"/>
                </a:cubicBezTo>
                <a:cubicBezTo>
                  <a:pt x="1758879" y="258073"/>
                  <a:pt x="1762038" y="242042"/>
                  <a:pt x="1765197" y="226235"/>
                </a:cubicBezTo>
                <a:cubicBezTo>
                  <a:pt x="1768357" y="210427"/>
                  <a:pt x="1770061" y="198435"/>
                  <a:pt x="1770310" y="190256"/>
                </a:cubicBezTo>
                <a:cubicBezTo>
                  <a:pt x="1770394" y="180580"/>
                  <a:pt x="1767828" y="173050"/>
                  <a:pt x="1762612" y="167665"/>
                </a:cubicBezTo>
                <a:cubicBezTo>
                  <a:pt x="1757395" y="162280"/>
                  <a:pt x="1749023" y="159546"/>
                  <a:pt x="1737496" y="159462"/>
                </a:cubicBezTo>
                <a:cubicBezTo>
                  <a:pt x="1714863" y="160229"/>
                  <a:pt x="1695386" y="169421"/>
                  <a:pt x="1679063" y="187038"/>
                </a:cubicBezTo>
                <a:cubicBezTo>
                  <a:pt x="1662740" y="204654"/>
                  <a:pt x="1652097" y="226088"/>
                  <a:pt x="1647133" y="251340"/>
                </a:cubicBezTo>
                <a:lnTo>
                  <a:pt x="1624920" y="364421"/>
                </a:lnTo>
                <a:lnTo>
                  <a:pt x="1560808" y="364421"/>
                </a:lnTo>
                <a:lnTo>
                  <a:pt x="1599679" y="166024"/>
                </a:lnTo>
                <a:cubicBezTo>
                  <a:pt x="1600216" y="162690"/>
                  <a:pt x="1599774" y="160019"/>
                  <a:pt x="1598354" y="158010"/>
                </a:cubicBezTo>
                <a:cubicBezTo>
                  <a:pt x="1596934" y="156001"/>
                  <a:pt x="1594347" y="154971"/>
                  <a:pt x="1590592" y="154918"/>
                </a:cubicBezTo>
                <a:lnTo>
                  <a:pt x="1561817" y="154918"/>
                </a:lnTo>
                <a:lnTo>
                  <a:pt x="1570904" y="107023"/>
                </a:lnTo>
                <a:lnTo>
                  <a:pt x="1638551" y="107023"/>
                </a:lnTo>
                <a:cubicBezTo>
                  <a:pt x="1648584" y="107054"/>
                  <a:pt x="1655904" y="109008"/>
                  <a:pt x="1660511" y="112884"/>
                </a:cubicBezTo>
                <a:cubicBezTo>
                  <a:pt x="1665117" y="116759"/>
                  <a:pt x="1667389" y="122368"/>
                  <a:pt x="1667326" y="129710"/>
                </a:cubicBezTo>
                <a:cubicBezTo>
                  <a:pt x="1667294" y="132829"/>
                  <a:pt x="1666726" y="137304"/>
                  <a:pt x="1665622" y="143134"/>
                </a:cubicBezTo>
                <a:cubicBezTo>
                  <a:pt x="1664518" y="148964"/>
                  <a:pt x="1663066" y="154070"/>
                  <a:pt x="1661268" y="158453"/>
                </a:cubicBezTo>
                <a:lnTo>
                  <a:pt x="1662278" y="158453"/>
                </a:lnTo>
                <a:cubicBezTo>
                  <a:pt x="1663814" y="154727"/>
                  <a:pt x="1668706" y="148339"/>
                  <a:pt x="1676955" y="139290"/>
                </a:cubicBezTo>
                <a:cubicBezTo>
                  <a:pt x="1685204" y="130241"/>
                  <a:pt x="1696677" y="121725"/>
                  <a:pt x="1711376" y="113740"/>
                </a:cubicBezTo>
                <a:cubicBezTo>
                  <a:pt x="1726076" y="105756"/>
                  <a:pt x="1743869" y="101497"/>
                  <a:pt x="1764757" y="100965"/>
                </a:cubicBezTo>
                <a:close/>
                <a:moveTo>
                  <a:pt x="1115560" y="100965"/>
                </a:moveTo>
                <a:cubicBezTo>
                  <a:pt x="1149861" y="101456"/>
                  <a:pt x="1175515" y="110557"/>
                  <a:pt x="1192521" y="128268"/>
                </a:cubicBezTo>
                <a:cubicBezTo>
                  <a:pt x="1209527" y="145979"/>
                  <a:pt x="1218019" y="169352"/>
                  <a:pt x="1217997" y="198387"/>
                </a:cubicBezTo>
                <a:cubicBezTo>
                  <a:pt x="1217640" y="210032"/>
                  <a:pt x="1216211" y="220538"/>
                  <a:pt x="1213710" y="229907"/>
                </a:cubicBezTo>
                <a:cubicBezTo>
                  <a:pt x="1211209" y="239275"/>
                  <a:pt x="1209780" y="244232"/>
                  <a:pt x="1209423" y="244777"/>
                </a:cubicBezTo>
                <a:lnTo>
                  <a:pt x="1032222" y="244777"/>
                </a:lnTo>
                <a:cubicBezTo>
                  <a:pt x="1032159" y="244882"/>
                  <a:pt x="1031906" y="246188"/>
                  <a:pt x="1031464" y="248693"/>
                </a:cubicBezTo>
                <a:cubicBezTo>
                  <a:pt x="1031022" y="251198"/>
                  <a:pt x="1030770" y="254272"/>
                  <a:pt x="1030707" y="257914"/>
                </a:cubicBezTo>
                <a:cubicBezTo>
                  <a:pt x="1030844" y="275167"/>
                  <a:pt x="1036505" y="289167"/>
                  <a:pt x="1047690" y="299915"/>
                </a:cubicBezTo>
                <a:cubicBezTo>
                  <a:pt x="1058876" y="310662"/>
                  <a:pt x="1074764" y="316199"/>
                  <a:pt x="1095357" y="316525"/>
                </a:cubicBezTo>
                <a:cubicBezTo>
                  <a:pt x="1109380" y="316176"/>
                  <a:pt x="1122410" y="313731"/>
                  <a:pt x="1134446" y="309190"/>
                </a:cubicBezTo>
                <a:cubicBezTo>
                  <a:pt x="1146482" y="304648"/>
                  <a:pt x="1156217" y="300107"/>
                  <a:pt x="1163651" y="295566"/>
                </a:cubicBezTo>
                <a:cubicBezTo>
                  <a:pt x="1171086" y="291025"/>
                  <a:pt x="1174912" y="288579"/>
                  <a:pt x="1175130" y="288230"/>
                </a:cubicBezTo>
                <a:lnTo>
                  <a:pt x="1192276" y="336695"/>
                </a:lnTo>
                <a:cubicBezTo>
                  <a:pt x="1192078" y="337112"/>
                  <a:pt x="1187543" y="340032"/>
                  <a:pt x="1178672" y="345454"/>
                </a:cubicBezTo>
                <a:cubicBezTo>
                  <a:pt x="1169802" y="350876"/>
                  <a:pt x="1157789" y="356298"/>
                  <a:pt x="1142633" y="361720"/>
                </a:cubicBezTo>
                <a:cubicBezTo>
                  <a:pt x="1127477" y="367142"/>
                  <a:pt x="1110372" y="370061"/>
                  <a:pt x="1091316" y="370478"/>
                </a:cubicBezTo>
                <a:cubicBezTo>
                  <a:pt x="1050979" y="369756"/>
                  <a:pt x="1020084" y="359099"/>
                  <a:pt x="998630" y="338508"/>
                </a:cubicBezTo>
                <a:cubicBezTo>
                  <a:pt x="977176" y="317917"/>
                  <a:pt x="966350" y="291726"/>
                  <a:pt x="966152" y="259935"/>
                </a:cubicBezTo>
                <a:cubicBezTo>
                  <a:pt x="966407" y="230482"/>
                  <a:pt x="972958" y="203807"/>
                  <a:pt x="985807" y="179910"/>
                </a:cubicBezTo>
                <a:cubicBezTo>
                  <a:pt x="998656" y="156014"/>
                  <a:pt x="1016275" y="136968"/>
                  <a:pt x="1038664" y="122774"/>
                </a:cubicBezTo>
                <a:cubicBezTo>
                  <a:pt x="1061053" y="108580"/>
                  <a:pt x="1086685" y="101311"/>
                  <a:pt x="1115560" y="100965"/>
                </a:cubicBezTo>
                <a:close/>
                <a:moveTo>
                  <a:pt x="840832" y="100965"/>
                </a:moveTo>
                <a:cubicBezTo>
                  <a:pt x="862816" y="100996"/>
                  <a:pt x="880259" y="106859"/>
                  <a:pt x="893163" y="118553"/>
                </a:cubicBezTo>
                <a:cubicBezTo>
                  <a:pt x="906066" y="130248"/>
                  <a:pt x="912665" y="147586"/>
                  <a:pt x="912959" y="170568"/>
                </a:cubicBezTo>
                <a:cubicBezTo>
                  <a:pt x="912704" y="181755"/>
                  <a:pt x="910916" y="195841"/>
                  <a:pt x="907597" y="212826"/>
                </a:cubicBezTo>
                <a:cubicBezTo>
                  <a:pt x="904278" y="229811"/>
                  <a:pt x="900957" y="246182"/>
                  <a:pt x="897636" y="261939"/>
                </a:cubicBezTo>
                <a:cubicBezTo>
                  <a:pt x="894314" y="277696"/>
                  <a:pt x="892523" y="289326"/>
                  <a:pt x="892261" y="296829"/>
                </a:cubicBezTo>
                <a:cubicBezTo>
                  <a:pt x="892345" y="304762"/>
                  <a:pt x="894322" y="310233"/>
                  <a:pt x="898193" y="313242"/>
                </a:cubicBezTo>
                <a:cubicBezTo>
                  <a:pt x="902063" y="316251"/>
                  <a:pt x="907322" y="317682"/>
                  <a:pt x="913968" y="317535"/>
                </a:cubicBezTo>
                <a:cubicBezTo>
                  <a:pt x="917082" y="317493"/>
                  <a:pt x="919690" y="317325"/>
                  <a:pt x="921793" y="317030"/>
                </a:cubicBezTo>
                <a:cubicBezTo>
                  <a:pt x="923897" y="316735"/>
                  <a:pt x="924990" y="316567"/>
                  <a:pt x="925075" y="316525"/>
                </a:cubicBezTo>
                <a:lnTo>
                  <a:pt x="915988" y="364423"/>
                </a:lnTo>
                <a:cubicBezTo>
                  <a:pt x="915925" y="364486"/>
                  <a:pt x="913653" y="364738"/>
                  <a:pt x="909173" y="365179"/>
                </a:cubicBezTo>
                <a:cubicBezTo>
                  <a:pt x="904693" y="365620"/>
                  <a:pt x="898383" y="365872"/>
                  <a:pt x="890244" y="365935"/>
                </a:cubicBezTo>
                <a:cubicBezTo>
                  <a:pt x="881044" y="366178"/>
                  <a:pt x="871592" y="365188"/>
                  <a:pt x="861888" y="362966"/>
                </a:cubicBezTo>
                <a:cubicBezTo>
                  <a:pt x="852185" y="360743"/>
                  <a:pt x="843966" y="355832"/>
                  <a:pt x="837232" y="348231"/>
                </a:cubicBezTo>
                <a:cubicBezTo>
                  <a:pt x="830498" y="340630"/>
                  <a:pt x="826986" y="328883"/>
                  <a:pt x="826697" y="312990"/>
                </a:cubicBezTo>
                <a:cubicBezTo>
                  <a:pt x="826940" y="303469"/>
                  <a:pt x="828640" y="290582"/>
                  <a:pt x="831797" y="274327"/>
                </a:cubicBezTo>
                <a:cubicBezTo>
                  <a:pt x="834954" y="258073"/>
                  <a:pt x="838113" y="242042"/>
                  <a:pt x="841272" y="226235"/>
                </a:cubicBezTo>
                <a:cubicBezTo>
                  <a:pt x="844432" y="210427"/>
                  <a:pt x="846136" y="198435"/>
                  <a:pt x="846385" y="190256"/>
                </a:cubicBezTo>
                <a:cubicBezTo>
                  <a:pt x="846469" y="180580"/>
                  <a:pt x="843903" y="173050"/>
                  <a:pt x="838686" y="167665"/>
                </a:cubicBezTo>
                <a:cubicBezTo>
                  <a:pt x="833470" y="162280"/>
                  <a:pt x="825098" y="159546"/>
                  <a:pt x="813571" y="159462"/>
                </a:cubicBezTo>
                <a:cubicBezTo>
                  <a:pt x="790938" y="160229"/>
                  <a:pt x="771461" y="169421"/>
                  <a:pt x="755138" y="187038"/>
                </a:cubicBezTo>
                <a:cubicBezTo>
                  <a:pt x="738815" y="204654"/>
                  <a:pt x="728172" y="226088"/>
                  <a:pt x="723208" y="251340"/>
                </a:cubicBezTo>
                <a:lnTo>
                  <a:pt x="700995" y="364421"/>
                </a:lnTo>
                <a:lnTo>
                  <a:pt x="636883" y="364421"/>
                </a:lnTo>
                <a:lnTo>
                  <a:pt x="675754" y="166024"/>
                </a:lnTo>
                <a:cubicBezTo>
                  <a:pt x="676291" y="162690"/>
                  <a:pt x="675849" y="160019"/>
                  <a:pt x="674429" y="158010"/>
                </a:cubicBezTo>
                <a:cubicBezTo>
                  <a:pt x="673009" y="156001"/>
                  <a:pt x="670422" y="154971"/>
                  <a:pt x="666667" y="154918"/>
                </a:cubicBezTo>
                <a:lnTo>
                  <a:pt x="637892" y="154918"/>
                </a:lnTo>
                <a:lnTo>
                  <a:pt x="646979" y="107023"/>
                </a:lnTo>
                <a:lnTo>
                  <a:pt x="714626" y="107023"/>
                </a:lnTo>
                <a:cubicBezTo>
                  <a:pt x="724659" y="107054"/>
                  <a:pt x="731979" y="109008"/>
                  <a:pt x="736586" y="112884"/>
                </a:cubicBezTo>
                <a:cubicBezTo>
                  <a:pt x="741192" y="116759"/>
                  <a:pt x="743464" y="122368"/>
                  <a:pt x="743401" y="129710"/>
                </a:cubicBezTo>
                <a:cubicBezTo>
                  <a:pt x="743369" y="132829"/>
                  <a:pt x="742801" y="137304"/>
                  <a:pt x="741697" y="143134"/>
                </a:cubicBezTo>
                <a:cubicBezTo>
                  <a:pt x="740593" y="148964"/>
                  <a:pt x="739141" y="154070"/>
                  <a:pt x="737343" y="158453"/>
                </a:cubicBezTo>
                <a:lnTo>
                  <a:pt x="738352" y="158453"/>
                </a:lnTo>
                <a:cubicBezTo>
                  <a:pt x="739889" y="154727"/>
                  <a:pt x="744781" y="148339"/>
                  <a:pt x="753030" y="139290"/>
                </a:cubicBezTo>
                <a:cubicBezTo>
                  <a:pt x="761278" y="130241"/>
                  <a:pt x="772752" y="121725"/>
                  <a:pt x="787451" y="113740"/>
                </a:cubicBezTo>
                <a:cubicBezTo>
                  <a:pt x="802150" y="105756"/>
                  <a:pt x="819944" y="101497"/>
                  <a:pt x="840832" y="100965"/>
                </a:cubicBezTo>
                <a:close/>
                <a:moveTo>
                  <a:pt x="428774" y="57992"/>
                </a:moveTo>
                <a:cubicBezTo>
                  <a:pt x="403935" y="58310"/>
                  <a:pt x="380563" y="65192"/>
                  <a:pt x="358660" y="78639"/>
                </a:cubicBezTo>
                <a:cubicBezTo>
                  <a:pt x="336757" y="92086"/>
                  <a:pt x="318921" y="110189"/>
                  <a:pt x="305154" y="132949"/>
                </a:cubicBezTo>
                <a:cubicBezTo>
                  <a:pt x="291386" y="155710"/>
                  <a:pt x="284285" y="181219"/>
                  <a:pt x="283852" y="209477"/>
                </a:cubicBezTo>
                <a:cubicBezTo>
                  <a:pt x="284304" y="240500"/>
                  <a:pt x="293246" y="265306"/>
                  <a:pt x="310678" y="283894"/>
                </a:cubicBezTo>
                <a:cubicBezTo>
                  <a:pt x="328109" y="302482"/>
                  <a:pt x="351316" y="312013"/>
                  <a:pt x="380298" y="312487"/>
                </a:cubicBezTo>
                <a:cubicBezTo>
                  <a:pt x="404661" y="312169"/>
                  <a:pt x="427808" y="305174"/>
                  <a:pt x="449739" y="291503"/>
                </a:cubicBezTo>
                <a:cubicBezTo>
                  <a:pt x="471671" y="277832"/>
                  <a:pt x="489618" y="259392"/>
                  <a:pt x="503583" y="236183"/>
                </a:cubicBezTo>
                <a:cubicBezTo>
                  <a:pt x="517547" y="212974"/>
                  <a:pt x="524760" y="186904"/>
                  <a:pt x="525221" y="157973"/>
                </a:cubicBezTo>
                <a:cubicBezTo>
                  <a:pt x="524769" y="127739"/>
                  <a:pt x="515827" y="103627"/>
                  <a:pt x="498395" y="85638"/>
                </a:cubicBezTo>
                <a:cubicBezTo>
                  <a:pt x="480963" y="67649"/>
                  <a:pt x="457757" y="58434"/>
                  <a:pt x="428774" y="57992"/>
                </a:cubicBezTo>
                <a:close/>
                <a:moveTo>
                  <a:pt x="2096580" y="36852"/>
                </a:moveTo>
                <a:lnTo>
                  <a:pt x="2158153" y="36852"/>
                </a:lnTo>
                <a:lnTo>
                  <a:pt x="2144522" y="107023"/>
                </a:lnTo>
                <a:lnTo>
                  <a:pt x="2203587" y="107023"/>
                </a:lnTo>
                <a:lnTo>
                  <a:pt x="2194500" y="154918"/>
                </a:lnTo>
                <a:lnTo>
                  <a:pt x="2135436" y="154918"/>
                </a:lnTo>
                <a:lnTo>
                  <a:pt x="2114738" y="262993"/>
                </a:lnTo>
                <a:cubicBezTo>
                  <a:pt x="2114233" y="266108"/>
                  <a:pt x="2113854" y="269222"/>
                  <a:pt x="2113602" y="272336"/>
                </a:cubicBezTo>
                <a:cubicBezTo>
                  <a:pt x="2113350" y="275451"/>
                  <a:pt x="2113223" y="278060"/>
                  <a:pt x="2113223" y="280164"/>
                </a:cubicBezTo>
                <a:cubicBezTo>
                  <a:pt x="2113738" y="294652"/>
                  <a:pt x="2118134" y="304184"/>
                  <a:pt x="2126412" y="308761"/>
                </a:cubicBezTo>
                <a:cubicBezTo>
                  <a:pt x="2134689" y="313338"/>
                  <a:pt x="2143754" y="315421"/>
                  <a:pt x="2153609" y="315011"/>
                </a:cubicBezTo>
                <a:cubicBezTo>
                  <a:pt x="2157732" y="314969"/>
                  <a:pt x="2161097" y="314800"/>
                  <a:pt x="2163706" y="314506"/>
                </a:cubicBezTo>
                <a:cubicBezTo>
                  <a:pt x="2166314" y="314211"/>
                  <a:pt x="2167660" y="314043"/>
                  <a:pt x="2167744" y="314001"/>
                </a:cubicBezTo>
                <a:lnTo>
                  <a:pt x="2157648" y="365432"/>
                </a:lnTo>
                <a:cubicBezTo>
                  <a:pt x="2157406" y="365495"/>
                  <a:pt x="2155366" y="365747"/>
                  <a:pt x="2151527" y="366188"/>
                </a:cubicBezTo>
                <a:cubicBezTo>
                  <a:pt x="2147688" y="366630"/>
                  <a:pt x="2143502" y="366882"/>
                  <a:pt x="2138969" y="366945"/>
                </a:cubicBezTo>
                <a:cubicBezTo>
                  <a:pt x="2123227" y="367091"/>
                  <a:pt x="2108458" y="364781"/>
                  <a:pt x="2094663" y="360015"/>
                </a:cubicBezTo>
                <a:cubicBezTo>
                  <a:pt x="2080868" y="355249"/>
                  <a:pt x="2069652" y="347146"/>
                  <a:pt x="2061016" y="335708"/>
                </a:cubicBezTo>
                <a:cubicBezTo>
                  <a:pt x="2052379" y="324271"/>
                  <a:pt x="2047926" y="308618"/>
                  <a:pt x="2047659" y="288750"/>
                </a:cubicBezTo>
                <a:cubicBezTo>
                  <a:pt x="2047670" y="285204"/>
                  <a:pt x="2047901" y="281437"/>
                  <a:pt x="2048352" y="277450"/>
                </a:cubicBezTo>
                <a:cubicBezTo>
                  <a:pt x="2048804" y="273462"/>
                  <a:pt x="2049414" y="269317"/>
                  <a:pt x="2050180" y="265013"/>
                </a:cubicBezTo>
                <a:lnTo>
                  <a:pt x="2071867" y="154918"/>
                </a:lnTo>
                <a:lnTo>
                  <a:pt x="2032010" y="154918"/>
                </a:lnTo>
                <a:lnTo>
                  <a:pt x="2041601" y="107023"/>
                </a:lnTo>
                <a:lnTo>
                  <a:pt x="2082963" y="107023"/>
                </a:lnTo>
                <a:close/>
                <a:moveTo>
                  <a:pt x="169284" y="34382"/>
                </a:moveTo>
                <a:lnTo>
                  <a:pt x="212246" y="34382"/>
                </a:lnTo>
                <a:lnTo>
                  <a:pt x="169284" y="140396"/>
                </a:lnTo>
                <a:lnTo>
                  <a:pt x="113523" y="140396"/>
                </a:lnTo>
                <a:close/>
                <a:moveTo>
                  <a:pt x="92956" y="34382"/>
                </a:moveTo>
                <a:lnTo>
                  <a:pt x="135919" y="34382"/>
                </a:lnTo>
                <a:lnTo>
                  <a:pt x="92956" y="140396"/>
                </a:lnTo>
                <a:lnTo>
                  <a:pt x="37195" y="140396"/>
                </a:lnTo>
                <a:close/>
                <a:moveTo>
                  <a:pt x="1456972" y="6058"/>
                </a:moveTo>
                <a:lnTo>
                  <a:pt x="1521559" y="6058"/>
                </a:lnTo>
                <a:lnTo>
                  <a:pt x="1510458" y="63040"/>
                </a:lnTo>
                <a:lnTo>
                  <a:pt x="1445871" y="63040"/>
                </a:lnTo>
                <a:close/>
                <a:moveTo>
                  <a:pt x="433319" y="0"/>
                </a:moveTo>
                <a:cubicBezTo>
                  <a:pt x="481253" y="828"/>
                  <a:pt x="519553" y="15311"/>
                  <a:pt x="548218" y="43451"/>
                </a:cubicBezTo>
                <a:cubicBezTo>
                  <a:pt x="576883" y="71590"/>
                  <a:pt x="591577" y="108417"/>
                  <a:pt x="592300" y="153933"/>
                </a:cubicBezTo>
                <a:cubicBezTo>
                  <a:pt x="591712" y="193486"/>
                  <a:pt x="581339" y="229555"/>
                  <a:pt x="561181" y="262140"/>
                </a:cubicBezTo>
                <a:cubicBezTo>
                  <a:pt x="541024" y="294725"/>
                  <a:pt x="514611" y="320802"/>
                  <a:pt x="481942" y="340370"/>
                </a:cubicBezTo>
                <a:cubicBezTo>
                  <a:pt x="449273" y="359938"/>
                  <a:pt x="413877" y="369975"/>
                  <a:pt x="375754" y="370478"/>
                </a:cubicBezTo>
                <a:cubicBezTo>
                  <a:pt x="344071" y="370227"/>
                  <a:pt x="316387" y="363389"/>
                  <a:pt x="292701" y="349964"/>
                </a:cubicBezTo>
                <a:cubicBezTo>
                  <a:pt x="269016" y="336539"/>
                  <a:pt x="250576" y="318037"/>
                  <a:pt x="237381" y="294457"/>
                </a:cubicBezTo>
                <a:cubicBezTo>
                  <a:pt x="224187" y="270877"/>
                  <a:pt x="217486" y="243729"/>
                  <a:pt x="217278" y="213012"/>
                </a:cubicBezTo>
                <a:cubicBezTo>
                  <a:pt x="217841" y="174138"/>
                  <a:pt x="228095" y="138674"/>
                  <a:pt x="248041" y="106619"/>
                </a:cubicBezTo>
                <a:cubicBezTo>
                  <a:pt x="267986" y="74563"/>
                  <a:pt x="294243" y="48904"/>
                  <a:pt x="326813" y="29641"/>
                </a:cubicBezTo>
                <a:cubicBezTo>
                  <a:pt x="359382" y="10378"/>
                  <a:pt x="394884" y="498"/>
                  <a:pt x="433319" y="0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6" name="Rectangle 13" hidden="1">
            <a:extLst>
              <a:ext uri="{FF2B5EF4-FFF2-40B4-BE49-F238E27FC236}">
                <a16:creationId xmlns:a16="http://schemas.microsoft.com/office/drawing/2014/main" id="{6F649AA2-6DCF-40FF-89D1-46B6815E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-2924175"/>
            <a:ext cx="23860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5778AE"/>
                </a:solidFill>
                <a:latin typeface="Museo Slab 700"/>
              </a:rPr>
              <a:t>“</a:t>
            </a:r>
            <a:r>
              <a:rPr lang="en-US" altLang="en-US" sz="4000" b="1">
                <a:solidFill>
                  <a:srgbClr val="5778AE"/>
                </a:solidFill>
                <a:latin typeface="Museo Slab 700"/>
              </a:rPr>
              <a:t>One in two </a:t>
            </a:r>
            <a:r>
              <a:rPr lang="en-US" altLang="en-US" sz="2400" b="1">
                <a:solidFill>
                  <a:srgbClr val="5778AE"/>
                </a:solidFill>
                <a:latin typeface="Museo Slab 700"/>
              </a:rPr>
              <a:t>adults with diabetes are </a:t>
            </a:r>
            <a:r>
              <a:rPr lang="en-US" altLang="en-US" sz="3600" b="1">
                <a:solidFill>
                  <a:srgbClr val="5778AE"/>
                </a:solidFill>
                <a:latin typeface="Museo Slab 700"/>
              </a:rPr>
              <a:t>undiagnosed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778AE"/>
                </a:solidFill>
                <a:latin typeface="Museo Slab 700"/>
              </a:rPr>
              <a:t> (over 212 million people)</a:t>
            </a:r>
            <a:r>
              <a:rPr lang="en-US" altLang="en-US" sz="3600" b="1">
                <a:solidFill>
                  <a:srgbClr val="5778AE"/>
                </a:solidFill>
                <a:latin typeface="Museo Slab 700"/>
              </a:rPr>
              <a:t>”</a:t>
            </a:r>
            <a:r>
              <a:rPr lang="en-US" altLang="en-US" sz="2400" b="1">
                <a:solidFill>
                  <a:srgbClr val="5778AE"/>
                </a:solidFill>
                <a:latin typeface="Museo Slab 70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:a16="http://schemas.microsoft.com/office/drawing/2014/main" id="{897C5103-0748-4997-B3BE-01B322BD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675"/>
            <a:ext cx="51244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63D038D5-C308-47EA-87EC-B8FFBC621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643063"/>
            <a:ext cx="285115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>
            <a:extLst>
              <a:ext uri="{FF2B5EF4-FFF2-40B4-BE49-F238E27FC236}">
                <a16:creationId xmlns:a16="http://schemas.microsoft.com/office/drawing/2014/main" id="{AF9F581D-39E7-44AD-9D97-E9C24FA4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33463"/>
            <a:ext cx="4894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Number of adults (20-79 years) with IGT per IDF region, 2017</a:t>
            </a:r>
            <a:endParaRPr lang="en-US" altLang="en-US" sz="1800">
              <a:latin typeface="DIN-Medium"/>
              <a:ea typeface="DIN-Medium"/>
              <a:cs typeface="DIN-Medium"/>
            </a:endParaRPr>
          </a:p>
        </p:txBody>
      </p:sp>
      <p:sp>
        <p:nvSpPr>
          <p:cNvPr id="10" name="Text To Outline">
            <a:extLst>
              <a:ext uri="{FF2B5EF4-FFF2-40B4-BE49-F238E27FC236}">
                <a16:creationId xmlns:a16="http://schemas.microsoft.com/office/drawing/2014/main" id="{E7A8963D-B43A-49F2-9A85-1E798DDB43E8}"/>
              </a:ext>
            </a:extLst>
          </p:cNvPr>
          <p:cNvSpPr/>
          <p:nvPr/>
        </p:nvSpPr>
        <p:spPr>
          <a:xfrm>
            <a:off x="395288" y="423863"/>
            <a:ext cx="3987800" cy="350837"/>
          </a:xfrm>
          <a:custGeom>
            <a:avLst/>
            <a:gdLst/>
            <a:ahLst/>
            <a:cxnLst/>
            <a:rect l="l" t="t" r="r" b="b"/>
            <a:pathLst>
              <a:path w="5316426" h="351235">
                <a:moveTo>
                  <a:pt x="4541512" y="184357"/>
                </a:moveTo>
                <a:cubicBezTo>
                  <a:pt x="4533643" y="184197"/>
                  <a:pt x="4524009" y="184941"/>
                  <a:pt x="4512611" y="186588"/>
                </a:cubicBezTo>
                <a:cubicBezTo>
                  <a:pt x="4501212" y="188236"/>
                  <a:pt x="4491042" y="191748"/>
                  <a:pt x="4482100" y="197124"/>
                </a:cubicBezTo>
                <a:cubicBezTo>
                  <a:pt x="4473159" y="202500"/>
                  <a:pt x="4468439" y="210700"/>
                  <a:pt x="4467939" y="221725"/>
                </a:cubicBezTo>
                <a:cubicBezTo>
                  <a:pt x="4467892" y="228318"/>
                  <a:pt x="4469798" y="233625"/>
                  <a:pt x="4473657" y="237645"/>
                </a:cubicBezTo>
                <a:cubicBezTo>
                  <a:pt x="4477517" y="241664"/>
                  <a:pt x="4483616" y="243730"/>
                  <a:pt x="4491955" y="243841"/>
                </a:cubicBezTo>
                <a:cubicBezTo>
                  <a:pt x="4500819" y="243620"/>
                  <a:pt x="4509140" y="240757"/>
                  <a:pt x="4516917" y="235254"/>
                </a:cubicBezTo>
                <a:cubicBezTo>
                  <a:pt x="4524694" y="229751"/>
                  <a:pt x="4531349" y="222935"/>
                  <a:pt x="4536881" y="214805"/>
                </a:cubicBezTo>
                <a:cubicBezTo>
                  <a:pt x="4542413" y="206675"/>
                  <a:pt x="4546244" y="198559"/>
                  <a:pt x="4548373" y="190458"/>
                </a:cubicBezTo>
                <a:lnTo>
                  <a:pt x="4549898" y="184357"/>
                </a:lnTo>
                <a:close/>
                <a:moveTo>
                  <a:pt x="883912" y="184357"/>
                </a:moveTo>
                <a:cubicBezTo>
                  <a:pt x="876043" y="184197"/>
                  <a:pt x="866410" y="184941"/>
                  <a:pt x="855011" y="186588"/>
                </a:cubicBezTo>
                <a:cubicBezTo>
                  <a:pt x="843612" y="188236"/>
                  <a:pt x="833442" y="191748"/>
                  <a:pt x="824500" y="197124"/>
                </a:cubicBezTo>
                <a:cubicBezTo>
                  <a:pt x="815559" y="202500"/>
                  <a:pt x="810838" y="210700"/>
                  <a:pt x="810339" y="221725"/>
                </a:cubicBezTo>
                <a:cubicBezTo>
                  <a:pt x="810292" y="228318"/>
                  <a:pt x="812198" y="233625"/>
                  <a:pt x="816058" y="237645"/>
                </a:cubicBezTo>
                <a:cubicBezTo>
                  <a:pt x="819917" y="241664"/>
                  <a:pt x="826016" y="243730"/>
                  <a:pt x="834355" y="243841"/>
                </a:cubicBezTo>
                <a:cubicBezTo>
                  <a:pt x="843219" y="243620"/>
                  <a:pt x="851540" y="240757"/>
                  <a:pt x="859317" y="235254"/>
                </a:cubicBezTo>
                <a:cubicBezTo>
                  <a:pt x="867094" y="229751"/>
                  <a:pt x="873749" y="222935"/>
                  <a:pt x="879281" y="214805"/>
                </a:cubicBezTo>
                <a:cubicBezTo>
                  <a:pt x="884813" y="206675"/>
                  <a:pt x="888644" y="198559"/>
                  <a:pt x="890773" y="190458"/>
                </a:cubicBezTo>
                <a:lnTo>
                  <a:pt x="892298" y="184357"/>
                </a:lnTo>
                <a:close/>
                <a:moveTo>
                  <a:pt x="1608916" y="117682"/>
                </a:moveTo>
                <a:cubicBezTo>
                  <a:pt x="1599153" y="117741"/>
                  <a:pt x="1589553" y="120842"/>
                  <a:pt x="1580115" y="126985"/>
                </a:cubicBezTo>
                <a:cubicBezTo>
                  <a:pt x="1570677" y="133128"/>
                  <a:pt x="1562826" y="141960"/>
                  <a:pt x="1556563" y="153482"/>
                </a:cubicBezTo>
                <a:cubicBezTo>
                  <a:pt x="1550300" y="165003"/>
                  <a:pt x="1547050" y="178861"/>
                  <a:pt x="1546813" y="195055"/>
                </a:cubicBezTo>
                <a:cubicBezTo>
                  <a:pt x="1546916" y="208721"/>
                  <a:pt x="1550329" y="219409"/>
                  <a:pt x="1557052" y="227120"/>
                </a:cubicBezTo>
                <a:cubicBezTo>
                  <a:pt x="1563775" y="234830"/>
                  <a:pt x="1573189" y="238753"/>
                  <a:pt x="1585294" y="238888"/>
                </a:cubicBezTo>
                <a:cubicBezTo>
                  <a:pt x="1596376" y="238690"/>
                  <a:pt x="1606597" y="235020"/>
                  <a:pt x="1615957" y="227877"/>
                </a:cubicBezTo>
                <a:cubicBezTo>
                  <a:pt x="1625318" y="220734"/>
                  <a:pt x="1632857" y="211304"/>
                  <a:pt x="1638577" y="199587"/>
                </a:cubicBezTo>
                <a:cubicBezTo>
                  <a:pt x="1644297" y="187870"/>
                  <a:pt x="1647237" y="175052"/>
                  <a:pt x="1647397" y="161133"/>
                </a:cubicBezTo>
                <a:cubicBezTo>
                  <a:pt x="1647460" y="148984"/>
                  <a:pt x="1644380" y="138788"/>
                  <a:pt x="1638157" y="130546"/>
                </a:cubicBezTo>
                <a:cubicBezTo>
                  <a:pt x="1631934" y="122304"/>
                  <a:pt x="1622187" y="118016"/>
                  <a:pt x="1608916" y="117682"/>
                </a:cubicBezTo>
                <a:close/>
                <a:moveTo>
                  <a:pt x="662178" y="117682"/>
                </a:moveTo>
                <a:cubicBezTo>
                  <a:pt x="645755" y="118262"/>
                  <a:pt x="631452" y="125869"/>
                  <a:pt x="619268" y="140503"/>
                </a:cubicBezTo>
                <a:cubicBezTo>
                  <a:pt x="607084" y="155138"/>
                  <a:pt x="600686" y="173322"/>
                  <a:pt x="600075" y="195055"/>
                </a:cubicBezTo>
                <a:cubicBezTo>
                  <a:pt x="600019" y="207387"/>
                  <a:pt x="603083" y="217694"/>
                  <a:pt x="609267" y="225976"/>
                </a:cubicBezTo>
                <a:cubicBezTo>
                  <a:pt x="615450" y="234258"/>
                  <a:pt x="625086" y="238562"/>
                  <a:pt x="638175" y="238888"/>
                </a:cubicBezTo>
                <a:cubicBezTo>
                  <a:pt x="648182" y="238836"/>
                  <a:pt x="657928" y="235763"/>
                  <a:pt x="667413" y="229670"/>
                </a:cubicBezTo>
                <a:cubicBezTo>
                  <a:pt x="676898" y="223576"/>
                  <a:pt x="684753" y="214772"/>
                  <a:pt x="690979" y="203257"/>
                </a:cubicBezTo>
                <a:cubicBezTo>
                  <a:pt x="697204" y="191743"/>
                  <a:pt x="700431" y="177828"/>
                  <a:pt x="700659" y="161514"/>
                </a:cubicBezTo>
                <a:cubicBezTo>
                  <a:pt x="700580" y="147848"/>
                  <a:pt x="697214" y="137160"/>
                  <a:pt x="690562" y="129450"/>
                </a:cubicBezTo>
                <a:cubicBezTo>
                  <a:pt x="683911" y="121740"/>
                  <a:pt x="674450" y="117817"/>
                  <a:pt x="662178" y="117682"/>
                </a:cubicBezTo>
                <a:close/>
                <a:moveTo>
                  <a:pt x="3826365" y="117301"/>
                </a:moveTo>
                <a:cubicBezTo>
                  <a:pt x="3814575" y="117424"/>
                  <a:pt x="3803342" y="120652"/>
                  <a:pt x="3792667" y="126985"/>
                </a:cubicBezTo>
                <a:cubicBezTo>
                  <a:pt x="3781993" y="133319"/>
                  <a:pt x="3773245" y="142024"/>
                  <a:pt x="3766424" y="153101"/>
                </a:cubicBezTo>
                <a:cubicBezTo>
                  <a:pt x="3759603" y="164178"/>
                  <a:pt x="3756078" y="176892"/>
                  <a:pt x="3755851" y="191244"/>
                </a:cubicBezTo>
                <a:cubicBezTo>
                  <a:pt x="3756089" y="205887"/>
                  <a:pt x="3760472" y="217385"/>
                  <a:pt x="3769001" y="225738"/>
                </a:cubicBezTo>
                <a:cubicBezTo>
                  <a:pt x="3777529" y="234092"/>
                  <a:pt x="3788773" y="238348"/>
                  <a:pt x="3802733" y="238507"/>
                </a:cubicBezTo>
                <a:cubicBezTo>
                  <a:pt x="3814523" y="238396"/>
                  <a:pt x="3825755" y="235229"/>
                  <a:pt x="3836430" y="229006"/>
                </a:cubicBezTo>
                <a:cubicBezTo>
                  <a:pt x="3847104" y="222783"/>
                  <a:pt x="3855852" y="214167"/>
                  <a:pt x="3862672" y="203159"/>
                </a:cubicBezTo>
                <a:cubicBezTo>
                  <a:pt x="3869493" y="192150"/>
                  <a:pt x="3873018" y="179412"/>
                  <a:pt x="3873246" y="164945"/>
                </a:cubicBezTo>
                <a:cubicBezTo>
                  <a:pt x="3873008" y="150453"/>
                  <a:pt x="3868624" y="138939"/>
                  <a:pt x="3860096" y="130403"/>
                </a:cubicBezTo>
                <a:cubicBezTo>
                  <a:pt x="3851569" y="121867"/>
                  <a:pt x="3840324" y="117500"/>
                  <a:pt x="3826365" y="117301"/>
                </a:cubicBezTo>
                <a:close/>
                <a:moveTo>
                  <a:pt x="2845290" y="117301"/>
                </a:moveTo>
                <a:cubicBezTo>
                  <a:pt x="2833500" y="117424"/>
                  <a:pt x="2822267" y="120652"/>
                  <a:pt x="2811592" y="126985"/>
                </a:cubicBezTo>
                <a:cubicBezTo>
                  <a:pt x="2800918" y="133319"/>
                  <a:pt x="2792170" y="142024"/>
                  <a:pt x="2785349" y="153101"/>
                </a:cubicBezTo>
                <a:cubicBezTo>
                  <a:pt x="2778528" y="164178"/>
                  <a:pt x="2775004" y="176892"/>
                  <a:pt x="2774776" y="191244"/>
                </a:cubicBezTo>
                <a:cubicBezTo>
                  <a:pt x="2775014" y="205887"/>
                  <a:pt x="2779397" y="217385"/>
                  <a:pt x="2787926" y="225738"/>
                </a:cubicBezTo>
                <a:cubicBezTo>
                  <a:pt x="2796454" y="234092"/>
                  <a:pt x="2807698" y="238348"/>
                  <a:pt x="2821658" y="238507"/>
                </a:cubicBezTo>
                <a:cubicBezTo>
                  <a:pt x="2833448" y="238396"/>
                  <a:pt x="2844680" y="235229"/>
                  <a:pt x="2855355" y="229006"/>
                </a:cubicBezTo>
                <a:cubicBezTo>
                  <a:pt x="2866029" y="222783"/>
                  <a:pt x="2874777" y="214167"/>
                  <a:pt x="2881598" y="203159"/>
                </a:cubicBezTo>
                <a:cubicBezTo>
                  <a:pt x="2888419" y="192150"/>
                  <a:pt x="2891943" y="179412"/>
                  <a:pt x="2892171" y="164945"/>
                </a:cubicBezTo>
                <a:cubicBezTo>
                  <a:pt x="2891933" y="150453"/>
                  <a:pt x="2887550" y="138939"/>
                  <a:pt x="2879021" y="130403"/>
                </a:cubicBezTo>
                <a:cubicBezTo>
                  <a:pt x="2870493" y="121867"/>
                  <a:pt x="2859249" y="117500"/>
                  <a:pt x="2845290" y="117301"/>
                </a:cubicBezTo>
                <a:close/>
                <a:moveTo>
                  <a:pt x="5237972" y="113491"/>
                </a:moveTo>
                <a:cubicBezTo>
                  <a:pt x="5225591" y="113650"/>
                  <a:pt x="5214521" y="117528"/>
                  <a:pt x="5204761" y="125125"/>
                </a:cubicBezTo>
                <a:cubicBezTo>
                  <a:pt x="5195000" y="132721"/>
                  <a:pt x="5187647" y="143084"/>
                  <a:pt x="5182699" y="156211"/>
                </a:cubicBezTo>
                <a:lnTo>
                  <a:pt x="5268086" y="156211"/>
                </a:lnTo>
                <a:cubicBezTo>
                  <a:pt x="5268118" y="156052"/>
                  <a:pt x="5268245" y="154844"/>
                  <a:pt x="5268467" y="152587"/>
                </a:cubicBezTo>
                <a:cubicBezTo>
                  <a:pt x="5268690" y="150331"/>
                  <a:pt x="5268817" y="147978"/>
                  <a:pt x="5268849" y="145531"/>
                </a:cubicBezTo>
                <a:cubicBezTo>
                  <a:pt x="5268730" y="135352"/>
                  <a:pt x="5265919" y="127485"/>
                  <a:pt x="5260415" y="121930"/>
                </a:cubicBezTo>
                <a:cubicBezTo>
                  <a:pt x="5254911" y="116376"/>
                  <a:pt x="5247430" y="113563"/>
                  <a:pt x="5237972" y="113491"/>
                </a:cubicBezTo>
                <a:close/>
                <a:moveTo>
                  <a:pt x="4171172" y="113491"/>
                </a:moveTo>
                <a:cubicBezTo>
                  <a:pt x="4158791" y="113650"/>
                  <a:pt x="4147721" y="117528"/>
                  <a:pt x="4137961" y="125125"/>
                </a:cubicBezTo>
                <a:cubicBezTo>
                  <a:pt x="4128201" y="132721"/>
                  <a:pt x="4120847" y="143084"/>
                  <a:pt x="4115899" y="156211"/>
                </a:cubicBezTo>
                <a:lnTo>
                  <a:pt x="4201286" y="156211"/>
                </a:lnTo>
                <a:cubicBezTo>
                  <a:pt x="4201318" y="156052"/>
                  <a:pt x="4201445" y="154844"/>
                  <a:pt x="4201668" y="152587"/>
                </a:cubicBezTo>
                <a:cubicBezTo>
                  <a:pt x="4201890" y="150331"/>
                  <a:pt x="4202018" y="147978"/>
                  <a:pt x="4202049" y="145531"/>
                </a:cubicBezTo>
                <a:cubicBezTo>
                  <a:pt x="4201930" y="135352"/>
                  <a:pt x="4199119" y="127485"/>
                  <a:pt x="4193615" y="121930"/>
                </a:cubicBezTo>
                <a:cubicBezTo>
                  <a:pt x="4188111" y="116376"/>
                  <a:pt x="4180631" y="113563"/>
                  <a:pt x="4171172" y="113491"/>
                </a:cubicBezTo>
                <a:close/>
                <a:moveTo>
                  <a:pt x="3266297" y="113491"/>
                </a:moveTo>
                <a:cubicBezTo>
                  <a:pt x="3253917" y="113650"/>
                  <a:pt x="3242846" y="117528"/>
                  <a:pt x="3233086" y="125125"/>
                </a:cubicBezTo>
                <a:cubicBezTo>
                  <a:pt x="3223325" y="132721"/>
                  <a:pt x="3215972" y="143084"/>
                  <a:pt x="3211024" y="156211"/>
                </a:cubicBezTo>
                <a:lnTo>
                  <a:pt x="3296411" y="156211"/>
                </a:lnTo>
                <a:cubicBezTo>
                  <a:pt x="3296443" y="156052"/>
                  <a:pt x="3296570" y="154844"/>
                  <a:pt x="3296792" y="152587"/>
                </a:cubicBezTo>
                <a:cubicBezTo>
                  <a:pt x="3297015" y="150331"/>
                  <a:pt x="3297143" y="147978"/>
                  <a:pt x="3297174" y="145531"/>
                </a:cubicBezTo>
                <a:cubicBezTo>
                  <a:pt x="3297055" y="135352"/>
                  <a:pt x="3294244" y="127485"/>
                  <a:pt x="3288740" y="121930"/>
                </a:cubicBezTo>
                <a:cubicBezTo>
                  <a:pt x="3283237" y="116376"/>
                  <a:pt x="3275755" y="113563"/>
                  <a:pt x="3266297" y="113491"/>
                </a:cubicBezTo>
                <a:close/>
                <a:moveTo>
                  <a:pt x="1399397" y="113491"/>
                </a:moveTo>
                <a:cubicBezTo>
                  <a:pt x="1387016" y="113650"/>
                  <a:pt x="1375946" y="117528"/>
                  <a:pt x="1366186" y="125125"/>
                </a:cubicBezTo>
                <a:cubicBezTo>
                  <a:pt x="1356426" y="132721"/>
                  <a:pt x="1349072" y="143084"/>
                  <a:pt x="1344124" y="156211"/>
                </a:cubicBezTo>
                <a:lnTo>
                  <a:pt x="1429511" y="156211"/>
                </a:lnTo>
                <a:cubicBezTo>
                  <a:pt x="1429543" y="156052"/>
                  <a:pt x="1429670" y="154844"/>
                  <a:pt x="1429893" y="152587"/>
                </a:cubicBezTo>
                <a:cubicBezTo>
                  <a:pt x="1430115" y="150331"/>
                  <a:pt x="1430242" y="147978"/>
                  <a:pt x="1430274" y="145531"/>
                </a:cubicBezTo>
                <a:cubicBezTo>
                  <a:pt x="1430155" y="135352"/>
                  <a:pt x="1427344" y="127485"/>
                  <a:pt x="1421840" y="121930"/>
                </a:cubicBezTo>
                <a:cubicBezTo>
                  <a:pt x="1416337" y="116376"/>
                  <a:pt x="1408855" y="113563"/>
                  <a:pt x="1399397" y="113491"/>
                </a:cubicBezTo>
                <a:close/>
                <a:moveTo>
                  <a:pt x="2264283" y="80773"/>
                </a:moveTo>
                <a:lnTo>
                  <a:pt x="2342736" y="80773"/>
                </a:lnTo>
                <a:lnTo>
                  <a:pt x="2320244" y="195819"/>
                </a:lnTo>
                <a:cubicBezTo>
                  <a:pt x="2319648" y="199090"/>
                  <a:pt x="2319124" y="202266"/>
                  <a:pt x="2318671" y="205347"/>
                </a:cubicBezTo>
                <a:cubicBezTo>
                  <a:pt x="2318219" y="208428"/>
                  <a:pt x="2317980" y="211224"/>
                  <a:pt x="2317957" y="213733"/>
                </a:cubicBezTo>
                <a:cubicBezTo>
                  <a:pt x="2317877" y="221022"/>
                  <a:pt x="2319752" y="226644"/>
                  <a:pt x="2323580" y="230599"/>
                </a:cubicBezTo>
                <a:cubicBezTo>
                  <a:pt x="2327408" y="234553"/>
                  <a:pt x="2333666" y="236554"/>
                  <a:pt x="2342355" y="236602"/>
                </a:cubicBezTo>
                <a:cubicBezTo>
                  <a:pt x="2353751" y="236360"/>
                  <a:pt x="2364124" y="232863"/>
                  <a:pt x="2373472" y="226113"/>
                </a:cubicBezTo>
                <a:cubicBezTo>
                  <a:pt x="2382820" y="219363"/>
                  <a:pt x="2390622" y="210813"/>
                  <a:pt x="2396877" y="200463"/>
                </a:cubicBezTo>
                <a:cubicBezTo>
                  <a:pt x="2403132" y="190113"/>
                  <a:pt x="2407318" y="179417"/>
                  <a:pt x="2409436" y="168376"/>
                </a:cubicBezTo>
                <a:lnTo>
                  <a:pt x="2419331" y="116920"/>
                </a:lnTo>
                <a:lnTo>
                  <a:pt x="2389245" y="116920"/>
                </a:lnTo>
                <a:lnTo>
                  <a:pt x="2396488" y="80773"/>
                </a:lnTo>
                <a:lnTo>
                  <a:pt x="2474929" y="80773"/>
                </a:lnTo>
                <a:lnTo>
                  <a:pt x="2449021" y="212207"/>
                </a:lnTo>
                <a:cubicBezTo>
                  <a:pt x="2448640" y="214153"/>
                  <a:pt x="2448354" y="216170"/>
                  <a:pt x="2448163" y="218258"/>
                </a:cubicBezTo>
                <a:cubicBezTo>
                  <a:pt x="2447972" y="220346"/>
                  <a:pt x="2447878" y="222268"/>
                  <a:pt x="2447878" y="224023"/>
                </a:cubicBezTo>
                <a:cubicBezTo>
                  <a:pt x="2447917" y="229843"/>
                  <a:pt x="2449362" y="233925"/>
                  <a:pt x="2452211" y="236267"/>
                </a:cubicBezTo>
                <a:cubicBezTo>
                  <a:pt x="2455061" y="238610"/>
                  <a:pt x="2459078" y="239737"/>
                  <a:pt x="2464261" y="239650"/>
                </a:cubicBezTo>
                <a:cubicBezTo>
                  <a:pt x="2466427" y="239618"/>
                  <a:pt x="2468285" y="239491"/>
                  <a:pt x="2469833" y="239269"/>
                </a:cubicBezTo>
                <a:cubicBezTo>
                  <a:pt x="2471381" y="239046"/>
                  <a:pt x="2472190" y="238919"/>
                  <a:pt x="2472261" y="238888"/>
                </a:cubicBezTo>
                <a:lnTo>
                  <a:pt x="2465404" y="275037"/>
                </a:lnTo>
                <a:cubicBezTo>
                  <a:pt x="2465284" y="275084"/>
                  <a:pt x="2463332" y="275275"/>
                  <a:pt x="2459546" y="275607"/>
                </a:cubicBezTo>
                <a:cubicBezTo>
                  <a:pt x="2455760" y="275940"/>
                  <a:pt x="2450856" y="276131"/>
                  <a:pt x="2444833" y="276178"/>
                </a:cubicBezTo>
                <a:cubicBezTo>
                  <a:pt x="2432502" y="276464"/>
                  <a:pt x="2422146" y="273705"/>
                  <a:pt x="2413765" y="267902"/>
                </a:cubicBezTo>
                <a:cubicBezTo>
                  <a:pt x="2405383" y="262098"/>
                  <a:pt x="2401022" y="251538"/>
                  <a:pt x="2400681" y="236221"/>
                </a:cubicBezTo>
                <a:lnTo>
                  <a:pt x="2399919" y="236221"/>
                </a:lnTo>
                <a:cubicBezTo>
                  <a:pt x="2392882" y="247186"/>
                  <a:pt x="2383034" y="257034"/>
                  <a:pt x="2370375" y="265764"/>
                </a:cubicBezTo>
                <a:cubicBezTo>
                  <a:pt x="2357714" y="274493"/>
                  <a:pt x="2342148" y="279108"/>
                  <a:pt x="2323675" y="279607"/>
                </a:cubicBezTo>
                <a:cubicBezTo>
                  <a:pt x="2308017" y="279742"/>
                  <a:pt x="2294883" y="275666"/>
                  <a:pt x="2284271" y="267379"/>
                </a:cubicBezTo>
                <a:cubicBezTo>
                  <a:pt x="2273660" y="259092"/>
                  <a:pt x="2268140" y="245784"/>
                  <a:pt x="2267712" y="227454"/>
                </a:cubicBezTo>
                <a:cubicBezTo>
                  <a:pt x="2267728" y="224008"/>
                  <a:pt x="2267982" y="220324"/>
                  <a:pt x="2268473" y="216401"/>
                </a:cubicBezTo>
                <a:cubicBezTo>
                  <a:pt x="2268965" y="212478"/>
                  <a:pt x="2269600" y="208413"/>
                  <a:pt x="2270376" y="204204"/>
                </a:cubicBezTo>
                <a:lnTo>
                  <a:pt x="2287125" y="116920"/>
                </a:lnTo>
                <a:lnTo>
                  <a:pt x="2257044" y="116920"/>
                </a:lnTo>
                <a:close/>
                <a:moveTo>
                  <a:pt x="1009269" y="80773"/>
                </a:moveTo>
                <a:lnTo>
                  <a:pt x="1087326" y="80773"/>
                </a:lnTo>
                <a:lnTo>
                  <a:pt x="1061799" y="212207"/>
                </a:lnTo>
                <a:cubicBezTo>
                  <a:pt x="1061403" y="214153"/>
                  <a:pt x="1061053" y="216170"/>
                  <a:pt x="1060752" y="218258"/>
                </a:cubicBezTo>
                <a:cubicBezTo>
                  <a:pt x="1060450" y="220346"/>
                  <a:pt x="1060291" y="222268"/>
                  <a:pt x="1060275" y="224023"/>
                </a:cubicBezTo>
                <a:cubicBezTo>
                  <a:pt x="1060339" y="229843"/>
                  <a:pt x="1061831" y="233925"/>
                  <a:pt x="1064752" y="236267"/>
                </a:cubicBezTo>
                <a:cubicBezTo>
                  <a:pt x="1067673" y="238610"/>
                  <a:pt x="1071642" y="239737"/>
                  <a:pt x="1076659" y="239650"/>
                </a:cubicBezTo>
                <a:cubicBezTo>
                  <a:pt x="1079008" y="239618"/>
                  <a:pt x="1080976" y="239491"/>
                  <a:pt x="1082564" y="239269"/>
                </a:cubicBezTo>
                <a:cubicBezTo>
                  <a:pt x="1084151" y="239046"/>
                  <a:pt x="1084977" y="238919"/>
                  <a:pt x="1085040" y="238888"/>
                </a:cubicBezTo>
                <a:lnTo>
                  <a:pt x="1078182" y="275037"/>
                </a:lnTo>
                <a:cubicBezTo>
                  <a:pt x="1077992" y="275084"/>
                  <a:pt x="1076182" y="275275"/>
                  <a:pt x="1072753" y="275607"/>
                </a:cubicBezTo>
                <a:cubicBezTo>
                  <a:pt x="1069324" y="275940"/>
                  <a:pt x="1065419" y="276131"/>
                  <a:pt x="1061037" y="276178"/>
                </a:cubicBezTo>
                <a:cubicBezTo>
                  <a:pt x="1053103" y="276371"/>
                  <a:pt x="1045288" y="275647"/>
                  <a:pt x="1037593" y="274008"/>
                </a:cubicBezTo>
                <a:cubicBezTo>
                  <a:pt x="1029897" y="272368"/>
                  <a:pt x="1023492" y="268656"/>
                  <a:pt x="1018377" y="262873"/>
                </a:cubicBezTo>
                <a:cubicBezTo>
                  <a:pt x="1013262" y="257089"/>
                  <a:pt x="1010607" y="248078"/>
                  <a:pt x="1010412" y="235838"/>
                </a:cubicBezTo>
                <a:cubicBezTo>
                  <a:pt x="1010412" y="233155"/>
                  <a:pt x="1010602" y="230137"/>
                  <a:pt x="1010983" y="226786"/>
                </a:cubicBezTo>
                <a:cubicBezTo>
                  <a:pt x="1011364" y="223435"/>
                  <a:pt x="1011935" y="219846"/>
                  <a:pt x="1012696" y="216019"/>
                </a:cubicBezTo>
                <a:lnTo>
                  <a:pt x="1032108" y="116920"/>
                </a:lnTo>
                <a:lnTo>
                  <a:pt x="1002030" y="116920"/>
                </a:lnTo>
                <a:close/>
                <a:moveTo>
                  <a:pt x="4422985" y="78106"/>
                </a:moveTo>
                <a:cubicBezTo>
                  <a:pt x="4425699" y="78138"/>
                  <a:pt x="4428080" y="78264"/>
                  <a:pt x="4430127" y="78487"/>
                </a:cubicBezTo>
                <a:cubicBezTo>
                  <a:pt x="4432174" y="78709"/>
                  <a:pt x="4433602" y="78836"/>
                  <a:pt x="4434412" y="78867"/>
                </a:cubicBezTo>
                <a:lnTo>
                  <a:pt x="4424890" y="126445"/>
                </a:lnTo>
                <a:cubicBezTo>
                  <a:pt x="4424294" y="126413"/>
                  <a:pt x="4423009" y="126286"/>
                  <a:pt x="4421033" y="126064"/>
                </a:cubicBezTo>
                <a:cubicBezTo>
                  <a:pt x="4419057" y="125842"/>
                  <a:pt x="4416534" y="125715"/>
                  <a:pt x="4413463" y="125683"/>
                </a:cubicBezTo>
                <a:cubicBezTo>
                  <a:pt x="4403619" y="125777"/>
                  <a:pt x="4393726" y="129060"/>
                  <a:pt x="4383782" y="135533"/>
                </a:cubicBezTo>
                <a:cubicBezTo>
                  <a:pt x="4373840" y="142005"/>
                  <a:pt x="4365018" y="151102"/>
                  <a:pt x="4357318" y="162824"/>
                </a:cubicBezTo>
                <a:cubicBezTo>
                  <a:pt x="4349618" y="174545"/>
                  <a:pt x="4344210" y="188327"/>
                  <a:pt x="4341095" y="204169"/>
                </a:cubicBezTo>
                <a:lnTo>
                  <a:pt x="4327764" y="275035"/>
                </a:lnTo>
                <a:lnTo>
                  <a:pt x="4279392" y="275035"/>
                </a:lnTo>
                <a:lnTo>
                  <a:pt x="4308339" y="125302"/>
                </a:lnTo>
                <a:cubicBezTo>
                  <a:pt x="4308792" y="123119"/>
                  <a:pt x="4308554" y="121199"/>
                  <a:pt x="4307625" y="119540"/>
                </a:cubicBezTo>
                <a:cubicBezTo>
                  <a:pt x="4306697" y="117881"/>
                  <a:pt x="4304649" y="117008"/>
                  <a:pt x="4301483" y="116920"/>
                </a:cubicBezTo>
                <a:lnTo>
                  <a:pt x="4279773" y="116920"/>
                </a:lnTo>
                <a:lnTo>
                  <a:pt x="4287010" y="80773"/>
                </a:lnTo>
                <a:lnTo>
                  <a:pt x="4337667" y="80773"/>
                </a:lnTo>
                <a:cubicBezTo>
                  <a:pt x="4345253" y="80749"/>
                  <a:pt x="4350840" y="82128"/>
                  <a:pt x="4354426" y="84911"/>
                </a:cubicBezTo>
                <a:cubicBezTo>
                  <a:pt x="4358013" y="87693"/>
                  <a:pt x="4359790" y="92021"/>
                  <a:pt x="4359759" y="97895"/>
                </a:cubicBezTo>
                <a:cubicBezTo>
                  <a:pt x="4359679" y="100971"/>
                  <a:pt x="4358981" y="105665"/>
                  <a:pt x="4357664" y="111977"/>
                </a:cubicBezTo>
                <a:cubicBezTo>
                  <a:pt x="4356347" y="118289"/>
                  <a:pt x="4354886" y="123747"/>
                  <a:pt x="4353283" y="128350"/>
                </a:cubicBezTo>
                <a:lnTo>
                  <a:pt x="4354046" y="128350"/>
                </a:lnTo>
                <a:cubicBezTo>
                  <a:pt x="4360727" y="114599"/>
                  <a:pt x="4370122" y="102894"/>
                  <a:pt x="4382231" y="93236"/>
                </a:cubicBezTo>
                <a:cubicBezTo>
                  <a:pt x="4394340" y="83577"/>
                  <a:pt x="4407924" y="78534"/>
                  <a:pt x="4422985" y="78106"/>
                </a:cubicBezTo>
                <a:close/>
                <a:moveTo>
                  <a:pt x="1279735" y="78106"/>
                </a:moveTo>
                <a:cubicBezTo>
                  <a:pt x="1282449" y="78138"/>
                  <a:pt x="1284830" y="78264"/>
                  <a:pt x="1286877" y="78487"/>
                </a:cubicBezTo>
                <a:cubicBezTo>
                  <a:pt x="1288924" y="78709"/>
                  <a:pt x="1290352" y="78836"/>
                  <a:pt x="1291162" y="78867"/>
                </a:cubicBezTo>
                <a:lnTo>
                  <a:pt x="1281640" y="126445"/>
                </a:lnTo>
                <a:cubicBezTo>
                  <a:pt x="1281045" y="126413"/>
                  <a:pt x="1279759" y="126286"/>
                  <a:pt x="1277783" y="126064"/>
                </a:cubicBezTo>
                <a:cubicBezTo>
                  <a:pt x="1275807" y="125842"/>
                  <a:pt x="1273284" y="125715"/>
                  <a:pt x="1270213" y="125683"/>
                </a:cubicBezTo>
                <a:cubicBezTo>
                  <a:pt x="1260369" y="125777"/>
                  <a:pt x="1250475" y="129060"/>
                  <a:pt x="1240532" y="135533"/>
                </a:cubicBezTo>
                <a:cubicBezTo>
                  <a:pt x="1230590" y="142005"/>
                  <a:pt x="1221768" y="151102"/>
                  <a:pt x="1214068" y="162824"/>
                </a:cubicBezTo>
                <a:cubicBezTo>
                  <a:pt x="1206368" y="174545"/>
                  <a:pt x="1200960" y="188327"/>
                  <a:pt x="1197845" y="204169"/>
                </a:cubicBezTo>
                <a:lnTo>
                  <a:pt x="1184514" y="275035"/>
                </a:lnTo>
                <a:lnTo>
                  <a:pt x="1136142" y="275035"/>
                </a:lnTo>
                <a:lnTo>
                  <a:pt x="1165089" y="125302"/>
                </a:lnTo>
                <a:cubicBezTo>
                  <a:pt x="1165542" y="123119"/>
                  <a:pt x="1165303" y="121199"/>
                  <a:pt x="1164375" y="119540"/>
                </a:cubicBezTo>
                <a:cubicBezTo>
                  <a:pt x="1163447" y="117881"/>
                  <a:pt x="1161399" y="117008"/>
                  <a:pt x="1158233" y="116920"/>
                </a:cubicBezTo>
                <a:lnTo>
                  <a:pt x="1136523" y="116920"/>
                </a:lnTo>
                <a:lnTo>
                  <a:pt x="1143760" y="80773"/>
                </a:lnTo>
                <a:lnTo>
                  <a:pt x="1194417" y="80773"/>
                </a:lnTo>
                <a:cubicBezTo>
                  <a:pt x="1202003" y="80749"/>
                  <a:pt x="1207590" y="82128"/>
                  <a:pt x="1211176" y="84911"/>
                </a:cubicBezTo>
                <a:cubicBezTo>
                  <a:pt x="1214763" y="87693"/>
                  <a:pt x="1216540" y="92021"/>
                  <a:pt x="1216508" y="97895"/>
                </a:cubicBezTo>
                <a:cubicBezTo>
                  <a:pt x="1216429" y="100971"/>
                  <a:pt x="1215731" y="105665"/>
                  <a:pt x="1214414" y="111977"/>
                </a:cubicBezTo>
                <a:cubicBezTo>
                  <a:pt x="1213096" y="118289"/>
                  <a:pt x="1211637" y="123747"/>
                  <a:pt x="1210034" y="128350"/>
                </a:cubicBezTo>
                <a:lnTo>
                  <a:pt x="1210795" y="128350"/>
                </a:lnTo>
                <a:cubicBezTo>
                  <a:pt x="1217477" y="114599"/>
                  <a:pt x="1226872" y="102894"/>
                  <a:pt x="1238981" y="93236"/>
                </a:cubicBezTo>
                <a:cubicBezTo>
                  <a:pt x="1251090" y="83577"/>
                  <a:pt x="1264675" y="78534"/>
                  <a:pt x="1279735" y="78106"/>
                </a:cubicBezTo>
                <a:close/>
                <a:moveTo>
                  <a:pt x="5239116" y="76201"/>
                </a:moveTo>
                <a:cubicBezTo>
                  <a:pt x="5265003" y="76572"/>
                  <a:pt x="5284365" y="83440"/>
                  <a:pt x="5297199" y="96807"/>
                </a:cubicBezTo>
                <a:cubicBezTo>
                  <a:pt x="5310034" y="110174"/>
                  <a:pt x="5316443" y="127814"/>
                  <a:pt x="5316426" y="149727"/>
                </a:cubicBezTo>
                <a:cubicBezTo>
                  <a:pt x="5316156" y="158515"/>
                  <a:pt x="5315078" y="166445"/>
                  <a:pt x="5313191" y="173515"/>
                </a:cubicBezTo>
                <a:cubicBezTo>
                  <a:pt x="5311304" y="180586"/>
                  <a:pt x="5310225" y="184327"/>
                  <a:pt x="5309955" y="184738"/>
                </a:cubicBezTo>
                <a:lnTo>
                  <a:pt x="5176219" y="184738"/>
                </a:lnTo>
                <a:cubicBezTo>
                  <a:pt x="5176171" y="184818"/>
                  <a:pt x="5175981" y="185803"/>
                  <a:pt x="5175647" y="187693"/>
                </a:cubicBezTo>
                <a:cubicBezTo>
                  <a:pt x="5175313" y="189584"/>
                  <a:pt x="5175123" y="191904"/>
                  <a:pt x="5175075" y="194653"/>
                </a:cubicBezTo>
                <a:cubicBezTo>
                  <a:pt x="5175178" y="207674"/>
                  <a:pt x="5179451" y="218240"/>
                  <a:pt x="5187893" y="226351"/>
                </a:cubicBezTo>
                <a:cubicBezTo>
                  <a:pt x="5196335" y="234463"/>
                  <a:pt x="5208326" y="238642"/>
                  <a:pt x="5223868" y="238888"/>
                </a:cubicBezTo>
                <a:cubicBezTo>
                  <a:pt x="5234451" y="238624"/>
                  <a:pt x="5244285" y="236779"/>
                  <a:pt x="5253369" y="233351"/>
                </a:cubicBezTo>
                <a:cubicBezTo>
                  <a:pt x="5262453" y="229924"/>
                  <a:pt x="5269800" y="226497"/>
                  <a:pt x="5275410" y="223069"/>
                </a:cubicBezTo>
                <a:cubicBezTo>
                  <a:pt x="5281021" y="219642"/>
                  <a:pt x="5283909" y="217797"/>
                  <a:pt x="5284073" y="217533"/>
                </a:cubicBezTo>
                <a:lnTo>
                  <a:pt x="5297014" y="254110"/>
                </a:lnTo>
                <a:cubicBezTo>
                  <a:pt x="5296864" y="254425"/>
                  <a:pt x="5293442" y="256628"/>
                  <a:pt x="5286747" y="260721"/>
                </a:cubicBezTo>
                <a:cubicBezTo>
                  <a:pt x="5280053" y="264813"/>
                  <a:pt x="5270986" y="268905"/>
                  <a:pt x="5259548" y="272997"/>
                </a:cubicBezTo>
                <a:cubicBezTo>
                  <a:pt x="5248109" y="277089"/>
                  <a:pt x="5235200" y="279292"/>
                  <a:pt x="5220818" y="279607"/>
                </a:cubicBezTo>
                <a:cubicBezTo>
                  <a:pt x="5190375" y="279062"/>
                  <a:pt x="5167058" y="271019"/>
                  <a:pt x="5150866" y="255479"/>
                </a:cubicBezTo>
                <a:cubicBezTo>
                  <a:pt x="5134675" y="239938"/>
                  <a:pt x="5126504" y="220171"/>
                  <a:pt x="5126355" y="196178"/>
                </a:cubicBezTo>
                <a:cubicBezTo>
                  <a:pt x="5126547" y="173949"/>
                  <a:pt x="5131491" y="153817"/>
                  <a:pt x="5141189" y="135782"/>
                </a:cubicBezTo>
                <a:cubicBezTo>
                  <a:pt x="5150886" y="117747"/>
                  <a:pt x="5164183" y="103373"/>
                  <a:pt x="5181080" y="92661"/>
                </a:cubicBezTo>
                <a:cubicBezTo>
                  <a:pt x="5197978" y="81948"/>
                  <a:pt x="5217323" y="76462"/>
                  <a:pt x="5239116" y="76201"/>
                </a:cubicBezTo>
                <a:close/>
                <a:moveTo>
                  <a:pt x="5031438" y="76201"/>
                </a:moveTo>
                <a:cubicBezTo>
                  <a:pt x="5041935" y="76111"/>
                  <a:pt x="5053157" y="77559"/>
                  <a:pt x="5065107" y="80542"/>
                </a:cubicBezTo>
                <a:cubicBezTo>
                  <a:pt x="5077057" y="83526"/>
                  <a:pt x="5086954" y="88582"/>
                  <a:pt x="5094797" y="95711"/>
                </a:cubicBezTo>
                <a:cubicBezTo>
                  <a:pt x="5102641" y="102840"/>
                  <a:pt x="5105651" y="112578"/>
                  <a:pt x="5103828" y="124924"/>
                </a:cubicBezTo>
                <a:lnTo>
                  <a:pt x="5098875" y="149317"/>
                </a:lnTo>
                <a:lnTo>
                  <a:pt x="5057346" y="149317"/>
                </a:lnTo>
                <a:lnTo>
                  <a:pt x="5059632" y="137120"/>
                </a:lnTo>
                <a:cubicBezTo>
                  <a:pt x="5060378" y="130625"/>
                  <a:pt x="5057458" y="125702"/>
                  <a:pt x="5050869" y="122351"/>
                </a:cubicBezTo>
                <a:cubicBezTo>
                  <a:pt x="5044281" y="119000"/>
                  <a:pt x="5036407" y="117317"/>
                  <a:pt x="5027247" y="117301"/>
                </a:cubicBezTo>
                <a:cubicBezTo>
                  <a:pt x="5014014" y="117508"/>
                  <a:pt x="5002042" y="121033"/>
                  <a:pt x="4991334" y="127874"/>
                </a:cubicBezTo>
                <a:cubicBezTo>
                  <a:pt x="4980626" y="134716"/>
                  <a:pt x="4972099" y="143633"/>
                  <a:pt x="4965751" y="154625"/>
                </a:cubicBezTo>
                <a:cubicBezTo>
                  <a:pt x="4959403" y="165618"/>
                  <a:pt x="4956153" y="177443"/>
                  <a:pt x="4956000" y="190101"/>
                </a:cubicBezTo>
                <a:cubicBezTo>
                  <a:pt x="4956008" y="204306"/>
                  <a:pt x="4960374" y="215916"/>
                  <a:pt x="4969097" y="224928"/>
                </a:cubicBezTo>
                <a:cubicBezTo>
                  <a:pt x="4977821" y="233941"/>
                  <a:pt x="4990854" y="238594"/>
                  <a:pt x="5008197" y="238888"/>
                </a:cubicBezTo>
                <a:cubicBezTo>
                  <a:pt x="5020627" y="238587"/>
                  <a:pt x="5031666" y="236479"/>
                  <a:pt x="5041316" y="232564"/>
                </a:cubicBezTo>
                <a:cubicBezTo>
                  <a:pt x="5050965" y="228649"/>
                  <a:pt x="5058562" y="224734"/>
                  <a:pt x="5064105" y="220818"/>
                </a:cubicBezTo>
                <a:cubicBezTo>
                  <a:pt x="5069649" y="216903"/>
                  <a:pt x="5072476" y="214795"/>
                  <a:pt x="5072586" y="214494"/>
                </a:cubicBezTo>
                <a:lnTo>
                  <a:pt x="5085540" y="251066"/>
                </a:lnTo>
                <a:cubicBezTo>
                  <a:pt x="5085498" y="251418"/>
                  <a:pt x="5082280" y="253885"/>
                  <a:pt x="5075888" y="258465"/>
                </a:cubicBezTo>
                <a:cubicBezTo>
                  <a:pt x="5069496" y="263046"/>
                  <a:pt x="5060182" y="267627"/>
                  <a:pt x="5047948" y="272208"/>
                </a:cubicBezTo>
                <a:cubicBezTo>
                  <a:pt x="5035714" y="276788"/>
                  <a:pt x="5020813" y="279255"/>
                  <a:pt x="5003244" y="279607"/>
                </a:cubicBezTo>
                <a:cubicBezTo>
                  <a:pt x="4972566" y="279117"/>
                  <a:pt x="4948890" y="270964"/>
                  <a:pt x="4932216" y="255148"/>
                </a:cubicBezTo>
                <a:cubicBezTo>
                  <a:pt x="4915543" y="239332"/>
                  <a:pt x="4907104" y="218793"/>
                  <a:pt x="4906899" y="193531"/>
                </a:cubicBezTo>
                <a:cubicBezTo>
                  <a:pt x="4907096" y="173244"/>
                  <a:pt x="4912496" y="154239"/>
                  <a:pt x="4923100" y="136516"/>
                </a:cubicBezTo>
                <a:cubicBezTo>
                  <a:pt x="4933704" y="118793"/>
                  <a:pt x="4948330" y="104395"/>
                  <a:pt x="4966977" y="93322"/>
                </a:cubicBezTo>
                <a:cubicBezTo>
                  <a:pt x="4985624" y="82248"/>
                  <a:pt x="5007111" y="76541"/>
                  <a:pt x="5031438" y="76201"/>
                </a:cubicBezTo>
                <a:close/>
                <a:moveTo>
                  <a:pt x="4814316" y="76201"/>
                </a:moveTo>
                <a:cubicBezTo>
                  <a:pt x="4830907" y="76224"/>
                  <a:pt x="4844072" y="80649"/>
                  <a:pt x="4853811" y="89475"/>
                </a:cubicBezTo>
                <a:cubicBezTo>
                  <a:pt x="4863549" y="98301"/>
                  <a:pt x="4868529" y="111386"/>
                  <a:pt x="4868752" y="128731"/>
                </a:cubicBezTo>
                <a:cubicBezTo>
                  <a:pt x="4868559" y="137174"/>
                  <a:pt x="4867210" y="147805"/>
                  <a:pt x="4864705" y="160624"/>
                </a:cubicBezTo>
                <a:cubicBezTo>
                  <a:pt x="4862200" y="173443"/>
                  <a:pt x="4859693" y="185798"/>
                  <a:pt x="4857187" y="197690"/>
                </a:cubicBezTo>
                <a:cubicBezTo>
                  <a:pt x="4854680" y="209583"/>
                  <a:pt x="4853328" y="218360"/>
                  <a:pt x="4853130" y="224023"/>
                </a:cubicBezTo>
                <a:cubicBezTo>
                  <a:pt x="4853194" y="230010"/>
                  <a:pt x="4854686" y="234139"/>
                  <a:pt x="4857607" y="236410"/>
                </a:cubicBezTo>
                <a:cubicBezTo>
                  <a:pt x="4860528" y="238681"/>
                  <a:pt x="4864497" y="239761"/>
                  <a:pt x="4869513" y="239650"/>
                </a:cubicBezTo>
                <a:cubicBezTo>
                  <a:pt x="4871863" y="239618"/>
                  <a:pt x="4873831" y="239491"/>
                  <a:pt x="4875419" y="239269"/>
                </a:cubicBezTo>
                <a:cubicBezTo>
                  <a:pt x="4877006" y="239046"/>
                  <a:pt x="4877832" y="238919"/>
                  <a:pt x="4877895" y="238888"/>
                </a:cubicBezTo>
                <a:lnTo>
                  <a:pt x="4871038" y="275037"/>
                </a:lnTo>
                <a:cubicBezTo>
                  <a:pt x="4870990" y="275084"/>
                  <a:pt x="4869275" y="275275"/>
                  <a:pt x="4865894" y="275607"/>
                </a:cubicBezTo>
                <a:cubicBezTo>
                  <a:pt x="4862513" y="275940"/>
                  <a:pt x="4857751" y="276131"/>
                  <a:pt x="4851608" y="276178"/>
                </a:cubicBezTo>
                <a:cubicBezTo>
                  <a:pt x="4844665" y="276361"/>
                  <a:pt x="4837531" y="275614"/>
                  <a:pt x="4830208" y="273937"/>
                </a:cubicBezTo>
                <a:cubicBezTo>
                  <a:pt x="4822884" y="272260"/>
                  <a:pt x="4816681" y="268553"/>
                  <a:pt x="4811599" y="262817"/>
                </a:cubicBezTo>
                <a:cubicBezTo>
                  <a:pt x="4806516" y="257080"/>
                  <a:pt x="4803867" y="248214"/>
                  <a:pt x="4803648" y="236220"/>
                </a:cubicBezTo>
                <a:cubicBezTo>
                  <a:pt x="4803831" y="229034"/>
                  <a:pt x="4805114" y="219308"/>
                  <a:pt x="4807497" y="207040"/>
                </a:cubicBezTo>
                <a:cubicBezTo>
                  <a:pt x="4809880" y="194773"/>
                  <a:pt x="4812264" y="182674"/>
                  <a:pt x="4814649" y="170744"/>
                </a:cubicBezTo>
                <a:cubicBezTo>
                  <a:pt x="4817033" y="158814"/>
                  <a:pt x="4818319" y="149763"/>
                  <a:pt x="4818507" y="143590"/>
                </a:cubicBezTo>
                <a:cubicBezTo>
                  <a:pt x="4818570" y="136288"/>
                  <a:pt x="4816634" y="130604"/>
                  <a:pt x="4812697" y="126540"/>
                </a:cubicBezTo>
                <a:cubicBezTo>
                  <a:pt x="4808760" y="122476"/>
                  <a:pt x="4802441" y="120413"/>
                  <a:pt x="4793742" y="120349"/>
                </a:cubicBezTo>
                <a:cubicBezTo>
                  <a:pt x="4776661" y="120929"/>
                  <a:pt x="4761960" y="127866"/>
                  <a:pt x="4749641" y="141161"/>
                </a:cubicBezTo>
                <a:cubicBezTo>
                  <a:pt x="4737322" y="154457"/>
                  <a:pt x="4729289" y="170633"/>
                  <a:pt x="4725543" y="189691"/>
                </a:cubicBezTo>
                <a:lnTo>
                  <a:pt x="4708779" y="275035"/>
                </a:lnTo>
                <a:lnTo>
                  <a:pt x="4660392" y="275035"/>
                </a:lnTo>
                <a:lnTo>
                  <a:pt x="4689729" y="125302"/>
                </a:lnTo>
                <a:cubicBezTo>
                  <a:pt x="4690134" y="122786"/>
                  <a:pt x="4689801" y="120770"/>
                  <a:pt x="4688729" y="119254"/>
                </a:cubicBezTo>
                <a:cubicBezTo>
                  <a:pt x="4687657" y="117738"/>
                  <a:pt x="4685705" y="116960"/>
                  <a:pt x="4682871" y="116920"/>
                </a:cubicBezTo>
                <a:lnTo>
                  <a:pt x="4661154" y="116920"/>
                </a:lnTo>
                <a:lnTo>
                  <a:pt x="4668012" y="80773"/>
                </a:lnTo>
                <a:lnTo>
                  <a:pt x="4719066" y="80773"/>
                </a:lnTo>
                <a:cubicBezTo>
                  <a:pt x="4726638" y="80797"/>
                  <a:pt x="4732163" y="82271"/>
                  <a:pt x="4735640" y="85196"/>
                </a:cubicBezTo>
                <a:cubicBezTo>
                  <a:pt x="4739116" y="88121"/>
                  <a:pt x="4740831" y="92354"/>
                  <a:pt x="4740783" y="97895"/>
                </a:cubicBezTo>
                <a:cubicBezTo>
                  <a:pt x="4740759" y="100249"/>
                  <a:pt x="4740331" y="103627"/>
                  <a:pt x="4739497" y="108027"/>
                </a:cubicBezTo>
                <a:cubicBezTo>
                  <a:pt x="4738664" y="112427"/>
                  <a:pt x="4737568" y="116280"/>
                  <a:pt x="4736211" y="119588"/>
                </a:cubicBezTo>
                <a:lnTo>
                  <a:pt x="4736973" y="119588"/>
                </a:lnTo>
                <a:cubicBezTo>
                  <a:pt x="4738133" y="116776"/>
                  <a:pt x="4741825" y="111955"/>
                  <a:pt x="4748051" y="105126"/>
                </a:cubicBezTo>
                <a:cubicBezTo>
                  <a:pt x="4754276" y="98296"/>
                  <a:pt x="4762935" y="91868"/>
                  <a:pt x="4774029" y="85842"/>
                </a:cubicBezTo>
                <a:cubicBezTo>
                  <a:pt x="4785123" y="79816"/>
                  <a:pt x="4798551" y="76603"/>
                  <a:pt x="4814316" y="76201"/>
                </a:cubicBezTo>
                <a:close/>
                <a:moveTo>
                  <a:pt x="4536175" y="76201"/>
                </a:moveTo>
                <a:cubicBezTo>
                  <a:pt x="4547830" y="76114"/>
                  <a:pt x="4558932" y="77895"/>
                  <a:pt x="4569481" y="81544"/>
                </a:cubicBezTo>
                <a:cubicBezTo>
                  <a:pt x="4580031" y="85193"/>
                  <a:pt x="4588675" y="91234"/>
                  <a:pt x="4595415" y="99666"/>
                </a:cubicBezTo>
                <a:cubicBezTo>
                  <a:pt x="4602154" y="108098"/>
                  <a:pt x="4605636" y="119445"/>
                  <a:pt x="4605862" y="133706"/>
                </a:cubicBezTo>
                <a:cubicBezTo>
                  <a:pt x="4605664" y="141595"/>
                  <a:pt x="4604283" y="151490"/>
                  <a:pt x="4601717" y="163392"/>
                </a:cubicBezTo>
                <a:cubicBezTo>
                  <a:pt x="4599151" y="175295"/>
                  <a:pt x="4596586" y="186879"/>
                  <a:pt x="4594020" y="198146"/>
                </a:cubicBezTo>
                <a:cubicBezTo>
                  <a:pt x="4591454" y="209412"/>
                  <a:pt x="4590073" y="218035"/>
                  <a:pt x="4589876" y="224015"/>
                </a:cubicBezTo>
                <a:cubicBezTo>
                  <a:pt x="4589939" y="229839"/>
                  <a:pt x="4591430" y="233922"/>
                  <a:pt x="4594348" y="236266"/>
                </a:cubicBezTo>
                <a:cubicBezTo>
                  <a:pt x="4597266" y="238609"/>
                  <a:pt x="4601231" y="239737"/>
                  <a:pt x="4606243" y="239650"/>
                </a:cubicBezTo>
                <a:cubicBezTo>
                  <a:pt x="4608592" y="239618"/>
                  <a:pt x="4610560" y="239491"/>
                  <a:pt x="4612148" y="239269"/>
                </a:cubicBezTo>
                <a:cubicBezTo>
                  <a:pt x="4613735" y="239046"/>
                  <a:pt x="4614561" y="238919"/>
                  <a:pt x="4614624" y="238887"/>
                </a:cubicBezTo>
                <a:lnTo>
                  <a:pt x="4607766" y="275037"/>
                </a:lnTo>
                <a:cubicBezTo>
                  <a:pt x="4607806" y="275084"/>
                  <a:pt x="4606204" y="275275"/>
                  <a:pt x="4602960" y="275607"/>
                </a:cubicBezTo>
                <a:cubicBezTo>
                  <a:pt x="4599716" y="275940"/>
                  <a:pt x="4594594" y="276131"/>
                  <a:pt x="4587592" y="276178"/>
                </a:cubicBezTo>
                <a:cubicBezTo>
                  <a:pt x="4576569" y="276503"/>
                  <a:pt x="4566733" y="274426"/>
                  <a:pt x="4558084" y="269948"/>
                </a:cubicBezTo>
                <a:cubicBezTo>
                  <a:pt x="4549434" y="265470"/>
                  <a:pt x="4544164" y="256640"/>
                  <a:pt x="4542274" y="243460"/>
                </a:cubicBezTo>
                <a:lnTo>
                  <a:pt x="4541512" y="243460"/>
                </a:lnTo>
                <a:cubicBezTo>
                  <a:pt x="4541594" y="243906"/>
                  <a:pt x="4539057" y="247030"/>
                  <a:pt x="4533902" y="252831"/>
                </a:cubicBezTo>
                <a:cubicBezTo>
                  <a:pt x="4528746" y="258633"/>
                  <a:pt x="4521240" y="264434"/>
                  <a:pt x="4511382" y="270236"/>
                </a:cubicBezTo>
                <a:cubicBezTo>
                  <a:pt x="4501525" y="276037"/>
                  <a:pt x="4489586" y="279161"/>
                  <a:pt x="4475564" y="279607"/>
                </a:cubicBezTo>
                <a:cubicBezTo>
                  <a:pt x="4460254" y="279600"/>
                  <a:pt x="4447278" y="275429"/>
                  <a:pt x="4436635" y="267095"/>
                </a:cubicBezTo>
                <a:cubicBezTo>
                  <a:pt x="4425992" y="258760"/>
                  <a:pt x="4420441" y="246306"/>
                  <a:pt x="4419981" y="229732"/>
                </a:cubicBezTo>
                <a:cubicBezTo>
                  <a:pt x="4420250" y="215038"/>
                  <a:pt x="4424545" y="202842"/>
                  <a:pt x="4432865" y="193146"/>
                </a:cubicBezTo>
                <a:cubicBezTo>
                  <a:pt x="4441186" y="183450"/>
                  <a:pt x="4451920" y="175818"/>
                  <a:pt x="4465069" y="170249"/>
                </a:cubicBezTo>
                <a:cubicBezTo>
                  <a:pt x="4478218" y="164681"/>
                  <a:pt x="4492169" y="160740"/>
                  <a:pt x="4506923" y="158428"/>
                </a:cubicBezTo>
                <a:cubicBezTo>
                  <a:pt x="4521677" y="156115"/>
                  <a:pt x="4535620" y="154995"/>
                  <a:pt x="4548755" y="155068"/>
                </a:cubicBezTo>
                <a:lnTo>
                  <a:pt x="4555616" y="155068"/>
                </a:lnTo>
                <a:cubicBezTo>
                  <a:pt x="4555712" y="154734"/>
                  <a:pt x="4556092" y="152731"/>
                  <a:pt x="4556760" y="149060"/>
                </a:cubicBezTo>
                <a:cubicBezTo>
                  <a:pt x="4557427" y="145388"/>
                  <a:pt x="4557808" y="142051"/>
                  <a:pt x="4557903" y="139047"/>
                </a:cubicBezTo>
                <a:cubicBezTo>
                  <a:pt x="4557879" y="131370"/>
                  <a:pt x="4555259" y="125458"/>
                  <a:pt x="4550041" y="121309"/>
                </a:cubicBezTo>
                <a:cubicBezTo>
                  <a:pt x="4544823" y="117161"/>
                  <a:pt x="4537152" y="115063"/>
                  <a:pt x="4527026" y="115015"/>
                </a:cubicBezTo>
                <a:cubicBezTo>
                  <a:pt x="4517310" y="115237"/>
                  <a:pt x="4508067" y="116786"/>
                  <a:pt x="4499297" y="119663"/>
                </a:cubicBezTo>
                <a:cubicBezTo>
                  <a:pt x="4490527" y="122541"/>
                  <a:pt x="4483345" y="125418"/>
                  <a:pt x="4477752" y="128295"/>
                </a:cubicBezTo>
                <a:cubicBezTo>
                  <a:pt x="4472159" y="131173"/>
                  <a:pt x="4469269" y="132722"/>
                  <a:pt x="4469083" y="132944"/>
                </a:cubicBezTo>
                <a:lnTo>
                  <a:pt x="4458043" y="97130"/>
                </a:lnTo>
                <a:cubicBezTo>
                  <a:pt x="4458231" y="96872"/>
                  <a:pt x="4461877" y="95063"/>
                  <a:pt x="4468981" y="91704"/>
                </a:cubicBezTo>
                <a:cubicBezTo>
                  <a:pt x="4476085" y="88345"/>
                  <a:pt x="4485519" y="84986"/>
                  <a:pt x="4497282" y="81627"/>
                </a:cubicBezTo>
                <a:cubicBezTo>
                  <a:pt x="4509045" y="78268"/>
                  <a:pt x="4522009" y="76459"/>
                  <a:pt x="4536175" y="76201"/>
                </a:cubicBezTo>
                <a:close/>
                <a:moveTo>
                  <a:pt x="4172316" y="76201"/>
                </a:moveTo>
                <a:cubicBezTo>
                  <a:pt x="4198203" y="76572"/>
                  <a:pt x="4217565" y="83440"/>
                  <a:pt x="4230399" y="96807"/>
                </a:cubicBezTo>
                <a:cubicBezTo>
                  <a:pt x="4243234" y="110174"/>
                  <a:pt x="4249643" y="127814"/>
                  <a:pt x="4249627" y="149727"/>
                </a:cubicBezTo>
                <a:cubicBezTo>
                  <a:pt x="4249357" y="158515"/>
                  <a:pt x="4248278" y="166445"/>
                  <a:pt x="4246391" y="173515"/>
                </a:cubicBezTo>
                <a:cubicBezTo>
                  <a:pt x="4244504" y="180586"/>
                  <a:pt x="4243425" y="184327"/>
                  <a:pt x="4243156" y="184738"/>
                </a:cubicBezTo>
                <a:lnTo>
                  <a:pt x="4109419" y="184738"/>
                </a:lnTo>
                <a:cubicBezTo>
                  <a:pt x="4109371" y="184818"/>
                  <a:pt x="4109181" y="185803"/>
                  <a:pt x="4108847" y="187693"/>
                </a:cubicBezTo>
                <a:cubicBezTo>
                  <a:pt x="4108514" y="189584"/>
                  <a:pt x="4108323" y="191904"/>
                  <a:pt x="4108276" y="194653"/>
                </a:cubicBezTo>
                <a:cubicBezTo>
                  <a:pt x="4108379" y="207674"/>
                  <a:pt x="4112652" y="218240"/>
                  <a:pt x="4121093" y="226351"/>
                </a:cubicBezTo>
                <a:cubicBezTo>
                  <a:pt x="4129535" y="234463"/>
                  <a:pt x="4141527" y="238642"/>
                  <a:pt x="4157068" y="238888"/>
                </a:cubicBezTo>
                <a:cubicBezTo>
                  <a:pt x="4167652" y="238624"/>
                  <a:pt x="4177485" y="236779"/>
                  <a:pt x="4186569" y="233351"/>
                </a:cubicBezTo>
                <a:cubicBezTo>
                  <a:pt x="4195653" y="229924"/>
                  <a:pt x="4203000" y="226497"/>
                  <a:pt x="4208611" y="223069"/>
                </a:cubicBezTo>
                <a:cubicBezTo>
                  <a:pt x="4214222" y="219642"/>
                  <a:pt x="4217109" y="217797"/>
                  <a:pt x="4217274" y="217533"/>
                </a:cubicBezTo>
                <a:lnTo>
                  <a:pt x="4230215" y="254110"/>
                </a:lnTo>
                <a:cubicBezTo>
                  <a:pt x="4230064" y="254425"/>
                  <a:pt x="4226642" y="256628"/>
                  <a:pt x="4219948" y="260721"/>
                </a:cubicBezTo>
                <a:cubicBezTo>
                  <a:pt x="4213253" y="264813"/>
                  <a:pt x="4204186" y="268905"/>
                  <a:pt x="4192748" y="272997"/>
                </a:cubicBezTo>
                <a:cubicBezTo>
                  <a:pt x="4181310" y="277089"/>
                  <a:pt x="4168400" y="279292"/>
                  <a:pt x="4154018" y="279607"/>
                </a:cubicBezTo>
                <a:cubicBezTo>
                  <a:pt x="4123575" y="279062"/>
                  <a:pt x="4100258" y="271019"/>
                  <a:pt x="4084066" y="255479"/>
                </a:cubicBezTo>
                <a:cubicBezTo>
                  <a:pt x="4067875" y="239938"/>
                  <a:pt x="4059704" y="220171"/>
                  <a:pt x="4059555" y="196178"/>
                </a:cubicBezTo>
                <a:cubicBezTo>
                  <a:pt x="4059747" y="173949"/>
                  <a:pt x="4064692" y="153817"/>
                  <a:pt x="4074389" y="135782"/>
                </a:cubicBezTo>
                <a:cubicBezTo>
                  <a:pt x="4084086" y="117747"/>
                  <a:pt x="4097383" y="103373"/>
                  <a:pt x="4114281" y="92661"/>
                </a:cubicBezTo>
                <a:cubicBezTo>
                  <a:pt x="4131178" y="81948"/>
                  <a:pt x="4150523" y="76462"/>
                  <a:pt x="4172316" y="76201"/>
                </a:cubicBezTo>
                <a:close/>
                <a:moveTo>
                  <a:pt x="3830176" y="76201"/>
                </a:moveTo>
                <a:cubicBezTo>
                  <a:pt x="3857522" y="76580"/>
                  <a:pt x="3879600" y="84479"/>
                  <a:pt x="3896410" y="99899"/>
                </a:cubicBezTo>
                <a:cubicBezTo>
                  <a:pt x="3913219" y="115319"/>
                  <a:pt x="3921865" y="135984"/>
                  <a:pt x="3922347" y="161895"/>
                </a:cubicBezTo>
                <a:cubicBezTo>
                  <a:pt x="3921995" y="184827"/>
                  <a:pt x="3916015" y="205107"/>
                  <a:pt x="3904408" y="222736"/>
                </a:cubicBezTo>
                <a:cubicBezTo>
                  <a:pt x="3892801" y="240365"/>
                  <a:pt x="3877679" y="254203"/>
                  <a:pt x="3859042" y="264251"/>
                </a:cubicBezTo>
                <a:cubicBezTo>
                  <a:pt x="3840404" y="274299"/>
                  <a:pt x="3820364" y="279417"/>
                  <a:pt x="3798921" y="279607"/>
                </a:cubicBezTo>
                <a:cubicBezTo>
                  <a:pt x="3771741" y="279260"/>
                  <a:pt x="3749710" y="271392"/>
                  <a:pt x="3732830" y="256004"/>
                </a:cubicBezTo>
                <a:cubicBezTo>
                  <a:pt x="3715949" y="240616"/>
                  <a:pt x="3707256" y="219791"/>
                  <a:pt x="3706749" y="193531"/>
                </a:cubicBezTo>
                <a:cubicBezTo>
                  <a:pt x="3707087" y="170844"/>
                  <a:pt x="3713010" y="150710"/>
                  <a:pt x="3724519" y="133128"/>
                </a:cubicBezTo>
                <a:cubicBezTo>
                  <a:pt x="3736027" y="115547"/>
                  <a:pt x="3751093" y="101713"/>
                  <a:pt x="3769717" y="91628"/>
                </a:cubicBezTo>
                <a:cubicBezTo>
                  <a:pt x="3788340" y="81542"/>
                  <a:pt x="3808493" y="76400"/>
                  <a:pt x="3830176" y="76201"/>
                </a:cubicBezTo>
                <a:close/>
                <a:moveTo>
                  <a:pt x="3267441" y="76201"/>
                </a:moveTo>
                <a:cubicBezTo>
                  <a:pt x="3293328" y="76572"/>
                  <a:pt x="3312690" y="83440"/>
                  <a:pt x="3325524" y="96807"/>
                </a:cubicBezTo>
                <a:cubicBezTo>
                  <a:pt x="3338359" y="110174"/>
                  <a:pt x="3344768" y="127814"/>
                  <a:pt x="3344752" y="149727"/>
                </a:cubicBezTo>
                <a:cubicBezTo>
                  <a:pt x="3344482" y="158515"/>
                  <a:pt x="3343404" y="166445"/>
                  <a:pt x="3341516" y="173515"/>
                </a:cubicBezTo>
                <a:cubicBezTo>
                  <a:pt x="3339629" y="180586"/>
                  <a:pt x="3338550" y="184327"/>
                  <a:pt x="3338281" y="184738"/>
                </a:cubicBezTo>
                <a:lnTo>
                  <a:pt x="3204544" y="184738"/>
                </a:lnTo>
                <a:cubicBezTo>
                  <a:pt x="3204496" y="184818"/>
                  <a:pt x="3204306" y="185803"/>
                  <a:pt x="3203973" y="187693"/>
                </a:cubicBezTo>
                <a:cubicBezTo>
                  <a:pt x="3203639" y="189584"/>
                  <a:pt x="3203448" y="191904"/>
                  <a:pt x="3203401" y="194653"/>
                </a:cubicBezTo>
                <a:cubicBezTo>
                  <a:pt x="3203503" y="207674"/>
                  <a:pt x="3207777" y="218240"/>
                  <a:pt x="3216218" y="226351"/>
                </a:cubicBezTo>
                <a:cubicBezTo>
                  <a:pt x="3224660" y="234463"/>
                  <a:pt x="3236652" y="238642"/>
                  <a:pt x="3252193" y="238888"/>
                </a:cubicBezTo>
                <a:cubicBezTo>
                  <a:pt x="3262777" y="238624"/>
                  <a:pt x="3272610" y="236779"/>
                  <a:pt x="3281694" y="233351"/>
                </a:cubicBezTo>
                <a:cubicBezTo>
                  <a:pt x="3290778" y="229924"/>
                  <a:pt x="3298126" y="226497"/>
                  <a:pt x="3303736" y="223069"/>
                </a:cubicBezTo>
                <a:cubicBezTo>
                  <a:pt x="3309347" y="219642"/>
                  <a:pt x="3312234" y="217797"/>
                  <a:pt x="3312399" y="217533"/>
                </a:cubicBezTo>
                <a:lnTo>
                  <a:pt x="3325340" y="254110"/>
                </a:lnTo>
                <a:cubicBezTo>
                  <a:pt x="3325189" y="254425"/>
                  <a:pt x="3321767" y="256628"/>
                  <a:pt x="3315073" y="260721"/>
                </a:cubicBezTo>
                <a:cubicBezTo>
                  <a:pt x="3308378" y="264813"/>
                  <a:pt x="3299311" y="268905"/>
                  <a:pt x="3287873" y="272997"/>
                </a:cubicBezTo>
                <a:cubicBezTo>
                  <a:pt x="3276435" y="277089"/>
                  <a:pt x="3263525" y="279292"/>
                  <a:pt x="3249144" y="279607"/>
                </a:cubicBezTo>
                <a:cubicBezTo>
                  <a:pt x="3218700" y="279062"/>
                  <a:pt x="3195383" y="271019"/>
                  <a:pt x="3179191" y="255479"/>
                </a:cubicBezTo>
                <a:cubicBezTo>
                  <a:pt x="3163000" y="239938"/>
                  <a:pt x="3154829" y="220171"/>
                  <a:pt x="3154680" y="196178"/>
                </a:cubicBezTo>
                <a:cubicBezTo>
                  <a:pt x="3154872" y="173949"/>
                  <a:pt x="3159817" y="153817"/>
                  <a:pt x="3169514" y="135782"/>
                </a:cubicBezTo>
                <a:cubicBezTo>
                  <a:pt x="3179211" y="117747"/>
                  <a:pt x="3192508" y="103373"/>
                  <a:pt x="3209406" y="92661"/>
                </a:cubicBezTo>
                <a:cubicBezTo>
                  <a:pt x="3226303" y="81948"/>
                  <a:pt x="3245648" y="76462"/>
                  <a:pt x="3267441" y="76201"/>
                </a:cubicBezTo>
                <a:close/>
                <a:moveTo>
                  <a:pt x="3067807" y="76201"/>
                </a:moveTo>
                <a:cubicBezTo>
                  <a:pt x="3079010" y="76170"/>
                  <a:pt x="3089812" y="77669"/>
                  <a:pt x="3100213" y="80697"/>
                </a:cubicBezTo>
                <a:cubicBezTo>
                  <a:pt x="3110613" y="83725"/>
                  <a:pt x="3118877" y="88466"/>
                  <a:pt x="3125005" y="94920"/>
                </a:cubicBezTo>
                <a:cubicBezTo>
                  <a:pt x="3131133" y="101374"/>
                  <a:pt x="3133388" y="109724"/>
                  <a:pt x="3131773" y="119971"/>
                </a:cubicBezTo>
                <a:lnTo>
                  <a:pt x="3127582" y="141315"/>
                </a:lnTo>
                <a:lnTo>
                  <a:pt x="3086086" y="141315"/>
                </a:lnTo>
                <a:lnTo>
                  <a:pt x="3087989" y="129881"/>
                </a:lnTo>
                <a:cubicBezTo>
                  <a:pt x="3088585" y="123393"/>
                  <a:pt x="3085871" y="119121"/>
                  <a:pt x="3079851" y="117065"/>
                </a:cubicBezTo>
                <a:cubicBezTo>
                  <a:pt x="3073830" y="115008"/>
                  <a:pt x="3067781" y="114071"/>
                  <a:pt x="3061705" y="114253"/>
                </a:cubicBezTo>
                <a:cubicBezTo>
                  <a:pt x="3051963" y="114253"/>
                  <a:pt x="3043985" y="115969"/>
                  <a:pt x="3037771" y="119399"/>
                </a:cubicBezTo>
                <a:cubicBezTo>
                  <a:pt x="3031557" y="122830"/>
                  <a:pt x="3028347" y="127975"/>
                  <a:pt x="3028141" y="134836"/>
                </a:cubicBezTo>
                <a:cubicBezTo>
                  <a:pt x="3028617" y="142815"/>
                  <a:pt x="3033379" y="148820"/>
                  <a:pt x="3042428" y="152850"/>
                </a:cubicBezTo>
                <a:cubicBezTo>
                  <a:pt x="3051477" y="156881"/>
                  <a:pt x="3061954" y="160802"/>
                  <a:pt x="3073860" y="164612"/>
                </a:cubicBezTo>
                <a:cubicBezTo>
                  <a:pt x="3085767" y="168423"/>
                  <a:pt x="3096244" y="173987"/>
                  <a:pt x="3105293" y="181305"/>
                </a:cubicBezTo>
                <a:cubicBezTo>
                  <a:pt x="3114342" y="188623"/>
                  <a:pt x="3119104" y="199559"/>
                  <a:pt x="3119581" y="214113"/>
                </a:cubicBezTo>
                <a:cubicBezTo>
                  <a:pt x="3119114" y="234175"/>
                  <a:pt x="3110626" y="250043"/>
                  <a:pt x="3094115" y="261717"/>
                </a:cubicBezTo>
                <a:cubicBezTo>
                  <a:pt x="3077605" y="273391"/>
                  <a:pt x="3055867" y="279354"/>
                  <a:pt x="3028903" y="279607"/>
                </a:cubicBezTo>
                <a:cubicBezTo>
                  <a:pt x="3017437" y="279678"/>
                  <a:pt x="3005644" y="278099"/>
                  <a:pt x="2993525" y="274871"/>
                </a:cubicBezTo>
                <a:cubicBezTo>
                  <a:pt x="2981406" y="271643"/>
                  <a:pt x="2971529" y="266342"/>
                  <a:pt x="2963893" y="258969"/>
                </a:cubicBezTo>
                <a:cubicBezTo>
                  <a:pt x="2956258" y="251595"/>
                  <a:pt x="2953432" y="241725"/>
                  <a:pt x="2955417" y="229358"/>
                </a:cubicBezTo>
                <a:lnTo>
                  <a:pt x="2959227" y="210301"/>
                </a:lnTo>
                <a:lnTo>
                  <a:pt x="3000356" y="210301"/>
                </a:lnTo>
                <a:lnTo>
                  <a:pt x="2998452" y="220211"/>
                </a:lnTo>
                <a:cubicBezTo>
                  <a:pt x="2997449" y="226359"/>
                  <a:pt x="2999033" y="231003"/>
                  <a:pt x="3003204" y="234144"/>
                </a:cubicBezTo>
                <a:cubicBezTo>
                  <a:pt x="3007375" y="237285"/>
                  <a:pt x="3012540" y="239388"/>
                  <a:pt x="3018700" y="240454"/>
                </a:cubicBezTo>
                <a:cubicBezTo>
                  <a:pt x="3024860" y="241519"/>
                  <a:pt x="3030423" y="242013"/>
                  <a:pt x="3035387" y="241936"/>
                </a:cubicBezTo>
                <a:cubicBezTo>
                  <a:pt x="3046758" y="241833"/>
                  <a:pt x="3055673" y="239752"/>
                  <a:pt x="3062134" y="235695"/>
                </a:cubicBezTo>
                <a:cubicBezTo>
                  <a:pt x="3068594" y="231637"/>
                  <a:pt x="3071884" y="226222"/>
                  <a:pt x="3072003" y="219449"/>
                </a:cubicBezTo>
                <a:cubicBezTo>
                  <a:pt x="3071529" y="211740"/>
                  <a:pt x="3066786" y="205813"/>
                  <a:pt x="3057775" y="201666"/>
                </a:cubicBezTo>
                <a:cubicBezTo>
                  <a:pt x="3048764" y="197519"/>
                  <a:pt x="3038330" y="193378"/>
                  <a:pt x="3026474" y="189243"/>
                </a:cubicBezTo>
                <a:cubicBezTo>
                  <a:pt x="3014617" y="185108"/>
                  <a:pt x="3004183" y="179205"/>
                  <a:pt x="2995172" y="171532"/>
                </a:cubicBezTo>
                <a:cubicBezTo>
                  <a:pt x="2986161" y="163860"/>
                  <a:pt x="2981418" y="152644"/>
                  <a:pt x="2980944" y="137885"/>
                </a:cubicBezTo>
                <a:cubicBezTo>
                  <a:pt x="2981212" y="123814"/>
                  <a:pt x="2985498" y="112220"/>
                  <a:pt x="2993803" y="103103"/>
                </a:cubicBezTo>
                <a:cubicBezTo>
                  <a:pt x="3002109" y="93986"/>
                  <a:pt x="3012830" y="87218"/>
                  <a:pt x="3025966" y="82798"/>
                </a:cubicBezTo>
                <a:cubicBezTo>
                  <a:pt x="3039102" y="78379"/>
                  <a:pt x="3053049" y="76179"/>
                  <a:pt x="3067807" y="76201"/>
                </a:cubicBezTo>
                <a:close/>
                <a:moveTo>
                  <a:pt x="2849101" y="76201"/>
                </a:moveTo>
                <a:cubicBezTo>
                  <a:pt x="2876447" y="76580"/>
                  <a:pt x="2898525" y="84479"/>
                  <a:pt x="2915335" y="99899"/>
                </a:cubicBezTo>
                <a:cubicBezTo>
                  <a:pt x="2932144" y="115319"/>
                  <a:pt x="2940790" y="135984"/>
                  <a:pt x="2941273" y="161895"/>
                </a:cubicBezTo>
                <a:cubicBezTo>
                  <a:pt x="2940921" y="184827"/>
                  <a:pt x="2934941" y="205107"/>
                  <a:pt x="2923334" y="222736"/>
                </a:cubicBezTo>
                <a:cubicBezTo>
                  <a:pt x="2911726" y="240365"/>
                  <a:pt x="2896604" y="254203"/>
                  <a:pt x="2877967" y="264251"/>
                </a:cubicBezTo>
                <a:cubicBezTo>
                  <a:pt x="2859329" y="274299"/>
                  <a:pt x="2839289" y="279417"/>
                  <a:pt x="2817846" y="279607"/>
                </a:cubicBezTo>
                <a:cubicBezTo>
                  <a:pt x="2790666" y="279260"/>
                  <a:pt x="2768635" y="271392"/>
                  <a:pt x="2751755" y="256004"/>
                </a:cubicBezTo>
                <a:cubicBezTo>
                  <a:pt x="2734874" y="240616"/>
                  <a:pt x="2726180" y="219791"/>
                  <a:pt x="2725674" y="193531"/>
                </a:cubicBezTo>
                <a:cubicBezTo>
                  <a:pt x="2726012" y="170844"/>
                  <a:pt x="2731935" y="150710"/>
                  <a:pt x="2743444" y="133128"/>
                </a:cubicBezTo>
                <a:cubicBezTo>
                  <a:pt x="2754952" y="115547"/>
                  <a:pt x="2770018" y="101713"/>
                  <a:pt x="2788642" y="91628"/>
                </a:cubicBezTo>
                <a:cubicBezTo>
                  <a:pt x="2807265" y="81542"/>
                  <a:pt x="2827418" y="76400"/>
                  <a:pt x="2849101" y="76201"/>
                </a:cubicBezTo>
                <a:close/>
                <a:moveTo>
                  <a:pt x="2631138" y="76201"/>
                </a:moveTo>
                <a:cubicBezTo>
                  <a:pt x="2641635" y="76111"/>
                  <a:pt x="2652858" y="77559"/>
                  <a:pt x="2664808" y="80542"/>
                </a:cubicBezTo>
                <a:cubicBezTo>
                  <a:pt x="2676757" y="83526"/>
                  <a:pt x="2686654" y="88582"/>
                  <a:pt x="2694498" y="95711"/>
                </a:cubicBezTo>
                <a:cubicBezTo>
                  <a:pt x="2702341" y="102840"/>
                  <a:pt x="2705351" y="112578"/>
                  <a:pt x="2703528" y="124924"/>
                </a:cubicBezTo>
                <a:lnTo>
                  <a:pt x="2698576" y="149317"/>
                </a:lnTo>
                <a:lnTo>
                  <a:pt x="2657046" y="149317"/>
                </a:lnTo>
                <a:lnTo>
                  <a:pt x="2659333" y="137120"/>
                </a:lnTo>
                <a:cubicBezTo>
                  <a:pt x="2660078" y="130625"/>
                  <a:pt x="2657158" y="125702"/>
                  <a:pt x="2650569" y="122351"/>
                </a:cubicBezTo>
                <a:cubicBezTo>
                  <a:pt x="2643981" y="119000"/>
                  <a:pt x="2636107" y="117317"/>
                  <a:pt x="2626948" y="117301"/>
                </a:cubicBezTo>
                <a:cubicBezTo>
                  <a:pt x="2613714" y="117508"/>
                  <a:pt x="2601743" y="121033"/>
                  <a:pt x="2591035" y="127874"/>
                </a:cubicBezTo>
                <a:cubicBezTo>
                  <a:pt x="2580327" y="134716"/>
                  <a:pt x="2571799" y="143633"/>
                  <a:pt x="2565451" y="154625"/>
                </a:cubicBezTo>
                <a:cubicBezTo>
                  <a:pt x="2559104" y="165618"/>
                  <a:pt x="2555854" y="177443"/>
                  <a:pt x="2555701" y="190101"/>
                </a:cubicBezTo>
                <a:cubicBezTo>
                  <a:pt x="2555709" y="204306"/>
                  <a:pt x="2560074" y="215916"/>
                  <a:pt x="2568798" y="224928"/>
                </a:cubicBezTo>
                <a:cubicBezTo>
                  <a:pt x="2577521" y="233941"/>
                  <a:pt x="2590554" y="238594"/>
                  <a:pt x="2607898" y="238888"/>
                </a:cubicBezTo>
                <a:cubicBezTo>
                  <a:pt x="2620327" y="238587"/>
                  <a:pt x="2631367" y="236479"/>
                  <a:pt x="2641016" y="232564"/>
                </a:cubicBezTo>
                <a:cubicBezTo>
                  <a:pt x="2650666" y="228649"/>
                  <a:pt x="2658263" y="224734"/>
                  <a:pt x="2663806" y="220818"/>
                </a:cubicBezTo>
                <a:cubicBezTo>
                  <a:pt x="2669349" y="216903"/>
                  <a:pt x="2672176" y="214795"/>
                  <a:pt x="2672287" y="214494"/>
                </a:cubicBezTo>
                <a:lnTo>
                  <a:pt x="2685241" y="251066"/>
                </a:lnTo>
                <a:cubicBezTo>
                  <a:pt x="2685198" y="251418"/>
                  <a:pt x="2681981" y="253885"/>
                  <a:pt x="2675588" y="258465"/>
                </a:cubicBezTo>
                <a:cubicBezTo>
                  <a:pt x="2669196" y="263046"/>
                  <a:pt x="2659883" y="267627"/>
                  <a:pt x="2647649" y="272208"/>
                </a:cubicBezTo>
                <a:cubicBezTo>
                  <a:pt x="2635414" y="276788"/>
                  <a:pt x="2620513" y="279255"/>
                  <a:pt x="2602944" y="279607"/>
                </a:cubicBezTo>
                <a:cubicBezTo>
                  <a:pt x="2572266" y="279117"/>
                  <a:pt x="2548590" y="270964"/>
                  <a:pt x="2531916" y="255148"/>
                </a:cubicBezTo>
                <a:cubicBezTo>
                  <a:pt x="2515244" y="239332"/>
                  <a:pt x="2506804" y="218793"/>
                  <a:pt x="2506599" y="193531"/>
                </a:cubicBezTo>
                <a:cubicBezTo>
                  <a:pt x="2506796" y="173244"/>
                  <a:pt x="2512196" y="154239"/>
                  <a:pt x="2522800" y="136516"/>
                </a:cubicBezTo>
                <a:cubicBezTo>
                  <a:pt x="2533404" y="118793"/>
                  <a:pt x="2548030" y="104395"/>
                  <a:pt x="2566677" y="93322"/>
                </a:cubicBezTo>
                <a:cubicBezTo>
                  <a:pt x="2585325" y="82248"/>
                  <a:pt x="2606811" y="76541"/>
                  <a:pt x="2631138" y="76201"/>
                </a:cubicBezTo>
                <a:close/>
                <a:moveTo>
                  <a:pt x="1400541" y="76201"/>
                </a:moveTo>
                <a:cubicBezTo>
                  <a:pt x="1426429" y="76572"/>
                  <a:pt x="1445790" y="83440"/>
                  <a:pt x="1458625" y="96807"/>
                </a:cubicBezTo>
                <a:cubicBezTo>
                  <a:pt x="1471459" y="110174"/>
                  <a:pt x="1477868" y="127814"/>
                  <a:pt x="1477851" y="149727"/>
                </a:cubicBezTo>
                <a:cubicBezTo>
                  <a:pt x="1477582" y="158515"/>
                  <a:pt x="1476503" y="166445"/>
                  <a:pt x="1474616" y="173515"/>
                </a:cubicBezTo>
                <a:cubicBezTo>
                  <a:pt x="1472729" y="180586"/>
                  <a:pt x="1471650" y="184327"/>
                  <a:pt x="1471381" y="184738"/>
                </a:cubicBezTo>
                <a:lnTo>
                  <a:pt x="1337644" y="184738"/>
                </a:lnTo>
                <a:cubicBezTo>
                  <a:pt x="1337597" y="184818"/>
                  <a:pt x="1337406" y="185803"/>
                  <a:pt x="1337072" y="187693"/>
                </a:cubicBezTo>
                <a:cubicBezTo>
                  <a:pt x="1336739" y="189584"/>
                  <a:pt x="1336548" y="191904"/>
                  <a:pt x="1336500" y="194653"/>
                </a:cubicBezTo>
                <a:cubicBezTo>
                  <a:pt x="1336604" y="207674"/>
                  <a:pt x="1340876" y="218240"/>
                  <a:pt x="1349318" y="226351"/>
                </a:cubicBezTo>
                <a:cubicBezTo>
                  <a:pt x="1357760" y="234463"/>
                  <a:pt x="1369751" y="238642"/>
                  <a:pt x="1385293" y="238888"/>
                </a:cubicBezTo>
                <a:cubicBezTo>
                  <a:pt x="1395877" y="238624"/>
                  <a:pt x="1405711" y="236779"/>
                  <a:pt x="1414794" y="233351"/>
                </a:cubicBezTo>
                <a:cubicBezTo>
                  <a:pt x="1423878" y="229924"/>
                  <a:pt x="1431225" y="226497"/>
                  <a:pt x="1436836" y="223069"/>
                </a:cubicBezTo>
                <a:cubicBezTo>
                  <a:pt x="1442447" y="219642"/>
                  <a:pt x="1445334" y="217797"/>
                  <a:pt x="1445499" y="217533"/>
                </a:cubicBezTo>
                <a:lnTo>
                  <a:pt x="1458440" y="254110"/>
                </a:lnTo>
                <a:cubicBezTo>
                  <a:pt x="1458290" y="254425"/>
                  <a:pt x="1454867" y="256628"/>
                  <a:pt x="1448173" y="260721"/>
                </a:cubicBezTo>
                <a:cubicBezTo>
                  <a:pt x="1441478" y="264813"/>
                  <a:pt x="1432411" y="268905"/>
                  <a:pt x="1420973" y="272997"/>
                </a:cubicBezTo>
                <a:cubicBezTo>
                  <a:pt x="1409535" y="277089"/>
                  <a:pt x="1396625" y="279292"/>
                  <a:pt x="1382244" y="279607"/>
                </a:cubicBezTo>
                <a:cubicBezTo>
                  <a:pt x="1351800" y="279062"/>
                  <a:pt x="1328483" y="271019"/>
                  <a:pt x="1312292" y="255479"/>
                </a:cubicBezTo>
                <a:cubicBezTo>
                  <a:pt x="1296100" y="239938"/>
                  <a:pt x="1287930" y="220171"/>
                  <a:pt x="1287780" y="196178"/>
                </a:cubicBezTo>
                <a:cubicBezTo>
                  <a:pt x="1287972" y="173949"/>
                  <a:pt x="1292917" y="153817"/>
                  <a:pt x="1302614" y="135782"/>
                </a:cubicBezTo>
                <a:cubicBezTo>
                  <a:pt x="1312311" y="117747"/>
                  <a:pt x="1325609" y="103373"/>
                  <a:pt x="1342506" y="92661"/>
                </a:cubicBezTo>
                <a:cubicBezTo>
                  <a:pt x="1359403" y="81948"/>
                  <a:pt x="1378748" y="76462"/>
                  <a:pt x="1400541" y="76201"/>
                </a:cubicBezTo>
                <a:close/>
                <a:moveTo>
                  <a:pt x="878575" y="76201"/>
                </a:moveTo>
                <a:cubicBezTo>
                  <a:pt x="890230" y="76114"/>
                  <a:pt x="901332" y="77895"/>
                  <a:pt x="911881" y="81544"/>
                </a:cubicBezTo>
                <a:cubicBezTo>
                  <a:pt x="922430" y="85193"/>
                  <a:pt x="931075" y="91234"/>
                  <a:pt x="937814" y="99666"/>
                </a:cubicBezTo>
                <a:cubicBezTo>
                  <a:pt x="944554" y="108098"/>
                  <a:pt x="948036" y="119445"/>
                  <a:pt x="948261" y="133706"/>
                </a:cubicBezTo>
                <a:cubicBezTo>
                  <a:pt x="948064" y="141595"/>
                  <a:pt x="946683" y="151490"/>
                  <a:pt x="944117" y="163392"/>
                </a:cubicBezTo>
                <a:cubicBezTo>
                  <a:pt x="941551" y="175295"/>
                  <a:pt x="938986" y="186879"/>
                  <a:pt x="936420" y="198146"/>
                </a:cubicBezTo>
                <a:cubicBezTo>
                  <a:pt x="933854" y="209412"/>
                  <a:pt x="932473" y="218035"/>
                  <a:pt x="932275" y="224015"/>
                </a:cubicBezTo>
                <a:cubicBezTo>
                  <a:pt x="932339" y="229839"/>
                  <a:pt x="933830" y="233922"/>
                  <a:pt x="936748" y="236266"/>
                </a:cubicBezTo>
                <a:cubicBezTo>
                  <a:pt x="939666" y="238609"/>
                  <a:pt x="943631" y="239737"/>
                  <a:pt x="948642" y="239650"/>
                </a:cubicBezTo>
                <a:cubicBezTo>
                  <a:pt x="950992" y="239618"/>
                  <a:pt x="952960" y="239491"/>
                  <a:pt x="954548" y="239269"/>
                </a:cubicBezTo>
                <a:cubicBezTo>
                  <a:pt x="956135" y="239046"/>
                  <a:pt x="956961" y="238919"/>
                  <a:pt x="957024" y="238887"/>
                </a:cubicBezTo>
                <a:lnTo>
                  <a:pt x="950167" y="275037"/>
                </a:lnTo>
                <a:cubicBezTo>
                  <a:pt x="950206" y="275084"/>
                  <a:pt x="948604" y="275275"/>
                  <a:pt x="945360" y="275607"/>
                </a:cubicBezTo>
                <a:cubicBezTo>
                  <a:pt x="942116" y="275940"/>
                  <a:pt x="936993" y="276131"/>
                  <a:pt x="929992" y="276178"/>
                </a:cubicBezTo>
                <a:cubicBezTo>
                  <a:pt x="918969" y="276503"/>
                  <a:pt x="909133" y="274426"/>
                  <a:pt x="900483" y="269948"/>
                </a:cubicBezTo>
                <a:cubicBezTo>
                  <a:pt x="891834" y="265470"/>
                  <a:pt x="886564" y="256640"/>
                  <a:pt x="884674" y="243460"/>
                </a:cubicBezTo>
                <a:lnTo>
                  <a:pt x="883912" y="243460"/>
                </a:lnTo>
                <a:cubicBezTo>
                  <a:pt x="883994" y="243906"/>
                  <a:pt x="881457" y="247030"/>
                  <a:pt x="876302" y="252831"/>
                </a:cubicBezTo>
                <a:cubicBezTo>
                  <a:pt x="871146" y="258633"/>
                  <a:pt x="863640" y="264434"/>
                  <a:pt x="853783" y="270236"/>
                </a:cubicBezTo>
                <a:cubicBezTo>
                  <a:pt x="843925" y="276037"/>
                  <a:pt x="831986" y="279161"/>
                  <a:pt x="817964" y="279607"/>
                </a:cubicBezTo>
                <a:cubicBezTo>
                  <a:pt x="802654" y="279600"/>
                  <a:pt x="789678" y="275429"/>
                  <a:pt x="779035" y="267095"/>
                </a:cubicBezTo>
                <a:cubicBezTo>
                  <a:pt x="768392" y="258760"/>
                  <a:pt x="762841" y="246306"/>
                  <a:pt x="762381" y="229732"/>
                </a:cubicBezTo>
                <a:cubicBezTo>
                  <a:pt x="762650" y="215038"/>
                  <a:pt x="766944" y="202842"/>
                  <a:pt x="775265" y="193146"/>
                </a:cubicBezTo>
                <a:cubicBezTo>
                  <a:pt x="783586" y="183450"/>
                  <a:pt x="794320" y="175818"/>
                  <a:pt x="807469" y="170249"/>
                </a:cubicBezTo>
                <a:cubicBezTo>
                  <a:pt x="820618" y="164681"/>
                  <a:pt x="834570" y="160740"/>
                  <a:pt x="849323" y="158428"/>
                </a:cubicBezTo>
                <a:cubicBezTo>
                  <a:pt x="864076" y="156115"/>
                  <a:pt x="878020" y="154995"/>
                  <a:pt x="891155" y="155068"/>
                </a:cubicBezTo>
                <a:lnTo>
                  <a:pt x="898016" y="155068"/>
                </a:lnTo>
                <a:cubicBezTo>
                  <a:pt x="898112" y="154734"/>
                  <a:pt x="898493" y="152731"/>
                  <a:pt x="899160" y="149060"/>
                </a:cubicBezTo>
                <a:cubicBezTo>
                  <a:pt x="899827" y="145388"/>
                  <a:pt x="900208" y="142051"/>
                  <a:pt x="900303" y="139047"/>
                </a:cubicBezTo>
                <a:cubicBezTo>
                  <a:pt x="900279" y="131370"/>
                  <a:pt x="897659" y="125458"/>
                  <a:pt x="892441" y="121309"/>
                </a:cubicBezTo>
                <a:cubicBezTo>
                  <a:pt x="887223" y="117161"/>
                  <a:pt x="879552" y="115063"/>
                  <a:pt x="869426" y="115015"/>
                </a:cubicBezTo>
                <a:cubicBezTo>
                  <a:pt x="859710" y="115237"/>
                  <a:pt x="850467" y="116786"/>
                  <a:pt x="841697" y="119663"/>
                </a:cubicBezTo>
                <a:cubicBezTo>
                  <a:pt x="832927" y="122541"/>
                  <a:pt x="825745" y="125418"/>
                  <a:pt x="820152" y="128295"/>
                </a:cubicBezTo>
                <a:cubicBezTo>
                  <a:pt x="814559" y="131173"/>
                  <a:pt x="811669" y="132722"/>
                  <a:pt x="811483" y="132944"/>
                </a:cubicBezTo>
                <a:lnTo>
                  <a:pt x="800443" y="97130"/>
                </a:lnTo>
                <a:cubicBezTo>
                  <a:pt x="800632" y="96872"/>
                  <a:pt x="804277" y="95063"/>
                  <a:pt x="811381" y="91704"/>
                </a:cubicBezTo>
                <a:cubicBezTo>
                  <a:pt x="818485" y="88345"/>
                  <a:pt x="827919" y="84986"/>
                  <a:pt x="839682" y="81627"/>
                </a:cubicBezTo>
                <a:cubicBezTo>
                  <a:pt x="851445" y="78268"/>
                  <a:pt x="864409" y="76459"/>
                  <a:pt x="878575" y="76201"/>
                </a:cubicBezTo>
                <a:close/>
                <a:moveTo>
                  <a:pt x="676275" y="76201"/>
                </a:moveTo>
                <a:cubicBezTo>
                  <a:pt x="699663" y="76493"/>
                  <a:pt x="717718" y="83901"/>
                  <a:pt x="730441" y="98424"/>
                </a:cubicBezTo>
                <a:cubicBezTo>
                  <a:pt x="743162" y="112947"/>
                  <a:pt x="749602" y="132834"/>
                  <a:pt x="749760" y="158084"/>
                </a:cubicBezTo>
                <a:cubicBezTo>
                  <a:pt x="749441" y="182263"/>
                  <a:pt x="744243" y="203437"/>
                  <a:pt x="734166" y="221607"/>
                </a:cubicBezTo>
                <a:cubicBezTo>
                  <a:pt x="724089" y="239776"/>
                  <a:pt x="711048" y="253944"/>
                  <a:pt x="695045" y="264110"/>
                </a:cubicBezTo>
                <a:cubicBezTo>
                  <a:pt x="679041" y="274275"/>
                  <a:pt x="661990" y="279441"/>
                  <a:pt x="643890" y="279607"/>
                </a:cubicBezTo>
                <a:cubicBezTo>
                  <a:pt x="632111" y="279631"/>
                  <a:pt x="621379" y="277300"/>
                  <a:pt x="611696" y="272615"/>
                </a:cubicBezTo>
                <a:cubicBezTo>
                  <a:pt x="602012" y="267929"/>
                  <a:pt x="594328" y="260746"/>
                  <a:pt x="588645" y="251066"/>
                </a:cubicBezTo>
                <a:lnTo>
                  <a:pt x="587883" y="251066"/>
                </a:lnTo>
                <a:cubicBezTo>
                  <a:pt x="587907" y="251177"/>
                  <a:pt x="587764" y="252858"/>
                  <a:pt x="587454" y="256108"/>
                </a:cubicBezTo>
                <a:cubicBezTo>
                  <a:pt x="587145" y="259359"/>
                  <a:pt x="586526" y="263513"/>
                  <a:pt x="585597" y="268571"/>
                </a:cubicBezTo>
                <a:lnTo>
                  <a:pt x="569595" y="351235"/>
                </a:lnTo>
                <a:lnTo>
                  <a:pt x="521208" y="351235"/>
                </a:lnTo>
                <a:lnTo>
                  <a:pt x="565023" y="125305"/>
                </a:lnTo>
                <a:cubicBezTo>
                  <a:pt x="565444" y="122788"/>
                  <a:pt x="565174" y="120771"/>
                  <a:pt x="564213" y="119254"/>
                </a:cubicBezTo>
                <a:cubicBezTo>
                  <a:pt x="563253" y="117738"/>
                  <a:pt x="561364" y="116960"/>
                  <a:pt x="558546" y="116920"/>
                </a:cubicBezTo>
                <a:lnTo>
                  <a:pt x="536829" y="116920"/>
                </a:lnTo>
                <a:lnTo>
                  <a:pt x="543687" y="80773"/>
                </a:lnTo>
                <a:lnTo>
                  <a:pt x="593598" y="80773"/>
                </a:lnTo>
                <a:cubicBezTo>
                  <a:pt x="601639" y="80868"/>
                  <a:pt x="607179" y="82295"/>
                  <a:pt x="610219" y="85053"/>
                </a:cubicBezTo>
                <a:cubicBezTo>
                  <a:pt x="613259" y="87812"/>
                  <a:pt x="614704" y="91332"/>
                  <a:pt x="614553" y="95612"/>
                </a:cubicBezTo>
                <a:cubicBezTo>
                  <a:pt x="614482" y="97689"/>
                  <a:pt x="614053" y="100194"/>
                  <a:pt x="613267" y="103127"/>
                </a:cubicBezTo>
                <a:cubicBezTo>
                  <a:pt x="612481" y="106060"/>
                  <a:pt x="611767" y="108375"/>
                  <a:pt x="611124" y="110071"/>
                </a:cubicBezTo>
                <a:lnTo>
                  <a:pt x="611886" y="110071"/>
                </a:lnTo>
                <a:cubicBezTo>
                  <a:pt x="619022" y="100002"/>
                  <a:pt x="628087" y="91883"/>
                  <a:pt x="639080" y="85715"/>
                </a:cubicBezTo>
                <a:cubicBezTo>
                  <a:pt x="650074" y="79547"/>
                  <a:pt x="662472" y="76375"/>
                  <a:pt x="676275" y="76201"/>
                </a:cubicBezTo>
                <a:close/>
                <a:moveTo>
                  <a:pt x="313944" y="76201"/>
                </a:moveTo>
                <a:cubicBezTo>
                  <a:pt x="327581" y="76233"/>
                  <a:pt x="338503" y="79975"/>
                  <a:pt x="346710" y="87428"/>
                </a:cubicBezTo>
                <a:cubicBezTo>
                  <a:pt x="354917" y="94882"/>
                  <a:pt x="359743" y="105855"/>
                  <a:pt x="361188" y="120349"/>
                </a:cubicBezTo>
                <a:lnTo>
                  <a:pt x="361950" y="120349"/>
                </a:lnTo>
                <a:cubicBezTo>
                  <a:pt x="369507" y="107853"/>
                  <a:pt x="379540" y="97450"/>
                  <a:pt x="392049" y="89141"/>
                </a:cubicBezTo>
                <a:cubicBezTo>
                  <a:pt x="404558" y="80831"/>
                  <a:pt x="418783" y="76518"/>
                  <a:pt x="434721" y="76201"/>
                </a:cubicBezTo>
                <a:cubicBezTo>
                  <a:pt x="450765" y="76240"/>
                  <a:pt x="463596" y="80728"/>
                  <a:pt x="473216" y="89665"/>
                </a:cubicBezTo>
                <a:cubicBezTo>
                  <a:pt x="482835" y="98602"/>
                  <a:pt x="487768" y="111751"/>
                  <a:pt x="488013" y="129112"/>
                </a:cubicBezTo>
                <a:cubicBezTo>
                  <a:pt x="487821" y="137191"/>
                  <a:pt x="486472" y="147619"/>
                  <a:pt x="483967" y="160398"/>
                </a:cubicBezTo>
                <a:cubicBezTo>
                  <a:pt x="481462" y="173177"/>
                  <a:pt x="478956" y="185556"/>
                  <a:pt x="476449" y="197535"/>
                </a:cubicBezTo>
                <a:cubicBezTo>
                  <a:pt x="473942" y="209514"/>
                  <a:pt x="472590" y="218344"/>
                  <a:pt x="472392" y="224023"/>
                </a:cubicBezTo>
                <a:cubicBezTo>
                  <a:pt x="472440" y="230010"/>
                  <a:pt x="473869" y="234139"/>
                  <a:pt x="476679" y="236410"/>
                </a:cubicBezTo>
                <a:cubicBezTo>
                  <a:pt x="479488" y="238681"/>
                  <a:pt x="483394" y="239761"/>
                  <a:pt x="488394" y="239650"/>
                </a:cubicBezTo>
                <a:cubicBezTo>
                  <a:pt x="490744" y="239618"/>
                  <a:pt x="492712" y="239491"/>
                  <a:pt x="494300" y="239269"/>
                </a:cubicBezTo>
                <a:cubicBezTo>
                  <a:pt x="495887" y="239046"/>
                  <a:pt x="496713" y="238919"/>
                  <a:pt x="496776" y="238888"/>
                </a:cubicBezTo>
                <a:lnTo>
                  <a:pt x="489918" y="275037"/>
                </a:lnTo>
                <a:cubicBezTo>
                  <a:pt x="489863" y="275084"/>
                  <a:pt x="488164" y="275275"/>
                  <a:pt x="484823" y="275607"/>
                </a:cubicBezTo>
                <a:cubicBezTo>
                  <a:pt x="481481" y="275940"/>
                  <a:pt x="476830" y="276131"/>
                  <a:pt x="470870" y="276178"/>
                </a:cubicBezTo>
                <a:cubicBezTo>
                  <a:pt x="463802" y="276361"/>
                  <a:pt x="456579" y="275614"/>
                  <a:pt x="449202" y="273937"/>
                </a:cubicBezTo>
                <a:cubicBezTo>
                  <a:pt x="441824" y="272260"/>
                  <a:pt x="435588" y="268553"/>
                  <a:pt x="430494" y="262817"/>
                </a:cubicBezTo>
                <a:cubicBezTo>
                  <a:pt x="425400" y="257080"/>
                  <a:pt x="422745" y="248214"/>
                  <a:pt x="422529" y="236220"/>
                </a:cubicBezTo>
                <a:cubicBezTo>
                  <a:pt x="422717" y="229251"/>
                  <a:pt x="424033" y="219515"/>
                  <a:pt x="426477" y="207012"/>
                </a:cubicBezTo>
                <a:cubicBezTo>
                  <a:pt x="428921" y="194509"/>
                  <a:pt x="431366" y="182175"/>
                  <a:pt x="433811" y="170010"/>
                </a:cubicBezTo>
                <a:cubicBezTo>
                  <a:pt x="436257" y="157845"/>
                  <a:pt x="437576" y="148784"/>
                  <a:pt x="437769" y="142828"/>
                </a:cubicBezTo>
                <a:cubicBezTo>
                  <a:pt x="437936" y="135891"/>
                  <a:pt x="436364" y="130430"/>
                  <a:pt x="433054" y="126445"/>
                </a:cubicBezTo>
                <a:cubicBezTo>
                  <a:pt x="429744" y="122461"/>
                  <a:pt x="423696" y="120429"/>
                  <a:pt x="414909" y="120349"/>
                </a:cubicBezTo>
                <a:cubicBezTo>
                  <a:pt x="404448" y="120549"/>
                  <a:pt x="395059" y="123917"/>
                  <a:pt x="386743" y="130453"/>
                </a:cubicBezTo>
                <a:cubicBezTo>
                  <a:pt x="378427" y="136989"/>
                  <a:pt x="371466" y="145493"/>
                  <a:pt x="365859" y="155966"/>
                </a:cubicBezTo>
                <a:cubicBezTo>
                  <a:pt x="360252" y="166438"/>
                  <a:pt x="356282" y="177680"/>
                  <a:pt x="353949" y="189691"/>
                </a:cubicBezTo>
                <a:lnTo>
                  <a:pt x="337566" y="275035"/>
                </a:lnTo>
                <a:lnTo>
                  <a:pt x="289179" y="275035"/>
                </a:lnTo>
                <a:lnTo>
                  <a:pt x="311658" y="159211"/>
                </a:lnTo>
                <a:cubicBezTo>
                  <a:pt x="312253" y="155965"/>
                  <a:pt x="312777" y="152837"/>
                  <a:pt x="313230" y="149829"/>
                </a:cubicBezTo>
                <a:cubicBezTo>
                  <a:pt x="313682" y="146821"/>
                  <a:pt x="313920" y="143979"/>
                  <a:pt x="313944" y="141304"/>
                </a:cubicBezTo>
                <a:cubicBezTo>
                  <a:pt x="314095" y="135097"/>
                  <a:pt x="312555" y="130081"/>
                  <a:pt x="309324" y="126255"/>
                </a:cubicBezTo>
                <a:cubicBezTo>
                  <a:pt x="306094" y="122429"/>
                  <a:pt x="300268" y="120460"/>
                  <a:pt x="291846" y="120349"/>
                </a:cubicBezTo>
                <a:cubicBezTo>
                  <a:pt x="280762" y="120582"/>
                  <a:pt x="270926" y="124180"/>
                  <a:pt x="262340" y="131144"/>
                </a:cubicBezTo>
                <a:cubicBezTo>
                  <a:pt x="253753" y="138108"/>
                  <a:pt x="246627" y="147040"/>
                  <a:pt x="240961" y="157941"/>
                </a:cubicBezTo>
                <a:cubicBezTo>
                  <a:pt x="235296" y="168842"/>
                  <a:pt x="231302" y="180314"/>
                  <a:pt x="228981" y="192358"/>
                </a:cubicBezTo>
                <a:lnTo>
                  <a:pt x="212979" y="275035"/>
                </a:lnTo>
                <a:lnTo>
                  <a:pt x="164592" y="275035"/>
                </a:lnTo>
                <a:lnTo>
                  <a:pt x="193929" y="124921"/>
                </a:lnTo>
                <a:cubicBezTo>
                  <a:pt x="194334" y="122421"/>
                  <a:pt x="194000" y="120468"/>
                  <a:pt x="192929" y="119063"/>
                </a:cubicBezTo>
                <a:cubicBezTo>
                  <a:pt x="191857" y="117658"/>
                  <a:pt x="189905" y="116944"/>
                  <a:pt x="187071" y="116920"/>
                </a:cubicBezTo>
                <a:lnTo>
                  <a:pt x="165354" y="116920"/>
                </a:lnTo>
                <a:lnTo>
                  <a:pt x="172212" y="80773"/>
                </a:lnTo>
                <a:lnTo>
                  <a:pt x="223266" y="80773"/>
                </a:lnTo>
                <a:cubicBezTo>
                  <a:pt x="231005" y="80828"/>
                  <a:pt x="236577" y="82334"/>
                  <a:pt x="239982" y="85291"/>
                </a:cubicBezTo>
                <a:cubicBezTo>
                  <a:pt x="243388" y="88248"/>
                  <a:pt x="245054" y="92322"/>
                  <a:pt x="244983" y="97515"/>
                </a:cubicBezTo>
                <a:cubicBezTo>
                  <a:pt x="244935" y="100051"/>
                  <a:pt x="244459" y="103539"/>
                  <a:pt x="243554" y="107979"/>
                </a:cubicBezTo>
                <a:cubicBezTo>
                  <a:pt x="242649" y="112419"/>
                  <a:pt x="241602" y="116288"/>
                  <a:pt x="240411" y="119588"/>
                </a:cubicBezTo>
                <a:lnTo>
                  <a:pt x="241173" y="119588"/>
                </a:lnTo>
                <a:cubicBezTo>
                  <a:pt x="243059" y="115817"/>
                  <a:pt x="247373" y="110546"/>
                  <a:pt x="254113" y="103772"/>
                </a:cubicBezTo>
                <a:cubicBezTo>
                  <a:pt x="260853" y="96999"/>
                  <a:pt x="269372" y="90797"/>
                  <a:pt x="279668" y="85166"/>
                </a:cubicBezTo>
                <a:cubicBezTo>
                  <a:pt x="289964" y="79535"/>
                  <a:pt x="301390" y="76546"/>
                  <a:pt x="313944" y="76201"/>
                </a:cubicBezTo>
                <a:close/>
                <a:moveTo>
                  <a:pt x="3965436" y="4573"/>
                </a:moveTo>
                <a:lnTo>
                  <a:pt x="4043505" y="4573"/>
                </a:lnTo>
                <a:lnTo>
                  <a:pt x="4004262" y="208782"/>
                </a:lnTo>
                <a:cubicBezTo>
                  <a:pt x="4003683" y="211322"/>
                  <a:pt x="4003222" y="213863"/>
                  <a:pt x="4002881" y="216404"/>
                </a:cubicBezTo>
                <a:cubicBezTo>
                  <a:pt x="4002540" y="218944"/>
                  <a:pt x="4002365" y="221104"/>
                  <a:pt x="4002357" y="222882"/>
                </a:cubicBezTo>
                <a:cubicBezTo>
                  <a:pt x="4002421" y="228654"/>
                  <a:pt x="4003913" y="232545"/>
                  <a:pt x="4006834" y="234553"/>
                </a:cubicBezTo>
                <a:cubicBezTo>
                  <a:pt x="4009755" y="236562"/>
                  <a:pt x="4013724" y="237499"/>
                  <a:pt x="4018740" y="237364"/>
                </a:cubicBezTo>
                <a:cubicBezTo>
                  <a:pt x="4021439" y="237348"/>
                  <a:pt x="4023566" y="237284"/>
                  <a:pt x="4025122" y="237173"/>
                </a:cubicBezTo>
                <a:cubicBezTo>
                  <a:pt x="4026678" y="237062"/>
                  <a:pt x="4027472" y="236999"/>
                  <a:pt x="4027503" y="236983"/>
                </a:cubicBezTo>
                <a:lnTo>
                  <a:pt x="4019883" y="275418"/>
                </a:lnTo>
                <a:cubicBezTo>
                  <a:pt x="4019733" y="275465"/>
                  <a:pt x="4018034" y="275655"/>
                  <a:pt x="4014788" y="275988"/>
                </a:cubicBezTo>
                <a:cubicBezTo>
                  <a:pt x="4011541" y="276321"/>
                  <a:pt x="4007651" y="276512"/>
                  <a:pt x="4003119" y="276559"/>
                </a:cubicBezTo>
                <a:cubicBezTo>
                  <a:pt x="3995185" y="276726"/>
                  <a:pt x="3987370" y="275800"/>
                  <a:pt x="3979674" y="273783"/>
                </a:cubicBezTo>
                <a:cubicBezTo>
                  <a:pt x="3971979" y="271765"/>
                  <a:pt x="3965574" y="267653"/>
                  <a:pt x="3960459" y="261449"/>
                </a:cubicBezTo>
                <a:cubicBezTo>
                  <a:pt x="3955344" y="255244"/>
                  <a:pt x="3952689" y="245946"/>
                  <a:pt x="3952494" y="233553"/>
                </a:cubicBezTo>
                <a:cubicBezTo>
                  <a:pt x="3952494" y="230687"/>
                  <a:pt x="3952684" y="227559"/>
                  <a:pt x="3953065" y="224169"/>
                </a:cubicBezTo>
                <a:cubicBezTo>
                  <a:pt x="3953446" y="220778"/>
                  <a:pt x="3954017" y="217174"/>
                  <a:pt x="3954778" y="213355"/>
                </a:cubicBezTo>
                <a:lnTo>
                  <a:pt x="3988274" y="40720"/>
                </a:lnTo>
                <a:lnTo>
                  <a:pt x="3958203" y="40720"/>
                </a:lnTo>
                <a:close/>
                <a:moveTo>
                  <a:pt x="3490719" y="4573"/>
                </a:moveTo>
                <a:lnTo>
                  <a:pt x="3728037" y="4573"/>
                </a:lnTo>
                <a:lnTo>
                  <a:pt x="3712421" y="85308"/>
                </a:lnTo>
                <a:lnTo>
                  <a:pt x="3669756" y="85308"/>
                </a:lnTo>
                <a:lnTo>
                  <a:pt x="3677756" y="44530"/>
                </a:lnTo>
                <a:lnTo>
                  <a:pt x="3626711" y="44530"/>
                </a:lnTo>
                <a:lnTo>
                  <a:pt x="3588999" y="237745"/>
                </a:lnTo>
                <a:lnTo>
                  <a:pt x="3621378" y="237745"/>
                </a:lnTo>
                <a:lnTo>
                  <a:pt x="3614141" y="275035"/>
                </a:lnTo>
                <a:lnTo>
                  <a:pt x="3499481" y="275035"/>
                </a:lnTo>
                <a:lnTo>
                  <a:pt x="3506718" y="237745"/>
                </a:lnTo>
                <a:lnTo>
                  <a:pt x="3539097" y="237745"/>
                </a:lnTo>
                <a:lnTo>
                  <a:pt x="3576809" y="44530"/>
                </a:lnTo>
                <a:lnTo>
                  <a:pt x="3525384" y="44530"/>
                </a:lnTo>
                <a:lnTo>
                  <a:pt x="3517765" y="85308"/>
                </a:lnTo>
                <a:lnTo>
                  <a:pt x="3475101" y="85308"/>
                </a:lnTo>
                <a:close/>
                <a:moveTo>
                  <a:pt x="2155686" y="4573"/>
                </a:moveTo>
                <a:lnTo>
                  <a:pt x="2233756" y="4573"/>
                </a:lnTo>
                <a:lnTo>
                  <a:pt x="2194513" y="208782"/>
                </a:lnTo>
                <a:cubicBezTo>
                  <a:pt x="2193933" y="211322"/>
                  <a:pt x="2193473" y="213863"/>
                  <a:pt x="2193131" y="216404"/>
                </a:cubicBezTo>
                <a:cubicBezTo>
                  <a:pt x="2192790" y="218944"/>
                  <a:pt x="2192616" y="221104"/>
                  <a:pt x="2192608" y="222882"/>
                </a:cubicBezTo>
                <a:cubicBezTo>
                  <a:pt x="2192671" y="228654"/>
                  <a:pt x="2194163" y="232545"/>
                  <a:pt x="2197084" y="234553"/>
                </a:cubicBezTo>
                <a:cubicBezTo>
                  <a:pt x="2200005" y="236562"/>
                  <a:pt x="2203974" y="237499"/>
                  <a:pt x="2208991" y="237364"/>
                </a:cubicBezTo>
                <a:cubicBezTo>
                  <a:pt x="2211690" y="237348"/>
                  <a:pt x="2213817" y="237284"/>
                  <a:pt x="2215372" y="237173"/>
                </a:cubicBezTo>
                <a:cubicBezTo>
                  <a:pt x="2216928" y="237062"/>
                  <a:pt x="2217722" y="236999"/>
                  <a:pt x="2217754" y="236983"/>
                </a:cubicBezTo>
                <a:lnTo>
                  <a:pt x="2210134" y="275418"/>
                </a:lnTo>
                <a:cubicBezTo>
                  <a:pt x="2209983" y="275465"/>
                  <a:pt x="2208284" y="275655"/>
                  <a:pt x="2205038" y="275988"/>
                </a:cubicBezTo>
                <a:cubicBezTo>
                  <a:pt x="2201791" y="276321"/>
                  <a:pt x="2197902" y="276512"/>
                  <a:pt x="2193369" y="276559"/>
                </a:cubicBezTo>
                <a:cubicBezTo>
                  <a:pt x="2185435" y="276726"/>
                  <a:pt x="2177620" y="275800"/>
                  <a:pt x="2169925" y="273783"/>
                </a:cubicBezTo>
                <a:cubicBezTo>
                  <a:pt x="2162229" y="271765"/>
                  <a:pt x="2155825" y="267653"/>
                  <a:pt x="2150709" y="261449"/>
                </a:cubicBezTo>
                <a:cubicBezTo>
                  <a:pt x="2145594" y="255244"/>
                  <a:pt x="2142939" y="245946"/>
                  <a:pt x="2142744" y="233553"/>
                </a:cubicBezTo>
                <a:cubicBezTo>
                  <a:pt x="2142744" y="230687"/>
                  <a:pt x="2142934" y="227559"/>
                  <a:pt x="2143315" y="224169"/>
                </a:cubicBezTo>
                <a:cubicBezTo>
                  <a:pt x="2143696" y="220778"/>
                  <a:pt x="2144266" y="217174"/>
                  <a:pt x="2145028" y="213355"/>
                </a:cubicBezTo>
                <a:lnTo>
                  <a:pt x="2178524" y="40720"/>
                </a:lnTo>
                <a:lnTo>
                  <a:pt x="2148454" y="40720"/>
                </a:lnTo>
                <a:close/>
                <a:moveTo>
                  <a:pt x="1648159" y="4573"/>
                </a:moveTo>
                <a:lnTo>
                  <a:pt x="1726264" y="4573"/>
                </a:lnTo>
                <a:lnTo>
                  <a:pt x="1686259" y="212207"/>
                </a:lnTo>
                <a:cubicBezTo>
                  <a:pt x="1685862" y="214153"/>
                  <a:pt x="1685512" y="216170"/>
                  <a:pt x="1685211" y="218258"/>
                </a:cubicBezTo>
                <a:cubicBezTo>
                  <a:pt x="1684909" y="220346"/>
                  <a:pt x="1684750" y="222268"/>
                  <a:pt x="1684734" y="224023"/>
                </a:cubicBezTo>
                <a:cubicBezTo>
                  <a:pt x="1684798" y="229843"/>
                  <a:pt x="1686291" y="233925"/>
                  <a:pt x="1689211" y="236267"/>
                </a:cubicBezTo>
                <a:cubicBezTo>
                  <a:pt x="1692132" y="238609"/>
                  <a:pt x="1696101" y="239737"/>
                  <a:pt x="1701118" y="239649"/>
                </a:cubicBezTo>
                <a:cubicBezTo>
                  <a:pt x="1703467" y="239618"/>
                  <a:pt x="1705436" y="239491"/>
                  <a:pt x="1707023" y="239269"/>
                </a:cubicBezTo>
                <a:cubicBezTo>
                  <a:pt x="1708611" y="239046"/>
                  <a:pt x="1709436" y="238920"/>
                  <a:pt x="1709500" y="238888"/>
                </a:cubicBezTo>
                <a:lnTo>
                  <a:pt x="1702260" y="275037"/>
                </a:lnTo>
                <a:cubicBezTo>
                  <a:pt x="1702133" y="275084"/>
                  <a:pt x="1700387" y="275275"/>
                  <a:pt x="1697022" y="275607"/>
                </a:cubicBezTo>
                <a:cubicBezTo>
                  <a:pt x="1693656" y="275940"/>
                  <a:pt x="1689434" y="276131"/>
                  <a:pt x="1684354" y="276178"/>
                </a:cubicBezTo>
                <a:cubicBezTo>
                  <a:pt x="1671519" y="276503"/>
                  <a:pt x="1660803" y="274426"/>
                  <a:pt x="1652207" y="269947"/>
                </a:cubicBezTo>
                <a:cubicBezTo>
                  <a:pt x="1643611" y="265469"/>
                  <a:pt x="1638705" y="256638"/>
                  <a:pt x="1637491" y="243455"/>
                </a:cubicBezTo>
                <a:lnTo>
                  <a:pt x="1636729" y="243455"/>
                </a:lnTo>
                <a:cubicBezTo>
                  <a:pt x="1629823" y="253785"/>
                  <a:pt x="1620584" y="262332"/>
                  <a:pt x="1609011" y="269094"/>
                </a:cubicBezTo>
                <a:cubicBezTo>
                  <a:pt x="1597438" y="275857"/>
                  <a:pt x="1584960" y="279361"/>
                  <a:pt x="1571578" y="279607"/>
                </a:cubicBezTo>
                <a:cubicBezTo>
                  <a:pt x="1547840" y="279323"/>
                  <a:pt x="1529626" y="271995"/>
                  <a:pt x="1516936" y="257622"/>
                </a:cubicBezTo>
                <a:cubicBezTo>
                  <a:pt x="1504246" y="243250"/>
                  <a:pt x="1497838" y="223538"/>
                  <a:pt x="1497711" y="198486"/>
                </a:cubicBezTo>
                <a:cubicBezTo>
                  <a:pt x="1497990" y="174058"/>
                  <a:pt x="1503099" y="152705"/>
                  <a:pt x="1513037" y="134427"/>
                </a:cubicBezTo>
                <a:cubicBezTo>
                  <a:pt x="1522976" y="116149"/>
                  <a:pt x="1536068" y="101916"/>
                  <a:pt x="1552314" y="91727"/>
                </a:cubicBezTo>
                <a:cubicBezTo>
                  <a:pt x="1568560" y="81538"/>
                  <a:pt x="1586284" y="76362"/>
                  <a:pt x="1605487" y="76201"/>
                </a:cubicBezTo>
                <a:cubicBezTo>
                  <a:pt x="1616258" y="76098"/>
                  <a:pt x="1626529" y="78207"/>
                  <a:pt x="1636300" y="82528"/>
                </a:cubicBezTo>
                <a:cubicBezTo>
                  <a:pt x="1646071" y="86849"/>
                  <a:pt x="1653580" y="94000"/>
                  <a:pt x="1658827" y="103982"/>
                </a:cubicBezTo>
                <a:lnTo>
                  <a:pt x="1659588" y="103982"/>
                </a:lnTo>
                <a:cubicBezTo>
                  <a:pt x="1659581" y="103847"/>
                  <a:pt x="1659692" y="102594"/>
                  <a:pt x="1659922" y="100224"/>
                </a:cubicBezTo>
                <a:cubicBezTo>
                  <a:pt x="1660152" y="97853"/>
                  <a:pt x="1660549" y="95173"/>
                  <a:pt x="1661113" y="92184"/>
                </a:cubicBezTo>
                <a:lnTo>
                  <a:pt x="1671019" y="40720"/>
                </a:lnTo>
                <a:lnTo>
                  <a:pt x="1640920" y="40720"/>
                </a:lnTo>
                <a:close/>
                <a:moveTo>
                  <a:pt x="1053822" y="4573"/>
                </a:moveTo>
                <a:lnTo>
                  <a:pt x="1102567" y="4573"/>
                </a:lnTo>
                <a:lnTo>
                  <a:pt x="1094188" y="47578"/>
                </a:lnTo>
                <a:lnTo>
                  <a:pt x="1045443" y="47578"/>
                </a:lnTo>
                <a:close/>
                <a:moveTo>
                  <a:pt x="52182" y="4573"/>
                </a:moveTo>
                <a:lnTo>
                  <a:pt x="167211" y="4573"/>
                </a:lnTo>
                <a:lnTo>
                  <a:pt x="159974" y="42244"/>
                </a:lnTo>
                <a:lnTo>
                  <a:pt x="127217" y="42244"/>
                </a:lnTo>
                <a:lnTo>
                  <a:pt x="89128" y="237745"/>
                </a:lnTo>
                <a:lnTo>
                  <a:pt x="121504" y="237745"/>
                </a:lnTo>
                <a:lnTo>
                  <a:pt x="114267" y="275035"/>
                </a:lnTo>
                <a:lnTo>
                  <a:pt x="0" y="275035"/>
                </a:lnTo>
                <a:lnTo>
                  <a:pt x="7237" y="237745"/>
                </a:lnTo>
                <a:lnTo>
                  <a:pt x="39232" y="237745"/>
                </a:lnTo>
                <a:lnTo>
                  <a:pt x="77321" y="42244"/>
                </a:lnTo>
                <a:lnTo>
                  <a:pt x="44945" y="42244"/>
                </a:lnTo>
                <a:close/>
                <a:moveTo>
                  <a:pt x="2016967" y="1"/>
                </a:moveTo>
                <a:cubicBezTo>
                  <a:pt x="2027241" y="-28"/>
                  <a:pt x="2038482" y="910"/>
                  <a:pt x="2050691" y="2814"/>
                </a:cubicBezTo>
                <a:cubicBezTo>
                  <a:pt x="2062900" y="4718"/>
                  <a:pt x="2074439" y="7761"/>
                  <a:pt x="2085308" y="11944"/>
                </a:cubicBezTo>
                <a:cubicBezTo>
                  <a:pt x="2096178" y="16126"/>
                  <a:pt x="2104741" y="21620"/>
                  <a:pt x="2110996" y="28426"/>
                </a:cubicBezTo>
                <a:cubicBezTo>
                  <a:pt x="2117252" y="35233"/>
                  <a:pt x="2119563" y="43523"/>
                  <a:pt x="2117931" y="53299"/>
                </a:cubicBezTo>
                <a:lnTo>
                  <a:pt x="2110311" y="90654"/>
                </a:lnTo>
                <a:lnTo>
                  <a:pt x="2065354" y="90654"/>
                </a:lnTo>
                <a:lnTo>
                  <a:pt x="2069163" y="70833"/>
                </a:lnTo>
                <a:cubicBezTo>
                  <a:pt x="2070238" y="63645"/>
                  <a:pt x="2067919" y="57988"/>
                  <a:pt x="2062207" y="53863"/>
                </a:cubicBezTo>
                <a:cubicBezTo>
                  <a:pt x="2056494" y="49738"/>
                  <a:pt x="2049321" y="46821"/>
                  <a:pt x="2040687" y="45110"/>
                </a:cubicBezTo>
                <a:cubicBezTo>
                  <a:pt x="2032054" y="43399"/>
                  <a:pt x="2023893" y="42571"/>
                  <a:pt x="2016205" y="42625"/>
                </a:cubicBezTo>
                <a:cubicBezTo>
                  <a:pt x="1993088" y="43007"/>
                  <a:pt x="1973027" y="48851"/>
                  <a:pt x="1956021" y="60159"/>
                </a:cubicBezTo>
                <a:cubicBezTo>
                  <a:pt x="1939015" y="71466"/>
                  <a:pt x="1925839" y="85948"/>
                  <a:pt x="1916496" y="103606"/>
                </a:cubicBezTo>
                <a:cubicBezTo>
                  <a:pt x="1907151" y="121263"/>
                  <a:pt x="1902415" y="139807"/>
                  <a:pt x="1902286" y="159238"/>
                </a:cubicBezTo>
                <a:cubicBezTo>
                  <a:pt x="1902174" y="181810"/>
                  <a:pt x="1908588" y="200291"/>
                  <a:pt x="1921526" y="214681"/>
                </a:cubicBezTo>
                <a:cubicBezTo>
                  <a:pt x="1934464" y="229071"/>
                  <a:pt x="1954594" y="236505"/>
                  <a:pt x="1981915" y="236983"/>
                </a:cubicBezTo>
                <a:cubicBezTo>
                  <a:pt x="1989977" y="237037"/>
                  <a:pt x="1998871" y="236208"/>
                  <a:pt x="2008599" y="234497"/>
                </a:cubicBezTo>
                <a:cubicBezTo>
                  <a:pt x="2018326" y="232786"/>
                  <a:pt x="2026995" y="229867"/>
                  <a:pt x="2034606" y="225741"/>
                </a:cubicBezTo>
                <a:cubicBezTo>
                  <a:pt x="2042216" y="221615"/>
                  <a:pt x="2046878" y="215956"/>
                  <a:pt x="2048589" y="208765"/>
                </a:cubicBezTo>
                <a:lnTo>
                  <a:pt x="2054305" y="179785"/>
                </a:lnTo>
                <a:lnTo>
                  <a:pt x="2005156" y="179785"/>
                </a:lnTo>
                <a:lnTo>
                  <a:pt x="2012395" y="142495"/>
                </a:lnTo>
                <a:lnTo>
                  <a:pt x="2106883" y="142495"/>
                </a:lnTo>
                <a:lnTo>
                  <a:pt x="2090880" y="222874"/>
                </a:lnTo>
                <a:cubicBezTo>
                  <a:pt x="2087654" y="236882"/>
                  <a:pt x="2079841" y="248047"/>
                  <a:pt x="2067442" y="256370"/>
                </a:cubicBezTo>
                <a:cubicBezTo>
                  <a:pt x="2055043" y="264692"/>
                  <a:pt x="2040655" y="270667"/>
                  <a:pt x="2024276" y="274292"/>
                </a:cubicBezTo>
                <a:cubicBezTo>
                  <a:pt x="2007898" y="277918"/>
                  <a:pt x="1992126" y="279690"/>
                  <a:pt x="1976962" y="279607"/>
                </a:cubicBezTo>
                <a:cubicBezTo>
                  <a:pt x="1938023" y="279046"/>
                  <a:pt x="1907329" y="268083"/>
                  <a:pt x="1884880" y="246717"/>
                </a:cubicBezTo>
                <a:cubicBezTo>
                  <a:pt x="1862430" y="225352"/>
                  <a:pt x="1850976" y="196953"/>
                  <a:pt x="1850517" y="161521"/>
                </a:cubicBezTo>
                <a:cubicBezTo>
                  <a:pt x="1850858" y="131697"/>
                  <a:pt x="1858384" y="104642"/>
                  <a:pt x="1873097" y="80356"/>
                </a:cubicBezTo>
                <a:cubicBezTo>
                  <a:pt x="1887809" y="56070"/>
                  <a:pt x="1907666" y="36695"/>
                  <a:pt x="1932665" y="22232"/>
                </a:cubicBezTo>
                <a:cubicBezTo>
                  <a:pt x="1957665" y="7768"/>
                  <a:pt x="1985765" y="358"/>
                  <a:pt x="2016967" y="1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8" name="TextBox 10" hidden="1">
            <a:extLst>
              <a:ext uri="{FF2B5EF4-FFF2-40B4-BE49-F238E27FC236}">
                <a16:creationId xmlns:a16="http://schemas.microsoft.com/office/drawing/2014/main" id="{07DAE009-3E0E-4149-BC71-1145AB58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Impaired Glucose Tolerance</a:t>
            </a:r>
          </a:p>
        </p:txBody>
      </p:sp>
      <p:sp>
        <p:nvSpPr>
          <p:cNvPr id="14" name="Text To Outline">
            <a:extLst>
              <a:ext uri="{FF2B5EF4-FFF2-40B4-BE49-F238E27FC236}">
                <a16:creationId xmlns:a16="http://schemas.microsoft.com/office/drawing/2014/main" id="{70F1E698-2F4A-482E-BC98-60979EDF78A5}"/>
              </a:ext>
            </a:extLst>
          </p:cNvPr>
          <p:cNvSpPr/>
          <p:nvPr/>
        </p:nvSpPr>
        <p:spPr>
          <a:xfrm>
            <a:off x="4640263" y="2246313"/>
            <a:ext cx="4143375" cy="1743075"/>
          </a:xfrm>
          <a:custGeom>
            <a:avLst/>
            <a:gdLst/>
            <a:ahLst/>
            <a:cxnLst/>
            <a:rect l="l" t="t" r="r" b="b"/>
            <a:pathLst>
              <a:path w="5523791" h="1743561">
                <a:moveTo>
                  <a:pt x="4877907" y="1556719"/>
                </a:moveTo>
                <a:cubicBezTo>
                  <a:pt x="4864769" y="1557183"/>
                  <a:pt x="4853327" y="1563268"/>
                  <a:pt x="4843579" y="1574976"/>
                </a:cubicBezTo>
                <a:cubicBezTo>
                  <a:pt x="4833833" y="1586683"/>
                  <a:pt x="4828714" y="1601231"/>
                  <a:pt x="4828225" y="1618617"/>
                </a:cubicBezTo>
                <a:cubicBezTo>
                  <a:pt x="4828181" y="1628483"/>
                  <a:pt x="4830632" y="1636728"/>
                  <a:pt x="4835579" y="1643354"/>
                </a:cubicBezTo>
                <a:cubicBezTo>
                  <a:pt x="4840525" y="1649980"/>
                  <a:pt x="4848234" y="1653423"/>
                  <a:pt x="4858705" y="1653683"/>
                </a:cubicBezTo>
                <a:cubicBezTo>
                  <a:pt x="4866711" y="1653642"/>
                  <a:pt x="4874508" y="1651184"/>
                  <a:pt x="4882095" y="1646309"/>
                </a:cubicBezTo>
                <a:cubicBezTo>
                  <a:pt x="4889683" y="1641434"/>
                  <a:pt x="4895968" y="1634390"/>
                  <a:pt x="4900948" y="1625179"/>
                </a:cubicBezTo>
                <a:cubicBezTo>
                  <a:pt x="4905929" y="1615967"/>
                  <a:pt x="4908509" y="1604836"/>
                  <a:pt x="4908693" y="1591784"/>
                </a:cubicBezTo>
                <a:cubicBezTo>
                  <a:pt x="4908629" y="1580852"/>
                  <a:pt x="4905937" y="1572301"/>
                  <a:pt x="4900615" y="1566133"/>
                </a:cubicBezTo>
                <a:cubicBezTo>
                  <a:pt x="4895293" y="1559965"/>
                  <a:pt x="4887725" y="1556827"/>
                  <a:pt x="4877907" y="1556719"/>
                </a:cubicBezTo>
                <a:close/>
                <a:moveTo>
                  <a:pt x="4315933" y="1556719"/>
                </a:moveTo>
                <a:cubicBezTo>
                  <a:pt x="4302795" y="1557183"/>
                  <a:pt x="4291351" y="1563268"/>
                  <a:pt x="4281605" y="1574976"/>
                </a:cubicBezTo>
                <a:cubicBezTo>
                  <a:pt x="4271857" y="1586683"/>
                  <a:pt x="4266739" y="1601231"/>
                  <a:pt x="4266250" y="1618617"/>
                </a:cubicBezTo>
                <a:cubicBezTo>
                  <a:pt x="4266206" y="1628483"/>
                  <a:pt x="4268657" y="1636728"/>
                  <a:pt x="4273603" y="1643354"/>
                </a:cubicBezTo>
                <a:cubicBezTo>
                  <a:pt x="4278550" y="1649980"/>
                  <a:pt x="4286259" y="1653423"/>
                  <a:pt x="4296730" y="1653683"/>
                </a:cubicBezTo>
                <a:cubicBezTo>
                  <a:pt x="4304736" y="1653642"/>
                  <a:pt x="4312533" y="1651184"/>
                  <a:pt x="4320121" y="1646309"/>
                </a:cubicBezTo>
                <a:cubicBezTo>
                  <a:pt x="4327709" y="1641434"/>
                  <a:pt x="4333993" y="1634390"/>
                  <a:pt x="4338973" y="1625179"/>
                </a:cubicBezTo>
                <a:cubicBezTo>
                  <a:pt x="4343953" y="1615967"/>
                  <a:pt x="4346535" y="1604836"/>
                  <a:pt x="4346717" y="1591784"/>
                </a:cubicBezTo>
                <a:cubicBezTo>
                  <a:pt x="4346654" y="1580852"/>
                  <a:pt x="4343961" y="1572301"/>
                  <a:pt x="4338641" y="1566133"/>
                </a:cubicBezTo>
                <a:cubicBezTo>
                  <a:pt x="4333319" y="1559965"/>
                  <a:pt x="4325750" y="1556827"/>
                  <a:pt x="4315933" y="1556719"/>
                </a:cubicBezTo>
                <a:close/>
                <a:moveTo>
                  <a:pt x="4673677" y="1556414"/>
                </a:moveTo>
                <a:cubicBezTo>
                  <a:pt x="4664245" y="1556512"/>
                  <a:pt x="4655259" y="1559094"/>
                  <a:pt x="4646719" y="1564161"/>
                </a:cubicBezTo>
                <a:cubicBezTo>
                  <a:pt x="4638179" y="1569228"/>
                  <a:pt x="4631181" y="1576192"/>
                  <a:pt x="4625724" y="1585054"/>
                </a:cubicBezTo>
                <a:cubicBezTo>
                  <a:pt x="4620267" y="1593915"/>
                  <a:pt x="4617448" y="1604087"/>
                  <a:pt x="4617265" y="1615568"/>
                </a:cubicBezTo>
                <a:cubicBezTo>
                  <a:pt x="4617456" y="1627282"/>
                  <a:pt x="4620963" y="1636481"/>
                  <a:pt x="4627785" y="1643164"/>
                </a:cubicBezTo>
                <a:cubicBezTo>
                  <a:pt x="4634609" y="1649846"/>
                  <a:pt x="4643603" y="1653251"/>
                  <a:pt x="4654771" y="1653378"/>
                </a:cubicBezTo>
                <a:cubicBezTo>
                  <a:pt x="4664203" y="1653290"/>
                  <a:pt x="4673189" y="1650756"/>
                  <a:pt x="4681729" y="1645778"/>
                </a:cubicBezTo>
                <a:cubicBezTo>
                  <a:pt x="4690269" y="1640800"/>
                  <a:pt x="4697267" y="1633907"/>
                  <a:pt x="4702723" y="1625100"/>
                </a:cubicBezTo>
                <a:cubicBezTo>
                  <a:pt x="4708180" y="1616293"/>
                  <a:pt x="4710999" y="1606103"/>
                  <a:pt x="4711183" y="1594529"/>
                </a:cubicBezTo>
                <a:cubicBezTo>
                  <a:pt x="4710991" y="1582935"/>
                  <a:pt x="4707485" y="1573724"/>
                  <a:pt x="4700663" y="1566895"/>
                </a:cubicBezTo>
                <a:cubicBezTo>
                  <a:pt x="4693839" y="1560067"/>
                  <a:pt x="4684845" y="1556573"/>
                  <a:pt x="4673677" y="1556414"/>
                </a:cubicBezTo>
                <a:close/>
                <a:moveTo>
                  <a:pt x="3835477" y="1556414"/>
                </a:moveTo>
                <a:cubicBezTo>
                  <a:pt x="3826045" y="1556512"/>
                  <a:pt x="3817059" y="1559094"/>
                  <a:pt x="3808519" y="1564161"/>
                </a:cubicBezTo>
                <a:cubicBezTo>
                  <a:pt x="3799979" y="1569228"/>
                  <a:pt x="3792981" y="1576192"/>
                  <a:pt x="3787525" y="1585054"/>
                </a:cubicBezTo>
                <a:cubicBezTo>
                  <a:pt x="3782067" y="1593915"/>
                  <a:pt x="3779248" y="1604087"/>
                  <a:pt x="3779065" y="1615568"/>
                </a:cubicBezTo>
                <a:cubicBezTo>
                  <a:pt x="3779256" y="1627282"/>
                  <a:pt x="3782763" y="1636481"/>
                  <a:pt x="3789585" y="1643164"/>
                </a:cubicBezTo>
                <a:cubicBezTo>
                  <a:pt x="3796408" y="1649846"/>
                  <a:pt x="3805403" y="1653251"/>
                  <a:pt x="3816571" y="1653378"/>
                </a:cubicBezTo>
                <a:cubicBezTo>
                  <a:pt x="3826003" y="1653290"/>
                  <a:pt x="3834989" y="1650756"/>
                  <a:pt x="3843529" y="1645778"/>
                </a:cubicBezTo>
                <a:cubicBezTo>
                  <a:pt x="3852069" y="1640800"/>
                  <a:pt x="3859067" y="1633907"/>
                  <a:pt x="3864523" y="1625100"/>
                </a:cubicBezTo>
                <a:cubicBezTo>
                  <a:pt x="3869980" y="1616293"/>
                  <a:pt x="3872799" y="1606103"/>
                  <a:pt x="3872982" y="1594529"/>
                </a:cubicBezTo>
                <a:cubicBezTo>
                  <a:pt x="3872791" y="1582935"/>
                  <a:pt x="3869285" y="1573724"/>
                  <a:pt x="3862463" y="1566895"/>
                </a:cubicBezTo>
                <a:cubicBezTo>
                  <a:pt x="3855639" y="1560067"/>
                  <a:pt x="3846645" y="1556573"/>
                  <a:pt x="3835477" y="1556414"/>
                </a:cubicBezTo>
                <a:close/>
                <a:moveTo>
                  <a:pt x="5153357" y="1553366"/>
                </a:moveTo>
                <a:cubicBezTo>
                  <a:pt x="5143453" y="1553493"/>
                  <a:pt x="5134597" y="1556595"/>
                  <a:pt x="5126789" y="1562673"/>
                </a:cubicBezTo>
                <a:cubicBezTo>
                  <a:pt x="5118981" y="1568750"/>
                  <a:pt x="5113098" y="1577040"/>
                  <a:pt x="5109139" y="1587542"/>
                </a:cubicBezTo>
                <a:lnTo>
                  <a:pt x="5177449" y="1587542"/>
                </a:lnTo>
                <a:cubicBezTo>
                  <a:pt x="5177475" y="1587415"/>
                  <a:pt x="5177577" y="1586448"/>
                  <a:pt x="5177755" y="1584643"/>
                </a:cubicBezTo>
                <a:cubicBezTo>
                  <a:pt x="5177933" y="1582837"/>
                  <a:pt x="5178034" y="1580956"/>
                  <a:pt x="5178059" y="1578998"/>
                </a:cubicBezTo>
                <a:cubicBezTo>
                  <a:pt x="5177964" y="1570854"/>
                  <a:pt x="5175715" y="1564561"/>
                  <a:pt x="5171313" y="1560117"/>
                </a:cubicBezTo>
                <a:cubicBezTo>
                  <a:pt x="5166909" y="1555674"/>
                  <a:pt x="5160925" y="1553423"/>
                  <a:pt x="5153357" y="1553366"/>
                </a:cubicBezTo>
                <a:close/>
                <a:moveTo>
                  <a:pt x="4496133" y="1553366"/>
                </a:moveTo>
                <a:cubicBezTo>
                  <a:pt x="4486228" y="1553493"/>
                  <a:pt x="4477372" y="1556595"/>
                  <a:pt x="4469564" y="1562673"/>
                </a:cubicBezTo>
                <a:cubicBezTo>
                  <a:pt x="4461755" y="1568750"/>
                  <a:pt x="4455873" y="1577040"/>
                  <a:pt x="4451915" y="1587542"/>
                </a:cubicBezTo>
                <a:lnTo>
                  <a:pt x="4520224" y="1587542"/>
                </a:lnTo>
                <a:cubicBezTo>
                  <a:pt x="4520249" y="1587415"/>
                  <a:pt x="4520351" y="1586448"/>
                  <a:pt x="4520529" y="1584643"/>
                </a:cubicBezTo>
                <a:cubicBezTo>
                  <a:pt x="4520707" y="1582837"/>
                  <a:pt x="4520809" y="1580956"/>
                  <a:pt x="4520835" y="1578998"/>
                </a:cubicBezTo>
                <a:cubicBezTo>
                  <a:pt x="4520739" y="1570854"/>
                  <a:pt x="4518490" y="1564561"/>
                  <a:pt x="4514087" y="1560117"/>
                </a:cubicBezTo>
                <a:cubicBezTo>
                  <a:pt x="4509684" y="1555674"/>
                  <a:pt x="4503699" y="1553423"/>
                  <a:pt x="4496133" y="1553366"/>
                </a:cubicBezTo>
                <a:close/>
                <a:moveTo>
                  <a:pt x="3648725" y="1527191"/>
                </a:moveTo>
                <a:lnTo>
                  <a:pt x="3711171" y="1527191"/>
                </a:lnTo>
                <a:lnTo>
                  <a:pt x="3690750" y="1632339"/>
                </a:lnTo>
                <a:cubicBezTo>
                  <a:pt x="3690433" y="1633895"/>
                  <a:pt x="3690153" y="1635509"/>
                  <a:pt x="3689911" y="1637179"/>
                </a:cubicBezTo>
                <a:cubicBezTo>
                  <a:pt x="3689670" y="1638850"/>
                  <a:pt x="3689543" y="1640387"/>
                  <a:pt x="3689531" y="1641791"/>
                </a:cubicBezTo>
                <a:cubicBezTo>
                  <a:pt x="3689581" y="1646448"/>
                  <a:pt x="3690775" y="1649713"/>
                  <a:pt x="3693112" y="1651587"/>
                </a:cubicBezTo>
                <a:cubicBezTo>
                  <a:pt x="3695449" y="1653461"/>
                  <a:pt x="3698623" y="1654363"/>
                  <a:pt x="3702637" y="1654293"/>
                </a:cubicBezTo>
                <a:cubicBezTo>
                  <a:pt x="3704517" y="1654267"/>
                  <a:pt x="3706091" y="1654166"/>
                  <a:pt x="3707361" y="1653988"/>
                </a:cubicBezTo>
                <a:cubicBezTo>
                  <a:pt x="3708631" y="1653810"/>
                  <a:pt x="3709291" y="1653708"/>
                  <a:pt x="3709343" y="1653683"/>
                </a:cubicBezTo>
                <a:lnTo>
                  <a:pt x="3703856" y="1682602"/>
                </a:lnTo>
                <a:cubicBezTo>
                  <a:pt x="3703703" y="1682640"/>
                  <a:pt x="3702256" y="1682793"/>
                  <a:pt x="3699513" y="1683059"/>
                </a:cubicBezTo>
                <a:cubicBezTo>
                  <a:pt x="3696769" y="1683325"/>
                  <a:pt x="3693645" y="1683477"/>
                  <a:pt x="3690140" y="1683516"/>
                </a:cubicBezTo>
                <a:cubicBezTo>
                  <a:pt x="3683792" y="1683670"/>
                  <a:pt x="3677540" y="1683091"/>
                  <a:pt x="3671384" y="1681779"/>
                </a:cubicBezTo>
                <a:cubicBezTo>
                  <a:pt x="3665228" y="1680467"/>
                  <a:pt x="3660104" y="1677498"/>
                  <a:pt x="3656012" y="1672871"/>
                </a:cubicBezTo>
                <a:cubicBezTo>
                  <a:pt x="3651920" y="1668244"/>
                  <a:pt x="3649796" y="1661035"/>
                  <a:pt x="3649640" y="1651244"/>
                </a:cubicBezTo>
                <a:cubicBezTo>
                  <a:pt x="3649640" y="1649097"/>
                  <a:pt x="3649792" y="1646683"/>
                  <a:pt x="3650097" y="1644002"/>
                </a:cubicBezTo>
                <a:cubicBezTo>
                  <a:pt x="3650401" y="1641321"/>
                  <a:pt x="3650857" y="1638450"/>
                  <a:pt x="3651467" y="1635388"/>
                </a:cubicBezTo>
                <a:lnTo>
                  <a:pt x="3666997" y="1556109"/>
                </a:lnTo>
                <a:lnTo>
                  <a:pt x="3642935" y="1556109"/>
                </a:lnTo>
                <a:close/>
                <a:moveTo>
                  <a:pt x="3353451" y="1527191"/>
                </a:moveTo>
                <a:lnTo>
                  <a:pt x="3415897" y="1527191"/>
                </a:lnTo>
                <a:lnTo>
                  <a:pt x="3395475" y="1632339"/>
                </a:lnTo>
                <a:cubicBezTo>
                  <a:pt x="3395157" y="1633895"/>
                  <a:pt x="3394878" y="1635509"/>
                  <a:pt x="3394637" y="1637179"/>
                </a:cubicBezTo>
                <a:cubicBezTo>
                  <a:pt x="3394395" y="1638850"/>
                  <a:pt x="3394269" y="1640387"/>
                  <a:pt x="3394256" y="1641791"/>
                </a:cubicBezTo>
                <a:cubicBezTo>
                  <a:pt x="3394307" y="1646448"/>
                  <a:pt x="3395500" y="1649713"/>
                  <a:pt x="3397837" y="1651587"/>
                </a:cubicBezTo>
                <a:cubicBezTo>
                  <a:pt x="3400174" y="1653461"/>
                  <a:pt x="3403349" y="1654363"/>
                  <a:pt x="3407362" y="1654293"/>
                </a:cubicBezTo>
                <a:cubicBezTo>
                  <a:pt x="3409242" y="1654267"/>
                  <a:pt x="3410816" y="1654166"/>
                  <a:pt x="3412086" y="1653988"/>
                </a:cubicBezTo>
                <a:cubicBezTo>
                  <a:pt x="3413357" y="1653810"/>
                  <a:pt x="3414017" y="1653708"/>
                  <a:pt x="3414067" y="1653683"/>
                </a:cubicBezTo>
                <a:lnTo>
                  <a:pt x="3408581" y="1682602"/>
                </a:lnTo>
                <a:cubicBezTo>
                  <a:pt x="3408429" y="1682640"/>
                  <a:pt x="3406981" y="1682793"/>
                  <a:pt x="3404238" y="1683059"/>
                </a:cubicBezTo>
                <a:cubicBezTo>
                  <a:pt x="3401495" y="1683325"/>
                  <a:pt x="3398371" y="1683477"/>
                  <a:pt x="3394865" y="1683516"/>
                </a:cubicBezTo>
                <a:cubicBezTo>
                  <a:pt x="3388517" y="1683670"/>
                  <a:pt x="3382265" y="1683091"/>
                  <a:pt x="3376109" y="1681779"/>
                </a:cubicBezTo>
                <a:cubicBezTo>
                  <a:pt x="3369953" y="1680467"/>
                  <a:pt x="3364829" y="1677498"/>
                  <a:pt x="3360737" y="1672871"/>
                </a:cubicBezTo>
                <a:cubicBezTo>
                  <a:pt x="3356645" y="1668244"/>
                  <a:pt x="3354521" y="1661035"/>
                  <a:pt x="3354365" y="1651244"/>
                </a:cubicBezTo>
                <a:cubicBezTo>
                  <a:pt x="3354365" y="1649097"/>
                  <a:pt x="3354517" y="1646683"/>
                  <a:pt x="3354822" y="1644002"/>
                </a:cubicBezTo>
                <a:cubicBezTo>
                  <a:pt x="3355126" y="1641321"/>
                  <a:pt x="3355583" y="1638450"/>
                  <a:pt x="3356192" y="1635388"/>
                </a:cubicBezTo>
                <a:lnTo>
                  <a:pt x="3371722" y="1556109"/>
                </a:lnTo>
                <a:lnTo>
                  <a:pt x="3347659" y="1556109"/>
                </a:lnTo>
                <a:close/>
                <a:moveTo>
                  <a:pt x="5154273" y="1523534"/>
                </a:moveTo>
                <a:cubicBezTo>
                  <a:pt x="5174983" y="1523830"/>
                  <a:pt x="5190472" y="1529325"/>
                  <a:pt x="5200739" y="1540019"/>
                </a:cubicBezTo>
                <a:cubicBezTo>
                  <a:pt x="5211007" y="1550712"/>
                  <a:pt x="5216135" y="1564824"/>
                  <a:pt x="5216121" y="1582354"/>
                </a:cubicBezTo>
                <a:cubicBezTo>
                  <a:pt x="5215905" y="1589385"/>
                  <a:pt x="5215043" y="1595729"/>
                  <a:pt x="5213533" y="1601385"/>
                </a:cubicBezTo>
                <a:cubicBezTo>
                  <a:pt x="5212023" y="1607041"/>
                  <a:pt x="5211161" y="1610034"/>
                  <a:pt x="5210945" y="1610364"/>
                </a:cubicBezTo>
                <a:lnTo>
                  <a:pt x="5103955" y="1610364"/>
                </a:lnTo>
                <a:cubicBezTo>
                  <a:pt x="5103917" y="1610427"/>
                  <a:pt x="5103765" y="1611215"/>
                  <a:pt x="5103498" y="1612728"/>
                </a:cubicBezTo>
                <a:cubicBezTo>
                  <a:pt x="5103231" y="1614240"/>
                  <a:pt x="5103079" y="1616096"/>
                  <a:pt x="5103041" y="1618295"/>
                </a:cubicBezTo>
                <a:cubicBezTo>
                  <a:pt x="5103123" y="1628712"/>
                  <a:pt x="5106541" y="1637165"/>
                  <a:pt x="5113295" y="1643654"/>
                </a:cubicBezTo>
                <a:cubicBezTo>
                  <a:pt x="5120048" y="1650143"/>
                  <a:pt x="5129641" y="1653486"/>
                  <a:pt x="5142075" y="1653683"/>
                </a:cubicBezTo>
                <a:cubicBezTo>
                  <a:pt x="5150541" y="1653472"/>
                  <a:pt x="5158409" y="1651996"/>
                  <a:pt x="5165675" y="1649254"/>
                </a:cubicBezTo>
                <a:cubicBezTo>
                  <a:pt x="5172943" y="1646512"/>
                  <a:pt x="5178821" y="1643770"/>
                  <a:pt x="5183309" y="1641028"/>
                </a:cubicBezTo>
                <a:cubicBezTo>
                  <a:pt x="5187797" y="1638287"/>
                  <a:pt x="5190107" y="1636810"/>
                  <a:pt x="5190239" y="1636599"/>
                </a:cubicBezTo>
                <a:lnTo>
                  <a:pt x="5200592" y="1665861"/>
                </a:lnTo>
                <a:cubicBezTo>
                  <a:pt x="5200471" y="1666113"/>
                  <a:pt x="5197734" y="1667876"/>
                  <a:pt x="5192378" y="1671149"/>
                </a:cubicBezTo>
                <a:cubicBezTo>
                  <a:pt x="5187023" y="1674423"/>
                  <a:pt x="5179769" y="1677697"/>
                  <a:pt x="5170619" y="1680970"/>
                </a:cubicBezTo>
                <a:cubicBezTo>
                  <a:pt x="5161467" y="1684244"/>
                  <a:pt x="5151139" y="1686007"/>
                  <a:pt x="5139635" y="1686259"/>
                </a:cubicBezTo>
                <a:cubicBezTo>
                  <a:pt x="5115281" y="1685823"/>
                  <a:pt x="5096627" y="1679388"/>
                  <a:pt x="5083673" y="1666956"/>
                </a:cubicBezTo>
                <a:cubicBezTo>
                  <a:pt x="5070720" y="1654524"/>
                  <a:pt x="5064183" y="1638710"/>
                  <a:pt x="5064064" y="1619515"/>
                </a:cubicBezTo>
                <a:cubicBezTo>
                  <a:pt x="5064217" y="1601732"/>
                  <a:pt x="5068174" y="1585627"/>
                  <a:pt x="5075931" y="1571199"/>
                </a:cubicBezTo>
                <a:cubicBezTo>
                  <a:pt x="5083689" y="1556771"/>
                  <a:pt x="5094327" y="1545271"/>
                  <a:pt x="5107845" y="1536702"/>
                </a:cubicBezTo>
                <a:cubicBezTo>
                  <a:pt x="5121363" y="1528132"/>
                  <a:pt x="5136839" y="1523742"/>
                  <a:pt x="5154273" y="1523534"/>
                </a:cubicBezTo>
                <a:close/>
                <a:moveTo>
                  <a:pt x="4889185" y="1523534"/>
                </a:moveTo>
                <a:cubicBezTo>
                  <a:pt x="4907896" y="1523767"/>
                  <a:pt x="4922339" y="1529694"/>
                  <a:pt x="4932517" y="1541312"/>
                </a:cubicBezTo>
                <a:cubicBezTo>
                  <a:pt x="4942695" y="1552931"/>
                  <a:pt x="4947847" y="1568840"/>
                  <a:pt x="4947973" y="1589040"/>
                </a:cubicBezTo>
                <a:cubicBezTo>
                  <a:pt x="4947718" y="1608383"/>
                  <a:pt x="4943559" y="1625322"/>
                  <a:pt x="4935497" y="1639858"/>
                </a:cubicBezTo>
                <a:cubicBezTo>
                  <a:pt x="4927436" y="1654394"/>
                  <a:pt x="4917004" y="1665728"/>
                  <a:pt x="4904201" y="1673861"/>
                </a:cubicBezTo>
                <a:cubicBezTo>
                  <a:pt x="4891397" y="1681993"/>
                  <a:pt x="4877757" y="1686126"/>
                  <a:pt x="4863277" y="1686259"/>
                </a:cubicBezTo>
                <a:cubicBezTo>
                  <a:pt x="4853854" y="1686278"/>
                  <a:pt x="4845269" y="1684413"/>
                  <a:pt x="4837521" y="1680665"/>
                </a:cubicBezTo>
                <a:cubicBezTo>
                  <a:pt x="4829775" y="1676916"/>
                  <a:pt x="4823627" y="1671170"/>
                  <a:pt x="4819081" y="1663426"/>
                </a:cubicBezTo>
                <a:lnTo>
                  <a:pt x="4818471" y="1663426"/>
                </a:lnTo>
                <a:cubicBezTo>
                  <a:pt x="4818491" y="1663514"/>
                  <a:pt x="4818377" y="1664859"/>
                  <a:pt x="4818129" y="1667460"/>
                </a:cubicBezTo>
                <a:cubicBezTo>
                  <a:pt x="4817881" y="1670060"/>
                  <a:pt x="4817385" y="1673383"/>
                  <a:pt x="4816643" y="1677430"/>
                </a:cubicBezTo>
                <a:lnTo>
                  <a:pt x="4803841" y="1743561"/>
                </a:lnTo>
                <a:lnTo>
                  <a:pt x="4765131" y="1743561"/>
                </a:lnTo>
                <a:lnTo>
                  <a:pt x="4800184" y="1562817"/>
                </a:lnTo>
                <a:cubicBezTo>
                  <a:pt x="4800520" y="1560803"/>
                  <a:pt x="4800304" y="1559190"/>
                  <a:pt x="4799535" y="1557977"/>
                </a:cubicBezTo>
                <a:cubicBezTo>
                  <a:pt x="4798767" y="1556763"/>
                  <a:pt x="4797256" y="1556141"/>
                  <a:pt x="4795002" y="1556109"/>
                </a:cubicBezTo>
                <a:lnTo>
                  <a:pt x="4777628" y="1556109"/>
                </a:lnTo>
                <a:lnTo>
                  <a:pt x="4783115" y="1527191"/>
                </a:lnTo>
                <a:lnTo>
                  <a:pt x="4823043" y="1527191"/>
                </a:lnTo>
                <a:cubicBezTo>
                  <a:pt x="4829476" y="1527267"/>
                  <a:pt x="4833909" y="1528409"/>
                  <a:pt x="4836341" y="1530616"/>
                </a:cubicBezTo>
                <a:cubicBezTo>
                  <a:pt x="4838773" y="1532823"/>
                  <a:pt x="4839928" y="1535638"/>
                  <a:pt x="4839807" y="1539063"/>
                </a:cubicBezTo>
                <a:cubicBezTo>
                  <a:pt x="4839751" y="1540724"/>
                  <a:pt x="4839407" y="1542728"/>
                  <a:pt x="4838779" y="1545075"/>
                </a:cubicBezTo>
                <a:cubicBezTo>
                  <a:pt x="4838150" y="1547421"/>
                  <a:pt x="4837579" y="1549273"/>
                  <a:pt x="4837064" y="1550630"/>
                </a:cubicBezTo>
                <a:lnTo>
                  <a:pt x="4837674" y="1550630"/>
                </a:lnTo>
                <a:cubicBezTo>
                  <a:pt x="4843383" y="1542574"/>
                  <a:pt x="4850634" y="1536079"/>
                  <a:pt x="4859429" y="1531145"/>
                </a:cubicBezTo>
                <a:cubicBezTo>
                  <a:pt x="4868224" y="1526210"/>
                  <a:pt x="4878143" y="1523673"/>
                  <a:pt x="4889185" y="1523534"/>
                </a:cubicBezTo>
                <a:close/>
                <a:moveTo>
                  <a:pt x="4676726" y="1523534"/>
                </a:moveTo>
                <a:cubicBezTo>
                  <a:pt x="4698603" y="1523837"/>
                  <a:pt x="4716265" y="1530157"/>
                  <a:pt x="4729713" y="1542492"/>
                </a:cubicBezTo>
                <a:cubicBezTo>
                  <a:pt x="4743161" y="1554828"/>
                  <a:pt x="4750077" y="1571361"/>
                  <a:pt x="4750463" y="1592089"/>
                </a:cubicBezTo>
                <a:cubicBezTo>
                  <a:pt x="4750181" y="1610435"/>
                  <a:pt x="4745397" y="1626659"/>
                  <a:pt x="4736112" y="1640762"/>
                </a:cubicBezTo>
                <a:cubicBezTo>
                  <a:pt x="4726826" y="1654865"/>
                  <a:pt x="4714729" y="1665935"/>
                  <a:pt x="4699819" y="1673974"/>
                </a:cubicBezTo>
                <a:cubicBezTo>
                  <a:pt x="4684909" y="1682012"/>
                  <a:pt x="4668876" y="1686107"/>
                  <a:pt x="4651722" y="1686259"/>
                </a:cubicBezTo>
                <a:cubicBezTo>
                  <a:pt x="4629978" y="1685981"/>
                  <a:pt x="4612353" y="1679687"/>
                  <a:pt x="4598849" y="1667376"/>
                </a:cubicBezTo>
                <a:cubicBezTo>
                  <a:pt x="4585344" y="1655066"/>
                  <a:pt x="4578389" y="1638406"/>
                  <a:pt x="4577985" y="1617398"/>
                </a:cubicBezTo>
                <a:cubicBezTo>
                  <a:pt x="4578255" y="1599248"/>
                  <a:pt x="4582993" y="1583141"/>
                  <a:pt x="4592200" y="1569076"/>
                </a:cubicBezTo>
                <a:cubicBezTo>
                  <a:pt x="4601407" y="1555010"/>
                  <a:pt x="4613459" y="1543944"/>
                  <a:pt x="4628359" y="1535875"/>
                </a:cubicBezTo>
                <a:cubicBezTo>
                  <a:pt x="4643257" y="1527807"/>
                  <a:pt x="4659379" y="1523693"/>
                  <a:pt x="4676726" y="1523534"/>
                </a:cubicBezTo>
                <a:close/>
                <a:moveTo>
                  <a:pt x="4497047" y="1523534"/>
                </a:moveTo>
                <a:cubicBezTo>
                  <a:pt x="4517758" y="1523830"/>
                  <a:pt x="4533247" y="1529325"/>
                  <a:pt x="4543515" y="1540019"/>
                </a:cubicBezTo>
                <a:cubicBezTo>
                  <a:pt x="4553783" y="1550712"/>
                  <a:pt x="4558909" y="1564824"/>
                  <a:pt x="4558896" y="1582354"/>
                </a:cubicBezTo>
                <a:cubicBezTo>
                  <a:pt x="4558681" y="1589385"/>
                  <a:pt x="4557818" y="1595729"/>
                  <a:pt x="4556308" y="1601385"/>
                </a:cubicBezTo>
                <a:cubicBezTo>
                  <a:pt x="4554798" y="1607041"/>
                  <a:pt x="4553935" y="1610034"/>
                  <a:pt x="4553720" y="1610364"/>
                </a:cubicBezTo>
                <a:lnTo>
                  <a:pt x="4446731" y="1610364"/>
                </a:lnTo>
                <a:cubicBezTo>
                  <a:pt x="4446692" y="1610427"/>
                  <a:pt x="4446539" y="1611215"/>
                  <a:pt x="4446273" y="1612728"/>
                </a:cubicBezTo>
                <a:cubicBezTo>
                  <a:pt x="4446006" y="1614240"/>
                  <a:pt x="4445853" y="1616096"/>
                  <a:pt x="4445815" y="1618295"/>
                </a:cubicBezTo>
                <a:cubicBezTo>
                  <a:pt x="4445898" y="1628712"/>
                  <a:pt x="4449317" y="1637165"/>
                  <a:pt x="4456070" y="1643654"/>
                </a:cubicBezTo>
                <a:cubicBezTo>
                  <a:pt x="4462823" y="1650143"/>
                  <a:pt x="4472417" y="1653486"/>
                  <a:pt x="4484849" y="1653683"/>
                </a:cubicBezTo>
                <a:cubicBezTo>
                  <a:pt x="4493317" y="1653472"/>
                  <a:pt x="4501183" y="1651996"/>
                  <a:pt x="4508451" y="1649254"/>
                </a:cubicBezTo>
                <a:cubicBezTo>
                  <a:pt x="4515717" y="1646512"/>
                  <a:pt x="4521595" y="1643770"/>
                  <a:pt x="4526083" y="1641028"/>
                </a:cubicBezTo>
                <a:cubicBezTo>
                  <a:pt x="4530573" y="1638287"/>
                  <a:pt x="4532883" y="1636810"/>
                  <a:pt x="4533014" y="1636599"/>
                </a:cubicBezTo>
                <a:lnTo>
                  <a:pt x="4543367" y="1665861"/>
                </a:lnTo>
                <a:cubicBezTo>
                  <a:pt x="4543247" y="1666113"/>
                  <a:pt x="4540509" y="1667876"/>
                  <a:pt x="4535153" y="1671149"/>
                </a:cubicBezTo>
                <a:cubicBezTo>
                  <a:pt x="4529797" y="1674423"/>
                  <a:pt x="4522545" y="1677697"/>
                  <a:pt x="4513393" y="1680970"/>
                </a:cubicBezTo>
                <a:cubicBezTo>
                  <a:pt x="4504243" y="1684244"/>
                  <a:pt x="4493915" y="1686007"/>
                  <a:pt x="4482410" y="1686259"/>
                </a:cubicBezTo>
                <a:cubicBezTo>
                  <a:pt x="4458056" y="1685823"/>
                  <a:pt x="4439402" y="1679388"/>
                  <a:pt x="4426449" y="1666956"/>
                </a:cubicBezTo>
                <a:cubicBezTo>
                  <a:pt x="4413495" y="1654524"/>
                  <a:pt x="4406959" y="1638710"/>
                  <a:pt x="4406839" y="1619515"/>
                </a:cubicBezTo>
                <a:cubicBezTo>
                  <a:pt x="4406993" y="1601732"/>
                  <a:pt x="4410949" y="1585627"/>
                  <a:pt x="4418707" y="1571199"/>
                </a:cubicBezTo>
                <a:cubicBezTo>
                  <a:pt x="4426464" y="1556771"/>
                  <a:pt x="4437102" y="1545271"/>
                  <a:pt x="4450619" y="1536702"/>
                </a:cubicBezTo>
                <a:cubicBezTo>
                  <a:pt x="4464137" y="1528132"/>
                  <a:pt x="4479614" y="1523742"/>
                  <a:pt x="4497047" y="1523534"/>
                </a:cubicBezTo>
                <a:close/>
                <a:moveTo>
                  <a:pt x="4327211" y="1523534"/>
                </a:moveTo>
                <a:cubicBezTo>
                  <a:pt x="4345921" y="1523767"/>
                  <a:pt x="4360365" y="1529694"/>
                  <a:pt x="4370543" y="1541312"/>
                </a:cubicBezTo>
                <a:cubicBezTo>
                  <a:pt x="4380720" y="1552931"/>
                  <a:pt x="4385872" y="1568840"/>
                  <a:pt x="4385999" y="1589040"/>
                </a:cubicBezTo>
                <a:cubicBezTo>
                  <a:pt x="4385743" y="1608383"/>
                  <a:pt x="4381585" y="1625322"/>
                  <a:pt x="4373523" y="1639858"/>
                </a:cubicBezTo>
                <a:cubicBezTo>
                  <a:pt x="4365461" y="1654394"/>
                  <a:pt x="4355029" y="1665728"/>
                  <a:pt x="4342225" y="1673861"/>
                </a:cubicBezTo>
                <a:cubicBezTo>
                  <a:pt x="4329423" y="1681993"/>
                  <a:pt x="4315782" y="1686126"/>
                  <a:pt x="4301302" y="1686259"/>
                </a:cubicBezTo>
                <a:cubicBezTo>
                  <a:pt x="4291879" y="1686278"/>
                  <a:pt x="4283294" y="1684413"/>
                  <a:pt x="4275547" y="1680665"/>
                </a:cubicBezTo>
                <a:cubicBezTo>
                  <a:pt x="4267799" y="1676916"/>
                  <a:pt x="4261653" y="1671170"/>
                  <a:pt x="4257107" y="1663426"/>
                </a:cubicBezTo>
                <a:lnTo>
                  <a:pt x="4256497" y="1663426"/>
                </a:lnTo>
                <a:cubicBezTo>
                  <a:pt x="4256516" y="1663514"/>
                  <a:pt x="4256401" y="1664859"/>
                  <a:pt x="4256153" y="1667460"/>
                </a:cubicBezTo>
                <a:cubicBezTo>
                  <a:pt x="4255906" y="1670060"/>
                  <a:pt x="4255411" y="1673383"/>
                  <a:pt x="4254667" y="1677430"/>
                </a:cubicBezTo>
                <a:lnTo>
                  <a:pt x="4241866" y="1743561"/>
                </a:lnTo>
                <a:lnTo>
                  <a:pt x="4203157" y="1743561"/>
                </a:lnTo>
                <a:lnTo>
                  <a:pt x="4238209" y="1562817"/>
                </a:lnTo>
                <a:cubicBezTo>
                  <a:pt x="4238545" y="1560803"/>
                  <a:pt x="4238329" y="1559190"/>
                  <a:pt x="4237561" y="1557977"/>
                </a:cubicBezTo>
                <a:cubicBezTo>
                  <a:pt x="4236793" y="1556763"/>
                  <a:pt x="4235281" y="1556141"/>
                  <a:pt x="4233027" y="1556109"/>
                </a:cubicBezTo>
                <a:lnTo>
                  <a:pt x="4215653" y="1556109"/>
                </a:lnTo>
                <a:lnTo>
                  <a:pt x="4221140" y="1527191"/>
                </a:lnTo>
                <a:lnTo>
                  <a:pt x="4261069" y="1527191"/>
                </a:lnTo>
                <a:cubicBezTo>
                  <a:pt x="4267501" y="1527267"/>
                  <a:pt x="4271933" y="1528409"/>
                  <a:pt x="4274365" y="1530616"/>
                </a:cubicBezTo>
                <a:cubicBezTo>
                  <a:pt x="4276797" y="1532823"/>
                  <a:pt x="4277953" y="1535638"/>
                  <a:pt x="4277833" y="1539063"/>
                </a:cubicBezTo>
                <a:cubicBezTo>
                  <a:pt x="4277775" y="1540724"/>
                  <a:pt x="4277433" y="1542728"/>
                  <a:pt x="4276804" y="1545075"/>
                </a:cubicBezTo>
                <a:cubicBezTo>
                  <a:pt x="4276175" y="1547421"/>
                  <a:pt x="4275603" y="1549273"/>
                  <a:pt x="4275089" y="1550630"/>
                </a:cubicBezTo>
                <a:lnTo>
                  <a:pt x="4275699" y="1550630"/>
                </a:lnTo>
                <a:cubicBezTo>
                  <a:pt x="4281408" y="1542574"/>
                  <a:pt x="4288659" y="1536079"/>
                  <a:pt x="4297454" y="1531145"/>
                </a:cubicBezTo>
                <a:cubicBezTo>
                  <a:pt x="4306249" y="1526210"/>
                  <a:pt x="4316167" y="1523673"/>
                  <a:pt x="4327211" y="1523534"/>
                </a:cubicBezTo>
                <a:close/>
                <a:moveTo>
                  <a:pt x="4061958" y="1523534"/>
                </a:moveTo>
                <a:cubicBezTo>
                  <a:pt x="4075231" y="1523552"/>
                  <a:pt x="4085763" y="1527092"/>
                  <a:pt x="4093554" y="1534153"/>
                </a:cubicBezTo>
                <a:cubicBezTo>
                  <a:pt x="4101345" y="1541214"/>
                  <a:pt x="4105329" y="1551682"/>
                  <a:pt x="4105507" y="1565558"/>
                </a:cubicBezTo>
                <a:cubicBezTo>
                  <a:pt x="4105353" y="1572312"/>
                  <a:pt x="4104273" y="1580817"/>
                  <a:pt x="4102269" y="1591072"/>
                </a:cubicBezTo>
                <a:cubicBezTo>
                  <a:pt x="4100265" y="1601327"/>
                  <a:pt x="4098260" y="1611212"/>
                  <a:pt x="4096255" y="1620725"/>
                </a:cubicBezTo>
                <a:cubicBezTo>
                  <a:pt x="4094249" y="1630239"/>
                  <a:pt x="4093167" y="1637261"/>
                  <a:pt x="4093009" y="1641791"/>
                </a:cubicBezTo>
                <a:cubicBezTo>
                  <a:pt x="4093061" y="1646581"/>
                  <a:pt x="4094254" y="1649884"/>
                  <a:pt x="4096591" y="1651701"/>
                </a:cubicBezTo>
                <a:cubicBezTo>
                  <a:pt x="4098928" y="1653518"/>
                  <a:pt x="4102103" y="1654382"/>
                  <a:pt x="4106116" y="1654293"/>
                </a:cubicBezTo>
                <a:cubicBezTo>
                  <a:pt x="4107995" y="1654267"/>
                  <a:pt x="4109571" y="1654166"/>
                  <a:pt x="4110841" y="1653988"/>
                </a:cubicBezTo>
                <a:cubicBezTo>
                  <a:pt x="4112111" y="1653810"/>
                  <a:pt x="4112771" y="1653708"/>
                  <a:pt x="4112821" y="1653683"/>
                </a:cubicBezTo>
                <a:lnTo>
                  <a:pt x="4107335" y="1682602"/>
                </a:lnTo>
                <a:cubicBezTo>
                  <a:pt x="4107297" y="1682640"/>
                  <a:pt x="4105925" y="1682793"/>
                  <a:pt x="4103221" y="1683059"/>
                </a:cubicBezTo>
                <a:cubicBezTo>
                  <a:pt x="4100515" y="1683325"/>
                  <a:pt x="4096706" y="1683477"/>
                  <a:pt x="4091791" y="1683516"/>
                </a:cubicBezTo>
                <a:cubicBezTo>
                  <a:pt x="4086237" y="1683662"/>
                  <a:pt x="4080531" y="1683065"/>
                  <a:pt x="4074671" y="1681723"/>
                </a:cubicBezTo>
                <a:cubicBezTo>
                  <a:pt x="4068813" y="1680381"/>
                  <a:pt x="4063851" y="1677415"/>
                  <a:pt x="4059785" y="1672826"/>
                </a:cubicBezTo>
                <a:cubicBezTo>
                  <a:pt x="4055719" y="1668237"/>
                  <a:pt x="4053599" y="1661144"/>
                  <a:pt x="4053423" y="1651549"/>
                </a:cubicBezTo>
                <a:cubicBezTo>
                  <a:pt x="4053571" y="1645800"/>
                  <a:pt x="4054597" y="1638019"/>
                  <a:pt x="4056503" y="1628205"/>
                </a:cubicBezTo>
                <a:cubicBezTo>
                  <a:pt x="4058409" y="1618391"/>
                  <a:pt x="4060316" y="1608712"/>
                  <a:pt x="4062224" y="1599168"/>
                </a:cubicBezTo>
                <a:cubicBezTo>
                  <a:pt x="4064131" y="1589624"/>
                  <a:pt x="4065161" y="1582383"/>
                  <a:pt x="4065311" y="1577445"/>
                </a:cubicBezTo>
                <a:cubicBezTo>
                  <a:pt x="4065361" y="1571603"/>
                  <a:pt x="4063812" y="1567056"/>
                  <a:pt x="4060663" y="1563805"/>
                </a:cubicBezTo>
                <a:cubicBezTo>
                  <a:pt x="4057513" y="1560554"/>
                  <a:pt x="4052459" y="1558903"/>
                  <a:pt x="4045499" y="1558852"/>
                </a:cubicBezTo>
                <a:cubicBezTo>
                  <a:pt x="4031833" y="1559316"/>
                  <a:pt x="4020073" y="1564866"/>
                  <a:pt x="4010219" y="1575502"/>
                </a:cubicBezTo>
                <a:cubicBezTo>
                  <a:pt x="4000363" y="1586138"/>
                  <a:pt x="3993937" y="1599080"/>
                  <a:pt x="3990939" y="1614326"/>
                </a:cubicBezTo>
                <a:lnTo>
                  <a:pt x="3977529" y="1682601"/>
                </a:lnTo>
                <a:lnTo>
                  <a:pt x="3938819" y="1682601"/>
                </a:lnTo>
                <a:lnTo>
                  <a:pt x="3962289" y="1562815"/>
                </a:lnTo>
                <a:cubicBezTo>
                  <a:pt x="3962612" y="1560802"/>
                  <a:pt x="3962345" y="1559189"/>
                  <a:pt x="3961489" y="1557976"/>
                </a:cubicBezTo>
                <a:cubicBezTo>
                  <a:pt x="3960631" y="1556763"/>
                  <a:pt x="3959069" y="1556141"/>
                  <a:pt x="3956802" y="1556109"/>
                </a:cubicBezTo>
                <a:lnTo>
                  <a:pt x="3939429" y="1556109"/>
                </a:lnTo>
                <a:lnTo>
                  <a:pt x="3944915" y="1527191"/>
                </a:lnTo>
                <a:lnTo>
                  <a:pt x="3985758" y="1527191"/>
                </a:lnTo>
                <a:cubicBezTo>
                  <a:pt x="3991816" y="1527210"/>
                  <a:pt x="3996235" y="1528390"/>
                  <a:pt x="3999017" y="1530730"/>
                </a:cubicBezTo>
                <a:cubicBezTo>
                  <a:pt x="4001798" y="1533070"/>
                  <a:pt x="4003169" y="1536456"/>
                  <a:pt x="4003131" y="1540889"/>
                </a:cubicBezTo>
                <a:cubicBezTo>
                  <a:pt x="4003113" y="1542773"/>
                  <a:pt x="4002769" y="1545474"/>
                  <a:pt x="4002103" y="1548994"/>
                </a:cubicBezTo>
                <a:cubicBezTo>
                  <a:pt x="4001436" y="1552514"/>
                  <a:pt x="4000560" y="1555597"/>
                  <a:pt x="3999474" y="1558243"/>
                </a:cubicBezTo>
                <a:lnTo>
                  <a:pt x="4000083" y="1558243"/>
                </a:lnTo>
                <a:cubicBezTo>
                  <a:pt x="4001011" y="1555994"/>
                  <a:pt x="4003965" y="1552137"/>
                  <a:pt x="4008945" y="1546673"/>
                </a:cubicBezTo>
                <a:cubicBezTo>
                  <a:pt x="4013925" y="1541210"/>
                  <a:pt x="4020853" y="1536068"/>
                  <a:pt x="4029728" y="1531247"/>
                </a:cubicBezTo>
                <a:cubicBezTo>
                  <a:pt x="4038603" y="1526426"/>
                  <a:pt x="4049347" y="1523855"/>
                  <a:pt x="4061958" y="1523534"/>
                </a:cubicBezTo>
                <a:close/>
                <a:moveTo>
                  <a:pt x="3838526" y="1523534"/>
                </a:moveTo>
                <a:cubicBezTo>
                  <a:pt x="3860403" y="1523837"/>
                  <a:pt x="3878065" y="1530157"/>
                  <a:pt x="3891513" y="1542492"/>
                </a:cubicBezTo>
                <a:cubicBezTo>
                  <a:pt x="3904961" y="1554828"/>
                  <a:pt x="3911877" y="1571361"/>
                  <a:pt x="3912263" y="1592089"/>
                </a:cubicBezTo>
                <a:cubicBezTo>
                  <a:pt x="3911981" y="1610435"/>
                  <a:pt x="3907198" y="1626659"/>
                  <a:pt x="3897912" y="1640762"/>
                </a:cubicBezTo>
                <a:cubicBezTo>
                  <a:pt x="3888627" y="1654865"/>
                  <a:pt x="3876529" y="1665935"/>
                  <a:pt x="3861619" y="1673974"/>
                </a:cubicBezTo>
                <a:cubicBezTo>
                  <a:pt x="3846709" y="1682012"/>
                  <a:pt x="3830677" y="1686107"/>
                  <a:pt x="3813522" y="1686259"/>
                </a:cubicBezTo>
                <a:cubicBezTo>
                  <a:pt x="3791778" y="1685981"/>
                  <a:pt x="3774153" y="1679687"/>
                  <a:pt x="3760649" y="1667376"/>
                </a:cubicBezTo>
                <a:cubicBezTo>
                  <a:pt x="3747145" y="1655066"/>
                  <a:pt x="3740189" y="1638406"/>
                  <a:pt x="3739785" y="1617398"/>
                </a:cubicBezTo>
                <a:cubicBezTo>
                  <a:pt x="3740055" y="1599248"/>
                  <a:pt x="3744793" y="1583141"/>
                  <a:pt x="3754001" y="1569076"/>
                </a:cubicBezTo>
                <a:cubicBezTo>
                  <a:pt x="3763207" y="1555010"/>
                  <a:pt x="3775259" y="1543944"/>
                  <a:pt x="3790159" y="1535875"/>
                </a:cubicBezTo>
                <a:cubicBezTo>
                  <a:pt x="3805057" y="1527807"/>
                  <a:pt x="3821180" y="1523693"/>
                  <a:pt x="3838526" y="1523534"/>
                </a:cubicBezTo>
                <a:close/>
                <a:moveTo>
                  <a:pt x="3162951" y="1523534"/>
                </a:moveTo>
                <a:cubicBezTo>
                  <a:pt x="3173860" y="1523559"/>
                  <a:pt x="3182597" y="1526553"/>
                  <a:pt x="3189163" y="1532516"/>
                </a:cubicBezTo>
                <a:cubicBezTo>
                  <a:pt x="3195729" y="1538478"/>
                  <a:pt x="3199590" y="1547257"/>
                  <a:pt x="3200746" y="1558852"/>
                </a:cubicBezTo>
                <a:lnTo>
                  <a:pt x="3201355" y="1558852"/>
                </a:lnTo>
                <a:cubicBezTo>
                  <a:pt x="3207401" y="1548856"/>
                  <a:pt x="3215427" y="1540533"/>
                  <a:pt x="3225435" y="1533886"/>
                </a:cubicBezTo>
                <a:cubicBezTo>
                  <a:pt x="3235442" y="1527238"/>
                  <a:pt x="3246821" y="1523787"/>
                  <a:pt x="3259572" y="1523534"/>
                </a:cubicBezTo>
                <a:cubicBezTo>
                  <a:pt x="3272407" y="1523565"/>
                  <a:pt x="3282672" y="1527156"/>
                  <a:pt x="3290368" y="1534305"/>
                </a:cubicBezTo>
                <a:cubicBezTo>
                  <a:pt x="3298063" y="1541455"/>
                  <a:pt x="3302009" y="1551974"/>
                  <a:pt x="3302206" y="1565863"/>
                </a:cubicBezTo>
                <a:cubicBezTo>
                  <a:pt x="3302052" y="1572325"/>
                  <a:pt x="3300973" y="1580668"/>
                  <a:pt x="3298969" y="1590892"/>
                </a:cubicBezTo>
                <a:cubicBezTo>
                  <a:pt x="3296965" y="1601115"/>
                  <a:pt x="3294960" y="1611018"/>
                  <a:pt x="3292955" y="1620601"/>
                </a:cubicBezTo>
                <a:cubicBezTo>
                  <a:pt x="3290949" y="1630184"/>
                  <a:pt x="3289867" y="1637248"/>
                  <a:pt x="3289709" y="1641791"/>
                </a:cubicBezTo>
                <a:cubicBezTo>
                  <a:pt x="3289747" y="1646581"/>
                  <a:pt x="3290891" y="1649884"/>
                  <a:pt x="3293138" y="1651701"/>
                </a:cubicBezTo>
                <a:cubicBezTo>
                  <a:pt x="3295386" y="1653518"/>
                  <a:pt x="3298510" y="1654382"/>
                  <a:pt x="3302511" y="1654293"/>
                </a:cubicBezTo>
                <a:cubicBezTo>
                  <a:pt x="3304391" y="1654267"/>
                  <a:pt x="3305965" y="1654166"/>
                  <a:pt x="3307235" y="1653988"/>
                </a:cubicBezTo>
                <a:cubicBezTo>
                  <a:pt x="3308505" y="1653810"/>
                  <a:pt x="3309165" y="1653708"/>
                  <a:pt x="3309217" y="1653683"/>
                </a:cubicBezTo>
                <a:lnTo>
                  <a:pt x="3303730" y="1682602"/>
                </a:lnTo>
                <a:cubicBezTo>
                  <a:pt x="3303685" y="1682640"/>
                  <a:pt x="3302327" y="1682793"/>
                  <a:pt x="3299653" y="1683059"/>
                </a:cubicBezTo>
                <a:cubicBezTo>
                  <a:pt x="3296980" y="1683325"/>
                  <a:pt x="3293259" y="1683477"/>
                  <a:pt x="3288491" y="1683516"/>
                </a:cubicBezTo>
                <a:cubicBezTo>
                  <a:pt x="3282837" y="1683662"/>
                  <a:pt x="3277059" y="1683065"/>
                  <a:pt x="3271157" y="1681723"/>
                </a:cubicBezTo>
                <a:cubicBezTo>
                  <a:pt x="3265255" y="1680381"/>
                  <a:pt x="3260265" y="1677415"/>
                  <a:pt x="3256191" y="1672826"/>
                </a:cubicBezTo>
                <a:cubicBezTo>
                  <a:pt x="3252115" y="1668237"/>
                  <a:pt x="3249991" y="1661144"/>
                  <a:pt x="3249819" y="1651549"/>
                </a:cubicBezTo>
                <a:cubicBezTo>
                  <a:pt x="3249969" y="1645974"/>
                  <a:pt x="3251022" y="1638185"/>
                  <a:pt x="3252977" y="1628183"/>
                </a:cubicBezTo>
                <a:cubicBezTo>
                  <a:pt x="3254932" y="1618180"/>
                  <a:pt x="3256888" y="1608313"/>
                  <a:pt x="3258845" y="1598581"/>
                </a:cubicBezTo>
                <a:cubicBezTo>
                  <a:pt x="3260801" y="1588849"/>
                  <a:pt x="3261857" y="1581600"/>
                  <a:pt x="3262011" y="1576836"/>
                </a:cubicBezTo>
                <a:cubicBezTo>
                  <a:pt x="3262144" y="1571286"/>
                  <a:pt x="3260887" y="1566917"/>
                  <a:pt x="3258239" y="1563729"/>
                </a:cubicBezTo>
                <a:cubicBezTo>
                  <a:pt x="3255591" y="1560541"/>
                  <a:pt x="3250752" y="1558916"/>
                  <a:pt x="3243723" y="1558852"/>
                </a:cubicBezTo>
                <a:cubicBezTo>
                  <a:pt x="3235354" y="1559012"/>
                  <a:pt x="3227843" y="1561707"/>
                  <a:pt x="3221190" y="1566935"/>
                </a:cubicBezTo>
                <a:cubicBezTo>
                  <a:pt x="3214537" y="1572164"/>
                  <a:pt x="3208968" y="1578967"/>
                  <a:pt x="3204482" y="1587346"/>
                </a:cubicBezTo>
                <a:cubicBezTo>
                  <a:pt x="3199997" y="1595724"/>
                  <a:pt x="3196821" y="1604717"/>
                  <a:pt x="3194955" y="1614326"/>
                </a:cubicBezTo>
                <a:lnTo>
                  <a:pt x="3181848" y="1682601"/>
                </a:lnTo>
                <a:lnTo>
                  <a:pt x="3143139" y="1682601"/>
                </a:lnTo>
                <a:lnTo>
                  <a:pt x="3161122" y="1589942"/>
                </a:lnTo>
                <a:cubicBezTo>
                  <a:pt x="3161598" y="1587345"/>
                  <a:pt x="3162017" y="1584843"/>
                  <a:pt x="3162379" y="1582436"/>
                </a:cubicBezTo>
                <a:cubicBezTo>
                  <a:pt x="3162741" y="1580030"/>
                  <a:pt x="3162931" y="1577756"/>
                  <a:pt x="3162951" y="1575616"/>
                </a:cubicBezTo>
                <a:cubicBezTo>
                  <a:pt x="3163071" y="1570651"/>
                  <a:pt x="3161839" y="1566637"/>
                  <a:pt x="3159255" y="1563577"/>
                </a:cubicBezTo>
                <a:cubicBezTo>
                  <a:pt x="3156671" y="1560516"/>
                  <a:pt x="3152009" y="1558941"/>
                  <a:pt x="3145272" y="1558852"/>
                </a:cubicBezTo>
                <a:cubicBezTo>
                  <a:pt x="3136405" y="1559039"/>
                  <a:pt x="3128537" y="1561917"/>
                  <a:pt x="3121667" y="1567488"/>
                </a:cubicBezTo>
                <a:cubicBezTo>
                  <a:pt x="3114798" y="1573059"/>
                  <a:pt x="3109097" y="1580205"/>
                  <a:pt x="3104564" y="1588926"/>
                </a:cubicBezTo>
                <a:cubicBezTo>
                  <a:pt x="3100032" y="1597647"/>
                  <a:pt x="3096837" y="1606824"/>
                  <a:pt x="3094980" y="1616460"/>
                </a:cubicBezTo>
                <a:lnTo>
                  <a:pt x="3082179" y="1682601"/>
                </a:lnTo>
                <a:lnTo>
                  <a:pt x="3043469" y="1682601"/>
                </a:lnTo>
                <a:lnTo>
                  <a:pt x="3066939" y="1562510"/>
                </a:lnTo>
                <a:cubicBezTo>
                  <a:pt x="3067262" y="1560510"/>
                  <a:pt x="3066996" y="1558948"/>
                  <a:pt x="3066139" y="1557824"/>
                </a:cubicBezTo>
                <a:cubicBezTo>
                  <a:pt x="3065281" y="1556700"/>
                  <a:pt x="3063719" y="1556128"/>
                  <a:pt x="3061452" y="1556109"/>
                </a:cubicBezTo>
                <a:lnTo>
                  <a:pt x="3044079" y="1556109"/>
                </a:lnTo>
                <a:lnTo>
                  <a:pt x="3049565" y="1527191"/>
                </a:lnTo>
                <a:lnTo>
                  <a:pt x="3090408" y="1527191"/>
                </a:lnTo>
                <a:cubicBezTo>
                  <a:pt x="3096599" y="1527236"/>
                  <a:pt x="3101057" y="1528441"/>
                  <a:pt x="3103781" y="1530806"/>
                </a:cubicBezTo>
                <a:cubicBezTo>
                  <a:pt x="3106505" y="1533171"/>
                  <a:pt x="3107839" y="1536431"/>
                  <a:pt x="3107782" y="1540585"/>
                </a:cubicBezTo>
                <a:cubicBezTo>
                  <a:pt x="3107744" y="1542614"/>
                  <a:pt x="3107363" y="1545404"/>
                  <a:pt x="3106639" y="1548956"/>
                </a:cubicBezTo>
                <a:cubicBezTo>
                  <a:pt x="3105915" y="1552508"/>
                  <a:pt x="3105077" y="1555604"/>
                  <a:pt x="3104124" y="1558243"/>
                </a:cubicBezTo>
                <a:lnTo>
                  <a:pt x="3104734" y="1558243"/>
                </a:lnTo>
                <a:cubicBezTo>
                  <a:pt x="3106243" y="1555227"/>
                  <a:pt x="3109693" y="1551009"/>
                  <a:pt x="3115085" y="1545591"/>
                </a:cubicBezTo>
                <a:cubicBezTo>
                  <a:pt x="3120478" y="1540173"/>
                  <a:pt x="3127293" y="1535211"/>
                  <a:pt x="3135530" y="1530706"/>
                </a:cubicBezTo>
                <a:cubicBezTo>
                  <a:pt x="3143767" y="1526201"/>
                  <a:pt x="3152907" y="1523810"/>
                  <a:pt x="3162951" y="1523534"/>
                </a:cubicBezTo>
                <a:close/>
                <a:moveTo>
                  <a:pt x="4984959" y="1466231"/>
                </a:moveTo>
                <a:lnTo>
                  <a:pt x="5047415" y="1466231"/>
                </a:lnTo>
                <a:lnTo>
                  <a:pt x="5016020" y="1629598"/>
                </a:lnTo>
                <a:cubicBezTo>
                  <a:pt x="5015557" y="1631631"/>
                  <a:pt x="5015188" y="1633663"/>
                  <a:pt x="5014915" y="1635696"/>
                </a:cubicBezTo>
                <a:cubicBezTo>
                  <a:pt x="5014642" y="1637728"/>
                  <a:pt x="5014502" y="1639456"/>
                  <a:pt x="5014497" y="1640879"/>
                </a:cubicBezTo>
                <a:cubicBezTo>
                  <a:pt x="5014547" y="1645496"/>
                  <a:pt x="5015741" y="1648609"/>
                  <a:pt x="5018077" y="1650216"/>
                </a:cubicBezTo>
                <a:cubicBezTo>
                  <a:pt x="5020415" y="1651823"/>
                  <a:pt x="5023589" y="1652572"/>
                  <a:pt x="5027603" y="1652464"/>
                </a:cubicBezTo>
                <a:cubicBezTo>
                  <a:pt x="5029761" y="1652451"/>
                  <a:pt x="5031463" y="1652401"/>
                  <a:pt x="5032708" y="1652312"/>
                </a:cubicBezTo>
                <a:cubicBezTo>
                  <a:pt x="5033952" y="1652223"/>
                  <a:pt x="5034587" y="1652172"/>
                  <a:pt x="5034613" y="1652159"/>
                </a:cubicBezTo>
                <a:lnTo>
                  <a:pt x="5028517" y="1682907"/>
                </a:lnTo>
                <a:cubicBezTo>
                  <a:pt x="5028396" y="1682945"/>
                  <a:pt x="5027037" y="1683097"/>
                  <a:pt x="5024440" y="1683364"/>
                </a:cubicBezTo>
                <a:cubicBezTo>
                  <a:pt x="5021843" y="1683630"/>
                  <a:pt x="5018731" y="1683782"/>
                  <a:pt x="5015105" y="1683820"/>
                </a:cubicBezTo>
                <a:cubicBezTo>
                  <a:pt x="5008757" y="1683954"/>
                  <a:pt x="5002506" y="1683213"/>
                  <a:pt x="4996349" y="1681599"/>
                </a:cubicBezTo>
                <a:cubicBezTo>
                  <a:pt x="4990193" y="1679985"/>
                  <a:pt x="4985069" y="1676696"/>
                  <a:pt x="4980977" y="1671732"/>
                </a:cubicBezTo>
                <a:cubicBezTo>
                  <a:pt x="4976885" y="1666768"/>
                  <a:pt x="4974761" y="1659329"/>
                  <a:pt x="4974605" y="1649415"/>
                </a:cubicBezTo>
                <a:cubicBezTo>
                  <a:pt x="4974605" y="1647122"/>
                  <a:pt x="4974757" y="1644620"/>
                  <a:pt x="4975062" y="1641908"/>
                </a:cubicBezTo>
                <a:cubicBezTo>
                  <a:pt x="4975367" y="1639196"/>
                  <a:pt x="4975823" y="1636312"/>
                  <a:pt x="4976433" y="1633257"/>
                </a:cubicBezTo>
                <a:lnTo>
                  <a:pt x="5003229" y="1495149"/>
                </a:lnTo>
                <a:lnTo>
                  <a:pt x="4979173" y="1495149"/>
                </a:lnTo>
                <a:close/>
                <a:moveTo>
                  <a:pt x="3684367" y="1466231"/>
                </a:moveTo>
                <a:lnTo>
                  <a:pt x="3723363" y="1466231"/>
                </a:lnTo>
                <a:lnTo>
                  <a:pt x="3716661" y="1500636"/>
                </a:lnTo>
                <a:lnTo>
                  <a:pt x="3677665" y="1500636"/>
                </a:lnTo>
                <a:close/>
                <a:moveTo>
                  <a:pt x="3556209" y="1466231"/>
                </a:moveTo>
                <a:lnTo>
                  <a:pt x="3618665" y="1466231"/>
                </a:lnTo>
                <a:lnTo>
                  <a:pt x="3587270" y="1629598"/>
                </a:lnTo>
                <a:cubicBezTo>
                  <a:pt x="3586807" y="1631631"/>
                  <a:pt x="3586439" y="1633663"/>
                  <a:pt x="3586165" y="1635696"/>
                </a:cubicBezTo>
                <a:cubicBezTo>
                  <a:pt x="3585892" y="1637728"/>
                  <a:pt x="3585753" y="1639456"/>
                  <a:pt x="3585746" y="1640879"/>
                </a:cubicBezTo>
                <a:cubicBezTo>
                  <a:pt x="3585797" y="1645496"/>
                  <a:pt x="3586991" y="1648609"/>
                  <a:pt x="3589327" y="1650216"/>
                </a:cubicBezTo>
                <a:cubicBezTo>
                  <a:pt x="3591665" y="1651823"/>
                  <a:pt x="3594839" y="1652572"/>
                  <a:pt x="3598853" y="1652464"/>
                </a:cubicBezTo>
                <a:cubicBezTo>
                  <a:pt x="3601011" y="1652451"/>
                  <a:pt x="3602713" y="1652401"/>
                  <a:pt x="3603958" y="1652312"/>
                </a:cubicBezTo>
                <a:cubicBezTo>
                  <a:pt x="3605203" y="1652223"/>
                  <a:pt x="3605837" y="1652172"/>
                  <a:pt x="3605863" y="1652159"/>
                </a:cubicBezTo>
                <a:lnTo>
                  <a:pt x="3599767" y="1682907"/>
                </a:lnTo>
                <a:cubicBezTo>
                  <a:pt x="3599647" y="1682945"/>
                  <a:pt x="3598287" y="1683097"/>
                  <a:pt x="3595690" y="1683364"/>
                </a:cubicBezTo>
                <a:cubicBezTo>
                  <a:pt x="3593093" y="1683630"/>
                  <a:pt x="3589981" y="1683782"/>
                  <a:pt x="3586356" y="1683820"/>
                </a:cubicBezTo>
                <a:cubicBezTo>
                  <a:pt x="3580007" y="1683954"/>
                  <a:pt x="3573756" y="1683213"/>
                  <a:pt x="3567599" y="1681599"/>
                </a:cubicBezTo>
                <a:cubicBezTo>
                  <a:pt x="3561443" y="1679985"/>
                  <a:pt x="3556319" y="1676696"/>
                  <a:pt x="3552227" y="1671732"/>
                </a:cubicBezTo>
                <a:cubicBezTo>
                  <a:pt x="3548135" y="1666768"/>
                  <a:pt x="3546011" y="1659329"/>
                  <a:pt x="3545855" y="1649415"/>
                </a:cubicBezTo>
                <a:cubicBezTo>
                  <a:pt x="3545855" y="1647122"/>
                  <a:pt x="3546007" y="1644620"/>
                  <a:pt x="3546312" y="1641908"/>
                </a:cubicBezTo>
                <a:cubicBezTo>
                  <a:pt x="3546617" y="1639196"/>
                  <a:pt x="3547073" y="1636312"/>
                  <a:pt x="3547683" y="1633257"/>
                </a:cubicBezTo>
                <a:lnTo>
                  <a:pt x="3574479" y="1495149"/>
                </a:lnTo>
                <a:lnTo>
                  <a:pt x="3550423" y="1495149"/>
                </a:lnTo>
                <a:close/>
                <a:moveTo>
                  <a:pt x="3460959" y="1466231"/>
                </a:moveTo>
                <a:lnTo>
                  <a:pt x="3523415" y="1466231"/>
                </a:lnTo>
                <a:lnTo>
                  <a:pt x="3492020" y="1629598"/>
                </a:lnTo>
                <a:cubicBezTo>
                  <a:pt x="3491557" y="1631631"/>
                  <a:pt x="3491189" y="1633663"/>
                  <a:pt x="3490915" y="1635696"/>
                </a:cubicBezTo>
                <a:cubicBezTo>
                  <a:pt x="3490642" y="1637728"/>
                  <a:pt x="3490503" y="1639456"/>
                  <a:pt x="3490496" y="1640879"/>
                </a:cubicBezTo>
                <a:cubicBezTo>
                  <a:pt x="3490547" y="1645496"/>
                  <a:pt x="3491741" y="1648609"/>
                  <a:pt x="3494078" y="1650216"/>
                </a:cubicBezTo>
                <a:cubicBezTo>
                  <a:pt x="3496414" y="1651823"/>
                  <a:pt x="3499589" y="1652572"/>
                  <a:pt x="3503603" y="1652464"/>
                </a:cubicBezTo>
                <a:cubicBezTo>
                  <a:pt x="3505762" y="1652451"/>
                  <a:pt x="3507463" y="1652401"/>
                  <a:pt x="3508708" y="1652312"/>
                </a:cubicBezTo>
                <a:cubicBezTo>
                  <a:pt x="3509953" y="1652223"/>
                  <a:pt x="3510588" y="1652172"/>
                  <a:pt x="3510613" y="1652159"/>
                </a:cubicBezTo>
                <a:lnTo>
                  <a:pt x="3504517" y="1682907"/>
                </a:lnTo>
                <a:cubicBezTo>
                  <a:pt x="3504396" y="1682945"/>
                  <a:pt x="3503037" y="1683097"/>
                  <a:pt x="3500440" y="1683364"/>
                </a:cubicBezTo>
                <a:cubicBezTo>
                  <a:pt x="3497843" y="1683630"/>
                  <a:pt x="3494732" y="1683782"/>
                  <a:pt x="3491106" y="1683820"/>
                </a:cubicBezTo>
                <a:cubicBezTo>
                  <a:pt x="3484758" y="1683954"/>
                  <a:pt x="3478506" y="1683213"/>
                  <a:pt x="3472350" y="1681599"/>
                </a:cubicBezTo>
                <a:cubicBezTo>
                  <a:pt x="3466194" y="1679985"/>
                  <a:pt x="3461069" y="1676696"/>
                  <a:pt x="3456978" y="1671732"/>
                </a:cubicBezTo>
                <a:cubicBezTo>
                  <a:pt x="3452885" y="1666768"/>
                  <a:pt x="3450761" y="1659329"/>
                  <a:pt x="3450605" y="1649415"/>
                </a:cubicBezTo>
                <a:cubicBezTo>
                  <a:pt x="3450605" y="1647122"/>
                  <a:pt x="3450758" y="1644620"/>
                  <a:pt x="3451062" y="1641908"/>
                </a:cubicBezTo>
                <a:cubicBezTo>
                  <a:pt x="3451367" y="1639196"/>
                  <a:pt x="3451824" y="1636312"/>
                  <a:pt x="3452433" y="1633257"/>
                </a:cubicBezTo>
                <a:lnTo>
                  <a:pt x="3479229" y="1495149"/>
                </a:lnTo>
                <a:lnTo>
                  <a:pt x="3455173" y="1495149"/>
                </a:lnTo>
                <a:close/>
                <a:moveTo>
                  <a:pt x="3389093" y="1466231"/>
                </a:moveTo>
                <a:lnTo>
                  <a:pt x="3428089" y="1466231"/>
                </a:lnTo>
                <a:lnTo>
                  <a:pt x="3421386" y="1500636"/>
                </a:lnTo>
                <a:lnTo>
                  <a:pt x="3382390" y="1500636"/>
                </a:lnTo>
                <a:close/>
                <a:moveTo>
                  <a:pt x="2654163" y="1466231"/>
                </a:moveTo>
                <a:lnTo>
                  <a:pt x="2771168" y="1466231"/>
                </a:lnTo>
                <a:lnTo>
                  <a:pt x="2759891" y="1523821"/>
                </a:lnTo>
                <a:lnTo>
                  <a:pt x="2725783" y="1523821"/>
                </a:lnTo>
                <a:lnTo>
                  <a:pt x="2730959" y="1498197"/>
                </a:lnTo>
                <a:lnTo>
                  <a:pt x="2681900" y="1498197"/>
                </a:lnTo>
                <a:lnTo>
                  <a:pt x="2670013" y="1537548"/>
                </a:lnTo>
                <a:cubicBezTo>
                  <a:pt x="2668914" y="1541113"/>
                  <a:pt x="2667987" y="1543972"/>
                  <a:pt x="2667231" y="1546123"/>
                </a:cubicBezTo>
                <a:cubicBezTo>
                  <a:pt x="2666476" y="1548275"/>
                  <a:pt x="2666082" y="1549379"/>
                  <a:pt x="2666051" y="1549436"/>
                </a:cubicBezTo>
                <a:lnTo>
                  <a:pt x="2666660" y="1549436"/>
                </a:lnTo>
                <a:cubicBezTo>
                  <a:pt x="2666799" y="1549246"/>
                  <a:pt x="2669187" y="1548485"/>
                  <a:pt x="2673823" y="1547153"/>
                </a:cubicBezTo>
                <a:cubicBezTo>
                  <a:pt x="2678458" y="1545821"/>
                  <a:pt x="2684503" y="1545060"/>
                  <a:pt x="2691959" y="1544870"/>
                </a:cubicBezTo>
                <a:cubicBezTo>
                  <a:pt x="2710951" y="1545052"/>
                  <a:pt x="2726513" y="1550623"/>
                  <a:pt x="2738645" y="1561582"/>
                </a:cubicBezTo>
                <a:cubicBezTo>
                  <a:pt x="2750778" y="1572541"/>
                  <a:pt x="2757047" y="1587791"/>
                  <a:pt x="2757452" y="1607331"/>
                </a:cubicBezTo>
                <a:cubicBezTo>
                  <a:pt x="2757242" y="1622130"/>
                  <a:pt x="2752993" y="1635457"/>
                  <a:pt x="2744705" y="1647311"/>
                </a:cubicBezTo>
                <a:cubicBezTo>
                  <a:pt x="2736418" y="1659165"/>
                  <a:pt x="2725354" y="1668580"/>
                  <a:pt x="2711512" y="1675555"/>
                </a:cubicBezTo>
                <a:cubicBezTo>
                  <a:pt x="2697671" y="1682530"/>
                  <a:pt x="2682313" y="1686097"/>
                  <a:pt x="2665441" y="1686259"/>
                </a:cubicBezTo>
                <a:cubicBezTo>
                  <a:pt x="2650715" y="1685909"/>
                  <a:pt x="2638477" y="1683462"/>
                  <a:pt x="2628729" y="1678918"/>
                </a:cubicBezTo>
                <a:cubicBezTo>
                  <a:pt x="2618981" y="1674373"/>
                  <a:pt x="2611689" y="1669829"/>
                  <a:pt x="2606851" y="1665284"/>
                </a:cubicBezTo>
                <a:cubicBezTo>
                  <a:pt x="2602014" y="1660740"/>
                  <a:pt x="2599598" y="1658293"/>
                  <a:pt x="2599604" y="1657943"/>
                </a:cubicBezTo>
                <a:lnTo>
                  <a:pt x="2621854" y="1632033"/>
                </a:lnTo>
                <a:cubicBezTo>
                  <a:pt x="2621905" y="1632270"/>
                  <a:pt x="2623768" y="1633930"/>
                  <a:pt x="2627442" y="1637014"/>
                </a:cubicBezTo>
                <a:cubicBezTo>
                  <a:pt x="2631117" y="1640097"/>
                  <a:pt x="2636299" y="1643180"/>
                  <a:pt x="2642987" y="1646264"/>
                </a:cubicBezTo>
                <a:cubicBezTo>
                  <a:pt x="2649676" y="1649347"/>
                  <a:pt x="2657567" y="1651008"/>
                  <a:pt x="2666660" y="1651245"/>
                </a:cubicBezTo>
                <a:cubicBezTo>
                  <a:pt x="2680077" y="1651010"/>
                  <a:pt x="2691647" y="1646906"/>
                  <a:pt x="2701369" y="1638932"/>
                </a:cubicBezTo>
                <a:cubicBezTo>
                  <a:pt x="2711091" y="1630959"/>
                  <a:pt x="2716183" y="1620527"/>
                  <a:pt x="2716647" y="1607636"/>
                </a:cubicBezTo>
                <a:cubicBezTo>
                  <a:pt x="2716469" y="1597535"/>
                  <a:pt x="2713015" y="1589835"/>
                  <a:pt x="2706284" y="1584536"/>
                </a:cubicBezTo>
                <a:cubicBezTo>
                  <a:pt x="2699553" y="1579237"/>
                  <a:pt x="2690612" y="1576569"/>
                  <a:pt x="2679461" y="1576531"/>
                </a:cubicBezTo>
                <a:cubicBezTo>
                  <a:pt x="2669016" y="1576912"/>
                  <a:pt x="2660418" y="1578437"/>
                  <a:pt x="2653668" y="1581105"/>
                </a:cubicBezTo>
                <a:cubicBezTo>
                  <a:pt x="2646918" y="1583774"/>
                  <a:pt x="2643425" y="1585299"/>
                  <a:pt x="2643190" y="1585680"/>
                </a:cubicBezTo>
                <a:lnTo>
                  <a:pt x="2621854" y="1576836"/>
                </a:lnTo>
                <a:close/>
                <a:moveTo>
                  <a:pt x="2461606" y="1466231"/>
                </a:moveTo>
                <a:lnTo>
                  <a:pt x="2597813" y="1466231"/>
                </a:lnTo>
                <a:lnTo>
                  <a:pt x="2592632" y="1493935"/>
                </a:lnTo>
                <a:lnTo>
                  <a:pt x="2529881" y="1557039"/>
                </a:lnTo>
                <a:cubicBezTo>
                  <a:pt x="2536674" y="1558399"/>
                  <a:pt x="2543528" y="1560963"/>
                  <a:pt x="2550444" y="1564728"/>
                </a:cubicBezTo>
                <a:cubicBezTo>
                  <a:pt x="2557360" y="1568494"/>
                  <a:pt x="2563177" y="1573835"/>
                  <a:pt x="2567893" y="1580751"/>
                </a:cubicBezTo>
                <a:cubicBezTo>
                  <a:pt x="2572609" y="1587667"/>
                  <a:pt x="2575065" y="1596531"/>
                  <a:pt x="2575258" y="1607343"/>
                </a:cubicBezTo>
                <a:cubicBezTo>
                  <a:pt x="2575157" y="1620794"/>
                  <a:pt x="2571468" y="1633486"/>
                  <a:pt x="2564192" y="1645418"/>
                </a:cubicBezTo>
                <a:cubicBezTo>
                  <a:pt x="2556916" y="1657349"/>
                  <a:pt x="2546660" y="1667079"/>
                  <a:pt x="2533425" y="1674607"/>
                </a:cubicBezTo>
                <a:cubicBezTo>
                  <a:pt x="2520189" y="1682134"/>
                  <a:pt x="2504580" y="1686018"/>
                  <a:pt x="2486600" y="1686259"/>
                </a:cubicBezTo>
                <a:cubicBezTo>
                  <a:pt x="2471747" y="1685909"/>
                  <a:pt x="2459254" y="1683462"/>
                  <a:pt x="2449120" y="1678918"/>
                </a:cubicBezTo>
                <a:cubicBezTo>
                  <a:pt x="2438987" y="1674373"/>
                  <a:pt x="2431325" y="1669829"/>
                  <a:pt x="2426136" y="1665284"/>
                </a:cubicBezTo>
                <a:cubicBezTo>
                  <a:pt x="2420947" y="1660740"/>
                  <a:pt x="2418343" y="1658293"/>
                  <a:pt x="2418324" y="1657943"/>
                </a:cubicBezTo>
                <a:lnTo>
                  <a:pt x="2440270" y="1630818"/>
                </a:lnTo>
                <a:cubicBezTo>
                  <a:pt x="2440326" y="1631070"/>
                  <a:pt x="2442279" y="1632836"/>
                  <a:pt x="2446129" y="1636114"/>
                </a:cubicBezTo>
                <a:cubicBezTo>
                  <a:pt x="2449978" y="1639392"/>
                  <a:pt x="2455385" y="1642671"/>
                  <a:pt x="2462351" y="1645949"/>
                </a:cubicBezTo>
                <a:cubicBezTo>
                  <a:pt x="2469316" y="1649227"/>
                  <a:pt x="2477501" y="1650993"/>
                  <a:pt x="2486904" y="1651245"/>
                </a:cubicBezTo>
                <a:cubicBezTo>
                  <a:pt x="2500207" y="1650965"/>
                  <a:pt x="2511320" y="1647027"/>
                  <a:pt x="2520241" y="1639431"/>
                </a:cubicBezTo>
                <a:cubicBezTo>
                  <a:pt x="2529163" y="1631835"/>
                  <a:pt x="2533799" y="1622256"/>
                  <a:pt x="2534148" y="1610697"/>
                </a:cubicBezTo>
                <a:cubicBezTo>
                  <a:pt x="2533957" y="1601792"/>
                  <a:pt x="2530529" y="1594907"/>
                  <a:pt x="2523861" y="1590041"/>
                </a:cubicBezTo>
                <a:cubicBezTo>
                  <a:pt x="2517193" y="1585176"/>
                  <a:pt x="2508431" y="1582712"/>
                  <a:pt x="2497572" y="1582648"/>
                </a:cubicBezTo>
                <a:cubicBezTo>
                  <a:pt x="2494518" y="1582686"/>
                  <a:pt x="2491711" y="1582839"/>
                  <a:pt x="2489152" y="1583105"/>
                </a:cubicBezTo>
                <a:cubicBezTo>
                  <a:pt x="2486593" y="1583372"/>
                  <a:pt x="2485234" y="1583525"/>
                  <a:pt x="2485076" y="1583563"/>
                </a:cubicBezTo>
                <a:lnTo>
                  <a:pt x="2479894" y="1564356"/>
                </a:lnTo>
                <a:lnTo>
                  <a:pt x="2537193" y="1505820"/>
                </a:lnTo>
                <a:cubicBezTo>
                  <a:pt x="2539611" y="1503489"/>
                  <a:pt x="2541856" y="1501596"/>
                  <a:pt x="2543931" y="1500141"/>
                </a:cubicBezTo>
                <a:cubicBezTo>
                  <a:pt x="2546005" y="1498687"/>
                  <a:pt x="2547109" y="1497937"/>
                  <a:pt x="2547242" y="1497893"/>
                </a:cubicBezTo>
                <a:lnTo>
                  <a:pt x="2547242" y="1497284"/>
                </a:lnTo>
                <a:cubicBezTo>
                  <a:pt x="2547046" y="1497322"/>
                  <a:pt x="2545612" y="1497474"/>
                  <a:pt x="2542941" y="1497741"/>
                </a:cubicBezTo>
                <a:cubicBezTo>
                  <a:pt x="2540270" y="1498007"/>
                  <a:pt x="2537542" y="1498159"/>
                  <a:pt x="2534757" y="1498197"/>
                </a:cubicBezTo>
                <a:lnTo>
                  <a:pt x="2489647" y="1498197"/>
                </a:lnTo>
                <a:lnTo>
                  <a:pt x="2484466" y="1523807"/>
                </a:lnTo>
                <a:lnTo>
                  <a:pt x="2450328" y="1523807"/>
                </a:lnTo>
                <a:close/>
                <a:moveTo>
                  <a:pt x="2877125" y="1462574"/>
                </a:moveTo>
                <a:cubicBezTo>
                  <a:pt x="2895583" y="1462725"/>
                  <a:pt x="2910993" y="1467674"/>
                  <a:pt x="2923355" y="1477420"/>
                </a:cubicBezTo>
                <a:cubicBezTo>
                  <a:pt x="2935715" y="1487166"/>
                  <a:pt x="2942137" y="1500799"/>
                  <a:pt x="2942618" y="1518320"/>
                </a:cubicBezTo>
                <a:cubicBezTo>
                  <a:pt x="2942323" y="1532252"/>
                  <a:pt x="2938307" y="1544497"/>
                  <a:pt x="2930569" y="1555056"/>
                </a:cubicBezTo>
                <a:cubicBezTo>
                  <a:pt x="2922832" y="1565615"/>
                  <a:pt x="2913145" y="1575041"/>
                  <a:pt x="2901511" y="1583334"/>
                </a:cubicBezTo>
                <a:cubicBezTo>
                  <a:pt x="2889875" y="1591627"/>
                  <a:pt x="2878063" y="1599340"/>
                  <a:pt x="2866075" y="1606475"/>
                </a:cubicBezTo>
                <a:cubicBezTo>
                  <a:pt x="2854086" y="1613609"/>
                  <a:pt x="2843693" y="1620718"/>
                  <a:pt x="2834895" y="1627801"/>
                </a:cubicBezTo>
                <a:cubicBezTo>
                  <a:pt x="2826097" y="1634885"/>
                  <a:pt x="2820666" y="1642496"/>
                  <a:pt x="2818603" y="1650635"/>
                </a:cubicBezTo>
                <a:lnTo>
                  <a:pt x="2890231" y="1650635"/>
                </a:lnTo>
                <a:lnTo>
                  <a:pt x="2895717" y="1623197"/>
                </a:lnTo>
                <a:lnTo>
                  <a:pt x="2929828" y="1623197"/>
                </a:lnTo>
                <a:lnTo>
                  <a:pt x="2918256" y="1682601"/>
                </a:lnTo>
                <a:lnTo>
                  <a:pt x="2771054" y="1682601"/>
                </a:lnTo>
                <a:cubicBezTo>
                  <a:pt x="2771579" y="1663158"/>
                  <a:pt x="2776187" y="1646778"/>
                  <a:pt x="2784877" y="1633463"/>
                </a:cubicBezTo>
                <a:cubicBezTo>
                  <a:pt x="2793568" y="1620148"/>
                  <a:pt x="2804291" y="1608810"/>
                  <a:pt x="2817047" y="1599448"/>
                </a:cubicBezTo>
                <a:cubicBezTo>
                  <a:pt x="2829803" y="1590086"/>
                  <a:pt x="2842540" y="1581614"/>
                  <a:pt x="2855259" y="1574031"/>
                </a:cubicBezTo>
                <a:cubicBezTo>
                  <a:pt x="2867978" y="1566448"/>
                  <a:pt x="2878629" y="1558667"/>
                  <a:pt x="2887209" y="1550687"/>
                </a:cubicBezTo>
                <a:cubicBezTo>
                  <a:pt x="2895791" y="1542708"/>
                  <a:pt x="2900252" y="1533443"/>
                  <a:pt x="2900594" y="1522893"/>
                </a:cubicBezTo>
                <a:cubicBezTo>
                  <a:pt x="2900454" y="1514769"/>
                  <a:pt x="2897838" y="1508532"/>
                  <a:pt x="2892745" y="1504181"/>
                </a:cubicBezTo>
                <a:cubicBezTo>
                  <a:pt x="2887653" y="1499830"/>
                  <a:pt x="2880921" y="1497632"/>
                  <a:pt x="2872552" y="1497587"/>
                </a:cubicBezTo>
                <a:cubicBezTo>
                  <a:pt x="2863835" y="1497919"/>
                  <a:pt x="2856073" y="1500237"/>
                  <a:pt x="2849263" y="1504543"/>
                </a:cubicBezTo>
                <a:cubicBezTo>
                  <a:pt x="2842454" y="1508849"/>
                  <a:pt x="2837085" y="1513155"/>
                  <a:pt x="2833154" y="1517461"/>
                </a:cubicBezTo>
                <a:cubicBezTo>
                  <a:pt x="2829223" y="1521767"/>
                  <a:pt x="2827218" y="1524086"/>
                  <a:pt x="2827137" y="1524417"/>
                </a:cubicBezTo>
                <a:lnTo>
                  <a:pt x="2800924" y="1503686"/>
                </a:lnTo>
                <a:cubicBezTo>
                  <a:pt x="2800996" y="1503178"/>
                  <a:pt x="2804104" y="1499625"/>
                  <a:pt x="2810249" y="1493027"/>
                </a:cubicBezTo>
                <a:cubicBezTo>
                  <a:pt x="2816394" y="1486429"/>
                  <a:pt x="2825147" y="1479831"/>
                  <a:pt x="2836507" y="1473232"/>
                </a:cubicBezTo>
                <a:cubicBezTo>
                  <a:pt x="2847867" y="1466634"/>
                  <a:pt x="2861407" y="1463081"/>
                  <a:pt x="2877125" y="1462574"/>
                </a:cubicBezTo>
                <a:close/>
                <a:moveTo>
                  <a:pt x="5267213" y="1456782"/>
                </a:moveTo>
                <a:lnTo>
                  <a:pt x="5298589" y="1456782"/>
                </a:lnTo>
                <a:cubicBezTo>
                  <a:pt x="5303682" y="1468719"/>
                  <a:pt x="5307729" y="1481646"/>
                  <a:pt x="5310729" y="1495563"/>
                </a:cubicBezTo>
                <a:cubicBezTo>
                  <a:pt x="5313729" y="1509480"/>
                  <a:pt x="5315264" y="1524083"/>
                  <a:pt x="5315334" y="1539371"/>
                </a:cubicBezTo>
                <a:cubicBezTo>
                  <a:pt x="5315449" y="1571497"/>
                  <a:pt x="5310347" y="1601871"/>
                  <a:pt x="5300030" y="1630493"/>
                </a:cubicBezTo>
                <a:cubicBezTo>
                  <a:pt x="5289713" y="1659114"/>
                  <a:pt x="5273491" y="1686136"/>
                  <a:pt x="5251364" y="1711557"/>
                </a:cubicBezTo>
                <a:lnTo>
                  <a:pt x="5217531" y="1711557"/>
                </a:lnTo>
                <a:cubicBezTo>
                  <a:pt x="5238721" y="1685145"/>
                  <a:pt x="5254634" y="1657438"/>
                  <a:pt x="5265271" y="1628436"/>
                </a:cubicBezTo>
                <a:cubicBezTo>
                  <a:pt x="5275907" y="1599433"/>
                  <a:pt x="5281227" y="1569440"/>
                  <a:pt x="5281234" y="1538457"/>
                </a:cubicBezTo>
                <a:cubicBezTo>
                  <a:pt x="5281259" y="1524426"/>
                  <a:pt x="5280143" y="1510585"/>
                  <a:pt x="5277881" y="1496934"/>
                </a:cubicBezTo>
                <a:cubicBezTo>
                  <a:pt x="5275621" y="1483284"/>
                  <a:pt x="5272065" y="1469900"/>
                  <a:pt x="5267213" y="1456782"/>
                </a:cubicBezTo>
                <a:close/>
                <a:moveTo>
                  <a:pt x="2395198" y="1456782"/>
                </a:moveTo>
                <a:lnTo>
                  <a:pt x="2429335" y="1456782"/>
                </a:lnTo>
                <a:cubicBezTo>
                  <a:pt x="2408133" y="1483042"/>
                  <a:pt x="2392169" y="1510674"/>
                  <a:pt x="2381443" y="1539676"/>
                </a:cubicBezTo>
                <a:cubicBezTo>
                  <a:pt x="2370718" y="1568678"/>
                  <a:pt x="2365346" y="1598748"/>
                  <a:pt x="2365327" y="1629883"/>
                </a:cubicBezTo>
                <a:cubicBezTo>
                  <a:pt x="2365315" y="1643915"/>
                  <a:pt x="2366483" y="1657755"/>
                  <a:pt x="2368832" y="1671406"/>
                </a:cubicBezTo>
                <a:cubicBezTo>
                  <a:pt x="2371182" y="1685056"/>
                  <a:pt x="2374789" y="1698440"/>
                  <a:pt x="2379653" y="1711557"/>
                </a:cubicBezTo>
                <a:lnTo>
                  <a:pt x="2347973" y="1711557"/>
                </a:lnTo>
                <a:cubicBezTo>
                  <a:pt x="2343025" y="1699488"/>
                  <a:pt x="2339068" y="1686523"/>
                  <a:pt x="2336099" y="1672663"/>
                </a:cubicBezTo>
                <a:cubicBezTo>
                  <a:pt x="2333131" y="1658803"/>
                  <a:pt x="2331608" y="1644238"/>
                  <a:pt x="2331532" y="1628969"/>
                </a:cubicBezTo>
                <a:cubicBezTo>
                  <a:pt x="2331424" y="1596843"/>
                  <a:pt x="2336512" y="1566469"/>
                  <a:pt x="2346798" y="1537848"/>
                </a:cubicBezTo>
                <a:cubicBezTo>
                  <a:pt x="2357083" y="1509226"/>
                  <a:pt x="2373216" y="1482204"/>
                  <a:pt x="2395198" y="1456782"/>
                </a:cubicBezTo>
                <a:close/>
                <a:moveTo>
                  <a:pt x="5473841" y="1386933"/>
                </a:moveTo>
                <a:lnTo>
                  <a:pt x="5523791" y="1386933"/>
                </a:lnTo>
                <a:lnTo>
                  <a:pt x="5473841" y="1481903"/>
                </a:lnTo>
                <a:lnTo>
                  <a:pt x="5434943" y="1481903"/>
                </a:lnTo>
                <a:close/>
                <a:moveTo>
                  <a:pt x="5405463" y="1386933"/>
                </a:moveTo>
                <a:lnTo>
                  <a:pt x="5455415" y="1386933"/>
                </a:lnTo>
                <a:lnTo>
                  <a:pt x="5405463" y="1481903"/>
                </a:lnTo>
                <a:lnTo>
                  <a:pt x="5366975" y="1481903"/>
                </a:lnTo>
                <a:close/>
                <a:moveTo>
                  <a:pt x="4671003" y="1099341"/>
                </a:moveTo>
                <a:cubicBezTo>
                  <a:pt x="4662545" y="1099169"/>
                  <a:pt x="4652188" y="1099968"/>
                  <a:pt x="4639935" y="1101739"/>
                </a:cubicBezTo>
                <a:cubicBezTo>
                  <a:pt x="4627681" y="1103511"/>
                  <a:pt x="4616749" y="1107286"/>
                  <a:pt x="4607137" y="1113065"/>
                </a:cubicBezTo>
                <a:cubicBezTo>
                  <a:pt x="4597523" y="1118844"/>
                  <a:pt x="4592449" y="1127659"/>
                  <a:pt x="4591913" y="1139511"/>
                </a:cubicBezTo>
                <a:cubicBezTo>
                  <a:pt x="4591861" y="1146599"/>
                  <a:pt x="4593911" y="1152304"/>
                  <a:pt x="4598060" y="1156625"/>
                </a:cubicBezTo>
                <a:cubicBezTo>
                  <a:pt x="4602209" y="1160946"/>
                  <a:pt x="4608766" y="1163166"/>
                  <a:pt x="4617730" y="1163286"/>
                </a:cubicBezTo>
                <a:cubicBezTo>
                  <a:pt x="4627259" y="1163048"/>
                  <a:pt x="4636203" y="1159971"/>
                  <a:pt x="4644563" y="1154055"/>
                </a:cubicBezTo>
                <a:cubicBezTo>
                  <a:pt x="4652924" y="1148139"/>
                  <a:pt x="4660078" y="1140812"/>
                  <a:pt x="4666025" y="1132072"/>
                </a:cubicBezTo>
                <a:cubicBezTo>
                  <a:pt x="4671972" y="1123332"/>
                  <a:pt x="4676090" y="1114608"/>
                  <a:pt x="4678379" y="1105899"/>
                </a:cubicBezTo>
                <a:lnTo>
                  <a:pt x="4680019" y="1099341"/>
                </a:lnTo>
                <a:close/>
                <a:moveTo>
                  <a:pt x="918153" y="1099341"/>
                </a:moveTo>
                <a:cubicBezTo>
                  <a:pt x="909695" y="1099169"/>
                  <a:pt x="899338" y="1099968"/>
                  <a:pt x="887085" y="1101739"/>
                </a:cubicBezTo>
                <a:cubicBezTo>
                  <a:pt x="874832" y="1103511"/>
                  <a:pt x="863899" y="1107286"/>
                  <a:pt x="854286" y="1113065"/>
                </a:cubicBezTo>
                <a:cubicBezTo>
                  <a:pt x="844674" y="1118844"/>
                  <a:pt x="839600" y="1127659"/>
                  <a:pt x="839063" y="1139511"/>
                </a:cubicBezTo>
                <a:cubicBezTo>
                  <a:pt x="839012" y="1146599"/>
                  <a:pt x="841061" y="1152304"/>
                  <a:pt x="845210" y="1156625"/>
                </a:cubicBezTo>
                <a:cubicBezTo>
                  <a:pt x="849359" y="1160946"/>
                  <a:pt x="855916" y="1163166"/>
                  <a:pt x="864880" y="1163286"/>
                </a:cubicBezTo>
                <a:cubicBezTo>
                  <a:pt x="874409" y="1163048"/>
                  <a:pt x="883354" y="1159971"/>
                  <a:pt x="891714" y="1154055"/>
                </a:cubicBezTo>
                <a:cubicBezTo>
                  <a:pt x="900074" y="1148139"/>
                  <a:pt x="907228" y="1140812"/>
                  <a:pt x="913175" y="1132072"/>
                </a:cubicBezTo>
                <a:cubicBezTo>
                  <a:pt x="919122" y="1123332"/>
                  <a:pt x="923241" y="1114608"/>
                  <a:pt x="925530" y="1105899"/>
                </a:cubicBezTo>
                <a:lnTo>
                  <a:pt x="927169" y="1099341"/>
                </a:lnTo>
                <a:close/>
                <a:moveTo>
                  <a:pt x="1700390" y="1027665"/>
                </a:moveTo>
                <a:cubicBezTo>
                  <a:pt x="1689895" y="1027728"/>
                  <a:pt x="1679575" y="1031062"/>
                  <a:pt x="1669429" y="1037666"/>
                </a:cubicBezTo>
                <a:cubicBezTo>
                  <a:pt x="1659283" y="1044269"/>
                  <a:pt x="1650844" y="1053764"/>
                  <a:pt x="1644111" y="1066150"/>
                </a:cubicBezTo>
                <a:cubicBezTo>
                  <a:pt x="1637379" y="1078535"/>
                  <a:pt x="1633885" y="1093433"/>
                  <a:pt x="1633629" y="1110841"/>
                </a:cubicBezTo>
                <a:cubicBezTo>
                  <a:pt x="1633740" y="1125532"/>
                  <a:pt x="1637409" y="1137022"/>
                  <a:pt x="1644636" y="1145311"/>
                </a:cubicBezTo>
                <a:cubicBezTo>
                  <a:pt x="1651864" y="1153599"/>
                  <a:pt x="1661984" y="1157816"/>
                  <a:pt x="1674996" y="1157961"/>
                </a:cubicBezTo>
                <a:cubicBezTo>
                  <a:pt x="1686909" y="1157749"/>
                  <a:pt x="1697897" y="1153803"/>
                  <a:pt x="1707959" y="1146124"/>
                </a:cubicBezTo>
                <a:cubicBezTo>
                  <a:pt x="1718022" y="1138445"/>
                  <a:pt x="1726128" y="1128308"/>
                  <a:pt x="1732276" y="1115713"/>
                </a:cubicBezTo>
                <a:cubicBezTo>
                  <a:pt x="1738425" y="1103117"/>
                  <a:pt x="1741585" y="1089338"/>
                  <a:pt x="1741757" y="1074375"/>
                </a:cubicBezTo>
                <a:cubicBezTo>
                  <a:pt x="1741825" y="1061314"/>
                  <a:pt x="1738515" y="1050354"/>
                  <a:pt x="1731825" y="1041494"/>
                </a:cubicBezTo>
                <a:cubicBezTo>
                  <a:pt x="1725135" y="1032633"/>
                  <a:pt x="1714657" y="1028024"/>
                  <a:pt x="1700390" y="1027665"/>
                </a:cubicBezTo>
                <a:close/>
                <a:moveTo>
                  <a:pt x="679314" y="1027665"/>
                </a:moveTo>
                <a:cubicBezTo>
                  <a:pt x="661659" y="1028288"/>
                  <a:pt x="646283" y="1036466"/>
                  <a:pt x="633185" y="1052198"/>
                </a:cubicBezTo>
                <a:cubicBezTo>
                  <a:pt x="620087" y="1067930"/>
                  <a:pt x="613210" y="1087478"/>
                  <a:pt x="612553" y="1110841"/>
                </a:cubicBezTo>
                <a:cubicBezTo>
                  <a:pt x="612493" y="1124098"/>
                  <a:pt x="615787" y="1135178"/>
                  <a:pt x="622434" y="1144081"/>
                </a:cubicBezTo>
                <a:cubicBezTo>
                  <a:pt x="629081" y="1152985"/>
                  <a:pt x="639440" y="1157611"/>
                  <a:pt x="653510" y="1157961"/>
                </a:cubicBezTo>
                <a:cubicBezTo>
                  <a:pt x="664268" y="1157905"/>
                  <a:pt x="674745" y="1154602"/>
                  <a:pt x="684941" y="1148052"/>
                </a:cubicBezTo>
                <a:cubicBezTo>
                  <a:pt x="695138" y="1141501"/>
                  <a:pt x="703582" y="1132036"/>
                  <a:pt x="710274" y="1119658"/>
                </a:cubicBezTo>
                <a:cubicBezTo>
                  <a:pt x="716967" y="1107280"/>
                  <a:pt x="720435" y="1092322"/>
                  <a:pt x="720681" y="1074784"/>
                </a:cubicBezTo>
                <a:cubicBezTo>
                  <a:pt x="720595" y="1060094"/>
                  <a:pt x="716977" y="1048604"/>
                  <a:pt x="709827" y="1040316"/>
                </a:cubicBezTo>
                <a:cubicBezTo>
                  <a:pt x="702676" y="1032027"/>
                  <a:pt x="692505" y="1027810"/>
                  <a:pt x="679314" y="1027665"/>
                </a:cubicBezTo>
                <a:close/>
                <a:moveTo>
                  <a:pt x="3889837" y="1027256"/>
                </a:moveTo>
                <a:cubicBezTo>
                  <a:pt x="3877163" y="1027387"/>
                  <a:pt x="3865089" y="1030857"/>
                  <a:pt x="3853613" y="1037666"/>
                </a:cubicBezTo>
                <a:cubicBezTo>
                  <a:pt x="3842137" y="1044474"/>
                  <a:pt x="3832734" y="1053833"/>
                  <a:pt x="3825401" y="1065740"/>
                </a:cubicBezTo>
                <a:cubicBezTo>
                  <a:pt x="3818069" y="1077648"/>
                  <a:pt x="3814281" y="1091316"/>
                  <a:pt x="3814035" y="1106744"/>
                </a:cubicBezTo>
                <a:cubicBezTo>
                  <a:pt x="3814291" y="1122485"/>
                  <a:pt x="3819003" y="1134845"/>
                  <a:pt x="3828171" y="1143825"/>
                </a:cubicBezTo>
                <a:cubicBezTo>
                  <a:pt x="3837339" y="1152805"/>
                  <a:pt x="3849427" y="1157381"/>
                  <a:pt x="3864433" y="1157552"/>
                </a:cubicBezTo>
                <a:cubicBezTo>
                  <a:pt x="3877107" y="1157433"/>
                  <a:pt x="3889183" y="1154028"/>
                  <a:pt x="3900657" y="1147339"/>
                </a:cubicBezTo>
                <a:cubicBezTo>
                  <a:pt x="3912133" y="1140649"/>
                  <a:pt x="3921537" y="1131387"/>
                  <a:pt x="3928869" y="1119552"/>
                </a:cubicBezTo>
                <a:cubicBezTo>
                  <a:pt x="3936201" y="1107718"/>
                  <a:pt x="3939990" y="1094025"/>
                  <a:pt x="3940235" y="1078472"/>
                </a:cubicBezTo>
                <a:cubicBezTo>
                  <a:pt x="3939979" y="1062894"/>
                  <a:pt x="3935267" y="1050516"/>
                  <a:pt x="3926099" y="1041340"/>
                </a:cubicBezTo>
                <a:cubicBezTo>
                  <a:pt x="3916931" y="1032164"/>
                  <a:pt x="3904845" y="1027469"/>
                  <a:pt x="3889837" y="1027256"/>
                </a:cubicBezTo>
                <a:close/>
                <a:moveTo>
                  <a:pt x="2946862" y="1027256"/>
                </a:moveTo>
                <a:cubicBezTo>
                  <a:pt x="2934188" y="1027387"/>
                  <a:pt x="2922113" y="1030857"/>
                  <a:pt x="2910638" y="1037666"/>
                </a:cubicBezTo>
                <a:cubicBezTo>
                  <a:pt x="2899163" y="1044474"/>
                  <a:pt x="2889759" y="1053833"/>
                  <a:pt x="2882427" y="1065740"/>
                </a:cubicBezTo>
                <a:cubicBezTo>
                  <a:pt x="2875094" y="1077648"/>
                  <a:pt x="2871305" y="1091316"/>
                  <a:pt x="2871060" y="1106744"/>
                </a:cubicBezTo>
                <a:cubicBezTo>
                  <a:pt x="2871316" y="1122485"/>
                  <a:pt x="2876028" y="1134845"/>
                  <a:pt x="2885196" y="1143825"/>
                </a:cubicBezTo>
                <a:cubicBezTo>
                  <a:pt x="2894364" y="1152805"/>
                  <a:pt x="2906451" y="1157381"/>
                  <a:pt x="2921458" y="1157552"/>
                </a:cubicBezTo>
                <a:cubicBezTo>
                  <a:pt x="2934133" y="1157433"/>
                  <a:pt x="2946207" y="1154028"/>
                  <a:pt x="2957683" y="1147339"/>
                </a:cubicBezTo>
                <a:cubicBezTo>
                  <a:pt x="2969158" y="1140649"/>
                  <a:pt x="2978561" y="1131387"/>
                  <a:pt x="2985894" y="1119552"/>
                </a:cubicBezTo>
                <a:cubicBezTo>
                  <a:pt x="2993226" y="1107718"/>
                  <a:pt x="2997015" y="1094025"/>
                  <a:pt x="2997260" y="1078472"/>
                </a:cubicBezTo>
                <a:cubicBezTo>
                  <a:pt x="2997004" y="1062894"/>
                  <a:pt x="2992292" y="1050516"/>
                  <a:pt x="2983124" y="1041340"/>
                </a:cubicBezTo>
                <a:cubicBezTo>
                  <a:pt x="2973957" y="1032164"/>
                  <a:pt x="2961869" y="1027469"/>
                  <a:pt x="2946862" y="1027256"/>
                </a:cubicBezTo>
                <a:close/>
                <a:moveTo>
                  <a:pt x="2049538" y="1027256"/>
                </a:moveTo>
                <a:cubicBezTo>
                  <a:pt x="2036391" y="1027478"/>
                  <a:pt x="2025186" y="1031176"/>
                  <a:pt x="2015923" y="1038349"/>
                </a:cubicBezTo>
                <a:cubicBezTo>
                  <a:pt x="2006659" y="1045522"/>
                  <a:pt x="1999580" y="1054835"/>
                  <a:pt x="1994685" y="1066288"/>
                </a:cubicBezTo>
                <a:cubicBezTo>
                  <a:pt x="1989791" y="1077740"/>
                  <a:pt x="1987323" y="1089998"/>
                  <a:pt x="1987283" y="1103059"/>
                </a:cubicBezTo>
                <a:cubicBezTo>
                  <a:pt x="1987283" y="1116982"/>
                  <a:pt x="1990764" y="1128062"/>
                  <a:pt x="1997727" y="1136300"/>
                </a:cubicBezTo>
                <a:cubicBezTo>
                  <a:pt x="2004690" y="1144537"/>
                  <a:pt x="2015134" y="1148754"/>
                  <a:pt x="2029059" y="1148950"/>
                </a:cubicBezTo>
                <a:cubicBezTo>
                  <a:pt x="2042985" y="1148594"/>
                  <a:pt x="2054590" y="1144117"/>
                  <a:pt x="2063873" y="1135520"/>
                </a:cubicBezTo>
                <a:cubicBezTo>
                  <a:pt x="2073157" y="1126923"/>
                  <a:pt x="2080120" y="1116345"/>
                  <a:pt x="2084762" y="1103787"/>
                </a:cubicBezTo>
                <a:cubicBezTo>
                  <a:pt x="2089404" y="1091229"/>
                  <a:pt x="2091725" y="1078830"/>
                  <a:pt x="2091725" y="1066591"/>
                </a:cubicBezTo>
                <a:cubicBezTo>
                  <a:pt x="2091426" y="1051686"/>
                  <a:pt x="2087313" y="1041340"/>
                  <a:pt x="2079386" y="1035553"/>
                </a:cubicBezTo>
                <a:cubicBezTo>
                  <a:pt x="2071459" y="1029765"/>
                  <a:pt x="2061510" y="1026999"/>
                  <a:pt x="2049538" y="1027256"/>
                </a:cubicBezTo>
                <a:close/>
                <a:moveTo>
                  <a:pt x="5405649" y="1023160"/>
                </a:moveTo>
                <a:cubicBezTo>
                  <a:pt x="5392339" y="1023331"/>
                  <a:pt x="5380439" y="1027499"/>
                  <a:pt x="5369946" y="1035666"/>
                </a:cubicBezTo>
                <a:cubicBezTo>
                  <a:pt x="5359453" y="1043832"/>
                  <a:pt x="5351549" y="1054971"/>
                  <a:pt x="5346230" y="1069083"/>
                </a:cubicBezTo>
                <a:lnTo>
                  <a:pt x="5438021" y="1069083"/>
                </a:lnTo>
                <a:cubicBezTo>
                  <a:pt x="5438055" y="1068913"/>
                  <a:pt x="5438192" y="1067614"/>
                  <a:pt x="5438431" y="1065188"/>
                </a:cubicBezTo>
                <a:cubicBezTo>
                  <a:pt x="5438671" y="1062762"/>
                  <a:pt x="5438807" y="1060234"/>
                  <a:pt x="5438841" y="1057602"/>
                </a:cubicBezTo>
                <a:cubicBezTo>
                  <a:pt x="5438713" y="1046660"/>
                  <a:pt x="5435691" y="1038203"/>
                  <a:pt x="5429775" y="1032232"/>
                </a:cubicBezTo>
                <a:cubicBezTo>
                  <a:pt x="5423858" y="1026261"/>
                  <a:pt x="5415816" y="1023237"/>
                  <a:pt x="5405649" y="1023160"/>
                </a:cubicBezTo>
                <a:close/>
                <a:moveTo>
                  <a:pt x="4262649" y="1023160"/>
                </a:moveTo>
                <a:cubicBezTo>
                  <a:pt x="4249339" y="1023331"/>
                  <a:pt x="4237439" y="1027499"/>
                  <a:pt x="4226947" y="1035666"/>
                </a:cubicBezTo>
                <a:cubicBezTo>
                  <a:pt x="4216455" y="1043832"/>
                  <a:pt x="4208549" y="1054971"/>
                  <a:pt x="4203230" y="1069083"/>
                </a:cubicBezTo>
                <a:lnTo>
                  <a:pt x="4295021" y="1069083"/>
                </a:lnTo>
                <a:cubicBezTo>
                  <a:pt x="4295055" y="1068913"/>
                  <a:pt x="4295193" y="1067614"/>
                  <a:pt x="4295431" y="1065188"/>
                </a:cubicBezTo>
                <a:cubicBezTo>
                  <a:pt x="4295671" y="1062762"/>
                  <a:pt x="4295807" y="1060234"/>
                  <a:pt x="4295841" y="1057602"/>
                </a:cubicBezTo>
                <a:cubicBezTo>
                  <a:pt x="4295713" y="1046660"/>
                  <a:pt x="4292691" y="1038203"/>
                  <a:pt x="4286775" y="1032232"/>
                </a:cubicBezTo>
                <a:cubicBezTo>
                  <a:pt x="4280859" y="1026261"/>
                  <a:pt x="4272817" y="1023237"/>
                  <a:pt x="4262649" y="1023160"/>
                </a:cubicBezTo>
                <a:close/>
                <a:moveTo>
                  <a:pt x="3395874" y="1023160"/>
                </a:moveTo>
                <a:cubicBezTo>
                  <a:pt x="3382565" y="1023331"/>
                  <a:pt x="3370664" y="1027499"/>
                  <a:pt x="3360171" y="1035666"/>
                </a:cubicBezTo>
                <a:cubicBezTo>
                  <a:pt x="3349679" y="1043832"/>
                  <a:pt x="3341774" y="1054971"/>
                  <a:pt x="3336455" y="1069083"/>
                </a:cubicBezTo>
                <a:lnTo>
                  <a:pt x="3428247" y="1069083"/>
                </a:lnTo>
                <a:cubicBezTo>
                  <a:pt x="3428281" y="1068913"/>
                  <a:pt x="3428417" y="1067614"/>
                  <a:pt x="3428657" y="1065188"/>
                </a:cubicBezTo>
                <a:cubicBezTo>
                  <a:pt x="3428896" y="1062762"/>
                  <a:pt x="3429033" y="1060234"/>
                  <a:pt x="3429067" y="1057602"/>
                </a:cubicBezTo>
                <a:cubicBezTo>
                  <a:pt x="3428939" y="1046660"/>
                  <a:pt x="3425916" y="1038203"/>
                  <a:pt x="3420000" y="1032232"/>
                </a:cubicBezTo>
                <a:cubicBezTo>
                  <a:pt x="3414083" y="1026261"/>
                  <a:pt x="3406041" y="1023237"/>
                  <a:pt x="3395874" y="1023160"/>
                </a:cubicBezTo>
                <a:close/>
                <a:moveTo>
                  <a:pt x="1471824" y="1023160"/>
                </a:moveTo>
                <a:cubicBezTo>
                  <a:pt x="1458515" y="1023331"/>
                  <a:pt x="1446614" y="1027499"/>
                  <a:pt x="1436122" y="1035666"/>
                </a:cubicBezTo>
                <a:cubicBezTo>
                  <a:pt x="1425630" y="1043832"/>
                  <a:pt x="1417724" y="1054971"/>
                  <a:pt x="1412406" y="1069083"/>
                </a:cubicBezTo>
                <a:lnTo>
                  <a:pt x="1504197" y="1069083"/>
                </a:lnTo>
                <a:cubicBezTo>
                  <a:pt x="1504231" y="1068913"/>
                  <a:pt x="1504367" y="1067614"/>
                  <a:pt x="1504607" y="1065188"/>
                </a:cubicBezTo>
                <a:cubicBezTo>
                  <a:pt x="1504846" y="1062762"/>
                  <a:pt x="1504983" y="1060234"/>
                  <a:pt x="1505017" y="1057602"/>
                </a:cubicBezTo>
                <a:cubicBezTo>
                  <a:pt x="1504889" y="1046660"/>
                  <a:pt x="1501866" y="1038203"/>
                  <a:pt x="1495950" y="1032232"/>
                </a:cubicBezTo>
                <a:cubicBezTo>
                  <a:pt x="1490034" y="1026261"/>
                  <a:pt x="1481992" y="1023237"/>
                  <a:pt x="1471824" y="1023160"/>
                </a:cubicBezTo>
                <a:close/>
                <a:moveTo>
                  <a:pt x="2329425" y="987988"/>
                </a:moveTo>
                <a:lnTo>
                  <a:pt x="2413761" y="987988"/>
                </a:lnTo>
                <a:lnTo>
                  <a:pt x="2389582" y="1111662"/>
                </a:lnTo>
                <a:cubicBezTo>
                  <a:pt x="2388942" y="1115179"/>
                  <a:pt x="2388379" y="1118593"/>
                  <a:pt x="2387892" y="1121905"/>
                </a:cubicBezTo>
                <a:cubicBezTo>
                  <a:pt x="2387405" y="1125217"/>
                  <a:pt x="2387149" y="1128222"/>
                  <a:pt x="2387123" y="1130919"/>
                </a:cubicBezTo>
                <a:cubicBezTo>
                  <a:pt x="2387038" y="1138756"/>
                  <a:pt x="2389053" y="1144799"/>
                  <a:pt x="2393168" y="1149050"/>
                </a:cubicBezTo>
                <a:cubicBezTo>
                  <a:pt x="2397283" y="1153301"/>
                  <a:pt x="2404011" y="1155453"/>
                  <a:pt x="2413351" y="1155504"/>
                </a:cubicBezTo>
                <a:cubicBezTo>
                  <a:pt x="2425603" y="1155243"/>
                  <a:pt x="2436753" y="1151485"/>
                  <a:pt x="2446802" y="1144228"/>
                </a:cubicBezTo>
                <a:cubicBezTo>
                  <a:pt x="2456852" y="1136972"/>
                  <a:pt x="2465239" y="1127781"/>
                  <a:pt x="2471963" y="1116654"/>
                </a:cubicBezTo>
                <a:cubicBezTo>
                  <a:pt x="2478687" y="1105528"/>
                  <a:pt x="2483187" y="1094030"/>
                  <a:pt x="2485463" y="1082161"/>
                </a:cubicBezTo>
                <a:lnTo>
                  <a:pt x="2496101" y="1026846"/>
                </a:lnTo>
                <a:lnTo>
                  <a:pt x="2463758" y="1026846"/>
                </a:lnTo>
                <a:lnTo>
                  <a:pt x="2471545" y="987988"/>
                </a:lnTo>
                <a:lnTo>
                  <a:pt x="2555868" y="987988"/>
                </a:lnTo>
                <a:lnTo>
                  <a:pt x="2528017" y="1129280"/>
                </a:lnTo>
                <a:cubicBezTo>
                  <a:pt x="2527607" y="1131371"/>
                  <a:pt x="2527300" y="1133539"/>
                  <a:pt x="2527095" y="1135784"/>
                </a:cubicBezTo>
                <a:cubicBezTo>
                  <a:pt x="2526891" y="1138029"/>
                  <a:pt x="2526788" y="1140095"/>
                  <a:pt x="2526788" y="1141981"/>
                </a:cubicBezTo>
                <a:cubicBezTo>
                  <a:pt x="2526831" y="1148238"/>
                  <a:pt x="2528384" y="1152626"/>
                  <a:pt x="2531447" y="1155144"/>
                </a:cubicBezTo>
                <a:cubicBezTo>
                  <a:pt x="2534511" y="1157662"/>
                  <a:pt x="2538828" y="1158874"/>
                  <a:pt x="2544400" y="1158780"/>
                </a:cubicBezTo>
                <a:cubicBezTo>
                  <a:pt x="2546729" y="1158746"/>
                  <a:pt x="2548726" y="1158610"/>
                  <a:pt x="2550390" y="1158371"/>
                </a:cubicBezTo>
                <a:cubicBezTo>
                  <a:pt x="2552054" y="1158132"/>
                  <a:pt x="2552924" y="1157995"/>
                  <a:pt x="2553001" y="1157961"/>
                </a:cubicBezTo>
                <a:lnTo>
                  <a:pt x="2545629" y="1196821"/>
                </a:lnTo>
                <a:cubicBezTo>
                  <a:pt x="2545501" y="1196872"/>
                  <a:pt x="2543402" y="1197077"/>
                  <a:pt x="2539332" y="1197435"/>
                </a:cubicBezTo>
                <a:cubicBezTo>
                  <a:pt x="2535262" y="1197793"/>
                  <a:pt x="2529990" y="1197997"/>
                  <a:pt x="2523515" y="1198048"/>
                </a:cubicBezTo>
                <a:cubicBezTo>
                  <a:pt x="2510260" y="1198355"/>
                  <a:pt x="2499127" y="1195389"/>
                  <a:pt x="2490117" y="1189151"/>
                </a:cubicBezTo>
                <a:cubicBezTo>
                  <a:pt x="2481107" y="1182913"/>
                  <a:pt x="2476419" y="1171560"/>
                  <a:pt x="2476052" y="1155094"/>
                </a:cubicBezTo>
                <a:lnTo>
                  <a:pt x="2475233" y="1155094"/>
                </a:lnTo>
                <a:cubicBezTo>
                  <a:pt x="2467668" y="1166882"/>
                  <a:pt x="2457082" y="1177468"/>
                  <a:pt x="2443473" y="1186853"/>
                </a:cubicBezTo>
                <a:cubicBezTo>
                  <a:pt x="2429863" y="1196237"/>
                  <a:pt x="2413129" y="1201198"/>
                  <a:pt x="2393271" y="1201734"/>
                </a:cubicBezTo>
                <a:cubicBezTo>
                  <a:pt x="2376438" y="1201880"/>
                  <a:pt x="2362318" y="1197498"/>
                  <a:pt x="2350912" y="1188590"/>
                </a:cubicBezTo>
                <a:cubicBezTo>
                  <a:pt x="2339504" y="1179681"/>
                  <a:pt x="2333571" y="1165375"/>
                  <a:pt x="2333110" y="1145670"/>
                </a:cubicBezTo>
                <a:cubicBezTo>
                  <a:pt x="2333128" y="1141965"/>
                  <a:pt x="2333400" y="1138004"/>
                  <a:pt x="2333929" y="1133788"/>
                </a:cubicBezTo>
                <a:cubicBezTo>
                  <a:pt x="2334457" y="1129571"/>
                  <a:pt x="2335140" y="1125200"/>
                  <a:pt x="2335975" y="1120676"/>
                </a:cubicBezTo>
                <a:lnTo>
                  <a:pt x="2353979" y="1026846"/>
                </a:lnTo>
                <a:lnTo>
                  <a:pt x="2321642" y="1026846"/>
                </a:lnTo>
                <a:close/>
                <a:moveTo>
                  <a:pt x="1046007" y="987988"/>
                </a:moveTo>
                <a:lnTo>
                  <a:pt x="1129919" y="987988"/>
                </a:lnTo>
                <a:lnTo>
                  <a:pt x="1102477" y="1129280"/>
                </a:lnTo>
                <a:cubicBezTo>
                  <a:pt x="1102051" y="1131371"/>
                  <a:pt x="1101675" y="1133539"/>
                  <a:pt x="1101351" y="1135784"/>
                </a:cubicBezTo>
                <a:cubicBezTo>
                  <a:pt x="1101026" y="1138029"/>
                  <a:pt x="1100856" y="1140095"/>
                  <a:pt x="1100839" y="1141981"/>
                </a:cubicBezTo>
                <a:cubicBezTo>
                  <a:pt x="1100907" y="1148238"/>
                  <a:pt x="1102511" y="1152626"/>
                  <a:pt x="1105651" y="1155144"/>
                </a:cubicBezTo>
                <a:cubicBezTo>
                  <a:pt x="1108791" y="1157662"/>
                  <a:pt x="1113058" y="1158874"/>
                  <a:pt x="1118451" y="1158780"/>
                </a:cubicBezTo>
                <a:cubicBezTo>
                  <a:pt x="1120976" y="1158746"/>
                  <a:pt x="1123092" y="1158610"/>
                  <a:pt x="1124799" y="1158371"/>
                </a:cubicBezTo>
                <a:cubicBezTo>
                  <a:pt x="1126505" y="1158132"/>
                  <a:pt x="1127393" y="1157995"/>
                  <a:pt x="1127461" y="1157961"/>
                </a:cubicBezTo>
                <a:lnTo>
                  <a:pt x="1120089" y="1196821"/>
                </a:lnTo>
                <a:cubicBezTo>
                  <a:pt x="1119884" y="1196872"/>
                  <a:pt x="1117939" y="1197077"/>
                  <a:pt x="1114252" y="1197435"/>
                </a:cubicBezTo>
                <a:cubicBezTo>
                  <a:pt x="1110566" y="1197793"/>
                  <a:pt x="1106368" y="1197997"/>
                  <a:pt x="1101658" y="1198048"/>
                </a:cubicBezTo>
                <a:cubicBezTo>
                  <a:pt x="1093128" y="1198255"/>
                  <a:pt x="1084727" y="1197478"/>
                  <a:pt x="1076455" y="1195715"/>
                </a:cubicBezTo>
                <a:cubicBezTo>
                  <a:pt x="1068182" y="1193952"/>
                  <a:pt x="1061297" y="1189962"/>
                  <a:pt x="1055798" y="1183745"/>
                </a:cubicBezTo>
                <a:cubicBezTo>
                  <a:pt x="1050300" y="1177528"/>
                  <a:pt x="1047445" y="1167840"/>
                  <a:pt x="1047236" y="1154683"/>
                </a:cubicBezTo>
                <a:cubicBezTo>
                  <a:pt x="1047236" y="1151798"/>
                  <a:pt x="1047440" y="1148554"/>
                  <a:pt x="1047850" y="1144952"/>
                </a:cubicBezTo>
                <a:cubicBezTo>
                  <a:pt x="1048259" y="1141350"/>
                  <a:pt x="1048872" y="1137491"/>
                  <a:pt x="1049691" y="1133377"/>
                </a:cubicBezTo>
                <a:lnTo>
                  <a:pt x="1070559" y="1026846"/>
                </a:lnTo>
                <a:lnTo>
                  <a:pt x="1038225" y="1026846"/>
                </a:lnTo>
                <a:close/>
                <a:moveTo>
                  <a:pt x="7782" y="987988"/>
                </a:moveTo>
                <a:lnTo>
                  <a:pt x="91694" y="987988"/>
                </a:lnTo>
                <a:lnTo>
                  <a:pt x="64252" y="1129280"/>
                </a:lnTo>
                <a:cubicBezTo>
                  <a:pt x="63826" y="1131371"/>
                  <a:pt x="63450" y="1133539"/>
                  <a:pt x="63126" y="1135784"/>
                </a:cubicBezTo>
                <a:cubicBezTo>
                  <a:pt x="62802" y="1138029"/>
                  <a:pt x="62631" y="1140095"/>
                  <a:pt x="62614" y="1141981"/>
                </a:cubicBezTo>
                <a:cubicBezTo>
                  <a:pt x="62682" y="1148238"/>
                  <a:pt x="64286" y="1152626"/>
                  <a:pt x="67426" y="1155144"/>
                </a:cubicBezTo>
                <a:cubicBezTo>
                  <a:pt x="70566" y="1157662"/>
                  <a:pt x="74833" y="1158874"/>
                  <a:pt x="80226" y="1158780"/>
                </a:cubicBezTo>
                <a:cubicBezTo>
                  <a:pt x="82751" y="1158746"/>
                  <a:pt x="84867" y="1158610"/>
                  <a:pt x="86574" y="1158371"/>
                </a:cubicBezTo>
                <a:cubicBezTo>
                  <a:pt x="88280" y="1158132"/>
                  <a:pt x="89168" y="1157995"/>
                  <a:pt x="89236" y="1157961"/>
                </a:cubicBezTo>
                <a:lnTo>
                  <a:pt x="81864" y="1196821"/>
                </a:lnTo>
                <a:cubicBezTo>
                  <a:pt x="81659" y="1196872"/>
                  <a:pt x="79714" y="1197077"/>
                  <a:pt x="76027" y="1197435"/>
                </a:cubicBezTo>
                <a:cubicBezTo>
                  <a:pt x="72341" y="1197793"/>
                  <a:pt x="68143" y="1197997"/>
                  <a:pt x="63433" y="1198048"/>
                </a:cubicBezTo>
                <a:cubicBezTo>
                  <a:pt x="54903" y="1198255"/>
                  <a:pt x="46502" y="1197478"/>
                  <a:pt x="38230" y="1195715"/>
                </a:cubicBezTo>
                <a:cubicBezTo>
                  <a:pt x="29957" y="1193952"/>
                  <a:pt x="23072" y="1189962"/>
                  <a:pt x="17573" y="1183745"/>
                </a:cubicBezTo>
                <a:cubicBezTo>
                  <a:pt x="12075" y="1177528"/>
                  <a:pt x="9220" y="1167840"/>
                  <a:pt x="9011" y="1154683"/>
                </a:cubicBezTo>
                <a:cubicBezTo>
                  <a:pt x="9011" y="1151798"/>
                  <a:pt x="9215" y="1148554"/>
                  <a:pt x="9624" y="1144952"/>
                </a:cubicBezTo>
                <a:cubicBezTo>
                  <a:pt x="10034" y="1141350"/>
                  <a:pt x="10647" y="1137491"/>
                  <a:pt x="11466" y="1133377"/>
                </a:cubicBezTo>
                <a:lnTo>
                  <a:pt x="32334" y="1026846"/>
                </a:lnTo>
                <a:lnTo>
                  <a:pt x="0" y="1026846"/>
                </a:lnTo>
                <a:close/>
                <a:moveTo>
                  <a:pt x="4536682" y="985120"/>
                </a:moveTo>
                <a:cubicBezTo>
                  <a:pt x="4539599" y="985155"/>
                  <a:pt x="4542159" y="985291"/>
                  <a:pt x="4544359" y="985530"/>
                </a:cubicBezTo>
                <a:cubicBezTo>
                  <a:pt x="4546559" y="985769"/>
                  <a:pt x="4548095" y="985905"/>
                  <a:pt x="4548965" y="985939"/>
                </a:cubicBezTo>
                <a:lnTo>
                  <a:pt x="4538729" y="1037085"/>
                </a:lnTo>
                <a:cubicBezTo>
                  <a:pt x="4538089" y="1037051"/>
                  <a:pt x="4536707" y="1036915"/>
                  <a:pt x="4534583" y="1036676"/>
                </a:cubicBezTo>
                <a:cubicBezTo>
                  <a:pt x="4532459" y="1036437"/>
                  <a:pt x="4529746" y="1036300"/>
                  <a:pt x="4526445" y="1036266"/>
                </a:cubicBezTo>
                <a:cubicBezTo>
                  <a:pt x="4515863" y="1036367"/>
                  <a:pt x="4505227" y="1039897"/>
                  <a:pt x="4494539" y="1046854"/>
                </a:cubicBezTo>
                <a:cubicBezTo>
                  <a:pt x="4483850" y="1053812"/>
                  <a:pt x="4474367" y="1063591"/>
                  <a:pt x="4466089" y="1076192"/>
                </a:cubicBezTo>
                <a:cubicBezTo>
                  <a:pt x="4457813" y="1088793"/>
                  <a:pt x="4451999" y="1103608"/>
                  <a:pt x="4448650" y="1120639"/>
                </a:cubicBezTo>
                <a:lnTo>
                  <a:pt x="4434319" y="1196820"/>
                </a:lnTo>
                <a:lnTo>
                  <a:pt x="4382319" y="1196820"/>
                </a:lnTo>
                <a:lnTo>
                  <a:pt x="4413437" y="1035857"/>
                </a:lnTo>
                <a:cubicBezTo>
                  <a:pt x="4413923" y="1033510"/>
                  <a:pt x="4413667" y="1031445"/>
                  <a:pt x="4412669" y="1029662"/>
                </a:cubicBezTo>
                <a:cubicBezTo>
                  <a:pt x="4411671" y="1027878"/>
                  <a:pt x="4409471" y="1026940"/>
                  <a:pt x="4406067" y="1026846"/>
                </a:cubicBezTo>
                <a:lnTo>
                  <a:pt x="4382728" y="1026846"/>
                </a:lnTo>
                <a:lnTo>
                  <a:pt x="4390507" y="987988"/>
                </a:lnTo>
                <a:lnTo>
                  <a:pt x="4444965" y="987988"/>
                </a:lnTo>
                <a:cubicBezTo>
                  <a:pt x="4453119" y="987962"/>
                  <a:pt x="4459125" y="989445"/>
                  <a:pt x="4462981" y="992436"/>
                </a:cubicBezTo>
                <a:cubicBezTo>
                  <a:pt x="4466836" y="995427"/>
                  <a:pt x="4468747" y="1000080"/>
                  <a:pt x="4468713" y="1006394"/>
                </a:cubicBezTo>
                <a:cubicBezTo>
                  <a:pt x="4468627" y="1009700"/>
                  <a:pt x="4467877" y="1014746"/>
                  <a:pt x="4466461" y="1021532"/>
                </a:cubicBezTo>
                <a:cubicBezTo>
                  <a:pt x="4465045" y="1028318"/>
                  <a:pt x="4463475" y="1034185"/>
                  <a:pt x="4461752" y="1039133"/>
                </a:cubicBezTo>
                <a:lnTo>
                  <a:pt x="4462571" y="1039133"/>
                </a:lnTo>
                <a:cubicBezTo>
                  <a:pt x="4469753" y="1024351"/>
                  <a:pt x="4479853" y="1011768"/>
                  <a:pt x="4492870" y="1001385"/>
                </a:cubicBezTo>
                <a:cubicBezTo>
                  <a:pt x="4505887" y="991002"/>
                  <a:pt x="4520491" y="985581"/>
                  <a:pt x="4536682" y="985120"/>
                </a:cubicBezTo>
                <a:close/>
                <a:moveTo>
                  <a:pt x="1336282" y="985120"/>
                </a:moveTo>
                <a:cubicBezTo>
                  <a:pt x="1339199" y="985155"/>
                  <a:pt x="1341758" y="985291"/>
                  <a:pt x="1343959" y="985530"/>
                </a:cubicBezTo>
                <a:cubicBezTo>
                  <a:pt x="1346160" y="985769"/>
                  <a:pt x="1347695" y="985905"/>
                  <a:pt x="1348565" y="985939"/>
                </a:cubicBezTo>
                <a:lnTo>
                  <a:pt x="1338329" y="1037085"/>
                </a:lnTo>
                <a:cubicBezTo>
                  <a:pt x="1337689" y="1037051"/>
                  <a:pt x="1336307" y="1036915"/>
                  <a:pt x="1334183" y="1036676"/>
                </a:cubicBezTo>
                <a:cubicBezTo>
                  <a:pt x="1332059" y="1036437"/>
                  <a:pt x="1329347" y="1036300"/>
                  <a:pt x="1326046" y="1036266"/>
                </a:cubicBezTo>
                <a:cubicBezTo>
                  <a:pt x="1315463" y="1036367"/>
                  <a:pt x="1304827" y="1039897"/>
                  <a:pt x="1294139" y="1046854"/>
                </a:cubicBezTo>
                <a:cubicBezTo>
                  <a:pt x="1283450" y="1053812"/>
                  <a:pt x="1273967" y="1063591"/>
                  <a:pt x="1265690" y="1076192"/>
                </a:cubicBezTo>
                <a:cubicBezTo>
                  <a:pt x="1257412" y="1088793"/>
                  <a:pt x="1251599" y="1103608"/>
                  <a:pt x="1248250" y="1120639"/>
                </a:cubicBezTo>
                <a:lnTo>
                  <a:pt x="1233919" y="1196820"/>
                </a:lnTo>
                <a:lnTo>
                  <a:pt x="1181919" y="1196820"/>
                </a:lnTo>
                <a:lnTo>
                  <a:pt x="1213037" y="1035857"/>
                </a:lnTo>
                <a:cubicBezTo>
                  <a:pt x="1213524" y="1033510"/>
                  <a:pt x="1213268" y="1031445"/>
                  <a:pt x="1212270" y="1029662"/>
                </a:cubicBezTo>
                <a:cubicBezTo>
                  <a:pt x="1211272" y="1027878"/>
                  <a:pt x="1209071" y="1026940"/>
                  <a:pt x="1205667" y="1026846"/>
                </a:cubicBezTo>
                <a:lnTo>
                  <a:pt x="1182329" y="1026846"/>
                </a:lnTo>
                <a:lnTo>
                  <a:pt x="1190108" y="987988"/>
                </a:lnTo>
                <a:lnTo>
                  <a:pt x="1244565" y="987988"/>
                </a:lnTo>
                <a:cubicBezTo>
                  <a:pt x="1252720" y="987962"/>
                  <a:pt x="1258725" y="989445"/>
                  <a:pt x="1262581" y="992436"/>
                </a:cubicBezTo>
                <a:cubicBezTo>
                  <a:pt x="1266436" y="995427"/>
                  <a:pt x="1268347" y="1000080"/>
                  <a:pt x="1268313" y="1006394"/>
                </a:cubicBezTo>
                <a:cubicBezTo>
                  <a:pt x="1268228" y="1009700"/>
                  <a:pt x="1267477" y="1014746"/>
                  <a:pt x="1266061" y="1021532"/>
                </a:cubicBezTo>
                <a:cubicBezTo>
                  <a:pt x="1264645" y="1028318"/>
                  <a:pt x="1263076" y="1034185"/>
                  <a:pt x="1261352" y="1039133"/>
                </a:cubicBezTo>
                <a:lnTo>
                  <a:pt x="1262171" y="1039133"/>
                </a:lnTo>
                <a:cubicBezTo>
                  <a:pt x="1269354" y="1024351"/>
                  <a:pt x="1279454" y="1011768"/>
                  <a:pt x="1292471" y="1001385"/>
                </a:cubicBezTo>
                <a:cubicBezTo>
                  <a:pt x="1305488" y="991002"/>
                  <a:pt x="1320092" y="985581"/>
                  <a:pt x="1336282" y="985120"/>
                </a:cubicBezTo>
                <a:close/>
                <a:moveTo>
                  <a:pt x="5406878" y="983073"/>
                </a:moveTo>
                <a:cubicBezTo>
                  <a:pt x="5434707" y="983471"/>
                  <a:pt x="5455521" y="990855"/>
                  <a:pt x="5469318" y="1005224"/>
                </a:cubicBezTo>
                <a:cubicBezTo>
                  <a:pt x="5483115" y="1019593"/>
                  <a:pt x="5490005" y="1038556"/>
                  <a:pt x="5489987" y="1062113"/>
                </a:cubicBezTo>
                <a:cubicBezTo>
                  <a:pt x="5489697" y="1071561"/>
                  <a:pt x="5488537" y="1080085"/>
                  <a:pt x="5486509" y="1087686"/>
                </a:cubicBezTo>
                <a:cubicBezTo>
                  <a:pt x="5484480" y="1095286"/>
                  <a:pt x="5483321" y="1099308"/>
                  <a:pt x="5483031" y="1099750"/>
                </a:cubicBezTo>
                <a:lnTo>
                  <a:pt x="5339265" y="1099750"/>
                </a:lnTo>
                <a:cubicBezTo>
                  <a:pt x="5339213" y="1099836"/>
                  <a:pt x="5339008" y="1100895"/>
                  <a:pt x="5338649" y="1102927"/>
                </a:cubicBezTo>
                <a:cubicBezTo>
                  <a:pt x="5338291" y="1104960"/>
                  <a:pt x="5338086" y="1107453"/>
                  <a:pt x="5338035" y="1110408"/>
                </a:cubicBezTo>
                <a:cubicBezTo>
                  <a:pt x="5338145" y="1124406"/>
                  <a:pt x="5342739" y="1135765"/>
                  <a:pt x="5351813" y="1144484"/>
                </a:cubicBezTo>
                <a:cubicBezTo>
                  <a:pt x="5360889" y="1153204"/>
                  <a:pt x="5373779" y="1157696"/>
                  <a:pt x="5390487" y="1157961"/>
                </a:cubicBezTo>
                <a:cubicBezTo>
                  <a:pt x="5401864" y="1157678"/>
                  <a:pt x="5412435" y="1155694"/>
                  <a:pt x="5422200" y="1152009"/>
                </a:cubicBezTo>
                <a:cubicBezTo>
                  <a:pt x="5431965" y="1148325"/>
                  <a:pt x="5439864" y="1144641"/>
                  <a:pt x="5445895" y="1140956"/>
                </a:cubicBezTo>
                <a:cubicBezTo>
                  <a:pt x="5451927" y="1137272"/>
                  <a:pt x="5455031" y="1135288"/>
                  <a:pt x="5455208" y="1135005"/>
                </a:cubicBezTo>
                <a:lnTo>
                  <a:pt x="5469119" y="1174325"/>
                </a:lnTo>
                <a:cubicBezTo>
                  <a:pt x="5468957" y="1174664"/>
                  <a:pt x="5465279" y="1177032"/>
                  <a:pt x="5458082" y="1181431"/>
                </a:cubicBezTo>
                <a:cubicBezTo>
                  <a:pt x="5450885" y="1185830"/>
                  <a:pt x="5441139" y="1190229"/>
                  <a:pt x="5428843" y="1194628"/>
                </a:cubicBezTo>
                <a:cubicBezTo>
                  <a:pt x="5416546" y="1199027"/>
                  <a:pt x="5402668" y="1201396"/>
                  <a:pt x="5387209" y="1201734"/>
                </a:cubicBezTo>
                <a:cubicBezTo>
                  <a:pt x="5354482" y="1201148"/>
                  <a:pt x="5329416" y="1192502"/>
                  <a:pt x="5312009" y="1175796"/>
                </a:cubicBezTo>
                <a:cubicBezTo>
                  <a:pt x="5294604" y="1159090"/>
                  <a:pt x="5285821" y="1137841"/>
                  <a:pt x="5285660" y="1112048"/>
                </a:cubicBezTo>
                <a:cubicBezTo>
                  <a:pt x="5285867" y="1088152"/>
                  <a:pt x="5291183" y="1066510"/>
                  <a:pt x="5301607" y="1047123"/>
                </a:cubicBezTo>
                <a:cubicBezTo>
                  <a:pt x="5312031" y="1027735"/>
                  <a:pt x="5326325" y="1012283"/>
                  <a:pt x="5344490" y="1000767"/>
                </a:cubicBezTo>
                <a:cubicBezTo>
                  <a:pt x="5362655" y="989251"/>
                  <a:pt x="5383451" y="983353"/>
                  <a:pt x="5406878" y="983073"/>
                </a:cubicBezTo>
                <a:close/>
                <a:moveTo>
                  <a:pt x="5190531" y="983073"/>
                </a:moveTo>
                <a:cubicBezTo>
                  <a:pt x="5201814" y="982977"/>
                  <a:pt x="5213879" y="984532"/>
                  <a:pt x="5226725" y="987740"/>
                </a:cubicBezTo>
                <a:cubicBezTo>
                  <a:pt x="5239571" y="990947"/>
                  <a:pt x="5250209" y="996383"/>
                  <a:pt x="5258641" y="1004046"/>
                </a:cubicBezTo>
                <a:cubicBezTo>
                  <a:pt x="5267073" y="1011710"/>
                  <a:pt x="5270309" y="1022178"/>
                  <a:pt x="5268349" y="1035450"/>
                </a:cubicBezTo>
                <a:lnTo>
                  <a:pt x="5263025" y="1061673"/>
                </a:lnTo>
                <a:lnTo>
                  <a:pt x="5218381" y="1061673"/>
                </a:lnTo>
                <a:lnTo>
                  <a:pt x="5220839" y="1048561"/>
                </a:lnTo>
                <a:cubicBezTo>
                  <a:pt x="5221641" y="1041579"/>
                  <a:pt x="5218501" y="1036286"/>
                  <a:pt x="5211419" y="1032684"/>
                </a:cubicBezTo>
                <a:cubicBezTo>
                  <a:pt x="5204337" y="1029082"/>
                  <a:pt x="5195872" y="1027273"/>
                  <a:pt x="5186025" y="1027256"/>
                </a:cubicBezTo>
                <a:cubicBezTo>
                  <a:pt x="5171799" y="1027478"/>
                  <a:pt x="5158930" y="1031267"/>
                  <a:pt x="5147419" y="1038622"/>
                </a:cubicBezTo>
                <a:cubicBezTo>
                  <a:pt x="5135907" y="1045977"/>
                  <a:pt x="5126740" y="1055562"/>
                  <a:pt x="5119917" y="1067379"/>
                </a:cubicBezTo>
                <a:cubicBezTo>
                  <a:pt x="5113093" y="1079196"/>
                  <a:pt x="5109599" y="1091907"/>
                  <a:pt x="5109435" y="1105515"/>
                </a:cubicBezTo>
                <a:cubicBezTo>
                  <a:pt x="5109443" y="1120786"/>
                  <a:pt x="5114136" y="1133266"/>
                  <a:pt x="5123513" y="1142954"/>
                </a:cubicBezTo>
                <a:cubicBezTo>
                  <a:pt x="5132891" y="1152643"/>
                  <a:pt x="5146902" y="1157645"/>
                  <a:pt x="5165547" y="1157961"/>
                </a:cubicBezTo>
                <a:cubicBezTo>
                  <a:pt x="5178909" y="1157637"/>
                  <a:pt x="5190775" y="1155371"/>
                  <a:pt x="5201149" y="1151163"/>
                </a:cubicBezTo>
                <a:cubicBezTo>
                  <a:pt x="5211522" y="1146954"/>
                  <a:pt x="5219689" y="1142745"/>
                  <a:pt x="5225648" y="1138537"/>
                </a:cubicBezTo>
                <a:cubicBezTo>
                  <a:pt x="5231607" y="1134328"/>
                  <a:pt x="5234645" y="1132062"/>
                  <a:pt x="5234764" y="1131738"/>
                </a:cubicBezTo>
                <a:lnTo>
                  <a:pt x="5248690" y="1171052"/>
                </a:lnTo>
                <a:cubicBezTo>
                  <a:pt x="5248644" y="1171431"/>
                  <a:pt x="5245185" y="1174083"/>
                  <a:pt x="5238314" y="1179007"/>
                </a:cubicBezTo>
                <a:cubicBezTo>
                  <a:pt x="5231443" y="1183931"/>
                  <a:pt x="5221430" y="1188856"/>
                  <a:pt x="5208279" y="1193780"/>
                </a:cubicBezTo>
                <a:cubicBezTo>
                  <a:pt x="5195127" y="1198704"/>
                  <a:pt x="5179108" y="1201356"/>
                  <a:pt x="5160221" y="1201734"/>
                </a:cubicBezTo>
                <a:cubicBezTo>
                  <a:pt x="5127243" y="1201208"/>
                  <a:pt x="5101791" y="1192443"/>
                  <a:pt x="5083867" y="1175441"/>
                </a:cubicBezTo>
                <a:cubicBezTo>
                  <a:pt x="5065943" y="1158438"/>
                  <a:pt x="5056871" y="1136359"/>
                  <a:pt x="5056651" y="1109202"/>
                </a:cubicBezTo>
                <a:cubicBezTo>
                  <a:pt x="5056863" y="1087394"/>
                  <a:pt x="5062668" y="1066963"/>
                  <a:pt x="5074067" y="1047912"/>
                </a:cubicBezTo>
                <a:cubicBezTo>
                  <a:pt x="5085467" y="1028860"/>
                  <a:pt x="5101189" y="1013382"/>
                  <a:pt x="5121235" y="1001478"/>
                </a:cubicBezTo>
                <a:cubicBezTo>
                  <a:pt x="5141280" y="989573"/>
                  <a:pt x="5164379" y="983439"/>
                  <a:pt x="5190531" y="983073"/>
                </a:cubicBezTo>
                <a:close/>
                <a:moveTo>
                  <a:pt x="4957362" y="983073"/>
                </a:moveTo>
                <a:cubicBezTo>
                  <a:pt x="4975198" y="983098"/>
                  <a:pt x="4989350" y="987855"/>
                  <a:pt x="4999819" y="997342"/>
                </a:cubicBezTo>
                <a:cubicBezTo>
                  <a:pt x="5010288" y="1006830"/>
                  <a:pt x="5015641" y="1020897"/>
                  <a:pt x="5015880" y="1039543"/>
                </a:cubicBezTo>
                <a:cubicBezTo>
                  <a:pt x="5015673" y="1048619"/>
                  <a:pt x="5014223" y="1060047"/>
                  <a:pt x="5011530" y="1073827"/>
                </a:cubicBezTo>
                <a:cubicBezTo>
                  <a:pt x="5008837" y="1087608"/>
                  <a:pt x="5006143" y="1100890"/>
                  <a:pt x="5003448" y="1113674"/>
                </a:cubicBezTo>
                <a:cubicBezTo>
                  <a:pt x="5000753" y="1126458"/>
                  <a:pt x="4999299" y="1135894"/>
                  <a:pt x="4999087" y="1141981"/>
                </a:cubicBezTo>
                <a:cubicBezTo>
                  <a:pt x="4999155" y="1148418"/>
                  <a:pt x="5000760" y="1152856"/>
                  <a:pt x="5003900" y="1155298"/>
                </a:cubicBezTo>
                <a:cubicBezTo>
                  <a:pt x="5007040" y="1157739"/>
                  <a:pt x="5011307" y="1158900"/>
                  <a:pt x="5016699" y="1158780"/>
                </a:cubicBezTo>
                <a:cubicBezTo>
                  <a:pt x="5019225" y="1158746"/>
                  <a:pt x="5021341" y="1158610"/>
                  <a:pt x="5023047" y="1158371"/>
                </a:cubicBezTo>
                <a:cubicBezTo>
                  <a:pt x="5024754" y="1158132"/>
                  <a:pt x="5025641" y="1157995"/>
                  <a:pt x="5025710" y="1157961"/>
                </a:cubicBezTo>
                <a:lnTo>
                  <a:pt x="5018337" y="1196821"/>
                </a:lnTo>
                <a:cubicBezTo>
                  <a:pt x="5018286" y="1196872"/>
                  <a:pt x="5016443" y="1197077"/>
                  <a:pt x="5012809" y="1197435"/>
                </a:cubicBezTo>
                <a:cubicBezTo>
                  <a:pt x="5009173" y="1197793"/>
                  <a:pt x="5004055" y="1197997"/>
                  <a:pt x="4997451" y="1198048"/>
                </a:cubicBezTo>
                <a:cubicBezTo>
                  <a:pt x="4989987" y="1198245"/>
                  <a:pt x="4982319" y="1197442"/>
                  <a:pt x="4974445" y="1195639"/>
                </a:cubicBezTo>
                <a:cubicBezTo>
                  <a:pt x="4966573" y="1193836"/>
                  <a:pt x="4959905" y="1189851"/>
                  <a:pt x="4954441" y="1183685"/>
                </a:cubicBezTo>
                <a:cubicBezTo>
                  <a:pt x="4948977" y="1177518"/>
                  <a:pt x="4946129" y="1167987"/>
                  <a:pt x="4945894" y="1155093"/>
                </a:cubicBezTo>
                <a:cubicBezTo>
                  <a:pt x="4946091" y="1147369"/>
                  <a:pt x="4947470" y="1136913"/>
                  <a:pt x="4950031" y="1123725"/>
                </a:cubicBezTo>
                <a:cubicBezTo>
                  <a:pt x="4952593" y="1110537"/>
                  <a:pt x="4955155" y="1097531"/>
                  <a:pt x="4957719" y="1084707"/>
                </a:cubicBezTo>
                <a:cubicBezTo>
                  <a:pt x="4960283" y="1071882"/>
                  <a:pt x="4961665" y="1062152"/>
                  <a:pt x="4961867" y="1055516"/>
                </a:cubicBezTo>
                <a:cubicBezTo>
                  <a:pt x="4961935" y="1047666"/>
                  <a:pt x="4959853" y="1041557"/>
                  <a:pt x="4955621" y="1037188"/>
                </a:cubicBezTo>
                <a:cubicBezTo>
                  <a:pt x="4951389" y="1032819"/>
                  <a:pt x="4944597" y="1030600"/>
                  <a:pt x="4935245" y="1030532"/>
                </a:cubicBezTo>
                <a:cubicBezTo>
                  <a:pt x="4916883" y="1031155"/>
                  <a:pt x="4901079" y="1038613"/>
                  <a:pt x="4887837" y="1052905"/>
                </a:cubicBezTo>
                <a:cubicBezTo>
                  <a:pt x="4874594" y="1067198"/>
                  <a:pt x="4865959" y="1084588"/>
                  <a:pt x="4861931" y="1105075"/>
                </a:cubicBezTo>
                <a:lnTo>
                  <a:pt x="4843910" y="1196820"/>
                </a:lnTo>
                <a:lnTo>
                  <a:pt x="4791894" y="1196820"/>
                </a:lnTo>
                <a:lnTo>
                  <a:pt x="4823431" y="1035857"/>
                </a:lnTo>
                <a:cubicBezTo>
                  <a:pt x="4823867" y="1033152"/>
                  <a:pt x="4823508" y="1030984"/>
                  <a:pt x="4822357" y="1029355"/>
                </a:cubicBezTo>
                <a:cubicBezTo>
                  <a:pt x="4821204" y="1027725"/>
                  <a:pt x="4819105" y="1026889"/>
                  <a:pt x="4816059" y="1026846"/>
                </a:cubicBezTo>
                <a:lnTo>
                  <a:pt x="4792713" y="1026846"/>
                </a:lnTo>
                <a:lnTo>
                  <a:pt x="4800085" y="987988"/>
                </a:lnTo>
                <a:lnTo>
                  <a:pt x="4854969" y="987988"/>
                </a:lnTo>
                <a:cubicBezTo>
                  <a:pt x="4863109" y="988013"/>
                  <a:pt x="4869047" y="989598"/>
                  <a:pt x="4872785" y="992743"/>
                </a:cubicBezTo>
                <a:cubicBezTo>
                  <a:pt x="4876522" y="995887"/>
                  <a:pt x="4878365" y="1000438"/>
                  <a:pt x="4878314" y="1006394"/>
                </a:cubicBezTo>
                <a:cubicBezTo>
                  <a:pt x="4878289" y="1008925"/>
                  <a:pt x="4877828" y="1012555"/>
                  <a:pt x="4876932" y="1017285"/>
                </a:cubicBezTo>
                <a:cubicBezTo>
                  <a:pt x="4876036" y="1022015"/>
                  <a:pt x="4874859" y="1026158"/>
                  <a:pt x="4873399" y="1029714"/>
                </a:cubicBezTo>
                <a:lnTo>
                  <a:pt x="4874218" y="1029714"/>
                </a:lnTo>
                <a:cubicBezTo>
                  <a:pt x="4875465" y="1026691"/>
                  <a:pt x="4879434" y="1021508"/>
                  <a:pt x="4886126" y="1014167"/>
                </a:cubicBezTo>
                <a:cubicBezTo>
                  <a:pt x="4892819" y="1006825"/>
                  <a:pt x="4902127" y="999915"/>
                  <a:pt x="4914053" y="993437"/>
                </a:cubicBezTo>
                <a:cubicBezTo>
                  <a:pt x="4925979" y="986959"/>
                  <a:pt x="4940415" y="983505"/>
                  <a:pt x="4957362" y="983073"/>
                </a:cubicBezTo>
                <a:close/>
                <a:moveTo>
                  <a:pt x="4665266" y="983073"/>
                </a:moveTo>
                <a:cubicBezTo>
                  <a:pt x="4677795" y="982979"/>
                  <a:pt x="4689730" y="984894"/>
                  <a:pt x="4701070" y="988817"/>
                </a:cubicBezTo>
                <a:cubicBezTo>
                  <a:pt x="4712411" y="992740"/>
                  <a:pt x="4721703" y="999233"/>
                  <a:pt x="4728948" y="1008298"/>
                </a:cubicBezTo>
                <a:cubicBezTo>
                  <a:pt x="4736193" y="1017363"/>
                  <a:pt x="4739937" y="1029560"/>
                  <a:pt x="4740179" y="1044891"/>
                </a:cubicBezTo>
                <a:cubicBezTo>
                  <a:pt x="4739967" y="1053371"/>
                  <a:pt x="4738482" y="1064009"/>
                  <a:pt x="4735724" y="1076804"/>
                </a:cubicBezTo>
                <a:cubicBezTo>
                  <a:pt x="4732966" y="1089599"/>
                  <a:pt x="4730207" y="1102052"/>
                  <a:pt x="4727449" y="1114163"/>
                </a:cubicBezTo>
                <a:cubicBezTo>
                  <a:pt x="4724691" y="1126275"/>
                  <a:pt x="4723206" y="1135545"/>
                  <a:pt x="4722993" y="1141973"/>
                </a:cubicBezTo>
                <a:cubicBezTo>
                  <a:pt x="4723063" y="1148233"/>
                  <a:pt x="4724665" y="1152623"/>
                  <a:pt x="4727802" y="1155142"/>
                </a:cubicBezTo>
                <a:cubicBezTo>
                  <a:pt x="4730939" y="1157662"/>
                  <a:pt x="4735201" y="1158874"/>
                  <a:pt x="4740589" y="1158780"/>
                </a:cubicBezTo>
                <a:cubicBezTo>
                  <a:pt x="4743114" y="1158746"/>
                  <a:pt x="4745230" y="1158609"/>
                  <a:pt x="4746937" y="1158370"/>
                </a:cubicBezTo>
                <a:cubicBezTo>
                  <a:pt x="4748643" y="1158131"/>
                  <a:pt x="4749531" y="1157995"/>
                  <a:pt x="4749599" y="1157961"/>
                </a:cubicBezTo>
                <a:lnTo>
                  <a:pt x="4742227" y="1196821"/>
                </a:lnTo>
                <a:cubicBezTo>
                  <a:pt x="4742269" y="1196872"/>
                  <a:pt x="4740547" y="1197077"/>
                  <a:pt x="4737061" y="1197435"/>
                </a:cubicBezTo>
                <a:cubicBezTo>
                  <a:pt x="4733573" y="1197793"/>
                  <a:pt x="4728066" y="1197997"/>
                  <a:pt x="4720539" y="1198048"/>
                </a:cubicBezTo>
                <a:cubicBezTo>
                  <a:pt x="4708689" y="1198398"/>
                  <a:pt x="4698115" y="1196165"/>
                  <a:pt x="4688817" y="1191351"/>
                </a:cubicBezTo>
                <a:cubicBezTo>
                  <a:pt x="4679519" y="1186537"/>
                  <a:pt x="4673855" y="1177045"/>
                  <a:pt x="4671823" y="1162876"/>
                </a:cubicBezTo>
                <a:lnTo>
                  <a:pt x="4671003" y="1162876"/>
                </a:lnTo>
                <a:cubicBezTo>
                  <a:pt x="4671091" y="1163355"/>
                  <a:pt x="4668365" y="1166714"/>
                  <a:pt x="4662823" y="1172950"/>
                </a:cubicBezTo>
                <a:cubicBezTo>
                  <a:pt x="4657281" y="1179187"/>
                  <a:pt x="4649211" y="1185423"/>
                  <a:pt x="4638614" y="1191660"/>
                </a:cubicBezTo>
                <a:cubicBezTo>
                  <a:pt x="4628017" y="1197897"/>
                  <a:pt x="4615183" y="1201255"/>
                  <a:pt x="4600109" y="1201734"/>
                </a:cubicBezTo>
                <a:cubicBezTo>
                  <a:pt x="4583651" y="1201727"/>
                  <a:pt x="4569701" y="1197243"/>
                  <a:pt x="4558260" y="1188284"/>
                </a:cubicBezTo>
                <a:cubicBezTo>
                  <a:pt x="4546819" y="1179324"/>
                  <a:pt x="4540852" y="1165936"/>
                  <a:pt x="4540358" y="1148119"/>
                </a:cubicBezTo>
                <a:cubicBezTo>
                  <a:pt x="4540647" y="1132322"/>
                  <a:pt x="4545263" y="1119212"/>
                  <a:pt x="4554207" y="1108789"/>
                </a:cubicBezTo>
                <a:cubicBezTo>
                  <a:pt x="4563153" y="1098366"/>
                  <a:pt x="4574693" y="1090161"/>
                  <a:pt x="4588827" y="1084175"/>
                </a:cubicBezTo>
                <a:cubicBezTo>
                  <a:pt x="4602963" y="1078188"/>
                  <a:pt x="4617960" y="1073952"/>
                  <a:pt x="4633820" y="1071466"/>
                </a:cubicBezTo>
                <a:cubicBezTo>
                  <a:pt x="4649680" y="1068981"/>
                  <a:pt x="4664670" y="1067777"/>
                  <a:pt x="4678789" y="1067855"/>
                </a:cubicBezTo>
                <a:lnTo>
                  <a:pt x="4686166" y="1067855"/>
                </a:lnTo>
                <a:cubicBezTo>
                  <a:pt x="4686268" y="1067496"/>
                  <a:pt x="4686677" y="1065343"/>
                  <a:pt x="4687395" y="1061396"/>
                </a:cubicBezTo>
                <a:cubicBezTo>
                  <a:pt x="4688111" y="1057449"/>
                  <a:pt x="4688521" y="1053861"/>
                  <a:pt x="4688623" y="1050632"/>
                </a:cubicBezTo>
                <a:cubicBezTo>
                  <a:pt x="4688598" y="1042379"/>
                  <a:pt x="4685781" y="1036024"/>
                  <a:pt x="4680172" y="1031564"/>
                </a:cubicBezTo>
                <a:cubicBezTo>
                  <a:pt x="4674563" y="1027105"/>
                  <a:pt x="4666316" y="1024849"/>
                  <a:pt x="4655431" y="1024798"/>
                </a:cubicBezTo>
                <a:cubicBezTo>
                  <a:pt x="4644987" y="1025036"/>
                  <a:pt x="4635049" y="1026702"/>
                  <a:pt x="4625623" y="1029795"/>
                </a:cubicBezTo>
                <a:cubicBezTo>
                  <a:pt x="4616195" y="1032888"/>
                  <a:pt x="4608474" y="1035981"/>
                  <a:pt x="4602461" y="1039074"/>
                </a:cubicBezTo>
                <a:cubicBezTo>
                  <a:pt x="4596449" y="1042168"/>
                  <a:pt x="4593343" y="1043833"/>
                  <a:pt x="4593143" y="1044071"/>
                </a:cubicBezTo>
                <a:lnTo>
                  <a:pt x="4581275" y="1005572"/>
                </a:lnTo>
                <a:cubicBezTo>
                  <a:pt x="4581477" y="1005294"/>
                  <a:pt x="4585397" y="1003349"/>
                  <a:pt x="4593033" y="999738"/>
                </a:cubicBezTo>
                <a:cubicBezTo>
                  <a:pt x="4600670" y="996128"/>
                  <a:pt x="4610811" y="992517"/>
                  <a:pt x="4623455" y="988906"/>
                </a:cubicBezTo>
                <a:cubicBezTo>
                  <a:pt x="4636101" y="985295"/>
                  <a:pt x="4650037" y="983350"/>
                  <a:pt x="4665266" y="983073"/>
                </a:cubicBezTo>
                <a:close/>
                <a:moveTo>
                  <a:pt x="4263877" y="983073"/>
                </a:moveTo>
                <a:cubicBezTo>
                  <a:pt x="4291707" y="983471"/>
                  <a:pt x="4312521" y="990855"/>
                  <a:pt x="4326318" y="1005224"/>
                </a:cubicBezTo>
                <a:cubicBezTo>
                  <a:pt x="4340115" y="1019593"/>
                  <a:pt x="4347005" y="1038556"/>
                  <a:pt x="4346987" y="1062113"/>
                </a:cubicBezTo>
                <a:cubicBezTo>
                  <a:pt x="4346697" y="1071561"/>
                  <a:pt x="4345539" y="1080085"/>
                  <a:pt x="4343509" y="1087686"/>
                </a:cubicBezTo>
                <a:cubicBezTo>
                  <a:pt x="4341481" y="1095286"/>
                  <a:pt x="4340321" y="1099308"/>
                  <a:pt x="4340031" y="1099750"/>
                </a:cubicBezTo>
                <a:lnTo>
                  <a:pt x="4196263" y="1099750"/>
                </a:lnTo>
                <a:cubicBezTo>
                  <a:pt x="4196213" y="1099836"/>
                  <a:pt x="4196008" y="1100895"/>
                  <a:pt x="4195650" y="1102927"/>
                </a:cubicBezTo>
                <a:cubicBezTo>
                  <a:pt x="4195291" y="1104960"/>
                  <a:pt x="4195086" y="1107453"/>
                  <a:pt x="4195035" y="1110408"/>
                </a:cubicBezTo>
                <a:cubicBezTo>
                  <a:pt x="4195145" y="1124406"/>
                  <a:pt x="4199739" y="1135765"/>
                  <a:pt x="4208813" y="1144484"/>
                </a:cubicBezTo>
                <a:cubicBezTo>
                  <a:pt x="4217889" y="1153204"/>
                  <a:pt x="4230779" y="1157696"/>
                  <a:pt x="4247487" y="1157961"/>
                </a:cubicBezTo>
                <a:cubicBezTo>
                  <a:pt x="4258864" y="1157678"/>
                  <a:pt x="4269435" y="1155694"/>
                  <a:pt x="4279201" y="1152009"/>
                </a:cubicBezTo>
                <a:cubicBezTo>
                  <a:pt x="4288965" y="1148325"/>
                  <a:pt x="4296864" y="1144641"/>
                  <a:pt x="4302895" y="1140956"/>
                </a:cubicBezTo>
                <a:cubicBezTo>
                  <a:pt x="4308927" y="1137272"/>
                  <a:pt x="4312031" y="1135288"/>
                  <a:pt x="4312208" y="1135005"/>
                </a:cubicBezTo>
                <a:lnTo>
                  <a:pt x="4326119" y="1174325"/>
                </a:lnTo>
                <a:cubicBezTo>
                  <a:pt x="4325958" y="1174664"/>
                  <a:pt x="4322279" y="1177032"/>
                  <a:pt x="4315082" y="1181431"/>
                </a:cubicBezTo>
                <a:cubicBezTo>
                  <a:pt x="4307885" y="1185830"/>
                  <a:pt x="4298139" y="1190229"/>
                  <a:pt x="4285843" y="1194628"/>
                </a:cubicBezTo>
                <a:cubicBezTo>
                  <a:pt x="4273546" y="1199027"/>
                  <a:pt x="4259669" y="1201396"/>
                  <a:pt x="4244209" y="1201734"/>
                </a:cubicBezTo>
                <a:cubicBezTo>
                  <a:pt x="4211482" y="1201148"/>
                  <a:pt x="4186417" y="1192502"/>
                  <a:pt x="4169010" y="1175796"/>
                </a:cubicBezTo>
                <a:cubicBezTo>
                  <a:pt x="4151604" y="1159090"/>
                  <a:pt x="4142821" y="1137841"/>
                  <a:pt x="4142661" y="1112048"/>
                </a:cubicBezTo>
                <a:cubicBezTo>
                  <a:pt x="4142867" y="1088152"/>
                  <a:pt x="4148183" y="1066510"/>
                  <a:pt x="4158607" y="1047123"/>
                </a:cubicBezTo>
                <a:cubicBezTo>
                  <a:pt x="4169031" y="1027735"/>
                  <a:pt x="4183326" y="1012283"/>
                  <a:pt x="4201491" y="1000767"/>
                </a:cubicBezTo>
                <a:cubicBezTo>
                  <a:pt x="4219655" y="989251"/>
                  <a:pt x="4240451" y="983353"/>
                  <a:pt x="4263877" y="983073"/>
                </a:cubicBezTo>
                <a:close/>
                <a:moveTo>
                  <a:pt x="3893935" y="983073"/>
                </a:moveTo>
                <a:cubicBezTo>
                  <a:pt x="3923333" y="983480"/>
                  <a:pt x="3947066" y="991972"/>
                  <a:pt x="3965136" y="1008548"/>
                </a:cubicBezTo>
                <a:cubicBezTo>
                  <a:pt x="3983206" y="1025125"/>
                  <a:pt x="3992501" y="1047340"/>
                  <a:pt x="3993019" y="1075194"/>
                </a:cubicBezTo>
                <a:cubicBezTo>
                  <a:pt x="3992641" y="1099846"/>
                  <a:pt x="3986213" y="1121647"/>
                  <a:pt x="3973735" y="1140598"/>
                </a:cubicBezTo>
                <a:cubicBezTo>
                  <a:pt x="3961257" y="1159549"/>
                  <a:pt x="3945001" y="1174425"/>
                  <a:pt x="3924965" y="1185226"/>
                </a:cubicBezTo>
                <a:cubicBezTo>
                  <a:pt x="3904930" y="1196028"/>
                  <a:pt x="3883387" y="1201531"/>
                  <a:pt x="3860336" y="1201734"/>
                </a:cubicBezTo>
                <a:cubicBezTo>
                  <a:pt x="3831117" y="1201361"/>
                  <a:pt x="3807434" y="1192903"/>
                  <a:pt x="3789287" y="1176361"/>
                </a:cubicBezTo>
                <a:cubicBezTo>
                  <a:pt x="3771141" y="1159819"/>
                  <a:pt x="3761795" y="1137432"/>
                  <a:pt x="3761251" y="1109203"/>
                </a:cubicBezTo>
                <a:cubicBezTo>
                  <a:pt x="3761615" y="1084814"/>
                  <a:pt x="3767982" y="1063170"/>
                  <a:pt x="3780353" y="1044270"/>
                </a:cubicBezTo>
                <a:cubicBezTo>
                  <a:pt x="3792725" y="1025369"/>
                  <a:pt x="3808921" y="1010499"/>
                  <a:pt x="3828941" y="999657"/>
                </a:cubicBezTo>
                <a:cubicBezTo>
                  <a:pt x="3848961" y="988815"/>
                  <a:pt x="3870626" y="983287"/>
                  <a:pt x="3893935" y="983073"/>
                </a:cubicBezTo>
                <a:close/>
                <a:moveTo>
                  <a:pt x="3397103" y="983073"/>
                </a:moveTo>
                <a:cubicBezTo>
                  <a:pt x="3424932" y="983471"/>
                  <a:pt x="3445746" y="990855"/>
                  <a:pt x="3459543" y="1005224"/>
                </a:cubicBezTo>
                <a:cubicBezTo>
                  <a:pt x="3473341" y="1019593"/>
                  <a:pt x="3480230" y="1038556"/>
                  <a:pt x="3480212" y="1062113"/>
                </a:cubicBezTo>
                <a:cubicBezTo>
                  <a:pt x="3479922" y="1071561"/>
                  <a:pt x="3478763" y="1080085"/>
                  <a:pt x="3476734" y="1087686"/>
                </a:cubicBezTo>
                <a:cubicBezTo>
                  <a:pt x="3474705" y="1095286"/>
                  <a:pt x="3473546" y="1099308"/>
                  <a:pt x="3473256" y="1099750"/>
                </a:cubicBezTo>
                <a:lnTo>
                  <a:pt x="3329489" y="1099750"/>
                </a:lnTo>
                <a:cubicBezTo>
                  <a:pt x="3329438" y="1099836"/>
                  <a:pt x="3329233" y="1100895"/>
                  <a:pt x="3328875" y="1102927"/>
                </a:cubicBezTo>
                <a:cubicBezTo>
                  <a:pt x="3328516" y="1104960"/>
                  <a:pt x="3328311" y="1107453"/>
                  <a:pt x="3328260" y="1110408"/>
                </a:cubicBezTo>
                <a:cubicBezTo>
                  <a:pt x="3328371" y="1124406"/>
                  <a:pt x="3332964" y="1135765"/>
                  <a:pt x="3342039" y="1144484"/>
                </a:cubicBezTo>
                <a:cubicBezTo>
                  <a:pt x="3351114" y="1153204"/>
                  <a:pt x="3364005" y="1157696"/>
                  <a:pt x="3380712" y="1157961"/>
                </a:cubicBezTo>
                <a:cubicBezTo>
                  <a:pt x="3392089" y="1157678"/>
                  <a:pt x="3402661" y="1155694"/>
                  <a:pt x="3412425" y="1152009"/>
                </a:cubicBezTo>
                <a:cubicBezTo>
                  <a:pt x="3422191" y="1148325"/>
                  <a:pt x="3430089" y="1144641"/>
                  <a:pt x="3436121" y="1140956"/>
                </a:cubicBezTo>
                <a:cubicBezTo>
                  <a:pt x="3442152" y="1137272"/>
                  <a:pt x="3445256" y="1135288"/>
                  <a:pt x="3445433" y="1135005"/>
                </a:cubicBezTo>
                <a:lnTo>
                  <a:pt x="3459345" y="1174325"/>
                </a:lnTo>
                <a:cubicBezTo>
                  <a:pt x="3459183" y="1174664"/>
                  <a:pt x="3455504" y="1177032"/>
                  <a:pt x="3448307" y="1181431"/>
                </a:cubicBezTo>
                <a:cubicBezTo>
                  <a:pt x="3441111" y="1185830"/>
                  <a:pt x="3431364" y="1190229"/>
                  <a:pt x="3419068" y="1194628"/>
                </a:cubicBezTo>
                <a:cubicBezTo>
                  <a:pt x="3406771" y="1199027"/>
                  <a:pt x="3392893" y="1201396"/>
                  <a:pt x="3377434" y="1201734"/>
                </a:cubicBezTo>
                <a:cubicBezTo>
                  <a:pt x="3344707" y="1201148"/>
                  <a:pt x="3319641" y="1192502"/>
                  <a:pt x="3302235" y="1175796"/>
                </a:cubicBezTo>
                <a:cubicBezTo>
                  <a:pt x="3284829" y="1159090"/>
                  <a:pt x="3276046" y="1137841"/>
                  <a:pt x="3275885" y="1112048"/>
                </a:cubicBezTo>
                <a:cubicBezTo>
                  <a:pt x="3276092" y="1088152"/>
                  <a:pt x="3281407" y="1066510"/>
                  <a:pt x="3291832" y="1047123"/>
                </a:cubicBezTo>
                <a:cubicBezTo>
                  <a:pt x="3302256" y="1027735"/>
                  <a:pt x="3316551" y="1012283"/>
                  <a:pt x="3334716" y="1000767"/>
                </a:cubicBezTo>
                <a:cubicBezTo>
                  <a:pt x="3352880" y="989251"/>
                  <a:pt x="3373676" y="983353"/>
                  <a:pt x="3397103" y="983073"/>
                </a:cubicBezTo>
                <a:close/>
                <a:moveTo>
                  <a:pt x="3187260" y="983073"/>
                </a:moveTo>
                <a:cubicBezTo>
                  <a:pt x="3199303" y="983040"/>
                  <a:pt x="3210915" y="984651"/>
                  <a:pt x="3222096" y="987906"/>
                </a:cubicBezTo>
                <a:cubicBezTo>
                  <a:pt x="3233276" y="991161"/>
                  <a:pt x="3242160" y="996258"/>
                  <a:pt x="3248747" y="1003196"/>
                </a:cubicBezTo>
                <a:cubicBezTo>
                  <a:pt x="3255334" y="1010134"/>
                  <a:pt x="3257759" y="1019110"/>
                  <a:pt x="3256022" y="1030126"/>
                </a:cubicBezTo>
                <a:lnTo>
                  <a:pt x="3251517" y="1053070"/>
                </a:lnTo>
                <a:lnTo>
                  <a:pt x="3206909" y="1053070"/>
                </a:lnTo>
                <a:lnTo>
                  <a:pt x="3208955" y="1040779"/>
                </a:lnTo>
                <a:cubicBezTo>
                  <a:pt x="3209595" y="1033805"/>
                  <a:pt x="3206679" y="1029212"/>
                  <a:pt x="3200206" y="1027001"/>
                </a:cubicBezTo>
                <a:cubicBezTo>
                  <a:pt x="3193734" y="1024790"/>
                  <a:pt x="3187232" y="1023783"/>
                  <a:pt x="3180699" y="1023979"/>
                </a:cubicBezTo>
                <a:cubicBezTo>
                  <a:pt x="3170227" y="1023979"/>
                  <a:pt x="3161651" y="1025823"/>
                  <a:pt x="3154971" y="1029511"/>
                </a:cubicBezTo>
                <a:cubicBezTo>
                  <a:pt x="3148291" y="1033199"/>
                  <a:pt x="3144840" y="1038730"/>
                  <a:pt x="3144618" y="1046105"/>
                </a:cubicBezTo>
                <a:cubicBezTo>
                  <a:pt x="3145130" y="1054683"/>
                  <a:pt x="3150250" y="1061138"/>
                  <a:pt x="3159977" y="1065471"/>
                </a:cubicBezTo>
                <a:cubicBezTo>
                  <a:pt x="3169704" y="1069804"/>
                  <a:pt x="3180968" y="1074019"/>
                  <a:pt x="3193767" y="1078115"/>
                </a:cubicBezTo>
                <a:cubicBezTo>
                  <a:pt x="3206566" y="1082211"/>
                  <a:pt x="3217829" y="1088193"/>
                  <a:pt x="3227557" y="1096060"/>
                </a:cubicBezTo>
                <a:cubicBezTo>
                  <a:pt x="3237284" y="1103926"/>
                  <a:pt x="3242404" y="1115683"/>
                  <a:pt x="3242916" y="1131328"/>
                </a:cubicBezTo>
                <a:cubicBezTo>
                  <a:pt x="3242415" y="1152895"/>
                  <a:pt x="3233290" y="1169953"/>
                  <a:pt x="3215541" y="1182503"/>
                </a:cubicBezTo>
                <a:cubicBezTo>
                  <a:pt x="3197792" y="1195052"/>
                  <a:pt x="3174424" y="1201463"/>
                  <a:pt x="3145438" y="1201734"/>
                </a:cubicBezTo>
                <a:cubicBezTo>
                  <a:pt x="3133111" y="1201810"/>
                  <a:pt x="3120434" y="1200113"/>
                  <a:pt x="3107406" y="1196643"/>
                </a:cubicBezTo>
                <a:cubicBezTo>
                  <a:pt x="3094378" y="1193173"/>
                  <a:pt x="3083760" y="1187475"/>
                  <a:pt x="3075551" y="1179548"/>
                </a:cubicBezTo>
                <a:cubicBezTo>
                  <a:pt x="3067344" y="1171621"/>
                  <a:pt x="3064306" y="1161011"/>
                  <a:pt x="3066440" y="1147717"/>
                </a:cubicBezTo>
                <a:lnTo>
                  <a:pt x="3070536" y="1127231"/>
                </a:lnTo>
                <a:lnTo>
                  <a:pt x="3114749" y="1127231"/>
                </a:lnTo>
                <a:lnTo>
                  <a:pt x="3112703" y="1137883"/>
                </a:lnTo>
                <a:cubicBezTo>
                  <a:pt x="3111625" y="1144492"/>
                  <a:pt x="3113327" y="1149485"/>
                  <a:pt x="3117811" y="1152861"/>
                </a:cubicBezTo>
                <a:cubicBezTo>
                  <a:pt x="3122294" y="1156238"/>
                  <a:pt x="3127847" y="1158499"/>
                  <a:pt x="3134469" y="1159644"/>
                </a:cubicBezTo>
                <a:cubicBezTo>
                  <a:pt x="3141091" y="1160790"/>
                  <a:pt x="3147071" y="1161321"/>
                  <a:pt x="3152408" y="1161238"/>
                </a:cubicBezTo>
                <a:cubicBezTo>
                  <a:pt x="3164632" y="1161127"/>
                  <a:pt x="3174216" y="1158890"/>
                  <a:pt x="3181161" y="1154528"/>
                </a:cubicBezTo>
                <a:cubicBezTo>
                  <a:pt x="3188106" y="1150167"/>
                  <a:pt x="3191642" y="1144345"/>
                  <a:pt x="3191770" y="1137064"/>
                </a:cubicBezTo>
                <a:cubicBezTo>
                  <a:pt x="3191261" y="1128778"/>
                  <a:pt x="3186162" y="1122406"/>
                  <a:pt x="3176475" y="1117948"/>
                </a:cubicBezTo>
                <a:cubicBezTo>
                  <a:pt x="3166789" y="1113490"/>
                  <a:pt x="3155572" y="1109038"/>
                  <a:pt x="3142826" y="1104593"/>
                </a:cubicBezTo>
                <a:cubicBezTo>
                  <a:pt x="3130080" y="1100148"/>
                  <a:pt x="3118864" y="1093802"/>
                  <a:pt x="3109177" y="1085554"/>
                </a:cubicBezTo>
                <a:cubicBezTo>
                  <a:pt x="3099490" y="1077306"/>
                  <a:pt x="3094392" y="1065249"/>
                  <a:pt x="3093882" y="1049383"/>
                </a:cubicBezTo>
                <a:cubicBezTo>
                  <a:pt x="3094169" y="1034257"/>
                  <a:pt x="3098777" y="1021793"/>
                  <a:pt x="3107706" y="1011992"/>
                </a:cubicBezTo>
                <a:cubicBezTo>
                  <a:pt x="3116634" y="1002191"/>
                  <a:pt x="3128159" y="994916"/>
                  <a:pt x="3142280" y="990165"/>
                </a:cubicBezTo>
                <a:cubicBezTo>
                  <a:pt x="3156401" y="985414"/>
                  <a:pt x="3171395" y="983050"/>
                  <a:pt x="3187260" y="983073"/>
                </a:cubicBezTo>
                <a:close/>
                <a:moveTo>
                  <a:pt x="2950960" y="983073"/>
                </a:moveTo>
                <a:cubicBezTo>
                  <a:pt x="2980357" y="983480"/>
                  <a:pt x="3004091" y="991972"/>
                  <a:pt x="3022161" y="1008548"/>
                </a:cubicBezTo>
                <a:cubicBezTo>
                  <a:pt x="3040231" y="1025125"/>
                  <a:pt x="3049525" y="1047340"/>
                  <a:pt x="3050044" y="1075194"/>
                </a:cubicBezTo>
                <a:cubicBezTo>
                  <a:pt x="3049666" y="1099846"/>
                  <a:pt x="3043237" y="1121647"/>
                  <a:pt x="3030760" y="1140598"/>
                </a:cubicBezTo>
                <a:cubicBezTo>
                  <a:pt x="3018282" y="1159549"/>
                  <a:pt x="3002025" y="1174425"/>
                  <a:pt x="2981990" y="1185226"/>
                </a:cubicBezTo>
                <a:cubicBezTo>
                  <a:pt x="2961955" y="1196028"/>
                  <a:pt x="2940412" y="1201531"/>
                  <a:pt x="2917361" y="1201734"/>
                </a:cubicBezTo>
                <a:cubicBezTo>
                  <a:pt x="2888142" y="1201361"/>
                  <a:pt x="2864459" y="1192903"/>
                  <a:pt x="2846312" y="1176361"/>
                </a:cubicBezTo>
                <a:cubicBezTo>
                  <a:pt x="2828165" y="1159819"/>
                  <a:pt x="2818820" y="1137432"/>
                  <a:pt x="2818276" y="1109203"/>
                </a:cubicBezTo>
                <a:cubicBezTo>
                  <a:pt x="2818639" y="1084814"/>
                  <a:pt x="2825007" y="1063170"/>
                  <a:pt x="2837378" y="1044270"/>
                </a:cubicBezTo>
                <a:cubicBezTo>
                  <a:pt x="2849750" y="1025369"/>
                  <a:pt x="2865946" y="1010499"/>
                  <a:pt x="2885966" y="999657"/>
                </a:cubicBezTo>
                <a:cubicBezTo>
                  <a:pt x="2905986" y="988815"/>
                  <a:pt x="2927651" y="983287"/>
                  <a:pt x="2950960" y="983073"/>
                </a:cubicBezTo>
                <a:close/>
                <a:moveTo>
                  <a:pt x="2723556" y="983073"/>
                </a:moveTo>
                <a:cubicBezTo>
                  <a:pt x="2734839" y="982977"/>
                  <a:pt x="2746904" y="984532"/>
                  <a:pt x="2759750" y="987740"/>
                </a:cubicBezTo>
                <a:cubicBezTo>
                  <a:pt x="2772596" y="990947"/>
                  <a:pt x="2783235" y="996383"/>
                  <a:pt x="2791667" y="1004046"/>
                </a:cubicBezTo>
                <a:cubicBezTo>
                  <a:pt x="2800098" y="1011710"/>
                  <a:pt x="2803335" y="1022178"/>
                  <a:pt x="2801375" y="1035450"/>
                </a:cubicBezTo>
                <a:lnTo>
                  <a:pt x="2796051" y="1061673"/>
                </a:lnTo>
                <a:lnTo>
                  <a:pt x="2751407" y="1061673"/>
                </a:lnTo>
                <a:lnTo>
                  <a:pt x="2753864" y="1048561"/>
                </a:lnTo>
                <a:cubicBezTo>
                  <a:pt x="2754666" y="1041579"/>
                  <a:pt x="2751526" y="1036286"/>
                  <a:pt x="2744444" y="1032684"/>
                </a:cubicBezTo>
                <a:cubicBezTo>
                  <a:pt x="2737362" y="1029082"/>
                  <a:pt x="2728897" y="1027273"/>
                  <a:pt x="2719050" y="1027256"/>
                </a:cubicBezTo>
                <a:cubicBezTo>
                  <a:pt x="2704824" y="1027478"/>
                  <a:pt x="2691955" y="1031267"/>
                  <a:pt x="2680444" y="1038622"/>
                </a:cubicBezTo>
                <a:cubicBezTo>
                  <a:pt x="2668933" y="1045977"/>
                  <a:pt x="2659765" y="1055562"/>
                  <a:pt x="2652942" y="1067379"/>
                </a:cubicBezTo>
                <a:cubicBezTo>
                  <a:pt x="2646118" y="1079196"/>
                  <a:pt x="2642624" y="1091907"/>
                  <a:pt x="2642460" y="1105515"/>
                </a:cubicBezTo>
                <a:cubicBezTo>
                  <a:pt x="2642469" y="1120786"/>
                  <a:pt x="2647161" y="1133266"/>
                  <a:pt x="2656539" y="1142954"/>
                </a:cubicBezTo>
                <a:cubicBezTo>
                  <a:pt x="2665917" y="1152643"/>
                  <a:pt x="2679927" y="1157645"/>
                  <a:pt x="2698572" y="1157961"/>
                </a:cubicBezTo>
                <a:cubicBezTo>
                  <a:pt x="2711933" y="1157637"/>
                  <a:pt x="2723801" y="1155371"/>
                  <a:pt x="2734175" y="1151163"/>
                </a:cubicBezTo>
                <a:cubicBezTo>
                  <a:pt x="2744548" y="1146954"/>
                  <a:pt x="2752714" y="1142745"/>
                  <a:pt x="2758673" y="1138537"/>
                </a:cubicBezTo>
                <a:cubicBezTo>
                  <a:pt x="2764632" y="1134328"/>
                  <a:pt x="2767671" y="1132062"/>
                  <a:pt x="2767790" y="1131738"/>
                </a:cubicBezTo>
                <a:lnTo>
                  <a:pt x="2781715" y="1171052"/>
                </a:lnTo>
                <a:cubicBezTo>
                  <a:pt x="2781670" y="1171431"/>
                  <a:pt x="2778211" y="1174083"/>
                  <a:pt x="2771339" y="1179007"/>
                </a:cubicBezTo>
                <a:cubicBezTo>
                  <a:pt x="2764468" y="1183931"/>
                  <a:pt x="2754456" y="1188856"/>
                  <a:pt x="2741304" y="1193780"/>
                </a:cubicBezTo>
                <a:cubicBezTo>
                  <a:pt x="2728152" y="1198704"/>
                  <a:pt x="2712133" y="1201356"/>
                  <a:pt x="2693247" y="1201734"/>
                </a:cubicBezTo>
                <a:cubicBezTo>
                  <a:pt x="2660267" y="1201208"/>
                  <a:pt x="2634816" y="1192443"/>
                  <a:pt x="2616892" y="1175441"/>
                </a:cubicBezTo>
                <a:cubicBezTo>
                  <a:pt x="2598969" y="1158438"/>
                  <a:pt x="2589897" y="1136359"/>
                  <a:pt x="2589676" y="1109202"/>
                </a:cubicBezTo>
                <a:cubicBezTo>
                  <a:pt x="2589887" y="1087394"/>
                  <a:pt x="2595693" y="1066963"/>
                  <a:pt x="2607092" y="1047912"/>
                </a:cubicBezTo>
                <a:cubicBezTo>
                  <a:pt x="2618492" y="1028860"/>
                  <a:pt x="2634214" y="1013382"/>
                  <a:pt x="2654260" y="1001478"/>
                </a:cubicBezTo>
                <a:cubicBezTo>
                  <a:pt x="2674306" y="989573"/>
                  <a:pt x="2697404" y="983439"/>
                  <a:pt x="2723556" y="983073"/>
                </a:cubicBezTo>
                <a:close/>
                <a:moveTo>
                  <a:pt x="2045033" y="983073"/>
                </a:moveTo>
                <a:cubicBezTo>
                  <a:pt x="2065546" y="983737"/>
                  <a:pt x="2080734" y="987726"/>
                  <a:pt x="2090598" y="995039"/>
                </a:cubicBezTo>
                <a:cubicBezTo>
                  <a:pt x="2100462" y="1002352"/>
                  <a:pt x="2106025" y="1008999"/>
                  <a:pt x="2107288" y="1014983"/>
                </a:cubicBezTo>
                <a:lnTo>
                  <a:pt x="2108108" y="1014983"/>
                </a:lnTo>
                <a:cubicBezTo>
                  <a:pt x="2108065" y="1014982"/>
                  <a:pt x="2108048" y="1014369"/>
                  <a:pt x="2108056" y="1013142"/>
                </a:cubicBezTo>
                <a:cubicBezTo>
                  <a:pt x="2108065" y="1011915"/>
                  <a:pt x="2108355" y="1010075"/>
                  <a:pt x="2108927" y="1007621"/>
                </a:cubicBezTo>
                <a:cubicBezTo>
                  <a:pt x="2109720" y="1002329"/>
                  <a:pt x="2112331" y="997779"/>
                  <a:pt x="2116760" y="993970"/>
                </a:cubicBezTo>
                <a:cubicBezTo>
                  <a:pt x="2121188" y="990161"/>
                  <a:pt x="2127588" y="988166"/>
                  <a:pt x="2135959" y="987988"/>
                </a:cubicBezTo>
                <a:lnTo>
                  <a:pt x="2188384" y="987988"/>
                </a:lnTo>
                <a:lnTo>
                  <a:pt x="2180602" y="1026846"/>
                </a:lnTo>
                <a:lnTo>
                  <a:pt x="2160943" y="1026846"/>
                </a:lnTo>
                <a:cubicBezTo>
                  <a:pt x="2158041" y="1026855"/>
                  <a:pt x="2155652" y="1027555"/>
                  <a:pt x="2153775" y="1028946"/>
                </a:cubicBezTo>
                <a:cubicBezTo>
                  <a:pt x="2151898" y="1030338"/>
                  <a:pt x="2150738" y="1032370"/>
                  <a:pt x="2150294" y="1035042"/>
                </a:cubicBezTo>
                <a:lnTo>
                  <a:pt x="2120804" y="1186178"/>
                </a:lnTo>
                <a:cubicBezTo>
                  <a:pt x="2115753" y="1209943"/>
                  <a:pt x="2107061" y="1228918"/>
                  <a:pt x="2094728" y="1243102"/>
                </a:cubicBezTo>
                <a:cubicBezTo>
                  <a:pt x="2082395" y="1257286"/>
                  <a:pt x="2068060" y="1267487"/>
                  <a:pt x="2051723" y="1273705"/>
                </a:cubicBezTo>
                <a:cubicBezTo>
                  <a:pt x="2035385" y="1279923"/>
                  <a:pt x="2018684" y="1282965"/>
                  <a:pt x="2001618" y="1282830"/>
                </a:cubicBezTo>
                <a:cubicBezTo>
                  <a:pt x="1978663" y="1282242"/>
                  <a:pt x="1960518" y="1279430"/>
                  <a:pt x="1947182" y="1274393"/>
                </a:cubicBezTo>
                <a:cubicBezTo>
                  <a:pt x="1933846" y="1269356"/>
                  <a:pt x="1925522" y="1265623"/>
                  <a:pt x="1922212" y="1263195"/>
                </a:cubicBezTo>
                <a:lnTo>
                  <a:pt x="1943092" y="1226755"/>
                </a:lnTo>
                <a:cubicBezTo>
                  <a:pt x="1943279" y="1227319"/>
                  <a:pt x="1948326" y="1229574"/>
                  <a:pt x="1958233" y="1233520"/>
                </a:cubicBezTo>
                <a:cubicBezTo>
                  <a:pt x="1968139" y="1237467"/>
                  <a:pt x="1981782" y="1239722"/>
                  <a:pt x="1999160" y="1240286"/>
                </a:cubicBezTo>
                <a:cubicBezTo>
                  <a:pt x="2016593" y="1240593"/>
                  <a:pt x="2031491" y="1236494"/>
                  <a:pt x="2043855" y="1227988"/>
                </a:cubicBezTo>
                <a:cubicBezTo>
                  <a:pt x="2056219" y="1219482"/>
                  <a:pt x="2064667" y="1204727"/>
                  <a:pt x="2069198" y="1183724"/>
                </a:cubicBezTo>
                <a:cubicBezTo>
                  <a:pt x="2070674" y="1176965"/>
                  <a:pt x="2071920" y="1171869"/>
                  <a:pt x="2072935" y="1168434"/>
                </a:cubicBezTo>
                <a:cubicBezTo>
                  <a:pt x="2073951" y="1164999"/>
                  <a:pt x="2074480" y="1163278"/>
                  <a:pt x="2074522" y="1163269"/>
                </a:cubicBezTo>
                <a:lnTo>
                  <a:pt x="2074113" y="1163269"/>
                </a:lnTo>
                <a:cubicBezTo>
                  <a:pt x="2066621" y="1172729"/>
                  <a:pt x="2058054" y="1179991"/>
                  <a:pt x="2048412" y="1185053"/>
                </a:cubicBezTo>
                <a:cubicBezTo>
                  <a:pt x="2038770" y="1190116"/>
                  <a:pt x="2027541" y="1192673"/>
                  <a:pt x="2014725" y="1192724"/>
                </a:cubicBezTo>
                <a:cubicBezTo>
                  <a:pt x="1988456" y="1192231"/>
                  <a:pt x="1968535" y="1184114"/>
                  <a:pt x="1954961" y="1168374"/>
                </a:cubicBezTo>
                <a:cubicBezTo>
                  <a:pt x="1941387" y="1152634"/>
                  <a:pt x="1934567" y="1132228"/>
                  <a:pt x="1934499" y="1107156"/>
                </a:cubicBezTo>
                <a:cubicBezTo>
                  <a:pt x="1934552" y="1087307"/>
                  <a:pt x="1938856" y="1067964"/>
                  <a:pt x="1947413" y="1049126"/>
                </a:cubicBezTo>
                <a:cubicBezTo>
                  <a:pt x="1955969" y="1030289"/>
                  <a:pt x="1968462" y="1014685"/>
                  <a:pt x="1984889" y="1002313"/>
                </a:cubicBezTo>
                <a:cubicBezTo>
                  <a:pt x="2001318" y="989940"/>
                  <a:pt x="2021366" y="983527"/>
                  <a:pt x="2045033" y="983073"/>
                </a:cubicBezTo>
                <a:close/>
                <a:moveTo>
                  <a:pt x="1473053" y="983073"/>
                </a:moveTo>
                <a:cubicBezTo>
                  <a:pt x="1500883" y="983471"/>
                  <a:pt x="1521696" y="990855"/>
                  <a:pt x="1535493" y="1005224"/>
                </a:cubicBezTo>
                <a:cubicBezTo>
                  <a:pt x="1549291" y="1019593"/>
                  <a:pt x="1556180" y="1038556"/>
                  <a:pt x="1556162" y="1062113"/>
                </a:cubicBezTo>
                <a:cubicBezTo>
                  <a:pt x="1555873" y="1071561"/>
                  <a:pt x="1554713" y="1080085"/>
                  <a:pt x="1552684" y="1087686"/>
                </a:cubicBezTo>
                <a:cubicBezTo>
                  <a:pt x="1550656" y="1095286"/>
                  <a:pt x="1549496" y="1099308"/>
                  <a:pt x="1549206" y="1099750"/>
                </a:cubicBezTo>
                <a:lnTo>
                  <a:pt x="1405440" y="1099750"/>
                </a:lnTo>
                <a:cubicBezTo>
                  <a:pt x="1405388" y="1099836"/>
                  <a:pt x="1405183" y="1100895"/>
                  <a:pt x="1404825" y="1102927"/>
                </a:cubicBezTo>
                <a:cubicBezTo>
                  <a:pt x="1404466" y="1104960"/>
                  <a:pt x="1404261" y="1107453"/>
                  <a:pt x="1404210" y="1110408"/>
                </a:cubicBezTo>
                <a:cubicBezTo>
                  <a:pt x="1404321" y="1124406"/>
                  <a:pt x="1408914" y="1135765"/>
                  <a:pt x="1417989" y="1144484"/>
                </a:cubicBezTo>
                <a:cubicBezTo>
                  <a:pt x="1427064" y="1153204"/>
                  <a:pt x="1439955" y="1157696"/>
                  <a:pt x="1456662" y="1157961"/>
                </a:cubicBezTo>
                <a:cubicBezTo>
                  <a:pt x="1468039" y="1157678"/>
                  <a:pt x="1478611" y="1155694"/>
                  <a:pt x="1488376" y="1152009"/>
                </a:cubicBezTo>
                <a:cubicBezTo>
                  <a:pt x="1498141" y="1148325"/>
                  <a:pt x="1506039" y="1144641"/>
                  <a:pt x="1512071" y="1140956"/>
                </a:cubicBezTo>
                <a:cubicBezTo>
                  <a:pt x="1518102" y="1137272"/>
                  <a:pt x="1521207" y="1135288"/>
                  <a:pt x="1521383" y="1135005"/>
                </a:cubicBezTo>
                <a:lnTo>
                  <a:pt x="1535295" y="1174325"/>
                </a:lnTo>
                <a:cubicBezTo>
                  <a:pt x="1535134" y="1174664"/>
                  <a:pt x="1531454" y="1177032"/>
                  <a:pt x="1524258" y="1181431"/>
                </a:cubicBezTo>
                <a:cubicBezTo>
                  <a:pt x="1517061" y="1185830"/>
                  <a:pt x="1507314" y="1190229"/>
                  <a:pt x="1495018" y="1194628"/>
                </a:cubicBezTo>
                <a:cubicBezTo>
                  <a:pt x="1482722" y="1199027"/>
                  <a:pt x="1468844" y="1201396"/>
                  <a:pt x="1453384" y="1201734"/>
                </a:cubicBezTo>
                <a:cubicBezTo>
                  <a:pt x="1420658" y="1201148"/>
                  <a:pt x="1395591" y="1192502"/>
                  <a:pt x="1378186" y="1175796"/>
                </a:cubicBezTo>
                <a:cubicBezTo>
                  <a:pt x="1360779" y="1159090"/>
                  <a:pt x="1351996" y="1137841"/>
                  <a:pt x="1351836" y="1112048"/>
                </a:cubicBezTo>
                <a:cubicBezTo>
                  <a:pt x="1352042" y="1088152"/>
                  <a:pt x="1357358" y="1066510"/>
                  <a:pt x="1367782" y="1047123"/>
                </a:cubicBezTo>
                <a:cubicBezTo>
                  <a:pt x="1378207" y="1027735"/>
                  <a:pt x="1392501" y="1012283"/>
                  <a:pt x="1410666" y="1000767"/>
                </a:cubicBezTo>
                <a:cubicBezTo>
                  <a:pt x="1428831" y="989251"/>
                  <a:pt x="1449626" y="983353"/>
                  <a:pt x="1473053" y="983073"/>
                </a:cubicBezTo>
                <a:close/>
                <a:moveTo>
                  <a:pt x="912416" y="983073"/>
                </a:moveTo>
                <a:cubicBezTo>
                  <a:pt x="924946" y="982979"/>
                  <a:pt x="936880" y="984894"/>
                  <a:pt x="948221" y="988817"/>
                </a:cubicBezTo>
                <a:cubicBezTo>
                  <a:pt x="959561" y="992740"/>
                  <a:pt x="968854" y="999233"/>
                  <a:pt x="976099" y="1008298"/>
                </a:cubicBezTo>
                <a:cubicBezTo>
                  <a:pt x="983344" y="1017363"/>
                  <a:pt x="987087" y="1029560"/>
                  <a:pt x="987329" y="1044891"/>
                </a:cubicBezTo>
                <a:cubicBezTo>
                  <a:pt x="987117" y="1053371"/>
                  <a:pt x="985632" y="1064009"/>
                  <a:pt x="982874" y="1076804"/>
                </a:cubicBezTo>
                <a:cubicBezTo>
                  <a:pt x="980116" y="1089599"/>
                  <a:pt x="977358" y="1102052"/>
                  <a:pt x="974600" y="1114163"/>
                </a:cubicBezTo>
                <a:cubicBezTo>
                  <a:pt x="971842" y="1126275"/>
                  <a:pt x="970357" y="1135545"/>
                  <a:pt x="970144" y="1141973"/>
                </a:cubicBezTo>
                <a:cubicBezTo>
                  <a:pt x="970213" y="1148233"/>
                  <a:pt x="971815" y="1152623"/>
                  <a:pt x="974952" y="1155142"/>
                </a:cubicBezTo>
                <a:cubicBezTo>
                  <a:pt x="978089" y="1157662"/>
                  <a:pt x="982351" y="1158874"/>
                  <a:pt x="987739" y="1158780"/>
                </a:cubicBezTo>
                <a:cubicBezTo>
                  <a:pt x="990265" y="1158746"/>
                  <a:pt x="992381" y="1158609"/>
                  <a:pt x="994087" y="1158370"/>
                </a:cubicBezTo>
                <a:cubicBezTo>
                  <a:pt x="995794" y="1158131"/>
                  <a:pt x="996681" y="1157995"/>
                  <a:pt x="996750" y="1157961"/>
                </a:cubicBezTo>
                <a:lnTo>
                  <a:pt x="989377" y="1196821"/>
                </a:lnTo>
                <a:cubicBezTo>
                  <a:pt x="989420" y="1196872"/>
                  <a:pt x="987698" y="1197077"/>
                  <a:pt x="984211" y="1197435"/>
                </a:cubicBezTo>
                <a:cubicBezTo>
                  <a:pt x="980724" y="1197793"/>
                  <a:pt x="975216" y="1197997"/>
                  <a:pt x="967689" y="1198048"/>
                </a:cubicBezTo>
                <a:cubicBezTo>
                  <a:pt x="955840" y="1198398"/>
                  <a:pt x="945266" y="1196165"/>
                  <a:pt x="935968" y="1191351"/>
                </a:cubicBezTo>
                <a:cubicBezTo>
                  <a:pt x="926670" y="1186537"/>
                  <a:pt x="921005" y="1177045"/>
                  <a:pt x="918973" y="1162876"/>
                </a:cubicBezTo>
                <a:lnTo>
                  <a:pt x="918153" y="1162876"/>
                </a:lnTo>
                <a:cubicBezTo>
                  <a:pt x="918242" y="1163355"/>
                  <a:pt x="915515" y="1166714"/>
                  <a:pt x="909973" y="1172950"/>
                </a:cubicBezTo>
                <a:cubicBezTo>
                  <a:pt x="904430" y="1179187"/>
                  <a:pt x="896361" y="1185423"/>
                  <a:pt x="885765" y="1191660"/>
                </a:cubicBezTo>
                <a:cubicBezTo>
                  <a:pt x="875168" y="1197897"/>
                  <a:pt x="862333" y="1201255"/>
                  <a:pt x="847259" y="1201734"/>
                </a:cubicBezTo>
                <a:cubicBezTo>
                  <a:pt x="830801" y="1201727"/>
                  <a:pt x="816852" y="1197243"/>
                  <a:pt x="805411" y="1188284"/>
                </a:cubicBezTo>
                <a:cubicBezTo>
                  <a:pt x="793970" y="1179324"/>
                  <a:pt x="788002" y="1165936"/>
                  <a:pt x="787508" y="1148119"/>
                </a:cubicBezTo>
                <a:cubicBezTo>
                  <a:pt x="787797" y="1132322"/>
                  <a:pt x="792413" y="1119212"/>
                  <a:pt x="801358" y="1108789"/>
                </a:cubicBezTo>
                <a:cubicBezTo>
                  <a:pt x="810303" y="1098366"/>
                  <a:pt x="821843" y="1090161"/>
                  <a:pt x="835978" y="1084175"/>
                </a:cubicBezTo>
                <a:cubicBezTo>
                  <a:pt x="850113" y="1078188"/>
                  <a:pt x="865111" y="1073952"/>
                  <a:pt x="880971" y="1071466"/>
                </a:cubicBezTo>
                <a:cubicBezTo>
                  <a:pt x="896831" y="1068981"/>
                  <a:pt x="911820" y="1067777"/>
                  <a:pt x="925940" y="1067855"/>
                </a:cubicBezTo>
                <a:lnTo>
                  <a:pt x="933316" y="1067855"/>
                </a:lnTo>
                <a:cubicBezTo>
                  <a:pt x="933418" y="1067496"/>
                  <a:pt x="933828" y="1065343"/>
                  <a:pt x="934545" y="1061396"/>
                </a:cubicBezTo>
                <a:cubicBezTo>
                  <a:pt x="935262" y="1057449"/>
                  <a:pt x="935672" y="1053861"/>
                  <a:pt x="935774" y="1050632"/>
                </a:cubicBezTo>
                <a:cubicBezTo>
                  <a:pt x="935749" y="1042379"/>
                  <a:pt x="932931" y="1036024"/>
                  <a:pt x="927322" y="1031564"/>
                </a:cubicBezTo>
                <a:cubicBezTo>
                  <a:pt x="921713" y="1027105"/>
                  <a:pt x="913466" y="1024849"/>
                  <a:pt x="902581" y="1024798"/>
                </a:cubicBezTo>
                <a:cubicBezTo>
                  <a:pt x="892137" y="1025036"/>
                  <a:pt x="882200" y="1026702"/>
                  <a:pt x="872773" y="1029795"/>
                </a:cubicBezTo>
                <a:cubicBezTo>
                  <a:pt x="863345" y="1032888"/>
                  <a:pt x="855624" y="1035981"/>
                  <a:pt x="849612" y="1039074"/>
                </a:cubicBezTo>
                <a:cubicBezTo>
                  <a:pt x="843599" y="1042168"/>
                  <a:pt x="840492" y="1043833"/>
                  <a:pt x="840293" y="1044071"/>
                </a:cubicBezTo>
                <a:lnTo>
                  <a:pt x="828425" y="1005572"/>
                </a:lnTo>
                <a:cubicBezTo>
                  <a:pt x="828627" y="1005294"/>
                  <a:pt x="832547" y="1003349"/>
                  <a:pt x="840183" y="999738"/>
                </a:cubicBezTo>
                <a:cubicBezTo>
                  <a:pt x="847820" y="996128"/>
                  <a:pt x="857961" y="992517"/>
                  <a:pt x="870606" y="988906"/>
                </a:cubicBezTo>
                <a:cubicBezTo>
                  <a:pt x="883252" y="985295"/>
                  <a:pt x="897188" y="983350"/>
                  <a:pt x="912416" y="983073"/>
                </a:cubicBezTo>
                <a:close/>
                <a:moveTo>
                  <a:pt x="694468" y="983073"/>
                </a:moveTo>
                <a:cubicBezTo>
                  <a:pt x="719610" y="983387"/>
                  <a:pt x="739020" y="991350"/>
                  <a:pt x="752696" y="1006962"/>
                </a:cubicBezTo>
                <a:cubicBezTo>
                  <a:pt x="766372" y="1022575"/>
                  <a:pt x="773295" y="1043953"/>
                  <a:pt x="773465" y="1071097"/>
                </a:cubicBezTo>
                <a:cubicBezTo>
                  <a:pt x="773121" y="1097089"/>
                  <a:pt x="767533" y="1119851"/>
                  <a:pt x="756700" y="1139384"/>
                </a:cubicBezTo>
                <a:cubicBezTo>
                  <a:pt x="745868" y="1158916"/>
                  <a:pt x="731849" y="1174146"/>
                  <a:pt x="714645" y="1185074"/>
                </a:cubicBezTo>
                <a:cubicBezTo>
                  <a:pt x="697441" y="1196002"/>
                  <a:pt x="679111" y="1201556"/>
                  <a:pt x="659654" y="1201734"/>
                </a:cubicBezTo>
                <a:cubicBezTo>
                  <a:pt x="646991" y="1201760"/>
                  <a:pt x="635455" y="1199254"/>
                  <a:pt x="625045" y="1194217"/>
                </a:cubicBezTo>
                <a:cubicBezTo>
                  <a:pt x="614635" y="1189180"/>
                  <a:pt x="606375" y="1181459"/>
                  <a:pt x="600266" y="1171052"/>
                </a:cubicBezTo>
                <a:lnTo>
                  <a:pt x="599446" y="1171052"/>
                </a:lnTo>
                <a:cubicBezTo>
                  <a:pt x="599472" y="1171172"/>
                  <a:pt x="599318" y="1172979"/>
                  <a:pt x="598986" y="1176473"/>
                </a:cubicBezTo>
                <a:cubicBezTo>
                  <a:pt x="598653" y="1179967"/>
                  <a:pt x="597987" y="1184433"/>
                  <a:pt x="596989" y="1189871"/>
                </a:cubicBezTo>
                <a:lnTo>
                  <a:pt x="579787" y="1278735"/>
                </a:lnTo>
                <a:lnTo>
                  <a:pt x="527771" y="1278735"/>
                </a:lnTo>
                <a:lnTo>
                  <a:pt x="574872" y="1035859"/>
                </a:lnTo>
                <a:cubicBezTo>
                  <a:pt x="575324" y="1033153"/>
                  <a:pt x="575034" y="1030985"/>
                  <a:pt x="574002" y="1029355"/>
                </a:cubicBezTo>
                <a:cubicBezTo>
                  <a:pt x="572969" y="1027725"/>
                  <a:pt x="570938" y="1026889"/>
                  <a:pt x="567909" y="1026846"/>
                </a:cubicBezTo>
                <a:lnTo>
                  <a:pt x="544563" y="1026846"/>
                </a:lnTo>
                <a:lnTo>
                  <a:pt x="551936" y="987988"/>
                </a:lnTo>
                <a:lnTo>
                  <a:pt x="605590" y="987988"/>
                </a:lnTo>
                <a:cubicBezTo>
                  <a:pt x="614234" y="988090"/>
                  <a:pt x="620190" y="989624"/>
                  <a:pt x="623458" y="992589"/>
                </a:cubicBezTo>
                <a:cubicBezTo>
                  <a:pt x="626726" y="995555"/>
                  <a:pt x="628279" y="999338"/>
                  <a:pt x="628117" y="1003940"/>
                </a:cubicBezTo>
                <a:cubicBezTo>
                  <a:pt x="628040" y="1006173"/>
                  <a:pt x="627579" y="1008865"/>
                  <a:pt x="626734" y="1012018"/>
                </a:cubicBezTo>
                <a:cubicBezTo>
                  <a:pt x="625890" y="1015171"/>
                  <a:pt x="625122" y="1017659"/>
                  <a:pt x="624431" y="1019483"/>
                </a:cubicBezTo>
                <a:lnTo>
                  <a:pt x="625250" y="1019483"/>
                </a:lnTo>
                <a:cubicBezTo>
                  <a:pt x="632921" y="1008659"/>
                  <a:pt x="642665" y="999931"/>
                  <a:pt x="654483" y="993300"/>
                </a:cubicBezTo>
                <a:cubicBezTo>
                  <a:pt x="666301" y="986669"/>
                  <a:pt x="679629" y="983260"/>
                  <a:pt x="694468" y="983073"/>
                </a:cubicBezTo>
                <a:close/>
                <a:moveTo>
                  <a:pt x="304248" y="983073"/>
                </a:moveTo>
                <a:cubicBezTo>
                  <a:pt x="318907" y="983107"/>
                  <a:pt x="330648" y="987130"/>
                  <a:pt x="339471" y="995142"/>
                </a:cubicBezTo>
                <a:cubicBezTo>
                  <a:pt x="348294" y="1003154"/>
                  <a:pt x="353482" y="1014951"/>
                  <a:pt x="355035" y="1030532"/>
                </a:cubicBezTo>
                <a:lnTo>
                  <a:pt x="355854" y="1030532"/>
                </a:lnTo>
                <a:cubicBezTo>
                  <a:pt x="363977" y="1017099"/>
                  <a:pt x="374763" y="1005916"/>
                  <a:pt x="388210" y="996983"/>
                </a:cubicBezTo>
                <a:cubicBezTo>
                  <a:pt x="401658" y="988050"/>
                  <a:pt x="416949" y="983414"/>
                  <a:pt x="434083" y="983073"/>
                </a:cubicBezTo>
                <a:cubicBezTo>
                  <a:pt x="451330" y="983115"/>
                  <a:pt x="465124" y="987940"/>
                  <a:pt x="475465" y="997547"/>
                </a:cubicBezTo>
                <a:cubicBezTo>
                  <a:pt x="485805" y="1007154"/>
                  <a:pt x="491108" y="1021289"/>
                  <a:pt x="491372" y="1039952"/>
                </a:cubicBezTo>
                <a:cubicBezTo>
                  <a:pt x="491165" y="1048637"/>
                  <a:pt x="489715" y="1059847"/>
                  <a:pt x="487022" y="1073585"/>
                </a:cubicBezTo>
                <a:cubicBezTo>
                  <a:pt x="484329" y="1087322"/>
                  <a:pt x="481635" y="1100629"/>
                  <a:pt x="478940" y="1113507"/>
                </a:cubicBezTo>
                <a:cubicBezTo>
                  <a:pt x="476245" y="1126385"/>
                  <a:pt x="474792" y="1135876"/>
                  <a:pt x="474580" y="1141981"/>
                </a:cubicBezTo>
                <a:cubicBezTo>
                  <a:pt x="474631" y="1148418"/>
                  <a:pt x="476167" y="1152856"/>
                  <a:pt x="479187" y="1155298"/>
                </a:cubicBezTo>
                <a:cubicBezTo>
                  <a:pt x="482208" y="1157739"/>
                  <a:pt x="486406" y="1158900"/>
                  <a:pt x="491782" y="1158780"/>
                </a:cubicBezTo>
                <a:cubicBezTo>
                  <a:pt x="494307" y="1158746"/>
                  <a:pt x="496424" y="1158610"/>
                  <a:pt x="498130" y="1158371"/>
                </a:cubicBezTo>
                <a:cubicBezTo>
                  <a:pt x="499837" y="1158132"/>
                  <a:pt x="500724" y="1157995"/>
                  <a:pt x="500792" y="1157961"/>
                </a:cubicBezTo>
                <a:lnTo>
                  <a:pt x="493420" y="1196821"/>
                </a:lnTo>
                <a:cubicBezTo>
                  <a:pt x="493360" y="1196872"/>
                  <a:pt x="491534" y="1197077"/>
                  <a:pt x="487942" y="1197435"/>
                </a:cubicBezTo>
                <a:cubicBezTo>
                  <a:pt x="484350" y="1197793"/>
                  <a:pt x="479350" y="1197997"/>
                  <a:pt x="472942" y="1198048"/>
                </a:cubicBezTo>
                <a:cubicBezTo>
                  <a:pt x="465345" y="1198245"/>
                  <a:pt x="457580" y="1197442"/>
                  <a:pt x="449649" y="1195639"/>
                </a:cubicBezTo>
                <a:cubicBezTo>
                  <a:pt x="441718" y="1193836"/>
                  <a:pt x="435015" y="1189851"/>
                  <a:pt x="429539" y="1183685"/>
                </a:cubicBezTo>
                <a:cubicBezTo>
                  <a:pt x="424063" y="1177518"/>
                  <a:pt x="421209" y="1167987"/>
                  <a:pt x="420976" y="1155093"/>
                </a:cubicBezTo>
                <a:cubicBezTo>
                  <a:pt x="421178" y="1147601"/>
                  <a:pt x="422593" y="1137135"/>
                  <a:pt x="425220" y="1123695"/>
                </a:cubicBezTo>
                <a:cubicBezTo>
                  <a:pt x="427848" y="1110254"/>
                  <a:pt x="430476" y="1096995"/>
                  <a:pt x="433105" y="1083918"/>
                </a:cubicBezTo>
                <a:cubicBezTo>
                  <a:pt x="435734" y="1070840"/>
                  <a:pt x="437152" y="1061100"/>
                  <a:pt x="437359" y="1054697"/>
                </a:cubicBezTo>
                <a:cubicBezTo>
                  <a:pt x="437539" y="1047239"/>
                  <a:pt x="435849" y="1041369"/>
                  <a:pt x="432291" y="1037085"/>
                </a:cubicBezTo>
                <a:cubicBezTo>
                  <a:pt x="428733" y="1032802"/>
                  <a:pt x="422231" y="1030617"/>
                  <a:pt x="412785" y="1030532"/>
                </a:cubicBezTo>
                <a:cubicBezTo>
                  <a:pt x="401539" y="1030747"/>
                  <a:pt x="391447" y="1034367"/>
                  <a:pt x="382507" y="1041393"/>
                </a:cubicBezTo>
                <a:cubicBezTo>
                  <a:pt x="373567" y="1048419"/>
                  <a:pt x="366083" y="1057562"/>
                  <a:pt x="360056" y="1068820"/>
                </a:cubicBezTo>
                <a:cubicBezTo>
                  <a:pt x="354029" y="1080078"/>
                  <a:pt x="349761" y="1092163"/>
                  <a:pt x="347253" y="1105075"/>
                </a:cubicBezTo>
                <a:lnTo>
                  <a:pt x="329641" y="1196820"/>
                </a:lnTo>
                <a:lnTo>
                  <a:pt x="277625" y="1196820"/>
                </a:lnTo>
                <a:lnTo>
                  <a:pt x="301790" y="1072309"/>
                </a:lnTo>
                <a:cubicBezTo>
                  <a:pt x="302430" y="1068819"/>
                  <a:pt x="302993" y="1065457"/>
                  <a:pt x="303480" y="1062223"/>
                </a:cubicBezTo>
                <a:cubicBezTo>
                  <a:pt x="303966" y="1058989"/>
                  <a:pt x="304222" y="1055934"/>
                  <a:pt x="304248" y="1053059"/>
                </a:cubicBezTo>
                <a:cubicBezTo>
                  <a:pt x="304410" y="1046386"/>
                  <a:pt x="302754" y="1040993"/>
                  <a:pt x="299282" y="1036881"/>
                </a:cubicBezTo>
                <a:cubicBezTo>
                  <a:pt x="295809" y="1032768"/>
                  <a:pt x="289546" y="1030652"/>
                  <a:pt x="280492" y="1030532"/>
                </a:cubicBezTo>
                <a:cubicBezTo>
                  <a:pt x="268577" y="1030782"/>
                  <a:pt x="258004" y="1034651"/>
                  <a:pt x="248773" y="1042137"/>
                </a:cubicBezTo>
                <a:cubicBezTo>
                  <a:pt x="239542" y="1049623"/>
                  <a:pt x="231882" y="1059225"/>
                  <a:pt x="225791" y="1070944"/>
                </a:cubicBezTo>
                <a:cubicBezTo>
                  <a:pt x="219701" y="1082662"/>
                  <a:pt x="215408" y="1094995"/>
                  <a:pt x="212912" y="1107942"/>
                </a:cubicBezTo>
                <a:lnTo>
                  <a:pt x="195710" y="1196820"/>
                </a:lnTo>
                <a:lnTo>
                  <a:pt x="143694" y="1196820"/>
                </a:lnTo>
                <a:lnTo>
                  <a:pt x="175232" y="1035447"/>
                </a:lnTo>
                <a:cubicBezTo>
                  <a:pt x="175667" y="1032759"/>
                  <a:pt x="175308" y="1030660"/>
                  <a:pt x="174156" y="1029150"/>
                </a:cubicBezTo>
                <a:cubicBezTo>
                  <a:pt x="173004" y="1027639"/>
                  <a:pt x="170905" y="1026872"/>
                  <a:pt x="167859" y="1026846"/>
                </a:cubicBezTo>
                <a:lnTo>
                  <a:pt x="144513" y="1026846"/>
                </a:lnTo>
                <a:lnTo>
                  <a:pt x="151886" y="987988"/>
                </a:lnTo>
                <a:lnTo>
                  <a:pt x="206769" y="987988"/>
                </a:lnTo>
                <a:cubicBezTo>
                  <a:pt x="215088" y="988047"/>
                  <a:pt x="221078" y="989666"/>
                  <a:pt x="224739" y="992845"/>
                </a:cubicBezTo>
                <a:cubicBezTo>
                  <a:pt x="228399" y="996023"/>
                  <a:pt x="230191" y="1000403"/>
                  <a:pt x="230115" y="1005985"/>
                </a:cubicBezTo>
                <a:cubicBezTo>
                  <a:pt x="230063" y="1008712"/>
                  <a:pt x="229551" y="1012462"/>
                  <a:pt x="228579" y="1017234"/>
                </a:cubicBezTo>
                <a:cubicBezTo>
                  <a:pt x="227606" y="1022007"/>
                  <a:pt x="226480" y="1026167"/>
                  <a:pt x="225200" y="1029714"/>
                </a:cubicBezTo>
                <a:lnTo>
                  <a:pt x="226019" y="1029714"/>
                </a:lnTo>
                <a:cubicBezTo>
                  <a:pt x="228046" y="1025660"/>
                  <a:pt x="232683" y="1019993"/>
                  <a:pt x="239929" y="1012712"/>
                </a:cubicBezTo>
                <a:cubicBezTo>
                  <a:pt x="247175" y="1005431"/>
                  <a:pt x="256332" y="998764"/>
                  <a:pt x="267401" y="992710"/>
                </a:cubicBezTo>
                <a:cubicBezTo>
                  <a:pt x="278470" y="986656"/>
                  <a:pt x="290752" y="983444"/>
                  <a:pt x="304248" y="983073"/>
                </a:cubicBezTo>
                <a:close/>
                <a:moveTo>
                  <a:pt x="3668611" y="931057"/>
                </a:moveTo>
                <a:lnTo>
                  <a:pt x="3718565" y="931057"/>
                </a:lnTo>
                <a:lnTo>
                  <a:pt x="3707507" y="987988"/>
                </a:lnTo>
                <a:lnTo>
                  <a:pt x="3755427" y="987988"/>
                </a:lnTo>
                <a:lnTo>
                  <a:pt x="3748055" y="1026846"/>
                </a:lnTo>
                <a:lnTo>
                  <a:pt x="3700135" y="1026846"/>
                </a:lnTo>
                <a:lnTo>
                  <a:pt x="3683342" y="1114529"/>
                </a:lnTo>
                <a:cubicBezTo>
                  <a:pt x="3682933" y="1117056"/>
                  <a:pt x="3682625" y="1119583"/>
                  <a:pt x="3682421" y="1122110"/>
                </a:cubicBezTo>
                <a:cubicBezTo>
                  <a:pt x="3682216" y="1124636"/>
                  <a:pt x="3682113" y="1126753"/>
                  <a:pt x="3682113" y="1128461"/>
                </a:cubicBezTo>
                <a:cubicBezTo>
                  <a:pt x="3682532" y="1140215"/>
                  <a:pt x="3686099" y="1147949"/>
                  <a:pt x="3692813" y="1151662"/>
                </a:cubicBezTo>
                <a:cubicBezTo>
                  <a:pt x="3699529" y="1155375"/>
                  <a:pt x="3706885" y="1157065"/>
                  <a:pt x="3714879" y="1156732"/>
                </a:cubicBezTo>
                <a:cubicBezTo>
                  <a:pt x="3718225" y="1156698"/>
                  <a:pt x="3720955" y="1156562"/>
                  <a:pt x="3723071" y="1156323"/>
                </a:cubicBezTo>
                <a:cubicBezTo>
                  <a:pt x="3725187" y="1156084"/>
                  <a:pt x="3726279" y="1155947"/>
                  <a:pt x="3726347" y="1155913"/>
                </a:cubicBezTo>
                <a:lnTo>
                  <a:pt x="3718156" y="1197640"/>
                </a:lnTo>
                <a:cubicBezTo>
                  <a:pt x="3717960" y="1197691"/>
                  <a:pt x="3716305" y="1197896"/>
                  <a:pt x="3713190" y="1198254"/>
                </a:cubicBezTo>
                <a:cubicBezTo>
                  <a:pt x="3710075" y="1198612"/>
                  <a:pt x="3706679" y="1198816"/>
                  <a:pt x="3703002" y="1198867"/>
                </a:cubicBezTo>
                <a:cubicBezTo>
                  <a:pt x="3690229" y="1198986"/>
                  <a:pt x="3678247" y="1197112"/>
                  <a:pt x="3667055" y="1193245"/>
                </a:cubicBezTo>
                <a:cubicBezTo>
                  <a:pt x="3655863" y="1189378"/>
                  <a:pt x="3646763" y="1182805"/>
                  <a:pt x="3639757" y="1173525"/>
                </a:cubicBezTo>
                <a:cubicBezTo>
                  <a:pt x="3632749" y="1164245"/>
                  <a:pt x="3629137" y="1151545"/>
                  <a:pt x="3628920" y="1135426"/>
                </a:cubicBezTo>
                <a:cubicBezTo>
                  <a:pt x="3628929" y="1132549"/>
                  <a:pt x="3629117" y="1129493"/>
                  <a:pt x="3629483" y="1126258"/>
                </a:cubicBezTo>
                <a:cubicBezTo>
                  <a:pt x="3629849" y="1123023"/>
                  <a:pt x="3630344" y="1119660"/>
                  <a:pt x="3630966" y="1116168"/>
                </a:cubicBezTo>
                <a:lnTo>
                  <a:pt x="3648561" y="1026846"/>
                </a:lnTo>
                <a:lnTo>
                  <a:pt x="3616223" y="1026846"/>
                </a:lnTo>
                <a:lnTo>
                  <a:pt x="3624005" y="987988"/>
                </a:lnTo>
                <a:lnTo>
                  <a:pt x="3657563" y="987988"/>
                </a:lnTo>
                <a:close/>
                <a:moveTo>
                  <a:pt x="4040529" y="906073"/>
                </a:moveTo>
                <a:lnTo>
                  <a:pt x="4124455" y="906073"/>
                </a:lnTo>
                <a:lnTo>
                  <a:pt x="4082269" y="1125597"/>
                </a:lnTo>
                <a:cubicBezTo>
                  <a:pt x="4081645" y="1128328"/>
                  <a:pt x="4081151" y="1131060"/>
                  <a:pt x="4080783" y="1133791"/>
                </a:cubicBezTo>
                <a:cubicBezTo>
                  <a:pt x="4080417" y="1136522"/>
                  <a:pt x="4080229" y="1138843"/>
                  <a:pt x="4080221" y="1140755"/>
                </a:cubicBezTo>
                <a:cubicBezTo>
                  <a:pt x="4080289" y="1146960"/>
                  <a:pt x="4081893" y="1151142"/>
                  <a:pt x="4085033" y="1153302"/>
                </a:cubicBezTo>
                <a:cubicBezTo>
                  <a:pt x="4088173" y="1155461"/>
                  <a:pt x="4092439" y="1156468"/>
                  <a:pt x="4097832" y="1156323"/>
                </a:cubicBezTo>
                <a:cubicBezTo>
                  <a:pt x="4100733" y="1156306"/>
                  <a:pt x="4103020" y="1156238"/>
                  <a:pt x="4104693" y="1156118"/>
                </a:cubicBezTo>
                <a:cubicBezTo>
                  <a:pt x="4106365" y="1155999"/>
                  <a:pt x="4107218" y="1155930"/>
                  <a:pt x="4107253" y="1155913"/>
                </a:cubicBezTo>
                <a:lnTo>
                  <a:pt x="4099061" y="1197231"/>
                </a:lnTo>
                <a:cubicBezTo>
                  <a:pt x="4098899" y="1197282"/>
                  <a:pt x="4097073" y="1197486"/>
                  <a:pt x="4093583" y="1197844"/>
                </a:cubicBezTo>
                <a:cubicBezTo>
                  <a:pt x="4090093" y="1198202"/>
                  <a:pt x="4085912" y="1198407"/>
                  <a:pt x="4081039" y="1198458"/>
                </a:cubicBezTo>
                <a:cubicBezTo>
                  <a:pt x="4072509" y="1198637"/>
                  <a:pt x="4064109" y="1197642"/>
                  <a:pt x="4055836" y="1195473"/>
                </a:cubicBezTo>
                <a:cubicBezTo>
                  <a:pt x="4047564" y="1193304"/>
                  <a:pt x="4040679" y="1188884"/>
                  <a:pt x="4035180" y="1182214"/>
                </a:cubicBezTo>
                <a:cubicBezTo>
                  <a:pt x="4029681" y="1175544"/>
                  <a:pt x="4026827" y="1165548"/>
                  <a:pt x="4026617" y="1152226"/>
                </a:cubicBezTo>
                <a:cubicBezTo>
                  <a:pt x="4026617" y="1149145"/>
                  <a:pt x="4026822" y="1145782"/>
                  <a:pt x="4027231" y="1142138"/>
                </a:cubicBezTo>
                <a:cubicBezTo>
                  <a:pt x="4027641" y="1138493"/>
                  <a:pt x="4028254" y="1134619"/>
                  <a:pt x="4029073" y="1130513"/>
                </a:cubicBezTo>
                <a:lnTo>
                  <a:pt x="4065081" y="944931"/>
                </a:lnTo>
                <a:lnTo>
                  <a:pt x="4032755" y="944931"/>
                </a:lnTo>
                <a:close/>
                <a:moveTo>
                  <a:pt x="2211730" y="906073"/>
                </a:moveTo>
                <a:lnTo>
                  <a:pt x="2295655" y="906073"/>
                </a:lnTo>
                <a:lnTo>
                  <a:pt x="2253469" y="1125597"/>
                </a:lnTo>
                <a:cubicBezTo>
                  <a:pt x="2252846" y="1128328"/>
                  <a:pt x="2252350" y="1131060"/>
                  <a:pt x="2251984" y="1133791"/>
                </a:cubicBezTo>
                <a:cubicBezTo>
                  <a:pt x="2251617" y="1136522"/>
                  <a:pt x="2251429" y="1138843"/>
                  <a:pt x="2251421" y="1140755"/>
                </a:cubicBezTo>
                <a:cubicBezTo>
                  <a:pt x="2251489" y="1146960"/>
                  <a:pt x="2253093" y="1151142"/>
                  <a:pt x="2256233" y="1153302"/>
                </a:cubicBezTo>
                <a:cubicBezTo>
                  <a:pt x="2259373" y="1155461"/>
                  <a:pt x="2263640" y="1156468"/>
                  <a:pt x="2269033" y="1156323"/>
                </a:cubicBezTo>
                <a:cubicBezTo>
                  <a:pt x="2271934" y="1156306"/>
                  <a:pt x="2274220" y="1156238"/>
                  <a:pt x="2275893" y="1156118"/>
                </a:cubicBezTo>
                <a:cubicBezTo>
                  <a:pt x="2277565" y="1155999"/>
                  <a:pt x="2278419" y="1155930"/>
                  <a:pt x="2278453" y="1155913"/>
                </a:cubicBezTo>
                <a:lnTo>
                  <a:pt x="2270261" y="1197231"/>
                </a:lnTo>
                <a:cubicBezTo>
                  <a:pt x="2270099" y="1197282"/>
                  <a:pt x="2268273" y="1197486"/>
                  <a:pt x="2264783" y="1197844"/>
                </a:cubicBezTo>
                <a:cubicBezTo>
                  <a:pt x="2261293" y="1198202"/>
                  <a:pt x="2257112" y="1198407"/>
                  <a:pt x="2252240" y="1198458"/>
                </a:cubicBezTo>
                <a:cubicBezTo>
                  <a:pt x="2243710" y="1198637"/>
                  <a:pt x="2235309" y="1197642"/>
                  <a:pt x="2227037" y="1195473"/>
                </a:cubicBezTo>
                <a:cubicBezTo>
                  <a:pt x="2218764" y="1193304"/>
                  <a:pt x="2211879" y="1188884"/>
                  <a:pt x="2206380" y="1182214"/>
                </a:cubicBezTo>
                <a:cubicBezTo>
                  <a:pt x="2200881" y="1175544"/>
                  <a:pt x="2198027" y="1165548"/>
                  <a:pt x="2197817" y="1152226"/>
                </a:cubicBezTo>
                <a:cubicBezTo>
                  <a:pt x="2197817" y="1149145"/>
                  <a:pt x="2198022" y="1145782"/>
                  <a:pt x="2198431" y="1142138"/>
                </a:cubicBezTo>
                <a:cubicBezTo>
                  <a:pt x="2198841" y="1138493"/>
                  <a:pt x="2199454" y="1134619"/>
                  <a:pt x="2200273" y="1130513"/>
                </a:cubicBezTo>
                <a:lnTo>
                  <a:pt x="2236281" y="944931"/>
                </a:lnTo>
                <a:lnTo>
                  <a:pt x="2203955" y="944931"/>
                </a:lnTo>
                <a:close/>
                <a:moveTo>
                  <a:pt x="1742576" y="906073"/>
                </a:moveTo>
                <a:lnTo>
                  <a:pt x="1826539" y="906073"/>
                </a:lnTo>
                <a:lnTo>
                  <a:pt x="1783533" y="1129280"/>
                </a:lnTo>
                <a:cubicBezTo>
                  <a:pt x="1783107" y="1131371"/>
                  <a:pt x="1782731" y="1133539"/>
                  <a:pt x="1782407" y="1135784"/>
                </a:cubicBezTo>
                <a:cubicBezTo>
                  <a:pt x="1782083" y="1138029"/>
                  <a:pt x="1781912" y="1140095"/>
                  <a:pt x="1781895" y="1141981"/>
                </a:cubicBezTo>
                <a:cubicBezTo>
                  <a:pt x="1781964" y="1148238"/>
                  <a:pt x="1783567" y="1152626"/>
                  <a:pt x="1786708" y="1155144"/>
                </a:cubicBezTo>
                <a:cubicBezTo>
                  <a:pt x="1789848" y="1157662"/>
                  <a:pt x="1794114" y="1158874"/>
                  <a:pt x="1799507" y="1158780"/>
                </a:cubicBezTo>
                <a:cubicBezTo>
                  <a:pt x="1802033" y="1158746"/>
                  <a:pt x="1804149" y="1158609"/>
                  <a:pt x="1805855" y="1158370"/>
                </a:cubicBezTo>
                <a:cubicBezTo>
                  <a:pt x="1807562" y="1158132"/>
                  <a:pt x="1808449" y="1157995"/>
                  <a:pt x="1808518" y="1157961"/>
                </a:cubicBezTo>
                <a:lnTo>
                  <a:pt x="1800736" y="1196821"/>
                </a:lnTo>
                <a:cubicBezTo>
                  <a:pt x="1800599" y="1196872"/>
                  <a:pt x="1798722" y="1197077"/>
                  <a:pt x="1795104" y="1197435"/>
                </a:cubicBezTo>
                <a:cubicBezTo>
                  <a:pt x="1791486" y="1197793"/>
                  <a:pt x="1786947" y="1197997"/>
                  <a:pt x="1781486" y="1198048"/>
                </a:cubicBezTo>
                <a:cubicBezTo>
                  <a:pt x="1767688" y="1198398"/>
                  <a:pt x="1756169" y="1196165"/>
                  <a:pt x="1746928" y="1191350"/>
                </a:cubicBezTo>
                <a:cubicBezTo>
                  <a:pt x="1737687" y="1186535"/>
                  <a:pt x="1732414" y="1177042"/>
                  <a:pt x="1731108" y="1162871"/>
                </a:cubicBezTo>
                <a:lnTo>
                  <a:pt x="1730289" y="1162871"/>
                </a:lnTo>
                <a:cubicBezTo>
                  <a:pt x="1722865" y="1173976"/>
                  <a:pt x="1712933" y="1183163"/>
                  <a:pt x="1700492" y="1190433"/>
                </a:cubicBezTo>
                <a:cubicBezTo>
                  <a:pt x="1688051" y="1197703"/>
                  <a:pt x="1674638" y="1201470"/>
                  <a:pt x="1660251" y="1201734"/>
                </a:cubicBezTo>
                <a:cubicBezTo>
                  <a:pt x="1634734" y="1201429"/>
                  <a:pt x="1615154" y="1193551"/>
                  <a:pt x="1601512" y="1178101"/>
                </a:cubicBezTo>
                <a:cubicBezTo>
                  <a:pt x="1587870" y="1162650"/>
                  <a:pt x="1580981" y="1141460"/>
                  <a:pt x="1580845" y="1114529"/>
                </a:cubicBezTo>
                <a:cubicBezTo>
                  <a:pt x="1581145" y="1088269"/>
                  <a:pt x="1586637" y="1065314"/>
                  <a:pt x="1597321" y="1045666"/>
                </a:cubicBezTo>
                <a:cubicBezTo>
                  <a:pt x="1608005" y="1026017"/>
                  <a:pt x="1622079" y="1010716"/>
                  <a:pt x="1639543" y="999763"/>
                </a:cubicBezTo>
                <a:cubicBezTo>
                  <a:pt x="1657008" y="988810"/>
                  <a:pt x="1676061" y="983246"/>
                  <a:pt x="1696704" y="983073"/>
                </a:cubicBezTo>
                <a:cubicBezTo>
                  <a:pt x="1708283" y="982962"/>
                  <a:pt x="1719324" y="985229"/>
                  <a:pt x="1729828" y="989874"/>
                </a:cubicBezTo>
                <a:cubicBezTo>
                  <a:pt x="1740332" y="994519"/>
                  <a:pt x="1748404" y="1002207"/>
                  <a:pt x="1754044" y="1012937"/>
                </a:cubicBezTo>
                <a:lnTo>
                  <a:pt x="1754863" y="1012937"/>
                </a:lnTo>
                <a:cubicBezTo>
                  <a:pt x="1754855" y="1012792"/>
                  <a:pt x="1754974" y="1011446"/>
                  <a:pt x="1755222" y="1008897"/>
                </a:cubicBezTo>
                <a:cubicBezTo>
                  <a:pt x="1755469" y="1006349"/>
                  <a:pt x="1755896" y="1003468"/>
                  <a:pt x="1756501" y="1000255"/>
                </a:cubicBezTo>
                <a:lnTo>
                  <a:pt x="1767150" y="944931"/>
                </a:lnTo>
                <a:lnTo>
                  <a:pt x="1734794" y="944931"/>
                </a:lnTo>
                <a:close/>
                <a:moveTo>
                  <a:pt x="1093901" y="906073"/>
                </a:moveTo>
                <a:lnTo>
                  <a:pt x="1146302" y="906073"/>
                </a:lnTo>
                <a:lnTo>
                  <a:pt x="1137295" y="952303"/>
                </a:lnTo>
                <a:lnTo>
                  <a:pt x="1084894" y="952303"/>
                </a:lnTo>
                <a:close/>
                <a:moveTo>
                  <a:pt x="55676" y="906073"/>
                </a:moveTo>
                <a:lnTo>
                  <a:pt x="108077" y="906073"/>
                </a:lnTo>
                <a:lnTo>
                  <a:pt x="99070" y="952303"/>
                </a:lnTo>
                <a:lnTo>
                  <a:pt x="46670" y="952303"/>
                </a:lnTo>
                <a:close/>
                <a:moveTo>
                  <a:pt x="5276275" y="667084"/>
                </a:moveTo>
                <a:cubicBezTo>
                  <a:pt x="5269979" y="666956"/>
                  <a:pt x="5262273" y="667551"/>
                  <a:pt x="5253154" y="668869"/>
                </a:cubicBezTo>
                <a:cubicBezTo>
                  <a:pt x="5244035" y="670187"/>
                  <a:pt x="5235899" y="672996"/>
                  <a:pt x="5228745" y="677297"/>
                </a:cubicBezTo>
                <a:cubicBezTo>
                  <a:pt x="5221593" y="681598"/>
                  <a:pt x="5217816" y="688158"/>
                  <a:pt x="5217417" y="696978"/>
                </a:cubicBezTo>
                <a:cubicBezTo>
                  <a:pt x="5217379" y="702253"/>
                  <a:pt x="5218903" y="706498"/>
                  <a:pt x="5221991" y="709714"/>
                </a:cubicBezTo>
                <a:cubicBezTo>
                  <a:pt x="5225079" y="712929"/>
                  <a:pt x="5229958" y="714582"/>
                  <a:pt x="5236629" y="714671"/>
                </a:cubicBezTo>
                <a:cubicBezTo>
                  <a:pt x="5243721" y="714494"/>
                  <a:pt x="5250377" y="712204"/>
                  <a:pt x="5256599" y="707801"/>
                </a:cubicBezTo>
                <a:cubicBezTo>
                  <a:pt x="5262821" y="703399"/>
                  <a:pt x="5268144" y="697946"/>
                  <a:pt x="5272569" y="691442"/>
                </a:cubicBezTo>
                <a:cubicBezTo>
                  <a:pt x="5276995" y="684938"/>
                  <a:pt x="5280061" y="678445"/>
                  <a:pt x="5281763" y="671964"/>
                </a:cubicBezTo>
                <a:lnTo>
                  <a:pt x="5282984" y="667084"/>
                </a:lnTo>
                <a:close/>
                <a:moveTo>
                  <a:pt x="4438075" y="667084"/>
                </a:moveTo>
                <a:cubicBezTo>
                  <a:pt x="4431779" y="666956"/>
                  <a:pt x="4424073" y="667551"/>
                  <a:pt x="4414954" y="668869"/>
                </a:cubicBezTo>
                <a:cubicBezTo>
                  <a:pt x="4405835" y="670187"/>
                  <a:pt x="4397699" y="672996"/>
                  <a:pt x="4390545" y="677297"/>
                </a:cubicBezTo>
                <a:cubicBezTo>
                  <a:pt x="4383393" y="681598"/>
                  <a:pt x="4379616" y="688158"/>
                  <a:pt x="4379217" y="696978"/>
                </a:cubicBezTo>
                <a:cubicBezTo>
                  <a:pt x="4379179" y="702253"/>
                  <a:pt x="4380703" y="706498"/>
                  <a:pt x="4383791" y="709714"/>
                </a:cubicBezTo>
                <a:cubicBezTo>
                  <a:pt x="4386879" y="712929"/>
                  <a:pt x="4391758" y="714582"/>
                  <a:pt x="4398429" y="714671"/>
                </a:cubicBezTo>
                <a:cubicBezTo>
                  <a:pt x="4405521" y="714494"/>
                  <a:pt x="4412177" y="712204"/>
                  <a:pt x="4418399" y="707801"/>
                </a:cubicBezTo>
                <a:cubicBezTo>
                  <a:pt x="4424621" y="703399"/>
                  <a:pt x="4429944" y="697946"/>
                  <a:pt x="4434370" y="691442"/>
                </a:cubicBezTo>
                <a:cubicBezTo>
                  <a:pt x="4438795" y="684938"/>
                  <a:pt x="4441861" y="678445"/>
                  <a:pt x="4443563" y="671964"/>
                </a:cubicBezTo>
                <a:lnTo>
                  <a:pt x="4444784" y="667084"/>
                </a:lnTo>
                <a:close/>
                <a:moveTo>
                  <a:pt x="3445879" y="635727"/>
                </a:moveTo>
                <a:lnTo>
                  <a:pt x="3537587" y="635727"/>
                </a:lnTo>
                <a:lnTo>
                  <a:pt x="3531190" y="669522"/>
                </a:lnTo>
                <a:lnTo>
                  <a:pt x="3439480" y="669522"/>
                </a:lnTo>
                <a:close/>
                <a:moveTo>
                  <a:pt x="4267533" y="610391"/>
                </a:moveTo>
                <a:cubicBezTo>
                  <a:pt x="4257629" y="610518"/>
                  <a:pt x="4248772" y="613620"/>
                  <a:pt x="4240964" y="619698"/>
                </a:cubicBezTo>
                <a:cubicBezTo>
                  <a:pt x="4233155" y="625775"/>
                  <a:pt x="4227273" y="634065"/>
                  <a:pt x="4223315" y="644567"/>
                </a:cubicBezTo>
                <a:lnTo>
                  <a:pt x="4291624" y="644567"/>
                </a:lnTo>
                <a:cubicBezTo>
                  <a:pt x="4291649" y="644439"/>
                  <a:pt x="4291751" y="643473"/>
                  <a:pt x="4291929" y="641668"/>
                </a:cubicBezTo>
                <a:cubicBezTo>
                  <a:pt x="4292107" y="639862"/>
                  <a:pt x="4292209" y="637981"/>
                  <a:pt x="4292235" y="636023"/>
                </a:cubicBezTo>
                <a:cubicBezTo>
                  <a:pt x="4292139" y="627879"/>
                  <a:pt x="4289890" y="621586"/>
                  <a:pt x="4285487" y="617142"/>
                </a:cubicBezTo>
                <a:cubicBezTo>
                  <a:pt x="4281084" y="612699"/>
                  <a:pt x="4275099" y="610448"/>
                  <a:pt x="4267533" y="610391"/>
                </a:cubicBezTo>
                <a:close/>
                <a:moveTo>
                  <a:pt x="4004877" y="584216"/>
                </a:moveTo>
                <a:lnTo>
                  <a:pt x="4080149" y="584216"/>
                </a:lnTo>
                <a:lnTo>
                  <a:pt x="4074664" y="613134"/>
                </a:lnTo>
                <a:lnTo>
                  <a:pt x="4056379" y="613134"/>
                </a:lnTo>
                <a:lnTo>
                  <a:pt x="4069483" y="691791"/>
                </a:lnTo>
                <a:cubicBezTo>
                  <a:pt x="4070017" y="695799"/>
                  <a:pt x="4070169" y="699445"/>
                  <a:pt x="4069941" y="702728"/>
                </a:cubicBezTo>
                <a:cubicBezTo>
                  <a:pt x="4069712" y="706012"/>
                  <a:pt x="4069560" y="707753"/>
                  <a:pt x="4069483" y="707949"/>
                </a:cubicBezTo>
                <a:lnTo>
                  <a:pt x="4070398" y="707949"/>
                </a:lnTo>
                <a:cubicBezTo>
                  <a:pt x="4070436" y="707753"/>
                  <a:pt x="4071121" y="706012"/>
                  <a:pt x="4072455" y="702728"/>
                </a:cubicBezTo>
                <a:cubicBezTo>
                  <a:pt x="4073788" y="699445"/>
                  <a:pt x="4075540" y="695799"/>
                  <a:pt x="4077711" y="691791"/>
                </a:cubicBezTo>
                <a:lnTo>
                  <a:pt x="4121290" y="613134"/>
                </a:lnTo>
                <a:lnTo>
                  <a:pt x="4103310" y="613134"/>
                </a:lnTo>
                <a:lnTo>
                  <a:pt x="4109101" y="584216"/>
                </a:lnTo>
                <a:lnTo>
                  <a:pt x="4183459" y="584216"/>
                </a:lnTo>
                <a:lnTo>
                  <a:pt x="4177973" y="613134"/>
                </a:lnTo>
                <a:lnTo>
                  <a:pt x="4159993" y="613134"/>
                </a:lnTo>
                <a:lnTo>
                  <a:pt x="4074359" y="759778"/>
                </a:lnTo>
                <a:cubicBezTo>
                  <a:pt x="4064887" y="775731"/>
                  <a:pt x="4054577" y="787077"/>
                  <a:pt x="4043428" y="793814"/>
                </a:cubicBezTo>
                <a:cubicBezTo>
                  <a:pt x="4032279" y="800551"/>
                  <a:pt x="4020445" y="803825"/>
                  <a:pt x="4007925" y="803634"/>
                </a:cubicBezTo>
                <a:cubicBezTo>
                  <a:pt x="3995380" y="803165"/>
                  <a:pt x="3985806" y="801287"/>
                  <a:pt x="3979203" y="798002"/>
                </a:cubicBezTo>
                <a:cubicBezTo>
                  <a:pt x="3972601" y="794717"/>
                  <a:pt x="3969273" y="792839"/>
                  <a:pt x="3969223" y="792370"/>
                </a:cubicBezTo>
                <a:lnTo>
                  <a:pt x="3986593" y="765266"/>
                </a:lnTo>
                <a:cubicBezTo>
                  <a:pt x="3986606" y="765545"/>
                  <a:pt x="3988485" y="766663"/>
                  <a:pt x="3992231" y="768619"/>
                </a:cubicBezTo>
                <a:cubicBezTo>
                  <a:pt x="3995977" y="770576"/>
                  <a:pt x="4001513" y="771694"/>
                  <a:pt x="4008839" y="771973"/>
                </a:cubicBezTo>
                <a:cubicBezTo>
                  <a:pt x="4015017" y="771929"/>
                  <a:pt x="4020794" y="770341"/>
                  <a:pt x="4026171" y="767209"/>
                </a:cubicBezTo>
                <a:cubicBezTo>
                  <a:pt x="4031549" y="764078"/>
                  <a:pt x="4036031" y="759670"/>
                  <a:pt x="4039619" y="753985"/>
                </a:cubicBezTo>
                <a:lnTo>
                  <a:pt x="4045713" y="744229"/>
                </a:lnTo>
                <a:lnTo>
                  <a:pt x="4017982" y="613134"/>
                </a:lnTo>
                <a:lnTo>
                  <a:pt x="3999393" y="613134"/>
                </a:lnTo>
                <a:close/>
                <a:moveTo>
                  <a:pt x="4644243" y="582083"/>
                </a:moveTo>
                <a:cubicBezTo>
                  <a:pt x="4646415" y="582108"/>
                  <a:pt x="4648319" y="582210"/>
                  <a:pt x="4649957" y="582387"/>
                </a:cubicBezTo>
                <a:cubicBezTo>
                  <a:pt x="4651595" y="582565"/>
                  <a:pt x="4652737" y="582666"/>
                  <a:pt x="4653385" y="582692"/>
                </a:cubicBezTo>
                <a:lnTo>
                  <a:pt x="4645767" y="620754"/>
                </a:lnTo>
                <a:cubicBezTo>
                  <a:pt x="4645291" y="620729"/>
                  <a:pt x="4644263" y="620627"/>
                  <a:pt x="4642682" y="620449"/>
                </a:cubicBezTo>
                <a:cubicBezTo>
                  <a:pt x="4641101" y="620272"/>
                  <a:pt x="4639083" y="620170"/>
                  <a:pt x="4636626" y="620144"/>
                </a:cubicBezTo>
                <a:cubicBezTo>
                  <a:pt x="4628750" y="620220"/>
                  <a:pt x="4620835" y="622846"/>
                  <a:pt x="4612881" y="628024"/>
                </a:cubicBezTo>
                <a:cubicBezTo>
                  <a:pt x="4604927" y="633202"/>
                  <a:pt x="4597869" y="640480"/>
                  <a:pt x="4591710" y="649857"/>
                </a:cubicBezTo>
                <a:cubicBezTo>
                  <a:pt x="4585550" y="659234"/>
                  <a:pt x="4581223" y="670260"/>
                  <a:pt x="4578731" y="682933"/>
                </a:cubicBezTo>
                <a:lnTo>
                  <a:pt x="4568067" y="739626"/>
                </a:lnTo>
                <a:lnTo>
                  <a:pt x="4529369" y="739626"/>
                </a:lnTo>
                <a:lnTo>
                  <a:pt x="4552527" y="619840"/>
                </a:lnTo>
                <a:cubicBezTo>
                  <a:pt x="4552889" y="618093"/>
                  <a:pt x="4552697" y="616557"/>
                  <a:pt x="4551955" y="615230"/>
                </a:cubicBezTo>
                <a:cubicBezTo>
                  <a:pt x="4551213" y="613902"/>
                  <a:pt x="4549575" y="613204"/>
                  <a:pt x="4547041" y="613134"/>
                </a:cubicBezTo>
                <a:lnTo>
                  <a:pt x="4529673" y="613134"/>
                </a:lnTo>
                <a:lnTo>
                  <a:pt x="4535463" y="584216"/>
                </a:lnTo>
                <a:lnTo>
                  <a:pt x="4575989" y="584216"/>
                </a:lnTo>
                <a:cubicBezTo>
                  <a:pt x="4582057" y="584197"/>
                  <a:pt x="4586527" y="585301"/>
                  <a:pt x="4589396" y="587526"/>
                </a:cubicBezTo>
                <a:cubicBezTo>
                  <a:pt x="4592265" y="589752"/>
                  <a:pt x="4593687" y="593215"/>
                  <a:pt x="4593662" y="597914"/>
                </a:cubicBezTo>
                <a:cubicBezTo>
                  <a:pt x="4593599" y="600375"/>
                  <a:pt x="4593040" y="604130"/>
                  <a:pt x="4591986" y="609180"/>
                </a:cubicBezTo>
                <a:cubicBezTo>
                  <a:pt x="4590933" y="614229"/>
                  <a:pt x="4589764" y="618596"/>
                  <a:pt x="4588482" y="622278"/>
                </a:cubicBezTo>
                <a:lnTo>
                  <a:pt x="4589091" y="622278"/>
                </a:lnTo>
                <a:cubicBezTo>
                  <a:pt x="4594437" y="611277"/>
                  <a:pt x="4601953" y="601913"/>
                  <a:pt x="4611639" y="594187"/>
                </a:cubicBezTo>
                <a:cubicBezTo>
                  <a:pt x="4621327" y="586460"/>
                  <a:pt x="4632195" y="582425"/>
                  <a:pt x="4644243" y="582083"/>
                </a:cubicBezTo>
                <a:close/>
                <a:moveTo>
                  <a:pt x="5442241" y="580559"/>
                </a:moveTo>
                <a:cubicBezTo>
                  <a:pt x="5451203" y="580534"/>
                  <a:pt x="5459845" y="581733"/>
                  <a:pt x="5468165" y="584156"/>
                </a:cubicBezTo>
                <a:cubicBezTo>
                  <a:pt x="5476486" y="586578"/>
                  <a:pt x="5483097" y="590371"/>
                  <a:pt x="5487999" y="595534"/>
                </a:cubicBezTo>
                <a:cubicBezTo>
                  <a:pt x="5492901" y="600697"/>
                  <a:pt x="5494706" y="607377"/>
                  <a:pt x="5493413" y="615575"/>
                </a:cubicBezTo>
                <a:lnTo>
                  <a:pt x="5490061" y="632650"/>
                </a:lnTo>
                <a:lnTo>
                  <a:pt x="5456864" y="632650"/>
                </a:lnTo>
                <a:lnTo>
                  <a:pt x="5458386" y="623503"/>
                </a:lnTo>
                <a:cubicBezTo>
                  <a:pt x="5458863" y="618313"/>
                  <a:pt x="5456692" y="614895"/>
                  <a:pt x="5451875" y="613250"/>
                </a:cubicBezTo>
                <a:cubicBezTo>
                  <a:pt x="5447059" y="611604"/>
                  <a:pt x="5442220" y="610854"/>
                  <a:pt x="5437359" y="611000"/>
                </a:cubicBezTo>
                <a:cubicBezTo>
                  <a:pt x="5429565" y="611001"/>
                  <a:pt x="5423183" y="612373"/>
                  <a:pt x="5418213" y="615117"/>
                </a:cubicBezTo>
                <a:cubicBezTo>
                  <a:pt x="5413241" y="617862"/>
                  <a:pt x="5410673" y="621978"/>
                  <a:pt x="5410507" y="627466"/>
                </a:cubicBezTo>
                <a:cubicBezTo>
                  <a:pt x="5410889" y="633850"/>
                  <a:pt x="5414699" y="638654"/>
                  <a:pt x="5421937" y="641878"/>
                </a:cubicBezTo>
                <a:cubicBezTo>
                  <a:pt x="5429177" y="645103"/>
                  <a:pt x="5437559" y="648239"/>
                  <a:pt x="5447083" y="651288"/>
                </a:cubicBezTo>
                <a:cubicBezTo>
                  <a:pt x="5456609" y="654336"/>
                  <a:pt x="5464991" y="658787"/>
                  <a:pt x="5472229" y="664642"/>
                </a:cubicBezTo>
                <a:cubicBezTo>
                  <a:pt x="5479469" y="670496"/>
                  <a:pt x="5483279" y="679245"/>
                  <a:pt x="5483659" y="690888"/>
                </a:cubicBezTo>
                <a:cubicBezTo>
                  <a:pt x="5483287" y="706938"/>
                  <a:pt x="5476496" y="719633"/>
                  <a:pt x="5463287" y="728972"/>
                </a:cubicBezTo>
                <a:cubicBezTo>
                  <a:pt x="5450079" y="738311"/>
                  <a:pt x="5432689" y="743082"/>
                  <a:pt x="5411118" y="743284"/>
                </a:cubicBezTo>
                <a:cubicBezTo>
                  <a:pt x="5401945" y="743340"/>
                  <a:pt x="5392511" y="742077"/>
                  <a:pt x="5382815" y="739495"/>
                </a:cubicBezTo>
                <a:cubicBezTo>
                  <a:pt x="5373120" y="736912"/>
                  <a:pt x="5365218" y="732672"/>
                  <a:pt x="5359109" y="726773"/>
                </a:cubicBezTo>
                <a:cubicBezTo>
                  <a:pt x="5353001" y="720874"/>
                  <a:pt x="5350741" y="712978"/>
                  <a:pt x="5352329" y="703085"/>
                </a:cubicBezTo>
                <a:lnTo>
                  <a:pt x="5355377" y="687839"/>
                </a:lnTo>
                <a:lnTo>
                  <a:pt x="5388280" y="687839"/>
                </a:lnTo>
                <a:lnTo>
                  <a:pt x="5386757" y="695767"/>
                </a:lnTo>
                <a:cubicBezTo>
                  <a:pt x="5385955" y="700685"/>
                  <a:pt x="5387221" y="704400"/>
                  <a:pt x="5390558" y="706913"/>
                </a:cubicBezTo>
                <a:cubicBezTo>
                  <a:pt x="5393895" y="709426"/>
                  <a:pt x="5398027" y="711108"/>
                  <a:pt x="5402955" y="711961"/>
                </a:cubicBezTo>
                <a:cubicBezTo>
                  <a:pt x="5407883" y="712813"/>
                  <a:pt x="5412333" y="713209"/>
                  <a:pt x="5416305" y="713147"/>
                </a:cubicBezTo>
                <a:cubicBezTo>
                  <a:pt x="5425401" y="713064"/>
                  <a:pt x="5432534" y="711400"/>
                  <a:pt x="5437703" y="708154"/>
                </a:cubicBezTo>
                <a:cubicBezTo>
                  <a:pt x="5442871" y="704908"/>
                  <a:pt x="5445502" y="700575"/>
                  <a:pt x="5445598" y="695157"/>
                </a:cubicBezTo>
                <a:cubicBezTo>
                  <a:pt x="5445219" y="688990"/>
                  <a:pt x="5441425" y="684248"/>
                  <a:pt x="5434215" y="680931"/>
                </a:cubicBezTo>
                <a:cubicBezTo>
                  <a:pt x="5427007" y="677613"/>
                  <a:pt x="5418659" y="674301"/>
                  <a:pt x="5409174" y="670993"/>
                </a:cubicBezTo>
                <a:cubicBezTo>
                  <a:pt x="5399689" y="667685"/>
                  <a:pt x="5391341" y="662962"/>
                  <a:pt x="5384133" y="656824"/>
                </a:cubicBezTo>
                <a:cubicBezTo>
                  <a:pt x="5376924" y="650686"/>
                  <a:pt x="5373129" y="641713"/>
                  <a:pt x="5372751" y="629906"/>
                </a:cubicBezTo>
                <a:cubicBezTo>
                  <a:pt x="5372965" y="618649"/>
                  <a:pt x="5376393" y="609374"/>
                  <a:pt x="5383038" y="602080"/>
                </a:cubicBezTo>
                <a:cubicBezTo>
                  <a:pt x="5389683" y="594787"/>
                  <a:pt x="5398259" y="589372"/>
                  <a:pt x="5408768" y="585836"/>
                </a:cubicBezTo>
                <a:cubicBezTo>
                  <a:pt x="5419277" y="582301"/>
                  <a:pt x="5430435" y="580542"/>
                  <a:pt x="5442241" y="580559"/>
                </a:cubicBezTo>
                <a:close/>
                <a:moveTo>
                  <a:pt x="5272005" y="580559"/>
                </a:moveTo>
                <a:cubicBezTo>
                  <a:pt x="5281329" y="580489"/>
                  <a:pt x="5290211" y="581914"/>
                  <a:pt x="5298650" y="584833"/>
                </a:cubicBezTo>
                <a:cubicBezTo>
                  <a:pt x="5307089" y="587753"/>
                  <a:pt x="5314005" y="592585"/>
                  <a:pt x="5319397" y="599331"/>
                </a:cubicBezTo>
                <a:cubicBezTo>
                  <a:pt x="5324789" y="606077"/>
                  <a:pt x="5327575" y="615154"/>
                  <a:pt x="5327755" y="626563"/>
                </a:cubicBezTo>
                <a:cubicBezTo>
                  <a:pt x="5327597" y="632874"/>
                  <a:pt x="5326491" y="640790"/>
                  <a:pt x="5324439" y="650312"/>
                </a:cubicBezTo>
                <a:cubicBezTo>
                  <a:pt x="5322386" y="659834"/>
                  <a:pt x="5320333" y="669101"/>
                  <a:pt x="5318281" y="678114"/>
                </a:cubicBezTo>
                <a:cubicBezTo>
                  <a:pt x="5316229" y="687127"/>
                  <a:pt x="5315123" y="694026"/>
                  <a:pt x="5314965" y="698810"/>
                </a:cubicBezTo>
                <a:cubicBezTo>
                  <a:pt x="5315017" y="703469"/>
                  <a:pt x="5316209" y="706736"/>
                  <a:pt x="5318543" y="708610"/>
                </a:cubicBezTo>
                <a:cubicBezTo>
                  <a:pt x="5320877" y="710485"/>
                  <a:pt x="5324049" y="711388"/>
                  <a:pt x="5328059" y="711318"/>
                </a:cubicBezTo>
                <a:cubicBezTo>
                  <a:pt x="5329939" y="711292"/>
                  <a:pt x="5331513" y="711191"/>
                  <a:pt x="5332783" y="711013"/>
                </a:cubicBezTo>
                <a:cubicBezTo>
                  <a:pt x="5334053" y="710835"/>
                  <a:pt x="5334714" y="710733"/>
                  <a:pt x="5334765" y="710708"/>
                </a:cubicBezTo>
                <a:lnTo>
                  <a:pt x="5329278" y="739627"/>
                </a:lnTo>
                <a:cubicBezTo>
                  <a:pt x="5329310" y="739665"/>
                  <a:pt x="5328029" y="739818"/>
                  <a:pt x="5325433" y="740084"/>
                </a:cubicBezTo>
                <a:cubicBezTo>
                  <a:pt x="5322839" y="740350"/>
                  <a:pt x="5318740" y="740502"/>
                  <a:pt x="5313139" y="740540"/>
                </a:cubicBezTo>
                <a:cubicBezTo>
                  <a:pt x="5304320" y="740800"/>
                  <a:pt x="5296451" y="739139"/>
                  <a:pt x="5289532" y="735556"/>
                </a:cubicBezTo>
                <a:cubicBezTo>
                  <a:pt x="5282613" y="731974"/>
                  <a:pt x="5278397" y="724910"/>
                  <a:pt x="5276885" y="714366"/>
                </a:cubicBezTo>
                <a:lnTo>
                  <a:pt x="5276275" y="714366"/>
                </a:lnTo>
                <a:cubicBezTo>
                  <a:pt x="5276340" y="714723"/>
                  <a:pt x="5274311" y="717222"/>
                  <a:pt x="5270187" y="721863"/>
                </a:cubicBezTo>
                <a:cubicBezTo>
                  <a:pt x="5266063" y="726504"/>
                  <a:pt x="5260057" y="731145"/>
                  <a:pt x="5252171" y="735786"/>
                </a:cubicBezTo>
                <a:cubicBezTo>
                  <a:pt x="5244285" y="740428"/>
                  <a:pt x="5234734" y="742927"/>
                  <a:pt x="5223516" y="743284"/>
                </a:cubicBezTo>
                <a:cubicBezTo>
                  <a:pt x="5211268" y="743278"/>
                  <a:pt x="5200887" y="739941"/>
                  <a:pt x="5192373" y="733274"/>
                </a:cubicBezTo>
                <a:cubicBezTo>
                  <a:pt x="5183859" y="726606"/>
                  <a:pt x="5179417" y="716643"/>
                  <a:pt x="5179050" y="703384"/>
                </a:cubicBezTo>
                <a:cubicBezTo>
                  <a:pt x="5179265" y="691628"/>
                  <a:pt x="5182701" y="681872"/>
                  <a:pt x="5189357" y="674115"/>
                </a:cubicBezTo>
                <a:cubicBezTo>
                  <a:pt x="5196013" y="666358"/>
                  <a:pt x="5204601" y="660252"/>
                  <a:pt x="5215121" y="655797"/>
                </a:cubicBezTo>
                <a:cubicBezTo>
                  <a:pt x="5225640" y="651342"/>
                  <a:pt x="5236801" y="648190"/>
                  <a:pt x="5248603" y="646340"/>
                </a:cubicBezTo>
                <a:cubicBezTo>
                  <a:pt x="5260407" y="644490"/>
                  <a:pt x="5271561" y="643594"/>
                  <a:pt x="5282069" y="643652"/>
                </a:cubicBezTo>
                <a:lnTo>
                  <a:pt x="5287558" y="643652"/>
                </a:lnTo>
                <a:cubicBezTo>
                  <a:pt x="5287635" y="643385"/>
                  <a:pt x="5287939" y="641783"/>
                  <a:pt x="5288473" y="638846"/>
                </a:cubicBezTo>
                <a:cubicBezTo>
                  <a:pt x="5289007" y="635909"/>
                  <a:pt x="5289311" y="633239"/>
                  <a:pt x="5289387" y="630835"/>
                </a:cubicBezTo>
                <a:cubicBezTo>
                  <a:pt x="5289369" y="624694"/>
                  <a:pt x="5287272" y="619964"/>
                  <a:pt x="5283098" y="616645"/>
                </a:cubicBezTo>
                <a:cubicBezTo>
                  <a:pt x="5278924" y="613327"/>
                  <a:pt x="5272787" y="611648"/>
                  <a:pt x="5264687" y="611610"/>
                </a:cubicBezTo>
                <a:cubicBezTo>
                  <a:pt x="5256913" y="611787"/>
                  <a:pt x="5249519" y="613027"/>
                  <a:pt x="5242503" y="615329"/>
                </a:cubicBezTo>
                <a:cubicBezTo>
                  <a:pt x="5235487" y="617630"/>
                  <a:pt x="5229741" y="619932"/>
                  <a:pt x="5225267" y="622234"/>
                </a:cubicBezTo>
                <a:cubicBezTo>
                  <a:pt x="5220792" y="624536"/>
                  <a:pt x="5218481" y="625776"/>
                  <a:pt x="5218331" y="625953"/>
                </a:cubicBezTo>
                <a:lnTo>
                  <a:pt x="5209500" y="597302"/>
                </a:lnTo>
                <a:cubicBezTo>
                  <a:pt x="5209650" y="597095"/>
                  <a:pt x="5212567" y="595648"/>
                  <a:pt x="5218250" y="592961"/>
                </a:cubicBezTo>
                <a:cubicBezTo>
                  <a:pt x="5223933" y="590274"/>
                  <a:pt x="5231480" y="587587"/>
                  <a:pt x="5240891" y="584899"/>
                </a:cubicBezTo>
                <a:cubicBezTo>
                  <a:pt x="5250301" y="582212"/>
                  <a:pt x="5260673" y="580765"/>
                  <a:pt x="5272005" y="580559"/>
                </a:cubicBezTo>
                <a:close/>
                <a:moveTo>
                  <a:pt x="4737391" y="580559"/>
                </a:moveTo>
                <a:cubicBezTo>
                  <a:pt x="4746354" y="580534"/>
                  <a:pt x="4754995" y="581733"/>
                  <a:pt x="4763315" y="584156"/>
                </a:cubicBezTo>
                <a:cubicBezTo>
                  <a:pt x="4771636" y="586578"/>
                  <a:pt x="4778247" y="590371"/>
                  <a:pt x="4783149" y="595534"/>
                </a:cubicBezTo>
                <a:cubicBezTo>
                  <a:pt x="4788051" y="600697"/>
                  <a:pt x="4789856" y="607377"/>
                  <a:pt x="4788563" y="615575"/>
                </a:cubicBezTo>
                <a:lnTo>
                  <a:pt x="4785211" y="632650"/>
                </a:lnTo>
                <a:lnTo>
                  <a:pt x="4752014" y="632650"/>
                </a:lnTo>
                <a:lnTo>
                  <a:pt x="4753537" y="623503"/>
                </a:lnTo>
                <a:cubicBezTo>
                  <a:pt x="4754013" y="618313"/>
                  <a:pt x="4751843" y="614895"/>
                  <a:pt x="4747025" y="613250"/>
                </a:cubicBezTo>
                <a:cubicBezTo>
                  <a:pt x="4742209" y="611604"/>
                  <a:pt x="4737370" y="610854"/>
                  <a:pt x="4732509" y="611000"/>
                </a:cubicBezTo>
                <a:cubicBezTo>
                  <a:pt x="4724715" y="611001"/>
                  <a:pt x="4718333" y="612373"/>
                  <a:pt x="4713363" y="615117"/>
                </a:cubicBezTo>
                <a:cubicBezTo>
                  <a:pt x="4708391" y="617862"/>
                  <a:pt x="4705823" y="621978"/>
                  <a:pt x="4705657" y="627466"/>
                </a:cubicBezTo>
                <a:cubicBezTo>
                  <a:pt x="4706039" y="633850"/>
                  <a:pt x="4709849" y="638654"/>
                  <a:pt x="4717087" y="641878"/>
                </a:cubicBezTo>
                <a:cubicBezTo>
                  <a:pt x="4724327" y="645103"/>
                  <a:pt x="4732709" y="648239"/>
                  <a:pt x="4742234" y="651288"/>
                </a:cubicBezTo>
                <a:cubicBezTo>
                  <a:pt x="4751759" y="654336"/>
                  <a:pt x="4760141" y="658787"/>
                  <a:pt x="4767379" y="664642"/>
                </a:cubicBezTo>
                <a:cubicBezTo>
                  <a:pt x="4774619" y="670496"/>
                  <a:pt x="4778429" y="679245"/>
                  <a:pt x="4778809" y="690888"/>
                </a:cubicBezTo>
                <a:cubicBezTo>
                  <a:pt x="4778437" y="706938"/>
                  <a:pt x="4771646" y="719633"/>
                  <a:pt x="4758437" y="728972"/>
                </a:cubicBezTo>
                <a:cubicBezTo>
                  <a:pt x="4745229" y="738311"/>
                  <a:pt x="4727839" y="743082"/>
                  <a:pt x="4706268" y="743284"/>
                </a:cubicBezTo>
                <a:cubicBezTo>
                  <a:pt x="4697095" y="743340"/>
                  <a:pt x="4687661" y="742077"/>
                  <a:pt x="4677965" y="739495"/>
                </a:cubicBezTo>
                <a:cubicBezTo>
                  <a:pt x="4668270" y="736912"/>
                  <a:pt x="4660368" y="732672"/>
                  <a:pt x="4654259" y="726773"/>
                </a:cubicBezTo>
                <a:cubicBezTo>
                  <a:pt x="4648151" y="720874"/>
                  <a:pt x="4645891" y="712978"/>
                  <a:pt x="4647479" y="703085"/>
                </a:cubicBezTo>
                <a:lnTo>
                  <a:pt x="4650527" y="687839"/>
                </a:lnTo>
                <a:lnTo>
                  <a:pt x="4683430" y="687839"/>
                </a:lnTo>
                <a:lnTo>
                  <a:pt x="4681907" y="695767"/>
                </a:lnTo>
                <a:cubicBezTo>
                  <a:pt x="4681105" y="700685"/>
                  <a:pt x="4682371" y="704400"/>
                  <a:pt x="4685708" y="706913"/>
                </a:cubicBezTo>
                <a:cubicBezTo>
                  <a:pt x="4689045" y="709426"/>
                  <a:pt x="4693177" y="711108"/>
                  <a:pt x="4698105" y="711961"/>
                </a:cubicBezTo>
                <a:cubicBezTo>
                  <a:pt x="4703033" y="712813"/>
                  <a:pt x="4707483" y="713209"/>
                  <a:pt x="4711455" y="713147"/>
                </a:cubicBezTo>
                <a:cubicBezTo>
                  <a:pt x="4720552" y="713064"/>
                  <a:pt x="4727684" y="711400"/>
                  <a:pt x="4732853" y="708154"/>
                </a:cubicBezTo>
                <a:cubicBezTo>
                  <a:pt x="4738021" y="704908"/>
                  <a:pt x="4740653" y="700575"/>
                  <a:pt x="4740748" y="695157"/>
                </a:cubicBezTo>
                <a:cubicBezTo>
                  <a:pt x="4740369" y="688990"/>
                  <a:pt x="4736575" y="684248"/>
                  <a:pt x="4729365" y="680931"/>
                </a:cubicBezTo>
                <a:cubicBezTo>
                  <a:pt x="4722157" y="677613"/>
                  <a:pt x="4713809" y="674301"/>
                  <a:pt x="4704324" y="670993"/>
                </a:cubicBezTo>
                <a:cubicBezTo>
                  <a:pt x="4694839" y="667685"/>
                  <a:pt x="4686492" y="662962"/>
                  <a:pt x="4679283" y="656824"/>
                </a:cubicBezTo>
                <a:cubicBezTo>
                  <a:pt x="4672074" y="650686"/>
                  <a:pt x="4668279" y="641713"/>
                  <a:pt x="4667901" y="629906"/>
                </a:cubicBezTo>
                <a:cubicBezTo>
                  <a:pt x="4668115" y="618649"/>
                  <a:pt x="4671543" y="609374"/>
                  <a:pt x="4678188" y="602080"/>
                </a:cubicBezTo>
                <a:cubicBezTo>
                  <a:pt x="4684833" y="594787"/>
                  <a:pt x="4693409" y="589372"/>
                  <a:pt x="4703918" y="585836"/>
                </a:cubicBezTo>
                <a:cubicBezTo>
                  <a:pt x="4714427" y="582301"/>
                  <a:pt x="4725585" y="580542"/>
                  <a:pt x="4737391" y="580559"/>
                </a:cubicBezTo>
                <a:close/>
                <a:moveTo>
                  <a:pt x="4433805" y="580559"/>
                </a:moveTo>
                <a:cubicBezTo>
                  <a:pt x="4443129" y="580489"/>
                  <a:pt x="4452011" y="581914"/>
                  <a:pt x="4460450" y="584833"/>
                </a:cubicBezTo>
                <a:cubicBezTo>
                  <a:pt x="4468889" y="587753"/>
                  <a:pt x="4475805" y="592585"/>
                  <a:pt x="4481197" y="599331"/>
                </a:cubicBezTo>
                <a:cubicBezTo>
                  <a:pt x="4486589" y="606077"/>
                  <a:pt x="4489375" y="615154"/>
                  <a:pt x="4489555" y="626563"/>
                </a:cubicBezTo>
                <a:cubicBezTo>
                  <a:pt x="4489397" y="632874"/>
                  <a:pt x="4488291" y="640790"/>
                  <a:pt x="4486239" y="650312"/>
                </a:cubicBezTo>
                <a:cubicBezTo>
                  <a:pt x="4484186" y="659834"/>
                  <a:pt x="4482133" y="669101"/>
                  <a:pt x="4480081" y="678114"/>
                </a:cubicBezTo>
                <a:cubicBezTo>
                  <a:pt x="4478029" y="687127"/>
                  <a:pt x="4476923" y="694026"/>
                  <a:pt x="4476765" y="698810"/>
                </a:cubicBezTo>
                <a:cubicBezTo>
                  <a:pt x="4476817" y="703469"/>
                  <a:pt x="4478009" y="706736"/>
                  <a:pt x="4480343" y="708610"/>
                </a:cubicBezTo>
                <a:cubicBezTo>
                  <a:pt x="4482678" y="710485"/>
                  <a:pt x="4485850" y="711388"/>
                  <a:pt x="4489859" y="711318"/>
                </a:cubicBezTo>
                <a:cubicBezTo>
                  <a:pt x="4491739" y="711292"/>
                  <a:pt x="4493313" y="711191"/>
                  <a:pt x="4494584" y="711013"/>
                </a:cubicBezTo>
                <a:cubicBezTo>
                  <a:pt x="4495853" y="710835"/>
                  <a:pt x="4496514" y="710733"/>
                  <a:pt x="4496565" y="710708"/>
                </a:cubicBezTo>
                <a:lnTo>
                  <a:pt x="4491078" y="739627"/>
                </a:lnTo>
                <a:cubicBezTo>
                  <a:pt x="4491110" y="739665"/>
                  <a:pt x="4489829" y="739818"/>
                  <a:pt x="4487233" y="740084"/>
                </a:cubicBezTo>
                <a:cubicBezTo>
                  <a:pt x="4484639" y="740350"/>
                  <a:pt x="4480540" y="740502"/>
                  <a:pt x="4474939" y="740540"/>
                </a:cubicBezTo>
                <a:cubicBezTo>
                  <a:pt x="4466121" y="740800"/>
                  <a:pt x="4458251" y="739139"/>
                  <a:pt x="4451332" y="735556"/>
                </a:cubicBezTo>
                <a:cubicBezTo>
                  <a:pt x="4444413" y="731974"/>
                  <a:pt x="4440197" y="724910"/>
                  <a:pt x="4438685" y="714366"/>
                </a:cubicBezTo>
                <a:lnTo>
                  <a:pt x="4438075" y="714366"/>
                </a:lnTo>
                <a:cubicBezTo>
                  <a:pt x="4438141" y="714723"/>
                  <a:pt x="4436111" y="717222"/>
                  <a:pt x="4431987" y="721863"/>
                </a:cubicBezTo>
                <a:cubicBezTo>
                  <a:pt x="4427863" y="726504"/>
                  <a:pt x="4421857" y="731145"/>
                  <a:pt x="4413971" y="735786"/>
                </a:cubicBezTo>
                <a:cubicBezTo>
                  <a:pt x="4406085" y="740428"/>
                  <a:pt x="4396534" y="742927"/>
                  <a:pt x="4385316" y="743284"/>
                </a:cubicBezTo>
                <a:cubicBezTo>
                  <a:pt x="4373069" y="743278"/>
                  <a:pt x="4362687" y="739941"/>
                  <a:pt x="4354173" y="733274"/>
                </a:cubicBezTo>
                <a:cubicBezTo>
                  <a:pt x="4345659" y="726606"/>
                  <a:pt x="4341217" y="716643"/>
                  <a:pt x="4340850" y="703384"/>
                </a:cubicBezTo>
                <a:cubicBezTo>
                  <a:pt x="4341065" y="691628"/>
                  <a:pt x="4344501" y="681872"/>
                  <a:pt x="4351157" y="674115"/>
                </a:cubicBezTo>
                <a:cubicBezTo>
                  <a:pt x="4357813" y="666358"/>
                  <a:pt x="4366401" y="660252"/>
                  <a:pt x="4376921" y="655797"/>
                </a:cubicBezTo>
                <a:cubicBezTo>
                  <a:pt x="4387440" y="651342"/>
                  <a:pt x="4398601" y="648190"/>
                  <a:pt x="4410403" y="646340"/>
                </a:cubicBezTo>
                <a:cubicBezTo>
                  <a:pt x="4422207" y="644490"/>
                  <a:pt x="4433361" y="643594"/>
                  <a:pt x="4443869" y="643652"/>
                </a:cubicBezTo>
                <a:lnTo>
                  <a:pt x="4449358" y="643652"/>
                </a:lnTo>
                <a:cubicBezTo>
                  <a:pt x="4449435" y="643385"/>
                  <a:pt x="4449739" y="641783"/>
                  <a:pt x="4450273" y="638846"/>
                </a:cubicBezTo>
                <a:cubicBezTo>
                  <a:pt x="4450807" y="635909"/>
                  <a:pt x="4451111" y="633239"/>
                  <a:pt x="4451187" y="630835"/>
                </a:cubicBezTo>
                <a:cubicBezTo>
                  <a:pt x="4451169" y="624694"/>
                  <a:pt x="4449072" y="619964"/>
                  <a:pt x="4444898" y="616645"/>
                </a:cubicBezTo>
                <a:cubicBezTo>
                  <a:pt x="4440724" y="613327"/>
                  <a:pt x="4434587" y="611648"/>
                  <a:pt x="4426487" y="611610"/>
                </a:cubicBezTo>
                <a:cubicBezTo>
                  <a:pt x="4418713" y="611787"/>
                  <a:pt x="4411319" y="613027"/>
                  <a:pt x="4404303" y="615329"/>
                </a:cubicBezTo>
                <a:cubicBezTo>
                  <a:pt x="4397287" y="617630"/>
                  <a:pt x="4391541" y="619932"/>
                  <a:pt x="4387067" y="622234"/>
                </a:cubicBezTo>
                <a:cubicBezTo>
                  <a:pt x="4382592" y="624536"/>
                  <a:pt x="4380281" y="625776"/>
                  <a:pt x="4380131" y="625953"/>
                </a:cubicBezTo>
                <a:lnTo>
                  <a:pt x="4371300" y="597302"/>
                </a:lnTo>
                <a:cubicBezTo>
                  <a:pt x="4371450" y="597095"/>
                  <a:pt x="4374367" y="595648"/>
                  <a:pt x="4380050" y="592961"/>
                </a:cubicBezTo>
                <a:cubicBezTo>
                  <a:pt x="4385733" y="590274"/>
                  <a:pt x="4393280" y="587587"/>
                  <a:pt x="4402691" y="584899"/>
                </a:cubicBezTo>
                <a:cubicBezTo>
                  <a:pt x="4412101" y="582212"/>
                  <a:pt x="4422473" y="580765"/>
                  <a:pt x="4433805" y="580559"/>
                </a:cubicBezTo>
                <a:close/>
                <a:moveTo>
                  <a:pt x="4268447" y="580559"/>
                </a:moveTo>
                <a:cubicBezTo>
                  <a:pt x="4289158" y="580855"/>
                  <a:pt x="4304647" y="586350"/>
                  <a:pt x="4314915" y="597043"/>
                </a:cubicBezTo>
                <a:cubicBezTo>
                  <a:pt x="4325183" y="607737"/>
                  <a:pt x="4330309" y="621849"/>
                  <a:pt x="4330296" y="639379"/>
                </a:cubicBezTo>
                <a:cubicBezTo>
                  <a:pt x="4330081" y="646410"/>
                  <a:pt x="4329218" y="652754"/>
                  <a:pt x="4327708" y="658410"/>
                </a:cubicBezTo>
                <a:cubicBezTo>
                  <a:pt x="4326198" y="664066"/>
                  <a:pt x="4325335" y="667059"/>
                  <a:pt x="4325120" y="667388"/>
                </a:cubicBezTo>
                <a:lnTo>
                  <a:pt x="4218131" y="667388"/>
                </a:lnTo>
                <a:cubicBezTo>
                  <a:pt x="4218093" y="667452"/>
                  <a:pt x="4217939" y="668240"/>
                  <a:pt x="4217673" y="669753"/>
                </a:cubicBezTo>
                <a:cubicBezTo>
                  <a:pt x="4217406" y="671265"/>
                  <a:pt x="4217253" y="673121"/>
                  <a:pt x="4217215" y="675320"/>
                </a:cubicBezTo>
                <a:cubicBezTo>
                  <a:pt x="4217299" y="685737"/>
                  <a:pt x="4220717" y="694190"/>
                  <a:pt x="4227469" y="700679"/>
                </a:cubicBezTo>
                <a:cubicBezTo>
                  <a:pt x="4234223" y="707168"/>
                  <a:pt x="4243817" y="710511"/>
                  <a:pt x="4256249" y="710708"/>
                </a:cubicBezTo>
                <a:cubicBezTo>
                  <a:pt x="4264717" y="710497"/>
                  <a:pt x="4272583" y="709021"/>
                  <a:pt x="4279851" y="706279"/>
                </a:cubicBezTo>
                <a:cubicBezTo>
                  <a:pt x="4287117" y="703537"/>
                  <a:pt x="4292995" y="700795"/>
                  <a:pt x="4297485" y="698053"/>
                </a:cubicBezTo>
                <a:cubicBezTo>
                  <a:pt x="4301973" y="695312"/>
                  <a:pt x="4304283" y="693835"/>
                  <a:pt x="4304414" y="693624"/>
                </a:cubicBezTo>
                <a:lnTo>
                  <a:pt x="4314767" y="722886"/>
                </a:lnTo>
                <a:cubicBezTo>
                  <a:pt x="4314647" y="723138"/>
                  <a:pt x="4311909" y="724901"/>
                  <a:pt x="4306553" y="728174"/>
                </a:cubicBezTo>
                <a:cubicBezTo>
                  <a:pt x="4301197" y="731448"/>
                  <a:pt x="4293945" y="734722"/>
                  <a:pt x="4284793" y="737995"/>
                </a:cubicBezTo>
                <a:cubicBezTo>
                  <a:pt x="4275643" y="741269"/>
                  <a:pt x="4265315" y="743032"/>
                  <a:pt x="4253810" y="743284"/>
                </a:cubicBezTo>
                <a:cubicBezTo>
                  <a:pt x="4229456" y="742848"/>
                  <a:pt x="4210802" y="736413"/>
                  <a:pt x="4197849" y="723981"/>
                </a:cubicBezTo>
                <a:cubicBezTo>
                  <a:pt x="4184895" y="711548"/>
                  <a:pt x="4178359" y="695735"/>
                  <a:pt x="4178239" y="676540"/>
                </a:cubicBezTo>
                <a:cubicBezTo>
                  <a:pt x="4178393" y="658757"/>
                  <a:pt x="4182349" y="642652"/>
                  <a:pt x="4190107" y="628224"/>
                </a:cubicBezTo>
                <a:cubicBezTo>
                  <a:pt x="4197864" y="613796"/>
                  <a:pt x="4208502" y="602297"/>
                  <a:pt x="4222019" y="593726"/>
                </a:cubicBezTo>
                <a:cubicBezTo>
                  <a:pt x="4235538" y="585157"/>
                  <a:pt x="4251014" y="580767"/>
                  <a:pt x="4268447" y="580559"/>
                </a:cubicBezTo>
                <a:close/>
                <a:moveTo>
                  <a:pt x="3835779" y="554613"/>
                </a:moveTo>
                <a:cubicBezTo>
                  <a:pt x="3823829" y="555025"/>
                  <a:pt x="3814184" y="559765"/>
                  <a:pt x="3806846" y="568831"/>
                </a:cubicBezTo>
                <a:cubicBezTo>
                  <a:pt x="3799509" y="577897"/>
                  <a:pt x="3795735" y="588812"/>
                  <a:pt x="3795525" y="601575"/>
                </a:cubicBezTo>
                <a:cubicBezTo>
                  <a:pt x="3795461" y="610171"/>
                  <a:pt x="3798105" y="617299"/>
                  <a:pt x="3803453" y="622960"/>
                </a:cubicBezTo>
                <a:cubicBezTo>
                  <a:pt x="3808803" y="628620"/>
                  <a:pt x="3817240" y="631555"/>
                  <a:pt x="3828765" y="631765"/>
                </a:cubicBezTo>
                <a:cubicBezTo>
                  <a:pt x="3840245" y="631574"/>
                  <a:pt x="3849991" y="628296"/>
                  <a:pt x="3858003" y="621930"/>
                </a:cubicBezTo>
                <a:cubicBezTo>
                  <a:pt x="3866014" y="615565"/>
                  <a:pt x="3870195" y="607255"/>
                  <a:pt x="3870543" y="597001"/>
                </a:cubicBezTo>
                <a:cubicBezTo>
                  <a:pt x="3870391" y="585629"/>
                  <a:pt x="3867189" y="575820"/>
                  <a:pt x="3860937" y="567573"/>
                </a:cubicBezTo>
                <a:cubicBezTo>
                  <a:pt x="3854685" y="559327"/>
                  <a:pt x="3846299" y="555006"/>
                  <a:pt x="3835779" y="554613"/>
                </a:cubicBezTo>
                <a:close/>
                <a:moveTo>
                  <a:pt x="3342237" y="554613"/>
                </a:moveTo>
                <a:cubicBezTo>
                  <a:pt x="3332337" y="554882"/>
                  <a:pt x="3323777" y="558878"/>
                  <a:pt x="3316555" y="566603"/>
                </a:cubicBezTo>
                <a:cubicBezTo>
                  <a:pt x="3309333" y="574327"/>
                  <a:pt x="3303384" y="584164"/>
                  <a:pt x="3298707" y="596114"/>
                </a:cubicBezTo>
                <a:cubicBezTo>
                  <a:pt x="3294029" y="608064"/>
                  <a:pt x="3290558" y="620511"/>
                  <a:pt x="3288291" y="633456"/>
                </a:cubicBezTo>
                <a:cubicBezTo>
                  <a:pt x="3286025" y="646402"/>
                  <a:pt x="3284897" y="658230"/>
                  <a:pt x="3284909" y="668941"/>
                </a:cubicBezTo>
                <a:cubicBezTo>
                  <a:pt x="3284794" y="680850"/>
                  <a:pt x="3286853" y="690339"/>
                  <a:pt x="3291083" y="697409"/>
                </a:cubicBezTo>
                <a:cubicBezTo>
                  <a:pt x="3295315" y="704478"/>
                  <a:pt x="3302404" y="708098"/>
                  <a:pt x="3312353" y="708270"/>
                </a:cubicBezTo>
                <a:cubicBezTo>
                  <a:pt x="3322547" y="707985"/>
                  <a:pt x="3331279" y="703906"/>
                  <a:pt x="3338549" y="696032"/>
                </a:cubicBezTo>
                <a:cubicBezTo>
                  <a:pt x="3345818" y="688158"/>
                  <a:pt x="3351748" y="678201"/>
                  <a:pt x="3356340" y="666159"/>
                </a:cubicBezTo>
                <a:cubicBezTo>
                  <a:pt x="3360931" y="654117"/>
                  <a:pt x="3364308" y="641702"/>
                  <a:pt x="3366469" y="628912"/>
                </a:cubicBezTo>
                <a:cubicBezTo>
                  <a:pt x="3368631" y="616122"/>
                  <a:pt x="3369702" y="604669"/>
                  <a:pt x="3369681" y="594552"/>
                </a:cubicBezTo>
                <a:cubicBezTo>
                  <a:pt x="3369795" y="582350"/>
                  <a:pt x="3367737" y="572683"/>
                  <a:pt x="3363506" y="565550"/>
                </a:cubicBezTo>
                <a:cubicBezTo>
                  <a:pt x="3359275" y="558417"/>
                  <a:pt x="3352185" y="554771"/>
                  <a:pt x="3342237" y="554613"/>
                </a:cubicBezTo>
                <a:close/>
                <a:moveTo>
                  <a:pt x="5005847" y="523256"/>
                </a:moveTo>
                <a:lnTo>
                  <a:pt x="5068027" y="523256"/>
                </a:lnTo>
                <a:lnTo>
                  <a:pt x="5053396" y="599436"/>
                </a:lnTo>
                <a:cubicBezTo>
                  <a:pt x="5052565" y="603191"/>
                  <a:pt x="5051713" y="606337"/>
                  <a:pt x="5050843" y="608874"/>
                </a:cubicBezTo>
                <a:cubicBezTo>
                  <a:pt x="5049974" y="611412"/>
                  <a:pt x="5049503" y="612731"/>
                  <a:pt x="5049433" y="612833"/>
                </a:cubicBezTo>
                <a:lnTo>
                  <a:pt x="5050043" y="612833"/>
                </a:lnTo>
                <a:cubicBezTo>
                  <a:pt x="5050990" y="610709"/>
                  <a:pt x="5053940" y="607108"/>
                  <a:pt x="5058894" y="602030"/>
                </a:cubicBezTo>
                <a:cubicBezTo>
                  <a:pt x="5063848" y="596951"/>
                  <a:pt x="5070614" y="592177"/>
                  <a:pt x="5079191" y="587708"/>
                </a:cubicBezTo>
                <a:cubicBezTo>
                  <a:pt x="5087769" y="583239"/>
                  <a:pt x="5097967" y="580856"/>
                  <a:pt x="5109784" y="580559"/>
                </a:cubicBezTo>
                <a:cubicBezTo>
                  <a:pt x="5123363" y="580577"/>
                  <a:pt x="5134123" y="584117"/>
                  <a:pt x="5142066" y="591178"/>
                </a:cubicBezTo>
                <a:cubicBezTo>
                  <a:pt x="5150009" y="598239"/>
                  <a:pt x="5154069" y="608707"/>
                  <a:pt x="5154247" y="622583"/>
                </a:cubicBezTo>
                <a:cubicBezTo>
                  <a:pt x="5154093" y="629253"/>
                  <a:pt x="5153014" y="637757"/>
                  <a:pt x="5151009" y="648097"/>
                </a:cubicBezTo>
                <a:cubicBezTo>
                  <a:pt x="5149005" y="658437"/>
                  <a:pt x="5147001" y="668389"/>
                  <a:pt x="5144995" y="677953"/>
                </a:cubicBezTo>
                <a:cubicBezTo>
                  <a:pt x="5142989" y="687518"/>
                  <a:pt x="5141909" y="694472"/>
                  <a:pt x="5141750" y="698816"/>
                </a:cubicBezTo>
                <a:cubicBezTo>
                  <a:pt x="5141781" y="703606"/>
                  <a:pt x="5142938" y="706909"/>
                  <a:pt x="5145217" y="708726"/>
                </a:cubicBezTo>
                <a:cubicBezTo>
                  <a:pt x="5147497" y="710543"/>
                  <a:pt x="5150710" y="711407"/>
                  <a:pt x="5154857" y="711318"/>
                </a:cubicBezTo>
                <a:cubicBezTo>
                  <a:pt x="5156590" y="711292"/>
                  <a:pt x="5158076" y="711191"/>
                  <a:pt x="5159314" y="711013"/>
                </a:cubicBezTo>
                <a:cubicBezTo>
                  <a:pt x="5160553" y="710835"/>
                  <a:pt x="5161200" y="710733"/>
                  <a:pt x="5161257" y="710708"/>
                </a:cubicBezTo>
                <a:lnTo>
                  <a:pt x="5155771" y="739627"/>
                </a:lnTo>
                <a:cubicBezTo>
                  <a:pt x="5155727" y="739665"/>
                  <a:pt x="5154367" y="739818"/>
                  <a:pt x="5151695" y="740084"/>
                </a:cubicBezTo>
                <a:cubicBezTo>
                  <a:pt x="5149021" y="740350"/>
                  <a:pt x="5145301" y="740502"/>
                  <a:pt x="5140531" y="740540"/>
                </a:cubicBezTo>
                <a:cubicBezTo>
                  <a:pt x="5134878" y="740687"/>
                  <a:pt x="5129100" y="740089"/>
                  <a:pt x="5123198" y="738748"/>
                </a:cubicBezTo>
                <a:cubicBezTo>
                  <a:pt x="5117295" y="737406"/>
                  <a:pt x="5112307" y="734440"/>
                  <a:pt x="5108231" y="729851"/>
                </a:cubicBezTo>
                <a:cubicBezTo>
                  <a:pt x="5104157" y="725262"/>
                  <a:pt x="5102032" y="718169"/>
                  <a:pt x="5101859" y="708574"/>
                </a:cubicBezTo>
                <a:cubicBezTo>
                  <a:pt x="5102009" y="702825"/>
                  <a:pt x="5103063" y="695044"/>
                  <a:pt x="5105017" y="685230"/>
                </a:cubicBezTo>
                <a:cubicBezTo>
                  <a:pt x="5106973" y="675416"/>
                  <a:pt x="5108929" y="665737"/>
                  <a:pt x="5110885" y="656193"/>
                </a:cubicBezTo>
                <a:cubicBezTo>
                  <a:pt x="5112842" y="646649"/>
                  <a:pt x="5113897" y="639408"/>
                  <a:pt x="5114051" y="634470"/>
                </a:cubicBezTo>
                <a:cubicBezTo>
                  <a:pt x="5114064" y="628628"/>
                  <a:pt x="5112439" y="624082"/>
                  <a:pt x="5109175" y="620830"/>
                </a:cubicBezTo>
                <a:cubicBezTo>
                  <a:pt x="5105911" y="617579"/>
                  <a:pt x="5100933" y="615928"/>
                  <a:pt x="5094239" y="615877"/>
                </a:cubicBezTo>
                <a:cubicBezTo>
                  <a:pt x="5080181" y="616341"/>
                  <a:pt x="5068293" y="621891"/>
                  <a:pt x="5058578" y="632527"/>
                </a:cubicBezTo>
                <a:cubicBezTo>
                  <a:pt x="5048862" y="643163"/>
                  <a:pt x="5042461" y="656105"/>
                  <a:pt x="5039375" y="671351"/>
                </a:cubicBezTo>
                <a:lnTo>
                  <a:pt x="5025964" y="739626"/>
                </a:lnTo>
                <a:lnTo>
                  <a:pt x="4987255" y="739626"/>
                </a:lnTo>
                <a:lnTo>
                  <a:pt x="5023526" y="552174"/>
                </a:lnTo>
                <a:lnTo>
                  <a:pt x="5000361" y="552174"/>
                </a:lnTo>
                <a:close/>
                <a:moveTo>
                  <a:pt x="3597589" y="523256"/>
                </a:moveTo>
                <a:lnTo>
                  <a:pt x="3749347" y="523256"/>
                </a:lnTo>
                <a:lnTo>
                  <a:pt x="3743862" y="550656"/>
                </a:lnTo>
                <a:lnTo>
                  <a:pt x="3612217" y="739626"/>
                </a:lnTo>
                <a:lnTo>
                  <a:pt x="3569859" y="739626"/>
                </a:lnTo>
                <a:lnTo>
                  <a:pt x="3689924" y="565585"/>
                </a:lnTo>
                <a:cubicBezTo>
                  <a:pt x="3692425" y="562074"/>
                  <a:pt x="3694507" y="559420"/>
                  <a:pt x="3696171" y="557623"/>
                </a:cubicBezTo>
                <a:cubicBezTo>
                  <a:pt x="3697835" y="555826"/>
                  <a:pt x="3698698" y="554924"/>
                  <a:pt x="3698761" y="554918"/>
                </a:cubicBezTo>
                <a:lnTo>
                  <a:pt x="3698761" y="554309"/>
                </a:lnTo>
                <a:cubicBezTo>
                  <a:pt x="3698685" y="554347"/>
                  <a:pt x="3697390" y="554499"/>
                  <a:pt x="3694876" y="554765"/>
                </a:cubicBezTo>
                <a:cubicBezTo>
                  <a:pt x="3692362" y="555032"/>
                  <a:pt x="3689086" y="555184"/>
                  <a:pt x="3685049" y="555222"/>
                </a:cubicBezTo>
                <a:lnTo>
                  <a:pt x="3625321" y="555222"/>
                </a:lnTo>
                <a:lnTo>
                  <a:pt x="3620445" y="580825"/>
                </a:lnTo>
                <a:lnTo>
                  <a:pt x="3586315" y="580825"/>
                </a:lnTo>
                <a:close/>
                <a:moveTo>
                  <a:pt x="3837913" y="519599"/>
                </a:moveTo>
                <a:cubicBezTo>
                  <a:pt x="3859207" y="519756"/>
                  <a:pt x="3876515" y="526749"/>
                  <a:pt x="3889836" y="540578"/>
                </a:cubicBezTo>
                <a:cubicBezTo>
                  <a:pt x="3903157" y="554407"/>
                  <a:pt x="3910023" y="574129"/>
                  <a:pt x="3910435" y="599745"/>
                </a:cubicBezTo>
                <a:cubicBezTo>
                  <a:pt x="3910405" y="614589"/>
                  <a:pt x="3907647" y="630249"/>
                  <a:pt x="3902157" y="646727"/>
                </a:cubicBezTo>
                <a:cubicBezTo>
                  <a:pt x="3896669" y="663205"/>
                  <a:pt x="3888625" y="678743"/>
                  <a:pt x="3878025" y="693340"/>
                </a:cubicBezTo>
                <a:cubicBezTo>
                  <a:pt x="3867427" y="707938"/>
                  <a:pt x="3854447" y="719838"/>
                  <a:pt x="3839087" y="729040"/>
                </a:cubicBezTo>
                <a:cubicBezTo>
                  <a:pt x="3823727" y="738243"/>
                  <a:pt x="3806161" y="742991"/>
                  <a:pt x="3786389" y="743284"/>
                </a:cubicBezTo>
                <a:cubicBezTo>
                  <a:pt x="3772559" y="742878"/>
                  <a:pt x="3761772" y="741254"/>
                  <a:pt x="3754029" y="738412"/>
                </a:cubicBezTo>
                <a:cubicBezTo>
                  <a:pt x="3746285" y="735570"/>
                  <a:pt x="3742351" y="733947"/>
                  <a:pt x="3742223" y="733541"/>
                </a:cubicBezTo>
                <a:lnTo>
                  <a:pt x="3757461" y="701864"/>
                </a:lnTo>
                <a:cubicBezTo>
                  <a:pt x="3757639" y="702130"/>
                  <a:pt x="3760481" y="703198"/>
                  <a:pt x="3765987" y="705067"/>
                </a:cubicBezTo>
                <a:cubicBezTo>
                  <a:pt x="3771493" y="706935"/>
                  <a:pt x="3778599" y="708003"/>
                  <a:pt x="3787303" y="708270"/>
                </a:cubicBezTo>
                <a:cubicBezTo>
                  <a:pt x="3799107" y="708106"/>
                  <a:pt x="3809677" y="705248"/>
                  <a:pt x="3819009" y="699695"/>
                </a:cubicBezTo>
                <a:cubicBezTo>
                  <a:pt x="3828343" y="694143"/>
                  <a:pt x="3836339" y="686881"/>
                  <a:pt x="3842997" y="677908"/>
                </a:cubicBezTo>
                <a:cubicBezTo>
                  <a:pt x="3849654" y="668936"/>
                  <a:pt x="3854872" y="659238"/>
                  <a:pt x="3858651" y="648814"/>
                </a:cubicBezTo>
                <a:lnTo>
                  <a:pt x="3858040" y="648814"/>
                </a:lnTo>
                <a:cubicBezTo>
                  <a:pt x="3853129" y="653577"/>
                  <a:pt x="3846865" y="657294"/>
                  <a:pt x="3839247" y="659964"/>
                </a:cubicBezTo>
                <a:cubicBezTo>
                  <a:pt x="3831630" y="662634"/>
                  <a:pt x="3823765" y="663991"/>
                  <a:pt x="3815651" y="664036"/>
                </a:cubicBezTo>
                <a:cubicBezTo>
                  <a:pt x="3796206" y="663586"/>
                  <a:pt x="3781315" y="657711"/>
                  <a:pt x="3770977" y="646410"/>
                </a:cubicBezTo>
                <a:cubicBezTo>
                  <a:pt x="3760639" y="635110"/>
                  <a:pt x="3755423" y="621079"/>
                  <a:pt x="3755329" y="604320"/>
                </a:cubicBezTo>
                <a:cubicBezTo>
                  <a:pt x="3755406" y="590217"/>
                  <a:pt x="3758771" y="576752"/>
                  <a:pt x="3765425" y="563922"/>
                </a:cubicBezTo>
                <a:cubicBezTo>
                  <a:pt x="3772079" y="551093"/>
                  <a:pt x="3781563" y="540568"/>
                  <a:pt x="3793873" y="532347"/>
                </a:cubicBezTo>
                <a:cubicBezTo>
                  <a:pt x="3806185" y="524126"/>
                  <a:pt x="3820865" y="519877"/>
                  <a:pt x="3837913" y="519599"/>
                </a:cubicBezTo>
                <a:close/>
                <a:moveTo>
                  <a:pt x="3343456" y="519599"/>
                </a:moveTo>
                <a:cubicBezTo>
                  <a:pt x="3367835" y="519946"/>
                  <a:pt x="3385127" y="526710"/>
                  <a:pt x="3395332" y="539890"/>
                </a:cubicBezTo>
                <a:cubicBezTo>
                  <a:pt x="3405537" y="553070"/>
                  <a:pt x="3410487" y="570579"/>
                  <a:pt x="3410181" y="592418"/>
                </a:cubicBezTo>
                <a:cubicBezTo>
                  <a:pt x="3410248" y="606568"/>
                  <a:pt x="3408592" y="622185"/>
                  <a:pt x="3405213" y="639270"/>
                </a:cubicBezTo>
                <a:cubicBezTo>
                  <a:pt x="3401833" y="656355"/>
                  <a:pt x="3396330" y="672780"/>
                  <a:pt x="3388703" y="688544"/>
                </a:cubicBezTo>
                <a:cubicBezTo>
                  <a:pt x="3381076" y="704308"/>
                  <a:pt x="3370924" y="717284"/>
                  <a:pt x="3358247" y="727471"/>
                </a:cubicBezTo>
                <a:cubicBezTo>
                  <a:pt x="3345569" y="737658"/>
                  <a:pt x="3329967" y="742929"/>
                  <a:pt x="3311438" y="743284"/>
                </a:cubicBezTo>
                <a:cubicBezTo>
                  <a:pt x="3287193" y="742942"/>
                  <a:pt x="3269939" y="736166"/>
                  <a:pt x="3259677" y="722954"/>
                </a:cubicBezTo>
                <a:cubicBezTo>
                  <a:pt x="3249415" y="709742"/>
                  <a:pt x="3244427" y="692145"/>
                  <a:pt x="3244713" y="670160"/>
                </a:cubicBezTo>
                <a:cubicBezTo>
                  <a:pt x="3244644" y="656012"/>
                  <a:pt x="3246285" y="640410"/>
                  <a:pt x="3249639" y="623355"/>
                </a:cubicBezTo>
                <a:cubicBezTo>
                  <a:pt x="3252992" y="606300"/>
                  <a:pt x="3258471" y="589911"/>
                  <a:pt x="3266077" y="574186"/>
                </a:cubicBezTo>
                <a:cubicBezTo>
                  <a:pt x="3273683" y="558462"/>
                  <a:pt x="3283830" y="545521"/>
                  <a:pt x="3296519" y="535364"/>
                </a:cubicBezTo>
                <a:cubicBezTo>
                  <a:pt x="3309208" y="525207"/>
                  <a:pt x="3324853" y="519952"/>
                  <a:pt x="3343456" y="519599"/>
                </a:cubicBezTo>
                <a:close/>
                <a:moveTo>
                  <a:pt x="3153349" y="519599"/>
                </a:moveTo>
                <a:cubicBezTo>
                  <a:pt x="3171809" y="519750"/>
                  <a:pt x="3187219" y="524699"/>
                  <a:pt x="3199579" y="534445"/>
                </a:cubicBezTo>
                <a:cubicBezTo>
                  <a:pt x="3211940" y="544191"/>
                  <a:pt x="3218361" y="557824"/>
                  <a:pt x="3218843" y="575345"/>
                </a:cubicBezTo>
                <a:cubicBezTo>
                  <a:pt x="3218548" y="589277"/>
                  <a:pt x="3214531" y="601522"/>
                  <a:pt x="3206794" y="612081"/>
                </a:cubicBezTo>
                <a:cubicBezTo>
                  <a:pt x="3199057" y="622640"/>
                  <a:pt x="3189371" y="632066"/>
                  <a:pt x="3177735" y="640359"/>
                </a:cubicBezTo>
                <a:cubicBezTo>
                  <a:pt x="3166100" y="648652"/>
                  <a:pt x="3154288" y="656365"/>
                  <a:pt x="3142299" y="663500"/>
                </a:cubicBezTo>
                <a:cubicBezTo>
                  <a:pt x="3130311" y="670634"/>
                  <a:pt x="3119917" y="677743"/>
                  <a:pt x="3111119" y="684826"/>
                </a:cubicBezTo>
                <a:cubicBezTo>
                  <a:pt x="3102321" y="691910"/>
                  <a:pt x="3096891" y="699521"/>
                  <a:pt x="3094828" y="707660"/>
                </a:cubicBezTo>
                <a:lnTo>
                  <a:pt x="3166455" y="707660"/>
                </a:lnTo>
                <a:lnTo>
                  <a:pt x="3171942" y="680221"/>
                </a:lnTo>
                <a:lnTo>
                  <a:pt x="3206053" y="680221"/>
                </a:lnTo>
                <a:lnTo>
                  <a:pt x="3194481" y="739626"/>
                </a:lnTo>
                <a:lnTo>
                  <a:pt x="3047279" y="739626"/>
                </a:lnTo>
                <a:cubicBezTo>
                  <a:pt x="3047803" y="720183"/>
                  <a:pt x="3052411" y="703803"/>
                  <a:pt x="3061102" y="690488"/>
                </a:cubicBezTo>
                <a:cubicBezTo>
                  <a:pt x="3069793" y="677173"/>
                  <a:pt x="3080517" y="665835"/>
                  <a:pt x="3093272" y="656473"/>
                </a:cubicBezTo>
                <a:cubicBezTo>
                  <a:pt x="3106027" y="647111"/>
                  <a:pt x="3118765" y="638639"/>
                  <a:pt x="3131484" y="631056"/>
                </a:cubicBezTo>
                <a:cubicBezTo>
                  <a:pt x="3144203" y="623473"/>
                  <a:pt x="3154853" y="615691"/>
                  <a:pt x="3163435" y="607712"/>
                </a:cubicBezTo>
                <a:cubicBezTo>
                  <a:pt x="3172016" y="599733"/>
                  <a:pt x="3176477" y="590468"/>
                  <a:pt x="3176819" y="579918"/>
                </a:cubicBezTo>
                <a:cubicBezTo>
                  <a:pt x="3176679" y="571794"/>
                  <a:pt x="3174063" y="565557"/>
                  <a:pt x="3168970" y="561206"/>
                </a:cubicBezTo>
                <a:cubicBezTo>
                  <a:pt x="3163877" y="556855"/>
                  <a:pt x="3157147" y="554657"/>
                  <a:pt x="3148777" y="554613"/>
                </a:cubicBezTo>
                <a:cubicBezTo>
                  <a:pt x="3140061" y="554944"/>
                  <a:pt x="3132297" y="557262"/>
                  <a:pt x="3125488" y="561568"/>
                </a:cubicBezTo>
                <a:cubicBezTo>
                  <a:pt x="3118679" y="565874"/>
                  <a:pt x="3113309" y="570180"/>
                  <a:pt x="3109379" y="574486"/>
                </a:cubicBezTo>
                <a:cubicBezTo>
                  <a:pt x="3105449" y="578792"/>
                  <a:pt x="3103443" y="581111"/>
                  <a:pt x="3103362" y="581442"/>
                </a:cubicBezTo>
                <a:lnTo>
                  <a:pt x="3077149" y="560711"/>
                </a:lnTo>
                <a:cubicBezTo>
                  <a:pt x="3077221" y="560203"/>
                  <a:pt x="3080329" y="556650"/>
                  <a:pt x="3086474" y="550052"/>
                </a:cubicBezTo>
                <a:cubicBezTo>
                  <a:pt x="3092619" y="543454"/>
                  <a:pt x="3101371" y="536856"/>
                  <a:pt x="3112732" y="530257"/>
                </a:cubicBezTo>
                <a:cubicBezTo>
                  <a:pt x="3124092" y="523659"/>
                  <a:pt x="3137631" y="520106"/>
                  <a:pt x="3153349" y="519599"/>
                </a:cubicBezTo>
                <a:close/>
                <a:moveTo>
                  <a:pt x="4838589" y="513807"/>
                </a:moveTo>
                <a:lnTo>
                  <a:pt x="4869963" y="513807"/>
                </a:lnTo>
                <a:cubicBezTo>
                  <a:pt x="4875057" y="525744"/>
                  <a:pt x="4879103" y="538671"/>
                  <a:pt x="4882104" y="552588"/>
                </a:cubicBezTo>
                <a:cubicBezTo>
                  <a:pt x="4885104" y="566505"/>
                  <a:pt x="4886639" y="581108"/>
                  <a:pt x="4886709" y="596396"/>
                </a:cubicBezTo>
                <a:cubicBezTo>
                  <a:pt x="4886824" y="628522"/>
                  <a:pt x="4881723" y="658896"/>
                  <a:pt x="4871405" y="687518"/>
                </a:cubicBezTo>
                <a:cubicBezTo>
                  <a:pt x="4861088" y="716139"/>
                  <a:pt x="4844866" y="743161"/>
                  <a:pt x="4822739" y="768582"/>
                </a:cubicBezTo>
                <a:lnTo>
                  <a:pt x="4788906" y="768582"/>
                </a:lnTo>
                <a:cubicBezTo>
                  <a:pt x="4810096" y="742170"/>
                  <a:pt x="4826009" y="714463"/>
                  <a:pt x="4836645" y="685461"/>
                </a:cubicBezTo>
                <a:cubicBezTo>
                  <a:pt x="4847281" y="656458"/>
                  <a:pt x="4852603" y="626465"/>
                  <a:pt x="4852609" y="595482"/>
                </a:cubicBezTo>
                <a:cubicBezTo>
                  <a:pt x="4852635" y="581451"/>
                  <a:pt x="4851517" y="567610"/>
                  <a:pt x="4849257" y="553959"/>
                </a:cubicBezTo>
                <a:cubicBezTo>
                  <a:pt x="4846996" y="540309"/>
                  <a:pt x="4843440" y="526925"/>
                  <a:pt x="4838589" y="513807"/>
                </a:cubicBezTo>
                <a:close/>
                <a:moveTo>
                  <a:pt x="3023847" y="513807"/>
                </a:moveTo>
                <a:lnTo>
                  <a:pt x="3057985" y="513807"/>
                </a:lnTo>
                <a:cubicBezTo>
                  <a:pt x="3036783" y="540067"/>
                  <a:pt x="3020818" y="567699"/>
                  <a:pt x="3010093" y="596701"/>
                </a:cubicBezTo>
                <a:cubicBezTo>
                  <a:pt x="2999368" y="625704"/>
                  <a:pt x="2993996" y="655773"/>
                  <a:pt x="2993977" y="686908"/>
                </a:cubicBezTo>
                <a:cubicBezTo>
                  <a:pt x="2993965" y="700940"/>
                  <a:pt x="2995133" y="714780"/>
                  <a:pt x="2997482" y="728431"/>
                </a:cubicBezTo>
                <a:cubicBezTo>
                  <a:pt x="2999832" y="742081"/>
                  <a:pt x="3003439" y="755465"/>
                  <a:pt x="3008303" y="768582"/>
                </a:cubicBezTo>
                <a:lnTo>
                  <a:pt x="2976623" y="768582"/>
                </a:lnTo>
                <a:cubicBezTo>
                  <a:pt x="2971675" y="756513"/>
                  <a:pt x="2967717" y="743548"/>
                  <a:pt x="2964749" y="729688"/>
                </a:cubicBezTo>
                <a:cubicBezTo>
                  <a:pt x="2961781" y="715828"/>
                  <a:pt x="2960258" y="701263"/>
                  <a:pt x="2960182" y="685994"/>
                </a:cubicBezTo>
                <a:cubicBezTo>
                  <a:pt x="2960074" y="653868"/>
                  <a:pt x="2965162" y="623494"/>
                  <a:pt x="2975447" y="594872"/>
                </a:cubicBezTo>
                <a:cubicBezTo>
                  <a:pt x="2985733" y="566251"/>
                  <a:pt x="3001866" y="539229"/>
                  <a:pt x="3023847" y="513807"/>
                </a:cubicBezTo>
                <a:close/>
                <a:moveTo>
                  <a:pt x="4657149" y="257509"/>
                </a:moveTo>
                <a:cubicBezTo>
                  <a:pt x="4650855" y="257381"/>
                  <a:pt x="4643147" y="257976"/>
                  <a:pt x="4634029" y="259294"/>
                </a:cubicBezTo>
                <a:cubicBezTo>
                  <a:pt x="4624910" y="260612"/>
                  <a:pt x="4616774" y="263421"/>
                  <a:pt x="4609621" y="267722"/>
                </a:cubicBezTo>
                <a:cubicBezTo>
                  <a:pt x="4602467" y="272023"/>
                  <a:pt x="4598691" y="278583"/>
                  <a:pt x="4598292" y="287403"/>
                </a:cubicBezTo>
                <a:cubicBezTo>
                  <a:pt x="4598253" y="292678"/>
                  <a:pt x="4599779" y="296923"/>
                  <a:pt x="4602866" y="300139"/>
                </a:cubicBezTo>
                <a:cubicBezTo>
                  <a:pt x="4605954" y="303354"/>
                  <a:pt x="4610833" y="305007"/>
                  <a:pt x="4617505" y="305096"/>
                </a:cubicBezTo>
                <a:cubicBezTo>
                  <a:pt x="4624595" y="304919"/>
                  <a:pt x="4631252" y="302629"/>
                  <a:pt x="4637474" y="298226"/>
                </a:cubicBezTo>
                <a:cubicBezTo>
                  <a:pt x="4643695" y="293824"/>
                  <a:pt x="4649019" y="288371"/>
                  <a:pt x="4653445" y="281867"/>
                </a:cubicBezTo>
                <a:cubicBezTo>
                  <a:pt x="4657871" y="275363"/>
                  <a:pt x="4660935" y="268870"/>
                  <a:pt x="4662639" y="262389"/>
                </a:cubicBezTo>
                <a:lnTo>
                  <a:pt x="4663859" y="257509"/>
                </a:lnTo>
                <a:close/>
                <a:moveTo>
                  <a:pt x="4829483" y="204169"/>
                </a:moveTo>
                <a:cubicBezTo>
                  <a:pt x="4821673" y="204216"/>
                  <a:pt x="4813993" y="206696"/>
                  <a:pt x="4806442" y="211611"/>
                </a:cubicBezTo>
                <a:cubicBezTo>
                  <a:pt x="4798891" y="216525"/>
                  <a:pt x="4792611" y="223591"/>
                  <a:pt x="4787601" y="232808"/>
                </a:cubicBezTo>
                <a:cubicBezTo>
                  <a:pt x="4782590" y="242026"/>
                  <a:pt x="4779991" y="253112"/>
                  <a:pt x="4779800" y="266067"/>
                </a:cubicBezTo>
                <a:cubicBezTo>
                  <a:pt x="4779883" y="277000"/>
                  <a:pt x="4782613" y="285550"/>
                  <a:pt x="4787991" y="291719"/>
                </a:cubicBezTo>
                <a:cubicBezTo>
                  <a:pt x="4793371" y="297887"/>
                  <a:pt x="4800901" y="301025"/>
                  <a:pt x="4810585" y="301133"/>
                </a:cubicBezTo>
                <a:cubicBezTo>
                  <a:pt x="4819451" y="300975"/>
                  <a:pt x="4827627" y="298039"/>
                  <a:pt x="4835116" y="292324"/>
                </a:cubicBezTo>
                <a:cubicBezTo>
                  <a:pt x="4842604" y="286610"/>
                  <a:pt x="4848636" y="279066"/>
                  <a:pt x="4853212" y="269692"/>
                </a:cubicBezTo>
                <a:cubicBezTo>
                  <a:pt x="4857788" y="260319"/>
                  <a:pt x="4860139" y="250065"/>
                  <a:pt x="4860267" y="238929"/>
                </a:cubicBezTo>
                <a:cubicBezTo>
                  <a:pt x="4860318" y="229210"/>
                  <a:pt x="4857854" y="221053"/>
                  <a:pt x="4852876" y="214460"/>
                </a:cubicBezTo>
                <a:cubicBezTo>
                  <a:pt x="4847897" y="207866"/>
                  <a:pt x="4840100" y="204435"/>
                  <a:pt x="4829483" y="204169"/>
                </a:cubicBezTo>
                <a:close/>
                <a:moveTo>
                  <a:pt x="4951821" y="174641"/>
                </a:moveTo>
                <a:lnTo>
                  <a:pt x="5014584" y="174641"/>
                </a:lnTo>
                <a:lnTo>
                  <a:pt x="4996591" y="266678"/>
                </a:lnTo>
                <a:cubicBezTo>
                  <a:pt x="4996113" y="269295"/>
                  <a:pt x="4995695" y="271836"/>
                  <a:pt x="4995333" y="274301"/>
                </a:cubicBezTo>
                <a:cubicBezTo>
                  <a:pt x="4994970" y="276766"/>
                  <a:pt x="4994779" y="279002"/>
                  <a:pt x="4994761" y="281009"/>
                </a:cubicBezTo>
                <a:cubicBezTo>
                  <a:pt x="4994697" y="286841"/>
                  <a:pt x="4996197" y="291338"/>
                  <a:pt x="4999259" y="294502"/>
                </a:cubicBezTo>
                <a:cubicBezTo>
                  <a:pt x="5002321" y="297665"/>
                  <a:pt x="5007328" y="299266"/>
                  <a:pt x="5014279" y="299304"/>
                </a:cubicBezTo>
                <a:cubicBezTo>
                  <a:pt x="5023397" y="299111"/>
                  <a:pt x="5031694" y="296314"/>
                  <a:pt x="5039173" y="290913"/>
                </a:cubicBezTo>
                <a:cubicBezTo>
                  <a:pt x="5046651" y="285513"/>
                  <a:pt x="5052893" y="278673"/>
                  <a:pt x="5057897" y="270393"/>
                </a:cubicBezTo>
                <a:cubicBezTo>
                  <a:pt x="5062901" y="262113"/>
                  <a:pt x="5066249" y="253557"/>
                  <a:pt x="5067943" y="244723"/>
                </a:cubicBezTo>
                <a:lnTo>
                  <a:pt x="5075860" y="203559"/>
                </a:lnTo>
                <a:lnTo>
                  <a:pt x="5051791" y="203559"/>
                </a:lnTo>
                <a:lnTo>
                  <a:pt x="5057585" y="174641"/>
                </a:lnTo>
                <a:lnTo>
                  <a:pt x="5120338" y="174641"/>
                </a:lnTo>
                <a:lnTo>
                  <a:pt x="5099611" y="279789"/>
                </a:lnTo>
                <a:cubicBezTo>
                  <a:pt x="5099307" y="281345"/>
                  <a:pt x="5099079" y="282959"/>
                  <a:pt x="5098926" y="284629"/>
                </a:cubicBezTo>
                <a:cubicBezTo>
                  <a:pt x="5098773" y="286300"/>
                  <a:pt x="5098697" y="287837"/>
                  <a:pt x="5098697" y="289241"/>
                </a:cubicBezTo>
                <a:cubicBezTo>
                  <a:pt x="5098729" y="293898"/>
                  <a:pt x="5099885" y="297163"/>
                  <a:pt x="5102164" y="299037"/>
                </a:cubicBezTo>
                <a:cubicBezTo>
                  <a:pt x="5104443" y="300911"/>
                  <a:pt x="5107657" y="301813"/>
                  <a:pt x="5111803" y="301743"/>
                </a:cubicBezTo>
                <a:cubicBezTo>
                  <a:pt x="5113537" y="301717"/>
                  <a:pt x="5115023" y="301616"/>
                  <a:pt x="5116261" y="301438"/>
                </a:cubicBezTo>
                <a:cubicBezTo>
                  <a:pt x="5117499" y="301260"/>
                  <a:pt x="5118147" y="301158"/>
                  <a:pt x="5118205" y="301133"/>
                </a:cubicBezTo>
                <a:lnTo>
                  <a:pt x="5112718" y="330052"/>
                </a:lnTo>
                <a:cubicBezTo>
                  <a:pt x="5112623" y="330090"/>
                  <a:pt x="5111061" y="330243"/>
                  <a:pt x="5108032" y="330509"/>
                </a:cubicBezTo>
                <a:cubicBezTo>
                  <a:pt x="5105003" y="330775"/>
                  <a:pt x="5101080" y="330927"/>
                  <a:pt x="5096261" y="330966"/>
                </a:cubicBezTo>
                <a:cubicBezTo>
                  <a:pt x="5086397" y="331194"/>
                  <a:pt x="5078112" y="328987"/>
                  <a:pt x="5071407" y="324344"/>
                </a:cubicBezTo>
                <a:cubicBezTo>
                  <a:pt x="5064702" y="319702"/>
                  <a:pt x="5061213" y="311253"/>
                  <a:pt x="5060940" y="298999"/>
                </a:cubicBezTo>
                <a:lnTo>
                  <a:pt x="5060330" y="298999"/>
                </a:lnTo>
                <a:cubicBezTo>
                  <a:pt x="5054701" y="307772"/>
                  <a:pt x="5046822" y="315650"/>
                  <a:pt x="5036695" y="322634"/>
                </a:cubicBezTo>
                <a:cubicBezTo>
                  <a:pt x="5026567" y="329617"/>
                  <a:pt x="5014114" y="333309"/>
                  <a:pt x="4999335" y="333709"/>
                </a:cubicBezTo>
                <a:cubicBezTo>
                  <a:pt x="4986809" y="333817"/>
                  <a:pt x="4976301" y="330556"/>
                  <a:pt x="4967812" y="323926"/>
                </a:cubicBezTo>
                <a:cubicBezTo>
                  <a:pt x="4959323" y="317297"/>
                  <a:pt x="4954907" y="306650"/>
                  <a:pt x="4954565" y="291986"/>
                </a:cubicBezTo>
                <a:cubicBezTo>
                  <a:pt x="4954577" y="289229"/>
                  <a:pt x="4954781" y="286282"/>
                  <a:pt x="4955174" y="283144"/>
                </a:cubicBezTo>
                <a:cubicBezTo>
                  <a:pt x="4955567" y="280005"/>
                  <a:pt x="4956075" y="276753"/>
                  <a:pt x="4956697" y="273386"/>
                </a:cubicBezTo>
                <a:lnTo>
                  <a:pt x="4970095" y="203559"/>
                </a:lnTo>
                <a:lnTo>
                  <a:pt x="4946031" y="203559"/>
                </a:lnTo>
                <a:close/>
                <a:moveTo>
                  <a:pt x="5442241" y="170984"/>
                </a:moveTo>
                <a:cubicBezTo>
                  <a:pt x="5451204" y="170959"/>
                  <a:pt x="5459845" y="172158"/>
                  <a:pt x="5468165" y="174581"/>
                </a:cubicBezTo>
                <a:cubicBezTo>
                  <a:pt x="5476486" y="177003"/>
                  <a:pt x="5483097" y="180796"/>
                  <a:pt x="5487999" y="185959"/>
                </a:cubicBezTo>
                <a:cubicBezTo>
                  <a:pt x="5492901" y="191122"/>
                  <a:pt x="5494706" y="197802"/>
                  <a:pt x="5493413" y="206000"/>
                </a:cubicBezTo>
                <a:lnTo>
                  <a:pt x="5490061" y="223075"/>
                </a:lnTo>
                <a:lnTo>
                  <a:pt x="5456864" y="223075"/>
                </a:lnTo>
                <a:lnTo>
                  <a:pt x="5458387" y="213928"/>
                </a:lnTo>
                <a:cubicBezTo>
                  <a:pt x="5458863" y="208738"/>
                  <a:pt x="5456693" y="205320"/>
                  <a:pt x="5451875" y="203675"/>
                </a:cubicBezTo>
                <a:cubicBezTo>
                  <a:pt x="5447059" y="202029"/>
                  <a:pt x="5442220" y="201279"/>
                  <a:pt x="5437359" y="201425"/>
                </a:cubicBezTo>
                <a:cubicBezTo>
                  <a:pt x="5429565" y="201426"/>
                  <a:pt x="5423183" y="202798"/>
                  <a:pt x="5418213" y="205542"/>
                </a:cubicBezTo>
                <a:cubicBezTo>
                  <a:pt x="5413241" y="208287"/>
                  <a:pt x="5410673" y="212403"/>
                  <a:pt x="5410507" y="217891"/>
                </a:cubicBezTo>
                <a:cubicBezTo>
                  <a:pt x="5410889" y="224275"/>
                  <a:pt x="5414699" y="229079"/>
                  <a:pt x="5421937" y="232303"/>
                </a:cubicBezTo>
                <a:cubicBezTo>
                  <a:pt x="5429177" y="235528"/>
                  <a:pt x="5437559" y="238664"/>
                  <a:pt x="5447084" y="241713"/>
                </a:cubicBezTo>
                <a:cubicBezTo>
                  <a:pt x="5456609" y="244761"/>
                  <a:pt x="5464991" y="249212"/>
                  <a:pt x="5472229" y="255067"/>
                </a:cubicBezTo>
                <a:cubicBezTo>
                  <a:pt x="5479469" y="260921"/>
                  <a:pt x="5483279" y="269670"/>
                  <a:pt x="5483659" y="281313"/>
                </a:cubicBezTo>
                <a:cubicBezTo>
                  <a:pt x="5483287" y="297363"/>
                  <a:pt x="5476496" y="310058"/>
                  <a:pt x="5463287" y="319397"/>
                </a:cubicBezTo>
                <a:cubicBezTo>
                  <a:pt x="5450079" y="328736"/>
                  <a:pt x="5432689" y="333507"/>
                  <a:pt x="5411118" y="333709"/>
                </a:cubicBezTo>
                <a:cubicBezTo>
                  <a:pt x="5401945" y="333765"/>
                  <a:pt x="5392511" y="332502"/>
                  <a:pt x="5382815" y="329920"/>
                </a:cubicBezTo>
                <a:cubicBezTo>
                  <a:pt x="5373120" y="327337"/>
                  <a:pt x="5365218" y="323097"/>
                  <a:pt x="5359109" y="317198"/>
                </a:cubicBezTo>
                <a:cubicBezTo>
                  <a:pt x="5353001" y="311299"/>
                  <a:pt x="5350741" y="303403"/>
                  <a:pt x="5352329" y="293510"/>
                </a:cubicBezTo>
                <a:lnTo>
                  <a:pt x="5355377" y="278264"/>
                </a:lnTo>
                <a:lnTo>
                  <a:pt x="5388280" y="278264"/>
                </a:lnTo>
                <a:lnTo>
                  <a:pt x="5386757" y="286192"/>
                </a:lnTo>
                <a:cubicBezTo>
                  <a:pt x="5385955" y="291110"/>
                  <a:pt x="5387221" y="294825"/>
                  <a:pt x="5390558" y="297338"/>
                </a:cubicBezTo>
                <a:cubicBezTo>
                  <a:pt x="5393895" y="299851"/>
                  <a:pt x="5398027" y="301533"/>
                  <a:pt x="5402955" y="302386"/>
                </a:cubicBezTo>
                <a:cubicBezTo>
                  <a:pt x="5407883" y="303238"/>
                  <a:pt x="5412333" y="303634"/>
                  <a:pt x="5416305" y="303572"/>
                </a:cubicBezTo>
                <a:cubicBezTo>
                  <a:pt x="5425402" y="303489"/>
                  <a:pt x="5432534" y="301825"/>
                  <a:pt x="5437703" y="298579"/>
                </a:cubicBezTo>
                <a:cubicBezTo>
                  <a:pt x="5442871" y="295333"/>
                  <a:pt x="5445503" y="291000"/>
                  <a:pt x="5445598" y="285582"/>
                </a:cubicBezTo>
                <a:cubicBezTo>
                  <a:pt x="5445219" y="279415"/>
                  <a:pt x="5441425" y="274673"/>
                  <a:pt x="5434215" y="271356"/>
                </a:cubicBezTo>
                <a:cubicBezTo>
                  <a:pt x="5427007" y="268038"/>
                  <a:pt x="5418659" y="264726"/>
                  <a:pt x="5409174" y="261418"/>
                </a:cubicBezTo>
                <a:cubicBezTo>
                  <a:pt x="5399689" y="258110"/>
                  <a:pt x="5391342" y="253387"/>
                  <a:pt x="5384133" y="247249"/>
                </a:cubicBezTo>
                <a:cubicBezTo>
                  <a:pt x="5376924" y="241111"/>
                  <a:pt x="5373129" y="232138"/>
                  <a:pt x="5372751" y="220331"/>
                </a:cubicBezTo>
                <a:cubicBezTo>
                  <a:pt x="5372965" y="209074"/>
                  <a:pt x="5376393" y="199799"/>
                  <a:pt x="5383038" y="192505"/>
                </a:cubicBezTo>
                <a:cubicBezTo>
                  <a:pt x="5389683" y="185212"/>
                  <a:pt x="5398259" y="179797"/>
                  <a:pt x="5408768" y="176261"/>
                </a:cubicBezTo>
                <a:cubicBezTo>
                  <a:pt x="5419277" y="172726"/>
                  <a:pt x="5430435" y="170966"/>
                  <a:pt x="5442241" y="170984"/>
                </a:cubicBezTo>
                <a:close/>
                <a:moveTo>
                  <a:pt x="4652880" y="170984"/>
                </a:moveTo>
                <a:cubicBezTo>
                  <a:pt x="4662204" y="170914"/>
                  <a:pt x="4671086" y="172339"/>
                  <a:pt x="4679525" y="175258"/>
                </a:cubicBezTo>
                <a:cubicBezTo>
                  <a:pt x="4687965" y="178178"/>
                  <a:pt x="4694881" y="183010"/>
                  <a:pt x="4700272" y="189756"/>
                </a:cubicBezTo>
                <a:cubicBezTo>
                  <a:pt x="4705663" y="196502"/>
                  <a:pt x="4708449" y="205579"/>
                  <a:pt x="4708629" y="216988"/>
                </a:cubicBezTo>
                <a:cubicBezTo>
                  <a:pt x="4708471" y="223299"/>
                  <a:pt x="4707366" y="231215"/>
                  <a:pt x="4705314" y="240737"/>
                </a:cubicBezTo>
                <a:cubicBezTo>
                  <a:pt x="4703261" y="250259"/>
                  <a:pt x="4701209" y="259526"/>
                  <a:pt x="4699156" y="268539"/>
                </a:cubicBezTo>
                <a:cubicBezTo>
                  <a:pt x="4697103" y="277552"/>
                  <a:pt x="4695999" y="284451"/>
                  <a:pt x="4695841" y="289235"/>
                </a:cubicBezTo>
                <a:cubicBezTo>
                  <a:pt x="4695891" y="293894"/>
                  <a:pt x="4697083" y="297161"/>
                  <a:pt x="4699419" y="299035"/>
                </a:cubicBezTo>
                <a:cubicBezTo>
                  <a:pt x="4701753" y="300910"/>
                  <a:pt x="4704925" y="301813"/>
                  <a:pt x="4708934" y="301743"/>
                </a:cubicBezTo>
                <a:cubicBezTo>
                  <a:pt x="4710813" y="301717"/>
                  <a:pt x="4712389" y="301616"/>
                  <a:pt x="4713659" y="301438"/>
                </a:cubicBezTo>
                <a:cubicBezTo>
                  <a:pt x="4714929" y="301260"/>
                  <a:pt x="4715589" y="301158"/>
                  <a:pt x="4715639" y="301133"/>
                </a:cubicBezTo>
                <a:lnTo>
                  <a:pt x="4710153" y="330052"/>
                </a:lnTo>
                <a:cubicBezTo>
                  <a:pt x="4710185" y="330090"/>
                  <a:pt x="4708903" y="330243"/>
                  <a:pt x="4706308" y="330509"/>
                </a:cubicBezTo>
                <a:cubicBezTo>
                  <a:pt x="4703713" y="330775"/>
                  <a:pt x="4699615" y="330927"/>
                  <a:pt x="4694013" y="330966"/>
                </a:cubicBezTo>
                <a:cubicBezTo>
                  <a:pt x="4685195" y="331225"/>
                  <a:pt x="4677326" y="329564"/>
                  <a:pt x="4670407" y="325981"/>
                </a:cubicBezTo>
                <a:cubicBezTo>
                  <a:pt x="4663487" y="322399"/>
                  <a:pt x="4659271" y="315335"/>
                  <a:pt x="4657759" y="304791"/>
                </a:cubicBezTo>
                <a:lnTo>
                  <a:pt x="4657149" y="304791"/>
                </a:lnTo>
                <a:cubicBezTo>
                  <a:pt x="4657215" y="305148"/>
                  <a:pt x="4655187" y="307647"/>
                  <a:pt x="4651061" y="312288"/>
                </a:cubicBezTo>
                <a:cubicBezTo>
                  <a:pt x="4646937" y="316929"/>
                  <a:pt x="4640932" y="321570"/>
                  <a:pt x="4633047" y="326211"/>
                </a:cubicBezTo>
                <a:cubicBezTo>
                  <a:pt x="4625161" y="330853"/>
                  <a:pt x="4615609" y="333352"/>
                  <a:pt x="4604391" y="333709"/>
                </a:cubicBezTo>
                <a:cubicBezTo>
                  <a:pt x="4592143" y="333703"/>
                  <a:pt x="4581762" y="330366"/>
                  <a:pt x="4573248" y="323699"/>
                </a:cubicBezTo>
                <a:cubicBezTo>
                  <a:pt x="4564733" y="317031"/>
                  <a:pt x="4560293" y="307068"/>
                  <a:pt x="4559925" y="293809"/>
                </a:cubicBezTo>
                <a:cubicBezTo>
                  <a:pt x="4560139" y="282053"/>
                  <a:pt x="4563575" y="272297"/>
                  <a:pt x="4570232" y="264540"/>
                </a:cubicBezTo>
                <a:cubicBezTo>
                  <a:pt x="4576889" y="256783"/>
                  <a:pt x="4585477" y="250677"/>
                  <a:pt x="4595995" y="246222"/>
                </a:cubicBezTo>
                <a:cubicBezTo>
                  <a:pt x="4606515" y="241767"/>
                  <a:pt x="4617676" y="238615"/>
                  <a:pt x="4629479" y="236765"/>
                </a:cubicBezTo>
                <a:cubicBezTo>
                  <a:pt x="4641281" y="234915"/>
                  <a:pt x="4652437" y="234019"/>
                  <a:pt x="4662944" y="234077"/>
                </a:cubicBezTo>
                <a:lnTo>
                  <a:pt x="4668433" y="234077"/>
                </a:lnTo>
                <a:cubicBezTo>
                  <a:pt x="4668509" y="233810"/>
                  <a:pt x="4668815" y="232208"/>
                  <a:pt x="4669348" y="229271"/>
                </a:cubicBezTo>
                <a:cubicBezTo>
                  <a:pt x="4669881" y="226334"/>
                  <a:pt x="4670187" y="223664"/>
                  <a:pt x="4670263" y="221260"/>
                </a:cubicBezTo>
                <a:cubicBezTo>
                  <a:pt x="4670243" y="215119"/>
                  <a:pt x="4668147" y="210389"/>
                  <a:pt x="4663973" y="207070"/>
                </a:cubicBezTo>
                <a:cubicBezTo>
                  <a:pt x="4659799" y="203752"/>
                  <a:pt x="4653661" y="202073"/>
                  <a:pt x="4645561" y="202035"/>
                </a:cubicBezTo>
                <a:cubicBezTo>
                  <a:pt x="4637789" y="202212"/>
                  <a:pt x="4630393" y="203452"/>
                  <a:pt x="4623377" y="205754"/>
                </a:cubicBezTo>
                <a:cubicBezTo>
                  <a:pt x="4616362" y="208055"/>
                  <a:pt x="4610617" y="210357"/>
                  <a:pt x="4606141" y="212659"/>
                </a:cubicBezTo>
                <a:cubicBezTo>
                  <a:pt x="4601667" y="214961"/>
                  <a:pt x="4599355" y="216201"/>
                  <a:pt x="4599207" y="216378"/>
                </a:cubicBezTo>
                <a:lnTo>
                  <a:pt x="4590375" y="187727"/>
                </a:lnTo>
                <a:cubicBezTo>
                  <a:pt x="4590525" y="187520"/>
                  <a:pt x="4593443" y="186073"/>
                  <a:pt x="4599125" y="183386"/>
                </a:cubicBezTo>
                <a:cubicBezTo>
                  <a:pt x="4604809" y="180699"/>
                  <a:pt x="4612355" y="178012"/>
                  <a:pt x="4621765" y="175324"/>
                </a:cubicBezTo>
                <a:cubicBezTo>
                  <a:pt x="4631176" y="172637"/>
                  <a:pt x="4641547" y="171190"/>
                  <a:pt x="4652880" y="170984"/>
                </a:cubicBezTo>
                <a:close/>
                <a:moveTo>
                  <a:pt x="3125222" y="136189"/>
                </a:moveTo>
                <a:cubicBezTo>
                  <a:pt x="3110365" y="136379"/>
                  <a:pt x="3097080" y="141033"/>
                  <a:pt x="3085368" y="150149"/>
                </a:cubicBezTo>
                <a:cubicBezTo>
                  <a:pt x="3073656" y="159265"/>
                  <a:pt x="3064831" y="171699"/>
                  <a:pt x="3058895" y="187452"/>
                </a:cubicBezTo>
                <a:lnTo>
                  <a:pt x="3161359" y="187452"/>
                </a:lnTo>
                <a:cubicBezTo>
                  <a:pt x="3161397" y="187262"/>
                  <a:pt x="3161549" y="185812"/>
                  <a:pt x="3161816" y="183104"/>
                </a:cubicBezTo>
                <a:cubicBezTo>
                  <a:pt x="3162083" y="180396"/>
                  <a:pt x="3162236" y="177573"/>
                  <a:pt x="3162274" y="174636"/>
                </a:cubicBezTo>
                <a:cubicBezTo>
                  <a:pt x="3162131" y="162421"/>
                  <a:pt x="3158757" y="152981"/>
                  <a:pt x="3152153" y="146316"/>
                </a:cubicBezTo>
                <a:cubicBezTo>
                  <a:pt x="3145549" y="139650"/>
                  <a:pt x="3136572" y="136275"/>
                  <a:pt x="3125222" y="136189"/>
                </a:cubicBezTo>
                <a:close/>
                <a:moveTo>
                  <a:pt x="5289207" y="132274"/>
                </a:moveTo>
                <a:lnTo>
                  <a:pt x="5326383" y="132274"/>
                </a:lnTo>
                <a:lnTo>
                  <a:pt x="5318153" y="174641"/>
                </a:lnTo>
                <a:lnTo>
                  <a:pt x="5353815" y="174641"/>
                </a:lnTo>
                <a:lnTo>
                  <a:pt x="5348328" y="203559"/>
                </a:lnTo>
                <a:lnTo>
                  <a:pt x="5312667" y="203559"/>
                </a:lnTo>
                <a:lnTo>
                  <a:pt x="5300170" y="268812"/>
                </a:lnTo>
                <a:cubicBezTo>
                  <a:pt x="5299865" y="270692"/>
                  <a:pt x="5299637" y="272573"/>
                  <a:pt x="5299484" y="274453"/>
                </a:cubicBezTo>
                <a:cubicBezTo>
                  <a:pt x="5299332" y="276333"/>
                  <a:pt x="5299255" y="277909"/>
                  <a:pt x="5299255" y="279179"/>
                </a:cubicBezTo>
                <a:cubicBezTo>
                  <a:pt x="5299567" y="287927"/>
                  <a:pt x="5302221" y="293682"/>
                  <a:pt x="5307219" y="296445"/>
                </a:cubicBezTo>
                <a:cubicBezTo>
                  <a:pt x="5312216" y="299209"/>
                  <a:pt x="5317689" y="300467"/>
                  <a:pt x="5323639" y="300219"/>
                </a:cubicBezTo>
                <a:cubicBezTo>
                  <a:pt x="5326129" y="300193"/>
                  <a:pt x="5328161" y="300092"/>
                  <a:pt x="5329736" y="299914"/>
                </a:cubicBezTo>
                <a:cubicBezTo>
                  <a:pt x="5331311" y="299736"/>
                  <a:pt x="5332123" y="299634"/>
                  <a:pt x="5332174" y="299609"/>
                </a:cubicBezTo>
                <a:lnTo>
                  <a:pt x="5326078" y="330662"/>
                </a:lnTo>
                <a:cubicBezTo>
                  <a:pt x="5325932" y="330700"/>
                  <a:pt x="5324700" y="330852"/>
                  <a:pt x="5322382" y="331118"/>
                </a:cubicBezTo>
                <a:cubicBezTo>
                  <a:pt x="5320065" y="331385"/>
                  <a:pt x="5317537" y="331537"/>
                  <a:pt x="5314801" y="331575"/>
                </a:cubicBezTo>
                <a:cubicBezTo>
                  <a:pt x="5305295" y="331664"/>
                  <a:pt x="5296379" y="330269"/>
                  <a:pt x="5288049" y="327391"/>
                </a:cubicBezTo>
                <a:cubicBezTo>
                  <a:pt x="5279721" y="324513"/>
                  <a:pt x="5272949" y="319621"/>
                  <a:pt x="5267733" y="312715"/>
                </a:cubicBezTo>
                <a:cubicBezTo>
                  <a:pt x="5262519" y="305810"/>
                  <a:pt x="5259831" y="296359"/>
                  <a:pt x="5259669" y="284363"/>
                </a:cubicBezTo>
                <a:cubicBezTo>
                  <a:pt x="5259676" y="282222"/>
                  <a:pt x="5259815" y="279948"/>
                  <a:pt x="5260089" y="277540"/>
                </a:cubicBezTo>
                <a:cubicBezTo>
                  <a:pt x="5260361" y="275133"/>
                  <a:pt x="5260729" y="272630"/>
                  <a:pt x="5261193" y="270032"/>
                </a:cubicBezTo>
                <a:lnTo>
                  <a:pt x="5274287" y="203559"/>
                </a:lnTo>
                <a:lnTo>
                  <a:pt x="5250221" y="203559"/>
                </a:lnTo>
                <a:lnTo>
                  <a:pt x="5256012" y="174641"/>
                </a:lnTo>
                <a:lnTo>
                  <a:pt x="5280985" y="174641"/>
                </a:lnTo>
                <a:close/>
                <a:moveTo>
                  <a:pt x="5165933" y="113681"/>
                </a:moveTo>
                <a:lnTo>
                  <a:pt x="5228389" y="113681"/>
                </a:lnTo>
                <a:lnTo>
                  <a:pt x="5196995" y="277048"/>
                </a:lnTo>
                <a:cubicBezTo>
                  <a:pt x="5196531" y="279081"/>
                  <a:pt x="5196163" y="281113"/>
                  <a:pt x="5195891" y="283146"/>
                </a:cubicBezTo>
                <a:cubicBezTo>
                  <a:pt x="5195617" y="285178"/>
                  <a:pt x="5195477" y="286906"/>
                  <a:pt x="5195471" y="288329"/>
                </a:cubicBezTo>
                <a:cubicBezTo>
                  <a:pt x="5195522" y="292946"/>
                  <a:pt x="5196716" y="296059"/>
                  <a:pt x="5199053" y="297666"/>
                </a:cubicBezTo>
                <a:cubicBezTo>
                  <a:pt x="5201389" y="299272"/>
                  <a:pt x="5204565" y="300022"/>
                  <a:pt x="5208577" y="299914"/>
                </a:cubicBezTo>
                <a:cubicBezTo>
                  <a:pt x="5210737" y="299901"/>
                  <a:pt x="5212439" y="299850"/>
                  <a:pt x="5213683" y="299762"/>
                </a:cubicBezTo>
                <a:cubicBezTo>
                  <a:pt x="5214927" y="299673"/>
                  <a:pt x="5215563" y="299622"/>
                  <a:pt x="5215588" y="299609"/>
                </a:cubicBezTo>
                <a:lnTo>
                  <a:pt x="5209492" y="330357"/>
                </a:lnTo>
                <a:cubicBezTo>
                  <a:pt x="5209371" y="330395"/>
                  <a:pt x="5208013" y="330547"/>
                  <a:pt x="5205415" y="330814"/>
                </a:cubicBezTo>
                <a:cubicBezTo>
                  <a:pt x="5202818" y="331080"/>
                  <a:pt x="5199707" y="331232"/>
                  <a:pt x="5196081" y="331270"/>
                </a:cubicBezTo>
                <a:cubicBezTo>
                  <a:pt x="5189733" y="331404"/>
                  <a:pt x="5183481" y="330663"/>
                  <a:pt x="5177325" y="329049"/>
                </a:cubicBezTo>
                <a:cubicBezTo>
                  <a:pt x="5171169" y="327435"/>
                  <a:pt x="5166045" y="324146"/>
                  <a:pt x="5161953" y="319182"/>
                </a:cubicBezTo>
                <a:cubicBezTo>
                  <a:pt x="5157860" y="314218"/>
                  <a:pt x="5155737" y="306779"/>
                  <a:pt x="5155581" y="296865"/>
                </a:cubicBezTo>
                <a:cubicBezTo>
                  <a:pt x="5155581" y="294572"/>
                  <a:pt x="5155733" y="292070"/>
                  <a:pt x="5156037" y="289358"/>
                </a:cubicBezTo>
                <a:cubicBezTo>
                  <a:pt x="5156341" y="286646"/>
                  <a:pt x="5156799" y="283762"/>
                  <a:pt x="5157407" y="280707"/>
                </a:cubicBezTo>
                <a:lnTo>
                  <a:pt x="5184204" y="142599"/>
                </a:lnTo>
                <a:lnTo>
                  <a:pt x="5160148" y="142599"/>
                </a:lnTo>
                <a:close/>
                <a:moveTo>
                  <a:pt x="4860877" y="113681"/>
                </a:moveTo>
                <a:lnTo>
                  <a:pt x="4923361" y="113681"/>
                </a:lnTo>
                <a:lnTo>
                  <a:pt x="4891357" y="279789"/>
                </a:lnTo>
                <a:cubicBezTo>
                  <a:pt x="4891039" y="281345"/>
                  <a:pt x="4890760" y="282959"/>
                  <a:pt x="4890519" y="284629"/>
                </a:cubicBezTo>
                <a:cubicBezTo>
                  <a:pt x="4890277" y="286300"/>
                  <a:pt x="4890151" y="287837"/>
                  <a:pt x="4890137" y="289241"/>
                </a:cubicBezTo>
                <a:cubicBezTo>
                  <a:pt x="4890189" y="293898"/>
                  <a:pt x="4891383" y="297163"/>
                  <a:pt x="4893719" y="299036"/>
                </a:cubicBezTo>
                <a:cubicBezTo>
                  <a:pt x="4896056" y="300910"/>
                  <a:pt x="4899231" y="301812"/>
                  <a:pt x="4903245" y="301742"/>
                </a:cubicBezTo>
                <a:cubicBezTo>
                  <a:pt x="4905124" y="301717"/>
                  <a:pt x="4906699" y="301615"/>
                  <a:pt x="4907969" y="301438"/>
                </a:cubicBezTo>
                <a:cubicBezTo>
                  <a:pt x="4909239" y="301260"/>
                  <a:pt x="4909899" y="301159"/>
                  <a:pt x="4909950" y="301133"/>
                </a:cubicBezTo>
                <a:lnTo>
                  <a:pt x="4904159" y="330052"/>
                </a:lnTo>
                <a:cubicBezTo>
                  <a:pt x="4904057" y="330090"/>
                  <a:pt x="4902660" y="330243"/>
                  <a:pt x="4899968" y="330509"/>
                </a:cubicBezTo>
                <a:cubicBezTo>
                  <a:pt x="4897275" y="330775"/>
                  <a:pt x="4893897" y="330927"/>
                  <a:pt x="4889833" y="330966"/>
                </a:cubicBezTo>
                <a:cubicBezTo>
                  <a:pt x="4879565" y="331226"/>
                  <a:pt x="4870993" y="329564"/>
                  <a:pt x="4864115" y="325981"/>
                </a:cubicBezTo>
                <a:cubicBezTo>
                  <a:pt x="4857239" y="322398"/>
                  <a:pt x="4853315" y="315333"/>
                  <a:pt x="4852343" y="304787"/>
                </a:cubicBezTo>
                <a:lnTo>
                  <a:pt x="4851733" y="304787"/>
                </a:lnTo>
                <a:cubicBezTo>
                  <a:pt x="4846209" y="313051"/>
                  <a:pt x="4838817" y="319888"/>
                  <a:pt x="4829559" y="325298"/>
                </a:cubicBezTo>
                <a:cubicBezTo>
                  <a:pt x="4820301" y="330709"/>
                  <a:pt x="4810318" y="333512"/>
                  <a:pt x="4799613" y="333709"/>
                </a:cubicBezTo>
                <a:cubicBezTo>
                  <a:pt x="4780622" y="333481"/>
                  <a:pt x="4766051" y="327619"/>
                  <a:pt x="4755899" y="316121"/>
                </a:cubicBezTo>
                <a:cubicBezTo>
                  <a:pt x="4745747" y="304623"/>
                  <a:pt x="4740620" y="288853"/>
                  <a:pt x="4740519" y="268812"/>
                </a:cubicBezTo>
                <a:cubicBezTo>
                  <a:pt x="4740743" y="249269"/>
                  <a:pt x="4744829" y="232187"/>
                  <a:pt x="4752781" y="217564"/>
                </a:cubicBezTo>
                <a:cubicBezTo>
                  <a:pt x="4760731" y="202942"/>
                  <a:pt x="4771205" y="191555"/>
                  <a:pt x="4784201" y="183404"/>
                </a:cubicBezTo>
                <a:cubicBezTo>
                  <a:pt x="4797199" y="175253"/>
                  <a:pt x="4811377" y="171113"/>
                  <a:pt x="4826739" y="170984"/>
                </a:cubicBezTo>
                <a:cubicBezTo>
                  <a:pt x="4835356" y="170901"/>
                  <a:pt x="4843573" y="172588"/>
                  <a:pt x="4851390" y="176045"/>
                </a:cubicBezTo>
                <a:cubicBezTo>
                  <a:pt x="4859207" y="179502"/>
                  <a:pt x="4865214" y="185223"/>
                  <a:pt x="4869411" y="193208"/>
                </a:cubicBezTo>
                <a:lnTo>
                  <a:pt x="4870021" y="193208"/>
                </a:lnTo>
                <a:cubicBezTo>
                  <a:pt x="4870015" y="193101"/>
                  <a:pt x="4870103" y="192098"/>
                  <a:pt x="4870287" y="190202"/>
                </a:cubicBezTo>
                <a:cubicBezTo>
                  <a:pt x="4870472" y="188305"/>
                  <a:pt x="4870789" y="186162"/>
                  <a:pt x="4871240" y="183770"/>
                </a:cubicBezTo>
                <a:lnTo>
                  <a:pt x="4879165" y="142599"/>
                </a:lnTo>
                <a:lnTo>
                  <a:pt x="4855085" y="142599"/>
                </a:lnTo>
                <a:close/>
                <a:moveTo>
                  <a:pt x="3382873" y="96927"/>
                </a:moveTo>
                <a:lnTo>
                  <a:pt x="3476542" y="96927"/>
                </a:lnTo>
                <a:lnTo>
                  <a:pt x="3445910" y="254648"/>
                </a:lnTo>
                <a:cubicBezTo>
                  <a:pt x="3445433" y="256983"/>
                  <a:pt x="3445014" y="259403"/>
                  <a:pt x="3444652" y="261909"/>
                </a:cubicBezTo>
                <a:cubicBezTo>
                  <a:pt x="3444291" y="264415"/>
                  <a:pt x="3444100" y="266721"/>
                  <a:pt x="3444081" y="268827"/>
                </a:cubicBezTo>
                <a:cubicBezTo>
                  <a:pt x="3444157" y="275811"/>
                  <a:pt x="3445947" y="280709"/>
                  <a:pt x="3449453" y="283520"/>
                </a:cubicBezTo>
                <a:cubicBezTo>
                  <a:pt x="3452958" y="286331"/>
                  <a:pt x="3457721" y="287684"/>
                  <a:pt x="3463740" y="287579"/>
                </a:cubicBezTo>
                <a:cubicBezTo>
                  <a:pt x="3466560" y="287541"/>
                  <a:pt x="3468922" y="287389"/>
                  <a:pt x="3470827" y="287122"/>
                </a:cubicBezTo>
                <a:cubicBezTo>
                  <a:pt x="3472732" y="286855"/>
                  <a:pt x="3473723" y="286702"/>
                  <a:pt x="3473799" y="286664"/>
                </a:cubicBezTo>
                <a:lnTo>
                  <a:pt x="3465569" y="330043"/>
                </a:lnTo>
                <a:cubicBezTo>
                  <a:pt x="3465341" y="330100"/>
                  <a:pt x="3463169" y="330329"/>
                  <a:pt x="3459054" y="330728"/>
                </a:cubicBezTo>
                <a:cubicBezTo>
                  <a:pt x="3454939" y="331128"/>
                  <a:pt x="3450253" y="331356"/>
                  <a:pt x="3444995" y="331413"/>
                </a:cubicBezTo>
                <a:cubicBezTo>
                  <a:pt x="3435473" y="331644"/>
                  <a:pt x="3426095" y="330776"/>
                  <a:pt x="3416861" y="328809"/>
                </a:cubicBezTo>
                <a:cubicBezTo>
                  <a:pt x="3407627" y="326841"/>
                  <a:pt x="3399941" y="322387"/>
                  <a:pt x="3393803" y="315447"/>
                </a:cubicBezTo>
                <a:cubicBezTo>
                  <a:pt x="3387665" y="308506"/>
                  <a:pt x="3384479" y="297693"/>
                  <a:pt x="3384245" y="283005"/>
                </a:cubicBezTo>
                <a:cubicBezTo>
                  <a:pt x="3384245" y="279785"/>
                  <a:pt x="3384473" y="276164"/>
                  <a:pt x="3384930" y="272143"/>
                </a:cubicBezTo>
                <a:cubicBezTo>
                  <a:pt x="3385387" y="268122"/>
                  <a:pt x="3386072" y="263815"/>
                  <a:pt x="3386985" y="259222"/>
                </a:cubicBezTo>
                <a:lnTo>
                  <a:pt x="3410280" y="140304"/>
                </a:lnTo>
                <a:lnTo>
                  <a:pt x="3374187" y="140304"/>
                </a:lnTo>
                <a:close/>
                <a:moveTo>
                  <a:pt x="3712209" y="91440"/>
                </a:moveTo>
                <a:cubicBezTo>
                  <a:pt x="3732119" y="91469"/>
                  <a:pt x="3747917" y="96778"/>
                  <a:pt x="3759603" y="107369"/>
                </a:cubicBezTo>
                <a:cubicBezTo>
                  <a:pt x="3771289" y="117960"/>
                  <a:pt x="3777265" y="133663"/>
                  <a:pt x="3777532" y="154477"/>
                </a:cubicBezTo>
                <a:cubicBezTo>
                  <a:pt x="3777301" y="164608"/>
                  <a:pt x="3775683" y="177365"/>
                  <a:pt x="3772676" y="192748"/>
                </a:cubicBezTo>
                <a:cubicBezTo>
                  <a:pt x="3769670" y="208131"/>
                  <a:pt x="3766663" y="222957"/>
                  <a:pt x="3763655" y="237228"/>
                </a:cubicBezTo>
                <a:cubicBezTo>
                  <a:pt x="3760647" y="251498"/>
                  <a:pt x="3759024" y="262031"/>
                  <a:pt x="3758787" y="268827"/>
                </a:cubicBezTo>
                <a:cubicBezTo>
                  <a:pt x="3758863" y="276011"/>
                  <a:pt x="3760653" y="280966"/>
                  <a:pt x="3764159" y="283691"/>
                </a:cubicBezTo>
                <a:cubicBezTo>
                  <a:pt x="3767664" y="286417"/>
                  <a:pt x="3772427" y="287713"/>
                  <a:pt x="3778447" y="287579"/>
                </a:cubicBezTo>
                <a:cubicBezTo>
                  <a:pt x="3781266" y="287541"/>
                  <a:pt x="3783628" y="287389"/>
                  <a:pt x="3785533" y="287122"/>
                </a:cubicBezTo>
                <a:cubicBezTo>
                  <a:pt x="3787438" y="286855"/>
                  <a:pt x="3788429" y="286702"/>
                  <a:pt x="3788505" y="286664"/>
                </a:cubicBezTo>
                <a:lnTo>
                  <a:pt x="3780275" y="330043"/>
                </a:lnTo>
                <a:cubicBezTo>
                  <a:pt x="3780218" y="330100"/>
                  <a:pt x="3778161" y="330329"/>
                  <a:pt x="3774103" y="330728"/>
                </a:cubicBezTo>
                <a:cubicBezTo>
                  <a:pt x="3770046" y="331128"/>
                  <a:pt x="3764331" y="331356"/>
                  <a:pt x="3756959" y="331413"/>
                </a:cubicBezTo>
                <a:cubicBezTo>
                  <a:pt x="3748628" y="331633"/>
                  <a:pt x="3740069" y="330737"/>
                  <a:pt x="3731279" y="328724"/>
                </a:cubicBezTo>
                <a:cubicBezTo>
                  <a:pt x="3722491" y="326711"/>
                  <a:pt x="3715047" y="322263"/>
                  <a:pt x="3708949" y="315379"/>
                </a:cubicBezTo>
                <a:cubicBezTo>
                  <a:pt x="3702851" y="308495"/>
                  <a:pt x="3699670" y="297857"/>
                  <a:pt x="3699408" y="283463"/>
                </a:cubicBezTo>
                <a:cubicBezTo>
                  <a:pt x="3699627" y="274840"/>
                  <a:pt x="3701167" y="263169"/>
                  <a:pt x="3704027" y="248448"/>
                </a:cubicBezTo>
                <a:cubicBezTo>
                  <a:pt x="3706887" y="233727"/>
                  <a:pt x="3709747" y="219208"/>
                  <a:pt x="3712609" y="204892"/>
                </a:cubicBezTo>
                <a:cubicBezTo>
                  <a:pt x="3715470" y="190576"/>
                  <a:pt x="3717013" y="179715"/>
                  <a:pt x="3717239" y="172308"/>
                </a:cubicBezTo>
                <a:cubicBezTo>
                  <a:pt x="3717315" y="163545"/>
                  <a:pt x="3714991" y="156725"/>
                  <a:pt x="3710267" y="151848"/>
                </a:cubicBezTo>
                <a:cubicBezTo>
                  <a:pt x="3705542" y="146971"/>
                  <a:pt x="3697960" y="144495"/>
                  <a:pt x="3687521" y="144418"/>
                </a:cubicBezTo>
                <a:cubicBezTo>
                  <a:pt x="3667023" y="145114"/>
                  <a:pt x="3649383" y="153439"/>
                  <a:pt x="3634599" y="169393"/>
                </a:cubicBezTo>
                <a:cubicBezTo>
                  <a:pt x="3619817" y="185347"/>
                  <a:pt x="3610177" y="204759"/>
                  <a:pt x="3605682" y="227629"/>
                </a:cubicBezTo>
                <a:lnTo>
                  <a:pt x="3585565" y="330042"/>
                </a:lnTo>
                <a:lnTo>
                  <a:pt x="3527501" y="330042"/>
                </a:lnTo>
                <a:lnTo>
                  <a:pt x="3562705" y="150362"/>
                </a:lnTo>
                <a:cubicBezTo>
                  <a:pt x="3563191" y="147343"/>
                  <a:pt x="3562791" y="144923"/>
                  <a:pt x="3561505" y="143104"/>
                </a:cubicBezTo>
                <a:cubicBezTo>
                  <a:pt x="3560219" y="141285"/>
                  <a:pt x="3557876" y="140351"/>
                  <a:pt x="3554475" y="140304"/>
                </a:cubicBezTo>
                <a:lnTo>
                  <a:pt x="3528415" y="140304"/>
                </a:lnTo>
                <a:lnTo>
                  <a:pt x="3536645" y="96927"/>
                </a:lnTo>
                <a:lnTo>
                  <a:pt x="3597909" y="96927"/>
                </a:lnTo>
                <a:cubicBezTo>
                  <a:pt x="3606997" y="96955"/>
                  <a:pt x="3613625" y="98725"/>
                  <a:pt x="3617798" y="102235"/>
                </a:cubicBezTo>
                <a:cubicBezTo>
                  <a:pt x="3621969" y="105745"/>
                  <a:pt x="3624027" y="110824"/>
                  <a:pt x="3623970" y="117474"/>
                </a:cubicBezTo>
                <a:cubicBezTo>
                  <a:pt x="3623941" y="120299"/>
                  <a:pt x="3623427" y="124351"/>
                  <a:pt x="3622427" y="129631"/>
                </a:cubicBezTo>
                <a:cubicBezTo>
                  <a:pt x="3621427" y="134911"/>
                  <a:pt x="3620112" y="139536"/>
                  <a:pt x="3618483" y="143505"/>
                </a:cubicBezTo>
                <a:lnTo>
                  <a:pt x="3619398" y="143505"/>
                </a:lnTo>
                <a:cubicBezTo>
                  <a:pt x="3620789" y="140130"/>
                  <a:pt x="3625220" y="134345"/>
                  <a:pt x="3632691" y="126150"/>
                </a:cubicBezTo>
                <a:cubicBezTo>
                  <a:pt x="3640161" y="117955"/>
                  <a:pt x="3650553" y="110241"/>
                  <a:pt x="3663865" y="103010"/>
                </a:cubicBezTo>
                <a:cubicBezTo>
                  <a:pt x="3677177" y="95779"/>
                  <a:pt x="3693292" y="91922"/>
                  <a:pt x="3712209" y="91440"/>
                </a:cubicBezTo>
                <a:close/>
                <a:moveTo>
                  <a:pt x="3126594" y="91440"/>
                </a:moveTo>
                <a:cubicBezTo>
                  <a:pt x="3157659" y="91885"/>
                  <a:pt x="3180893" y="100128"/>
                  <a:pt x="3196295" y="116168"/>
                </a:cubicBezTo>
                <a:cubicBezTo>
                  <a:pt x="3211697" y="132208"/>
                  <a:pt x="3219387" y="153376"/>
                  <a:pt x="3219367" y="179671"/>
                </a:cubicBezTo>
                <a:cubicBezTo>
                  <a:pt x="3219044" y="190218"/>
                  <a:pt x="3217749" y="199733"/>
                  <a:pt x="3215485" y="208218"/>
                </a:cubicBezTo>
                <a:cubicBezTo>
                  <a:pt x="3213220" y="216702"/>
                  <a:pt x="3211925" y="221191"/>
                  <a:pt x="3211602" y="221685"/>
                </a:cubicBezTo>
                <a:lnTo>
                  <a:pt x="3051118" y="221685"/>
                </a:lnTo>
                <a:cubicBezTo>
                  <a:pt x="3051061" y="221780"/>
                  <a:pt x="3050833" y="222963"/>
                  <a:pt x="3050432" y="225231"/>
                </a:cubicBezTo>
                <a:cubicBezTo>
                  <a:pt x="3050032" y="227500"/>
                  <a:pt x="3049803" y="230284"/>
                  <a:pt x="3049746" y="233583"/>
                </a:cubicBezTo>
                <a:cubicBezTo>
                  <a:pt x="3049870" y="249208"/>
                  <a:pt x="3054997" y="261887"/>
                  <a:pt x="3065127" y="271621"/>
                </a:cubicBezTo>
                <a:cubicBezTo>
                  <a:pt x="3075257" y="281355"/>
                  <a:pt x="3089647" y="286369"/>
                  <a:pt x="3108297" y="286665"/>
                </a:cubicBezTo>
                <a:cubicBezTo>
                  <a:pt x="3120997" y="286348"/>
                  <a:pt x="3132798" y="284134"/>
                  <a:pt x="3143699" y="280021"/>
                </a:cubicBezTo>
                <a:cubicBezTo>
                  <a:pt x="3154599" y="275908"/>
                  <a:pt x="3163416" y="271795"/>
                  <a:pt x="3170149" y="267683"/>
                </a:cubicBezTo>
                <a:cubicBezTo>
                  <a:pt x="3176881" y="263570"/>
                  <a:pt x="3180347" y="261355"/>
                  <a:pt x="3180544" y="261039"/>
                </a:cubicBezTo>
                <a:lnTo>
                  <a:pt x="3196073" y="304932"/>
                </a:lnTo>
                <a:cubicBezTo>
                  <a:pt x="3195893" y="305309"/>
                  <a:pt x="3191786" y="307953"/>
                  <a:pt x="3183753" y="312864"/>
                </a:cubicBezTo>
                <a:cubicBezTo>
                  <a:pt x="3175719" y="317774"/>
                  <a:pt x="3164839" y="322685"/>
                  <a:pt x="3151113" y="327596"/>
                </a:cubicBezTo>
                <a:cubicBezTo>
                  <a:pt x="3137387" y="332506"/>
                  <a:pt x="3121895" y="335150"/>
                  <a:pt x="3104637" y="335528"/>
                </a:cubicBezTo>
                <a:cubicBezTo>
                  <a:pt x="3068106" y="334874"/>
                  <a:pt x="3040125" y="325222"/>
                  <a:pt x="3020695" y="306574"/>
                </a:cubicBezTo>
                <a:cubicBezTo>
                  <a:pt x="3001265" y="287925"/>
                  <a:pt x="2991461" y="264205"/>
                  <a:pt x="2991281" y="235413"/>
                </a:cubicBezTo>
                <a:cubicBezTo>
                  <a:pt x="2991512" y="208738"/>
                  <a:pt x="2997445" y="184580"/>
                  <a:pt x="3009082" y="162938"/>
                </a:cubicBezTo>
                <a:cubicBezTo>
                  <a:pt x="3020719" y="141296"/>
                  <a:pt x="3036675" y="124047"/>
                  <a:pt x="3056952" y="111192"/>
                </a:cubicBezTo>
                <a:cubicBezTo>
                  <a:pt x="3077229" y="98337"/>
                  <a:pt x="3100443" y="91753"/>
                  <a:pt x="3126594" y="91440"/>
                </a:cubicBezTo>
                <a:close/>
                <a:moveTo>
                  <a:pt x="2874009" y="91440"/>
                </a:moveTo>
                <a:cubicBezTo>
                  <a:pt x="2893919" y="91469"/>
                  <a:pt x="2909717" y="96778"/>
                  <a:pt x="2921403" y="107369"/>
                </a:cubicBezTo>
                <a:cubicBezTo>
                  <a:pt x="2933089" y="117960"/>
                  <a:pt x="2939066" y="133663"/>
                  <a:pt x="2939332" y="154477"/>
                </a:cubicBezTo>
                <a:cubicBezTo>
                  <a:pt x="2939101" y="164608"/>
                  <a:pt x="2937483" y="177365"/>
                  <a:pt x="2934476" y="192748"/>
                </a:cubicBezTo>
                <a:cubicBezTo>
                  <a:pt x="2931470" y="208131"/>
                  <a:pt x="2928463" y="222957"/>
                  <a:pt x="2925455" y="237228"/>
                </a:cubicBezTo>
                <a:cubicBezTo>
                  <a:pt x="2922447" y="251498"/>
                  <a:pt x="2920824" y="262031"/>
                  <a:pt x="2920587" y="268827"/>
                </a:cubicBezTo>
                <a:cubicBezTo>
                  <a:pt x="2920663" y="276011"/>
                  <a:pt x="2922454" y="280966"/>
                  <a:pt x="2925959" y="283691"/>
                </a:cubicBezTo>
                <a:cubicBezTo>
                  <a:pt x="2929464" y="286417"/>
                  <a:pt x="2934227" y="287713"/>
                  <a:pt x="2940247" y="287579"/>
                </a:cubicBezTo>
                <a:cubicBezTo>
                  <a:pt x="2943066" y="287541"/>
                  <a:pt x="2945428" y="287389"/>
                  <a:pt x="2947333" y="287122"/>
                </a:cubicBezTo>
                <a:cubicBezTo>
                  <a:pt x="2949238" y="286855"/>
                  <a:pt x="2950229" y="286702"/>
                  <a:pt x="2950305" y="286664"/>
                </a:cubicBezTo>
                <a:lnTo>
                  <a:pt x="2942075" y="330043"/>
                </a:lnTo>
                <a:cubicBezTo>
                  <a:pt x="2942018" y="330100"/>
                  <a:pt x="2939961" y="330329"/>
                  <a:pt x="2935903" y="330728"/>
                </a:cubicBezTo>
                <a:cubicBezTo>
                  <a:pt x="2931846" y="331128"/>
                  <a:pt x="2926131" y="331356"/>
                  <a:pt x="2918760" y="331413"/>
                </a:cubicBezTo>
                <a:cubicBezTo>
                  <a:pt x="2910428" y="331633"/>
                  <a:pt x="2901868" y="330737"/>
                  <a:pt x="2893080" y="328724"/>
                </a:cubicBezTo>
                <a:cubicBezTo>
                  <a:pt x="2884291" y="326711"/>
                  <a:pt x="2876848" y="322263"/>
                  <a:pt x="2870749" y="315379"/>
                </a:cubicBezTo>
                <a:cubicBezTo>
                  <a:pt x="2864651" y="308495"/>
                  <a:pt x="2861470" y="297857"/>
                  <a:pt x="2861208" y="283463"/>
                </a:cubicBezTo>
                <a:cubicBezTo>
                  <a:pt x="2861428" y="274840"/>
                  <a:pt x="2862967" y="263169"/>
                  <a:pt x="2865827" y="248448"/>
                </a:cubicBezTo>
                <a:cubicBezTo>
                  <a:pt x="2868687" y="233727"/>
                  <a:pt x="2871547" y="219208"/>
                  <a:pt x="2874408" y="204892"/>
                </a:cubicBezTo>
                <a:cubicBezTo>
                  <a:pt x="2877270" y="190576"/>
                  <a:pt x="2878813" y="179715"/>
                  <a:pt x="2879039" y="172308"/>
                </a:cubicBezTo>
                <a:cubicBezTo>
                  <a:pt x="2879115" y="163545"/>
                  <a:pt x="2876791" y="156725"/>
                  <a:pt x="2872067" y="151848"/>
                </a:cubicBezTo>
                <a:cubicBezTo>
                  <a:pt x="2867342" y="146971"/>
                  <a:pt x="2859760" y="144495"/>
                  <a:pt x="2849321" y="144418"/>
                </a:cubicBezTo>
                <a:cubicBezTo>
                  <a:pt x="2828823" y="145114"/>
                  <a:pt x="2811183" y="153439"/>
                  <a:pt x="2796400" y="169393"/>
                </a:cubicBezTo>
                <a:cubicBezTo>
                  <a:pt x="2781617" y="185347"/>
                  <a:pt x="2771978" y="204759"/>
                  <a:pt x="2767482" y="227629"/>
                </a:cubicBezTo>
                <a:lnTo>
                  <a:pt x="2747365" y="330042"/>
                </a:lnTo>
                <a:lnTo>
                  <a:pt x="2689301" y="330042"/>
                </a:lnTo>
                <a:lnTo>
                  <a:pt x="2724505" y="150362"/>
                </a:lnTo>
                <a:cubicBezTo>
                  <a:pt x="2724991" y="147343"/>
                  <a:pt x="2724591" y="144923"/>
                  <a:pt x="2723305" y="143104"/>
                </a:cubicBezTo>
                <a:cubicBezTo>
                  <a:pt x="2722019" y="141285"/>
                  <a:pt x="2719676" y="140351"/>
                  <a:pt x="2716275" y="140304"/>
                </a:cubicBezTo>
                <a:lnTo>
                  <a:pt x="2690215" y="140304"/>
                </a:lnTo>
                <a:lnTo>
                  <a:pt x="2698445" y="96927"/>
                </a:lnTo>
                <a:lnTo>
                  <a:pt x="2759709" y="96927"/>
                </a:lnTo>
                <a:cubicBezTo>
                  <a:pt x="2768797" y="96955"/>
                  <a:pt x="2775426" y="98725"/>
                  <a:pt x="2779598" y="102235"/>
                </a:cubicBezTo>
                <a:cubicBezTo>
                  <a:pt x="2783770" y="105745"/>
                  <a:pt x="2785827" y="110824"/>
                  <a:pt x="2785770" y="117474"/>
                </a:cubicBezTo>
                <a:cubicBezTo>
                  <a:pt x="2785741" y="120299"/>
                  <a:pt x="2785227" y="124351"/>
                  <a:pt x="2784227" y="129631"/>
                </a:cubicBezTo>
                <a:cubicBezTo>
                  <a:pt x="2783227" y="134911"/>
                  <a:pt x="2781913" y="139536"/>
                  <a:pt x="2780283" y="143505"/>
                </a:cubicBezTo>
                <a:lnTo>
                  <a:pt x="2781198" y="143505"/>
                </a:lnTo>
                <a:cubicBezTo>
                  <a:pt x="2782589" y="140130"/>
                  <a:pt x="2787020" y="134345"/>
                  <a:pt x="2794491" y="126150"/>
                </a:cubicBezTo>
                <a:cubicBezTo>
                  <a:pt x="2801961" y="117955"/>
                  <a:pt x="2812353" y="110241"/>
                  <a:pt x="2825665" y="103010"/>
                </a:cubicBezTo>
                <a:cubicBezTo>
                  <a:pt x="2838977" y="95779"/>
                  <a:pt x="2855092" y="91922"/>
                  <a:pt x="2874009" y="91440"/>
                </a:cubicBezTo>
                <a:close/>
                <a:moveTo>
                  <a:pt x="4351563" y="63951"/>
                </a:moveTo>
                <a:cubicBezTo>
                  <a:pt x="4351449" y="64266"/>
                  <a:pt x="4349735" y="66953"/>
                  <a:pt x="4346421" y="72013"/>
                </a:cubicBezTo>
                <a:cubicBezTo>
                  <a:pt x="4343107" y="77073"/>
                  <a:pt x="4338879" y="82619"/>
                  <a:pt x="4333737" y="88651"/>
                </a:cubicBezTo>
                <a:lnTo>
                  <a:pt x="4235459" y="199340"/>
                </a:lnTo>
                <a:lnTo>
                  <a:pt x="4235459" y="200254"/>
                </a:lnTo>
                <a:lnTo>
                  <a:pt x="4323681" y="200254"/>
                </a:lnTo>
                <a:lnTo>
                  <a:pt x="4345165" y="91853"/>
                </a:lnTo>
                <a:cubicBezTo>
                  <a:pt x="4346288" y="85487"/>
                  <a:pt x="4347811" y="79351"/>
                  <a:pt x="4349735" y="73442"/>
                </a:cubicBezTo>
                <a:cubicBezTo>
                  <a:pt x="4351659" y="67534"/>
                  <a:pt x="4352725" y="64370"/>
                  <a:pt x="4352935" y="63951"/>
                </a:cubicBezTo>
                <a:close/>
                <a:moveTo>
                  <a:pt x="2508912" y="52521"/>
                </a:moveTo>
                <a:cubicBezTo>
                  <a:pt x="2486416" y="52809"/>
                  <a:pt x="2465250" y="59042"/>
                  <a:pt x="2445413" y="71220"/>
                </a:cubicBezTo>
                <a:cubicBezTo>
                  <a:pt x="2425576" y="83399"/>
                  <a:pt x="2409423" y="99794"/>
                  <a:pt x="2396954" y="120407"/>
                </a:cubicBezTo>
                <a:cubicBezTo>
                  <a:pt x="2384485" y="141020"/>
                  <a:pt x="2378054" y="164123"/>
                  <a:pt x="2377662" y="189716"/>
                </a:cubicBezTo>
                <a:cubicBezTo>
                  <a:pt x="2378072" y="217812"/>
                  <a:pt x="2386170" y="240277"/>
                  <a:pt x="2401957" y="257112"/>
                </a:cubicBezTo>
                <a:cubicBezTo>
                  <a:pt x="2417744" y="273947"/>
                  <a:pt x="2438762" y="282578"/>
                  <a:pt x="2465010" y="283007"/>
                </a:cubicBezTo>
                <a:cubicBezTo>
                  <a:pt x="2487074" y="282719"/>
                  <a:pt x="2508037" y="276385"/>
                  <a:pt x="2527899" y="264003"/>
                </a:cubicBezTo>
                <a:cubicBezTo>
                  <a:pt x="2547762" y="251622"/>
                  <a:pt x="2564017" y="234922"/>
                  <a:pt x="2576663" y="213902"/>
                </a:cubicBezTo>
                <a:cubicBezTo>
                  <a:pt x="2589310" y="192883"/>
                  <a:pt x="2595843" y="169272"/>
                  <a:pt x="2596261" y="143070"/>
                </a:cubicBezTo>
                <a:cubicBezTo>
                  <a:pt x="2595851" y="115688"/>
                  <a:pt x="2587753" y="93851"/>
                  <a:pt x="2571965" y="77559"/>
                </a:cubicBezTo>
                <a:cubicBezTo>
                  <a:pt x="2556178" y="61267"/>
                  <a:pt x="2535161" y="52921"/>
                  <a:pt x="2508912" y="52521"/>
                </a:cubicBezTo>
                <a:close/>
                <a:moveTo>
                  <a:pt x="2273332" y="34383"/>
                </a:moveTo>
                <a:lnTo>
                  <a:pt x="2311819" y="34383"/>
                </a:lnTo>
                <a:lnTo>
                  <a:pt x="2273332" y="129353"/>
                </a:lnTo>
                <a:lnTo>
                  <a:pt x="2223380" y="129353"/>
                </a:lnTo>
                <a:close/>
                <a:moveTo>
                  <a:pt x="2204955" y="34383"/>
                </a:moveTo>
                <a:lnTo>
                  <a:pt x="2243442" y="34383"/>
                </a:lnTo>
                <a:lnTo>
                  <a:pt x="2204955" y="129353"/>
                </a:lnTo>
                <a:lnTo>
                  <a:pt x="2155003" y="129353"/>
                </a:lnTo>
                <a:close/>
                <a:moveTo>
                  <a:pt x="4348363" y="5487"/>
                </a:moveTo>
                <a:lnTo>
                  <a:pt x="4419672" y="5487"/>
                </a:lnTo>
                <a:lnTo>
                  <a:pt x="4382189" y="200254"/>
                </a:lnTo>
                <a:lnTo>
                  <a:pt x="4423784" y="200254"/>
                </a:lnTo>
                <a:lnTo>
                  <a:pt x="4415101" y="246374"/>
                </a:lnTo>
                <a:lnTo>
                  <a:pt x="4373047" y="246374"/>
                </a:lnTo>
                <a:lnTo>
                  <a:pt x="4356591" y="330042"/>
                </a:lnTo>
                <a:lnTo>
                  <a:pt x="4298540" y="330042"/>
                </a:lnTo>
                <a:lnTo>
                  <a:pt x="4314995" y="246374"/>
                </a:lnTo>
                <a:lnTo>
                  <a:pt x="4163695" y="246374"/>
                </a:lnTo>
                <a:lnTo>
                  <a:pt x="4170094" y="210300"/>
                </a:lnTo>
                <a:close/>
                <a:moveTo>
                  <a:pt x="4070387" y="5487"/>
                </a:moveTo>
                <a:lnTo>
                  <a:pt x="4122037" y="5487"/>
                </a:lnTo>
                <a:lnTo>
                  <a:pt x="4068103" y="282093"/>
                </a:lnTo>
                <a:lnTo>
                  <a:pt x="4138034" y="282093"/>
                </a:lnTo>
                <a:lnTo>
                  <a:pt x="4128436" y="330042"/>
                </a:lnTo>
                <a:lnTo>
                  <a:pt x="3931437" y="330042"/>
                </a:lnTo>
                <a:lnTo>
                  <a:pt x="3940121" y="282093"/>
                </a:lnTo>
                <a:lnTo>
                  <a:pt x="4010511" y="282093"/>
                </a:lnTo>
                <a:lnTo>
                  <a:pt x="4046163" y="101956"/>
                </a:lnTo>
                <a:cubicBezTo>
                  <a:pt x="4047172" y="96203"/>
                  <a:pt x="4048239" y="91021"/>
                  <a:pt x="4049362" y="86411"/>
                </a:cubicBezTo>
                <a:cubicBezTo>
                  <a:pt x="4050486" y="81801"/>
                  <a:pt x="4051095" y="79363"/>
                  <a:pt x="4051191" y="79096"/>
                </a:cubicBezTo>
                <a:lnTo>
                  <a:pt x="4050277" y="79096"/>
                </a:lnTo>
                <a:cubicBezTo>
                  <a:pt x="4050219" y="79267"/>
                  <a:pt x="4048733" y="80982"/>
                  <a:pt x="4045820" y="84239"/>
                </a:cubicBezTo>
                <a:cubicBezTo>
                  <a:pt x="4042906" y="87497"/>
                  <a:pt x="4038907" y="91269"/>
                  <a:pt x="4033821" y="95555"/>
                </a:cubicBezTo>
                <a:lnTo>
                  <a:pt x="4000455" y="122987"/>
                </a:lnTo>
                <a:lnTo>
                  <a:pt x="3971659" y="84125"/>
                </a:lnTo>
                <a:close/>
                <a:moveTo>
                  <a:pt x="3436336" y="5487"/>
                </a:moveTo>
                <a:lnTo>
                  <a:pt x="3494830" y="5487"/>
                </a:lnTo>
                <a:lnTo>
                  <a:pt x="3484777" y="57093"/>
                </a:lnTo>
                <a:lnTo>
                  <a:pt x="3426283" y="57093"/>
                </a:lnTo>
                <a:close/>
                <a:moveTo>
                  <a:pt x="2513028" y="0"/>
                </a:moveTo>
                <a:cubicBezTo>
                  <a:pt x="2556441" y="750"/>
                  <a:pt x="2591127" y="13867"/>
                  <a:pt x="2617088" y="39352"/>
                </a:cubicBezTo>
                <a:cubicBezTo>
                  <a:pt x="2643049" y="64836"/>
                  <a:pt x="2656357" y="98189"/>
                  <a:pt x="2657011" y="139411"/>
                </a:cubicBezTo>
                <a:cubicBezTo>
                  <a:pt x="2656478" y="175233"/>
                  <a:pt x="2647084" y="207899"/>
                  <a:pt x="2628829" y="237410"/>
                </a:cubicBezTo>
                <a:cubicBezTo>
                  <a:pt x="2610573" y="266921"/>
                  <a:pt x="2586651" y="290538"/>
                  <a:pt x="2557064" y="308260"/>
                </a:cubicBezTo>
                <a:cubicBezTo>
                  <a:pt x="2527477" y="325982"/>
                  <a:pt x="2495421" y="335071"/>
                  <a:pt x="2460894" y="335528"/>
                </a:cubicBezTo>
                <a:cubicBezTo>
                  <a:pt x="2432200" y="335300"/>
                  <a:pt x="2407128" y="329107"/>
                  <a:pt x="2385677" y="316949"/>
                </a:cubicBezTo>
                <a:cubicBezTo>
                  <a:pt x="2364225" y="304790"/>
                  <a:pt x="2347525" y="288034"/>
                  <a:pt x="2335575" y="266678"/>
                </a:cubicBezTo>
                <a:cubicBezTo>
                  <a:pt x="2323626" y="245323"/>
                  <a:pt x="2317557" y="220736"/>
                  <a:pt x="2317369" y="192917"/>
                </a:cubicBezTo>
                <a:cubicBezTo>
                  <a:pt x="2317879" y="157710"/>
                  <a:pt x="2327166" y="125591"/>
                  <a:pt x="2345229" y="96560"/>
                </a:cubicBezTo>
                <a:cubicBezTo>
                  <a:pt x="2363293" y="67529"/>
                  <a:pt x="2387073" y="44291"/>
                  <a:pt x="2416570" y="26845"/>
                </a:cubicBezTo>
                <a:cubicBezTo>
                  <a:pt x="2446067" y="9399"/>
                  <a:pt x="2478219" y="451"/>
                  <a:pt x="2513028" y="0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758C3E02-1565-4A04-B743-E6958A41A70B}"/>
              </a:ext>
            </a:extLst>
          </p:cNvPr>
          <p:cNvSpPr/>
          <p:nvPr/>
        </p:nvSpPr>
        <p:spPr>
          <a:xfrm>
            <a:off x="3894138" y="-2000250"/>
            <a:ext cx="4713287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5778AE"/>
                </a:solidFill>
                <a:latin typeface="Museo Slab 700"/>
                <a:cs typeface="+mn-cs"/>
              </a:rPr>
              <a:t>“</a:t>
            </a:r>
            <a:r>
              <a:rPr lang="en-US" sz="3600" b="1" kern="0" dirty="0">
                <a:solidFill>
                  <a:srgbClr val="5778AE"/>
                </a:solidFill>
                <a:latin typeface="Museo Slab 700"/>
                <a:cs typeface="+mn-cs"/>
              </a:rPr>
              <a:t>One in 14 </a:t>
            </a:r>
            <a:r>
              <a:rPr lang="en-US" sz="2400" b="1" kern="0" dirty="0">
                <a:solidFill>
                  <a:srgbClr val="5778AE"/>
                </a:solidFill>
                <a:latin typeface="Museo Slab 700"/>
                <a:cs typeface="+mn-cs"/>
              </a:rPr>
              <a:t>adults 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5778AE"/>
                </a:solidFill>
                <a:latin typeface="Museo Slab 700"/>
                <a:cs typeface="+mn-cs"/>
              </a:rPr>
              <a:t>(20-79 years) has 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5778AE"/>
                </a:solidFill>
                <a:latin typeface="Museo Slab 700"/>
                <a:cs typeface="+mn-cs"/>
              </a:rPr>
              <a:t>impaired glucose tolerance 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5778AE"/>
                </a:solidFill>
                <a:latin typeface="Museo Slab 700"/>
                <a:cs typeface="+mn-cs"/>
              </a:rPr>
              <a:t>(352 million people)</a:t>
            </a:r>
            <a:r>
              <a:rPr lang="en-US" sz="3200" b="1" kern="0" dirty="0">
                <a:solidFill>
                  <a:srgbClr val="5778AE"/>
                </a:solidFill>
                <a:latin typeface="Museo Slab 700"/>
                <a:cs typeface="+mn-cs"/>
              </a:rPr>
              <a:t>”</a:t>
            </a:r>
            <a:r>
              <a:rPr lang="en-US" sz="2400" b="1" kern="0" dirty="0">
                <a:solidFill>
                  <a:srgbClr val="5778AE"/>
                </a:solidFill>
                <a:latin typeface="Museo Slab 700"/>
                <a:cs typeface="+mn-cs"/>
              </a:rPr>
              <a:t> </a:t>
            </a:r>
            <a:endParaRPr lang="fr-BE" sz="2400" b="1" kern="0" dirty="0">
              <a:solidFill>
                <a:srgbClr val="5778AE"/>
              </a:solidFill>
              <a:latin typeface="Museo Slab 70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>
            <a:extLst>
              <a:ext uri="{FF2B5EF4-FFF2-40B4-BE49-F238E27FC236}">
                <a16:creationId xmlns:a16="http://schemas.microsoft.com/office/drawing/2014/main" id="{E92327AA-6D36-4196-8A1B-F4E813F7C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14325"/>
            <a:ext cx="4495800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>
            <a:extLst>
              <a:ext uri="{FF2B5EF4-FFF2-40B4-BE49-F238E27FC236}">
                <a16:creationId xmlns:a16="http://schemas.microsoft.com/office/drawing/2014/main" id="{5B00231C-8E7A-4269-AD3D-4511B642E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763" y="3219450"/>
            <a:ext cx="5295901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To Outline">
            <a:extLst>
              <a:ext uri="{FF2B5EF4-FFF2-40B4-BE49-F238E27FC236}">
                <a16:creationId xmlns:a16="http://schemas.microsoft.com/office/drawing/2014/main" id="{09DEEB29-EBC7-419A-A800-27576BFA938A}"/>
              </a:ext>
            </a:extLst>
          </p:cNvPr>
          <p:cNvSpPr/>
          <p:nvPr/>
        </p:nvSpPr>
        <p:spPr>
          <a:xfrm>
            <a:off x="395288" y="2925763"/>
            <a:ext cx="3386137" cy="350837"/>
          </a:xfrm>
          <a:custGeom>
            <a:avLst/>
            <a:gdLst/>
            <a:ahLst/>
            <a:cxnLst/>
            <a:rect l="l" t="t" r="r" b="b"/>
            <a:pathLst>
              <a:path w="4513402" h="351237">
                <a:moveTo>
                  <a:pt x="3465187" y="184359"/>
                </a:moveTo>
                <a:cubicBezTo>
                  <a:pt x="3457318" y="184199"/>
                  <a:pt x="3447684" y="184943"/>
                  <a:pt x="3436286" y="186591"/>
                </a:cubicBezTo>
                <a:cubicBezTo>
                  <a:pt x="3424887" y="188238"/>
                  <a:pt x="3414718" y="191750"/>
                  <a:pt x="3405775" y="197126"/>
                </a:cubicBezTo>
                <a:cubicBezTo>
                  <a:pt x="3396834" y="202502"/>
                  <a:pt x="3392114" y="210702"/>
                  <a:pt x="3391614" y="221727"/>
                </a:cubicBezTo>
                <a:cubicBezTo>
                  <a:pt x="3391567" y="228321"/>
                  <a:pt x="3393473" y="233627"/>
                  <a:pt x="3397333" y="237647"/>
                </a:cubicBezTo>
                <a:cubicBezTo>
                  <a:pt x="3401192" y="241666"/>
                  <a:pt x="3407291" y="243732"/>
                  <a:pt x="3415630" y="243843"/>
                </a:cubicBezTo>
                <a:cubicBezTo>
                  <a:pt x="3424494" y="243622"/>
                  <a:pt x="3432815" y="240760"/>
                  <a:pt x="3440592" y="235256"/>
                </a:cubicBezTo>
                <a:cubicBezTo>
                  <a:pt x="3448369" y="229753"/>
                  <a:pt x="3455024" y="222937"/>
                  <a:pt x="3460556" y="214807"/>
                </a:cubicBezTo>
                <a:cubicBezTo>
                  <a:pt x="3466088" y="206677"/>
                  <a:pt x="3469919" y="198561"/>
                  <a:pt x="3472048" y="190460"/>
                </a:cubicBezTo>
                <a:lnTo>
                  <a:pt x="3473574" y="184359"/>
                </a:lnTo>
                <a:close/>
                <a:moveTo>
                  <a:pt x="550537" y="184359"/>
                </a:moveTo>
                <a:cubicBezTo>
                  <a:pt x="542668" y="184199"/>
                  <a:pt x="533034" y="184943"/>
                  <a:pt x="521636" y="186591"/>
                </a:cubicBezTo>
                <a:cubicBezTo>
                  <a:pt x="510237" y="188238"/>
                  <a:pt x="500067" y="191750"/>
                  <a:pt x="491125" y="197126"/>
                </a:cubicBezTo>
                <a:cubicBezTo>
                  <a:pt x="482184" y="202502"/>
                  <a:pt x="477463" y="210702"/>
                  <a:pt x="476964" y="221727"/>
                </a:cubicBezTo>
                <a:cubicBezTo>
                  <a:pt x="476917" y="228321"/>
                  <a:pt x="478823" y="233627"/>
                  <a:pt x="482682" y="237647"/>
                </a:cubicBezTo>
                <a:cubicBezTo>
                  <a:pt x="486542" y="241666"/>
                  <a:pt x="492641" y="243732"/>
                  <a:pt x="500980" y="243843"/>
                </a:cubicBezTo>
                <a:cubicBezTo>
                  <a:pt x="509844" y="243622"/>
                  <a:pt x="518165" y="240760"/>
                  <a:pt x="525942" y="235256"/>
                </a:cubicBezTo>
                <a:cubicBezTo>
                  <a:pt x="533719" y="229753"/>
                  <a:pt x="540374" y="222937"/>
                  <a:pt x="545906" y="214807"/>
                </a:cubicBezTo>
                <a:cubicBezTo>
                  <a:pt x="551438" y="206677"/>
                  <a:pt x="555269" y="198561"/>
                  <a:pt x="557398" y="190460"/>
                </a:cubicBezTo>
                <a:lnTo>
                  <a:pt x="558923" y="184359"/>
                </a:lnTo>
                <a:close/>
                <a:moveTo>
                  <a:pt x="2776728" y="117684"/>
                </a:moveTo>
                <a:cubicBezTo>
                  <a:pt x="2760305" y="118264"/>
                  <a:pt x="2746002" y="125871"/>
                  <a:pt x="2733818" y="140506"/>
                </a:cubicBezTo>
                <a:cubicBezTo>
                  <a:pt x="2721634" y="155140"/>
                  <a:pt x="2715236" y="173324"/>
                  <a:pt x="2714625" y="195058"/>
                </a:cubicBezTo>
                <a:cubicBezTo>
                  <a:pt x="2714569" y="207389"/>
                  <a:pt x="2717634" y="217696"/>
                  <a:pt x="2723817" y="225978"/>
                </a:cubicBezTo>
                <a:cubicBezTo>
                  <a:pt x="2730000" y="234261"/>
                  <a:pt x="2739636" y="238564"/>
                  <a:pt x="2752725" y="238890"/>
                </a:cubicBezTo>
                <a:cubicBezTo>
                  <a:pt x="2762732" y="238838"/>
                  <a:pt x="2772479" y="235765"/>
                  <a:pt x="2781963" y="229672"/>
                </a:cubicBezTo>
                <a:cubicBezTo>
                  <a:pt x="2791449" y="223578"/>
                  <a:pt x="2799303" y="214774"/>
                  <a:pt x="2805529" y="203259"/>
                </a:cubicBezTo>
                <a:cubicBezTo>
                  <a:pt x="2811754" y="191745"/>
                  <a:pt x="2814981" y="177830"/>
                  <a:pt x="2815209" y="161516"/>
                </a:cubicBezTo>
                <a:cubicBezTo>
                  <a:pt x="2815130" y="147850"/>
                  <a:pt x="2811764" y="137162"/>
                  <a:pt x="2805113" y="129452"/>
                </a:cubicBezTo>
                <a:cubicBezTo>
                  <a:pt x="2798461" y="121742"/>
                  <a:pt x="2789000" y="117819"/>
                  <a:pt x="2776728" y="117684"/>
                </a:cubicBezTo>
                <a:close/>
                <a:moveTo>
                  <a:pt x="784479" y="117684"/>
                </a:moveTo>
                <a:cubicBezTo>
                  <a:pt x="767874" y="118224"/>
                  <a:pt x="753459" y="125815"/>
                  <a:pt x="741235" y="140458"/>
                </a:cubicBezTo>
                <a:cubicBezTo>
                  <a:pt x="729012" y="155100"/>
                  <a:pt x="722598" y="173554"/>
                  <a:pt x="721995" y="195820"/>
                </a:cubicBezTo>
                <a:cubicBezTo>
                  <a:pt x="721932" y="207953"/>
                  <a:pt x="725011" y="218085"/>
                  <a:pt x="731234" y="226217"/>
                </a:cubicBezTo>
                <a:cubicBezTo>
                  <a:pt x="737457" y="234348"/>
                  <a:pt x="747205" y="238572"/>
                  <a:pt x="760476" y="238890"/>
                </a:cubicBezTo>
                <a:cubicBezTo>
                  <a:pt x="770363" y="238838"/>
                  <a:pt x="780053" y="235765"/>
                  <a:pt x="789545" y="229672"/>
                </a:cubicBezTo>
                <a:cubicBezTo>
                  <a:pt x="799037" y="223578"/>
                  <a:pt x="806921" y="214774"/>
                  <a:pt x="813195" y="203259"/>
                </a:cubicBezTo>
                <a:cubicBezTo>
                  <a:pt x="819470" y="191745"/>
                  <a:pt x="822725" y="177830"/>
                  <a:pt x="822960" y="161516"/>
                </a:cubicBezTo>
                <a:cubicBezTo>
                  <a:pt x="822857" y="147850"/>
                  <a:pt x="819444" y="137162"/>
                  <a:pt x="812721" y="129452"/>
                </a:cubicBezTo>
                <a:cubicBezTo>
                  <a:pt x="805998" y="121742"/>
                  <a:pt x="796584" y="117819"/>
                  <a:pt x="784479" y="117684"/>
                </a:cubicBezTo>
                <a:close/>
                <a:moveTo>
                  <a:pt x="3969240" y="117303"/>
                </a:moveTo>
                <a:cubicBezTo>
                  <a:pt x="3957450" y="117426"/>
                  <a:pt x="3946217" y="120654"/>
                  <a:pt x="3935542" y="126987"/>
                </a:cubicBezTo>
                <a:cubicBezTo>
                  <a:pt x="3924868" y="133321"/>
                  <a:pt x="3916120" y="142026"/>
                  <a:pt x="3909299" y="153103"/>
                </a:cubicBezTo>
                <a:cubicBezTo>
                  <a:pt x="3902478" y="164180"/>
                  <a:pt x="3898953" y="176894"/>
                  <a:pt x="3898726" y="191246"/>
                </a:cubicBezTo>
                <a:cubicBezTo>
                  <a:pt x="3898964" y="205889"/>
                  <a:pt x="3903347" y="217387"/>
                  <a:pt x="3911876" y="225740"/>
                </a:cubicBezTo>
                <a:cubicBezTo>
                  <a:pt x="3920404" y="234094"/>
                  <a:pt x="3931648" y="238350"/>
                  <a:pt x="3945608" y="238509"/>
                </a:cubicBezTo>
                <a:cubicBezTo>
                  <a:pt x="3957398" y="238398"/>
                  <a:pt x="3968630" y="235232"/>
                  <a:pt x="3979305" y="229008"/>
                </a:cubicBezTo>
                <a:cubicBezTo>
                  <a:pt x="3989979" y="222785"/>
                  <a:pt x="3998727" y="214169"/>
                  <a:pt x="4005547" y="203161"/>
                </a:cubicBezTo>
                <a:cubicBezTo>
                  <a:pt x="4012368" y="192152"/>
                  <a:pt x="4015893" y="179414"/>
                  <a:pt x="4016121" y="164947"/>
                </a:cubicBezTo>
                <a:cubicBezTo>
                  <a:pt x="4015883" y="150455"/>
                  <a:pt x="4011499" y="138941"/>
                  <a:pt x="4002971" y="130405"/>
                </a:cubicBezTo>
                <a:cubicBezTo>
                  <a:pt x="3994444" y="121869"/>
                  <a:pt x="3983199" y="117502"/>
                  <a:pt x="3969240" y="117303"/>
                </a:cubicBezTo>
                <a:close/>
                <a:moveTo>
                  <a:pt x="2149965" y="117303"/>
                </a:moveTo>
                <a:cubicBezTo>
                  <a:pt x="2138175" y="117426"/>
                  <a:pt x="2126942" y="120654"/>
                  <a:pt x="2116268" y="126987"/>
                </a:cubicBezTo>
                <a:cubicBezTo>
                  <a:pt x="2105593" y="133321"/>
                  <a:pt x="2096845" y="142026"/>
                  <a:pt x="2090024" y="153103"/>
                </a:cubicBezTo>
                <a:cubicBezTo>
                  <a:pt x="2083203" y="164180"/>
                  <a:pt x="2079679" y="176894"/>
                  <a:pt x="2079451" y="191246"/>
                </a:cubicBezTo>
                <a:cubicBezTo>
                  <a:pt x="2079689" y="205889"/>
                  <a:pt x="2084072" y="217387"/>
                  <a:pt x="2092600" y="225740"/>
                </a:cubicBezTo>
                <a:cubicBezTo>
                  <a:pt x="2101129" y="234094"/>
                  <a:pt x="2112373" y="238350"/>
                  <a:pt x="2126333" y="238509"/>
                </a:cubicBezTo>
                <a:cubicBezTo>
                  <a:pt x="2138123" y="238398"/>
                  <a:pt x="2149355" y="235232"/>
                  <a:pt x="2160030" y="229008"/>
                </a:cubicBezTo>
                <a:cubicBezTo>
                  <a:pt x="2170704" y="222785"/>
                  <a:pt x="2179452" y="214169"/>
                  <a:pt x="2186273" y="203161"/>
                </a:cubicBezTo>
                <a:cubicBezTo>
                  <a:pt x="2193094" y="192152"/>
                  <a:pt x="2196618" y="179414"/>
                  <a:pt x="2196846" y="164947"/>
                </a:cubicBezTo>
                <a:cubicBezTo>
                  <a:pt x="2196608" y="150455"/>
                  <a:pt x="2192225" y="138941"/>
                  <a:pt x="2183697" y="130405"/>
                </a:cubicBezTo>
                <a:cubicBezTo>
                  <a:pt x="2175168" y="121869"/>
                  <a:pt x="2163925" y="117502"/>
                  <a:pt x="2149965" y="117303"/>
                </a:cubicBezTo>
                <a:close/>
                <a:moveTo>
                  <a:pt x="1361297" y="113493"/>
                </a:moveTo>
                <a:cubicBezTo>
                  <a:pt x="1348917" y="113652"/>
                  <a:pt x="1337846" y="117530"/>
                  <a:pt x="1328086" y="125127"/>
                </a:cubicBezTo>
                <a:cubicBezTo>
                  <a:pt x="1318326" y="132724"/>
                  <a:pt x="1310972" y="143086"/>
                  <a:pt x="1306024" y="156213"/>
                </a:cubicBezTo>
                <a:lnTo>
                  <a:pt x="1391411" y="156213"/>
                </a:lnTo>
                <a:cubicBezTo>
                  <a:pt x="1391443" y="156054"/>
                  <a:pt x="1391570" y="154846"/>
                  <a:pt x="1391793" y="152589"/>
                </a:cubicBezTo>
                <a:cubicBezTo>
                  <a:pt x="1392015" y="150333"/>
                  <a:pt x="1392142" y="147981"/>
                  <a:pt x="1392174" y="145533"/>
                </a:cubicBezTo>
                <a:cubicBezTo>
                  <a:pt x="1392055" y="135354"/>
                  <a:pt x="1389244" y="127487"/>
                  <a:pt x="1383740" y="121932"/>
                </a:cubicBezTo>
                <a:cubicBezTo>
                  <a:pt x="1378236" y="116378"/>
                  <a:pt x="1370755" y="113565"/>
                  <a:pt x="1361297" y="113493"/>
                </a:cubicBezTo>
                <a:close/>
                <a:moveTo>
                  <a:pt x="1008872" y="113493"/>
                </a:moveTo>
                <a:cubicBezTo>
                  <a:pt x="996491" y="113652"/>
                  <a:pt x="985421" y="117530"/>
                  <a:pt x="975661" y="125127"/>
                </a:cubicBezTo>
                <a:cubicBezTo>
                  <a:pt x="965901" y="132724"/>
                  <a:pt x="958547" y="143086"/>
                  <a:pt x="953599" y="156213"/>
                </a:cubicBezTo>
                <a:lnTo>
                  <a:pt x="1038986" y="156213"/>
                </a:lnTo>
                <a:cubicBezTo>
                  <a:pt x="1039018" y="156054"/>
                  <a:pt x="1039145" y="154846"/>
                  <a:pt x="1039368" y="152589"/>
                </a:cubicBezTo>
                <a:cubicBezTo>
                  <a:pt x="1039590" y="150333"/>
                  <a:pt x="1039717" y="147981"/>
                  <a:pt x="1039749" y="145533"/>
                </a:cubicBezTo>
                <a:cubicBezTo>
                  <a:pt x="1039630" y="135354"/>
                  <a:pt x="1036819" y="127487"/>
                  <a:pt x="1031315" y="121932"/>
                </a:cubicBezTo>
                <a:cubicBezTo>
                  <a:pt x="1025811" y="116378"/>
                  <a:pt x="1018331" y="113565"/>
                  <a:pt x="1008872" y="113493"/>
                </a:cubicBezTo>
                <a:close/>
                <a:moveTo>
                  <a:pt x="3733419" y="80775"/>
                </a:moveTo>
                <a:lnTo>
                  <a:pt x="3811476" y="80775"/>
                </a:lnTo>
                <a:lnTo>
                  <a:pt x="3785949" y="212209"/>
                </a:lnTo>
                <a:cubicBezTo>
                  <a:pt x="3785552" y="214155"/>
                  <a:pt x="3785203" y="216172"/>
                  <a:pt x="3784902" y="218260"/>
                </a:cubicBezTo>
                <a:cubicBezTo>
                  <a:pt x="3784600" y="220349"/>
                  <a:pt x="3784441" y="222270"/>
                  <a:pt x="3784426" y="224025"/>
                </a:cubicBezTo>
                <a:cubicBezTo>
                  <a:pt x="3784489" y="229845"/>
                  <a:pt x="3785981" y="233927"/>
                  <a:pt x="3788902" y="236269"/>
                </a:cubicBezTo>
                <a:cubicBezTo>
                  <a:pt x="3791823" y="238612"/>
                  <a:pt x="3795792" y="239739"/>
                  <a:pt x="3800808" y="239652"/>
                </a:cubicBezTo>
                <a:cubicBezTo>
                  <a:pt x="3803158" y="239620"/>
                  <a:pt x="3805126" y="239493"/>
                  <a:pt x="3806714" y="239271"/>
                </a:cubicBezTo>
                <a:cubicBezTo>
                  <a:pt x="3808301" y="239048"/>
                  <a:pt x="3809127" y="238921"/>
                  <a:pt x="3809190" y="238890"/>
                </a:cubicBezTo>
                <a:lnTo>
                  <a:pt x="3802332" y="275039"/>
                </a:lnTo>
                <a:cubicBezTo>
                  <a:pt x="3802142" y="275086"/>
                  <a:pt x="3800332" y="275277"/>
                  <a:pt x="3796903" y="275610"/>
                </a:cubicBezTo>
                <a:cubicBezTo>
                  <a:pt x="3793474" y="275943"/>
                  <a:pt x="3789569" y="276133"/>
                  <a:pt x="3785187" y="276180"/>
                </a:cubicBezTo>
                <a:cubicBezTo>
                  <a:pt x="3777253" y="276373"/>
                  <a:pt x="3769438" y="275649"/>
                  <a:pt x="3761743" y="274010"/>
                </a:cubicBezTo>
                <a:cubicBezTo>
                  <a:pt x="3754047" y="272370"/>
                  <a:pt x="3747642" y="268659"/>
                  <a:pt x="3742527" y="262875"/>
                </a:cubicBezTo>
                <a:cubicBezTo>
                  <a:pt x="3737412" y="257091"/>
                  <a:pt x="3734757" y="248080"/>
                  <a:pt x="3734562" y="235840"/>
                </a:cubicBezTo>
                <a:cubicBezTo>
                  <a:pt x="3734562" y="233157"/>
                  <a:pt x="3734752" y="230139"/>
                  <a:pt x="3735133" y="226788"/>
                </a:cubicBezTo>
                <a:cubicBezTo>
                  <a:pt x="3735514" y="223437"/>
                  <a:pt x="3736085" y="219848"/>
                  <a:pt x="3736846" y="216021"/>
                </a:cubicBezTo>
                <a:lnTo>
                  <a:pt x="3756258" y="116922"/>
                </a:lnTo>
                <a:lnTo>
                  <a:pt x="3726180" y="116922"/>
                </a:lnTo>
                <a:close/>
                <a:moveTo>
                  <a:pt x="3019044" y="80775"/>
                </a:moveTo>
                <a:lnTo>
                  <a:pt x="3097102" y="80775"/>
                </a:lnTo>
                <a:lnTo>
                  <a:pt x="3071574" y="212209"/>
                </a:lnTo>
                <a:cubicBezTo>
                  <a:pt x="3071178" y="214155"/>
                  <a:pt x="3070828" y="216172"/>
                  <a:pt x="3070527" y="218260"/>
                </a:cubicBezTo>
                <a:cubicBezTo>
                  <a:pt x="3070225" y="220349"/>
                  <a:pt x="3070066" y="222270"/>
                  <a:pt x="3070051" y="224025"/>
                </a:cubicBezTo>
                <a:cubicBezTo>
                  <a:pt x="3070114" y="229845"/>
                  <a:pt x="3071606" y="233927"/>
                  <a:pt x="3074527" y="236269"/>
                </a:cubicBezTo>
                <a:cubicBezTo>
                  <a:pt x="3077448" y="238612"/>
                  <a:pt x="3081417" y="239739"/>
                  <a:pt x="3086433" y="239652"/>
                </a:cubicBezTo>
                <a:cubicBezTo>
                  <a:pt x="3088783" y="239620"/>
                  <a:pt x="3090752" y="239493"/>
                  <a:pt x="3092339" y="239271"/>
                </a:cubicBezTo>
                <a:cubicBezTo>
                  <a:pt x="3093927" y="239048"/>
                  <a:pt x="3094752" y="238921"/>
                  <a:pt x="3094816" y="238890"/>
                </a:cubicBezTo>
                <a:lnTo>
                  <a:pt x="3087957" y="275039"/>
                </a:lnTo>
                <a:cubicBezTo>
                  <a:pt x="3087767" y="275086"/>
                  <a:pt x="3085957" y="275277"/>
                  <a:pt x="3082528" y="275610"/>
                </a:cubicBezTo>
                <a:cubicBezTo>
                  <a:pt x="3079099" y="275943"/>
                  <a:pt x="3075194" y="276133"/>
                  <a:pt x="3070812" y="276180"/>
                </a:cubicBezTo>
                <a:cubicBezTo>
                  <a:pt x="3062878" y="276373"/>
                  <a:pt x="3055062" y="275649"/>
                  <a:pt x="3047368" y="274010"/>
                </a:cubicBezTo>
                <a:cubicBezTo>
                  <a:pt x="3039673" y="272370"/>
                  <a:pt x="3033268" y="268659"/>
                  <a:pt x="3028152" y="262875"/>
                </a:cubicBezTo>
                <a:cubicBezTo>
                  <a:pt x="3023037" y="257091"/>
                  <a:pt x="3020382" y="248080"/>
                  <a:pt x="3020187" y="235840"/>
                </a:cubicBezTo>
                <a:cubicBezTo>
                  <a:pt x="3020187" y="233157"/>
                  <a:pt x="3020378" y="230139"/>
                  <a:pt x="3020758" y="226788"/>
                </a:cubicBezTo>
                <a:cubicBezTo>
                  <a:pt x="3021139" y="223437"/>
                  <a:pt x="3021710" y="219848"/>
                  <a:pt x="3022471" y="216021"/>
                </a:cubicBezTo>
                <a:lnTo>
                  <a:pt x="3041883" y="116922"/>
                </a:lnTo>
                <a:lnTo>
                  <a:pt x="3011805" y="116922"/>
                </a:lnTo>
                <a:close/>
                <a:moveTo>
                  <a:pt x="323469" y="80775"/>
                </a:moveTo>
                <a:lnTo>
                  <a:pt x="401526" y="80775"/>
                </a:lnTo>
                <a:lnTo>
                  <a:pt x="375999" y="212209"/>
                </a:lnTo>
                <a:cubicBezTo>
                  <a:pt x="375603" y="214155"/>
                  <a:pt x="375253" y="216172"/>
                  <a:pt x="374952" y="218260"/>
                </a:cubicBezTo>
                <a:cubicBezTo>
                  <a:pt x="374650" y="220349"/>
                  <a:pt x="374491" y="222270"/>
                  <a:pt x="374475" y="224025"/>
                </a:cubicBezTo>
                <a:cubicBezTo>
                  <a:pt x="374539" y="229845"/>
                  <a:pt x="376031" y="233927"/>
                  <a:pt x="378952" y="236269"/>
                </a:cubicBezTo>
                <a:cubicBezTo>
                  <a:pt x="381873" y="238612"/>
                  <a:pt x="385842" y="239739"/>
                  <a:pt x="390858" y="239652"/>
                </a:cubicBezTo>
                <a:cubicBezTo>
                  <a:pt x="393208" y="239620"/>
                  <a:pt x="395177" y="239493"/>
                  <a:pt x="396764" y="239271"/>
                </a:cubicBezTo>
                <a:cubicBezTo>
                  <a:pt x="398351" y="239048"/>
                  <a:pt x="399177" y="238921"/>
                  <a:pt x="399240" y="238890"/>
                </a:cubicBezTo>
                <a:lnTo>
                  <a:pt x="392382" y="275039"/>
                </a:lnTo>
                <a:cubicBezTo>
                  <a:pt x="392192" y="275086"/>
                  <a:pt x="390382" y="275277"/>
                  <a:pt x="386953" y="275610"/>
                </a:cubicBezTo>
                <a:cubicBezTo>
                  <a:pt x="383524" y="275943"/>
                  <a:pt x="379619" y="276133"/>
                  <a:pt x="375237" y="276180"/>
                </a:cubicBezTo>
                <a:cubicBezTo>
                  <a:pt x="367303" y="276373"/>
                  <a:pt x="359488" y="275649"/>
                  <a:pt x="351792" y="274010"/>
                </a:cubicBezTo>
                <a:cubicBezTo>
                  <a:pt x="344097" y="272370"/>
                  <a:pt x="337692" y="268659"/>
                  <a:pt x="332577" y="262875"/>
                </a:cubicBezTo>
                <a:cubicBezTo>
                  <a:pt x="327462" y="257091"/>
                  <a:pt x="324807" y="248080"/>
                  <a:pt x="324612" y="235840"/>
                </a:cubicBezTo>
                <a:cubicBezTo>
                  <a:pt x="324612" y="233157"/>
                  <a:pt x="324802" y="230139"/>
                  <a:pt x="325183" y="226788"/>
                </a:cubicBezTo>
                <a:cubicBezTo>
                  <a:pt x="325564" y="223437"/>
                  <a:pt x="326134" y="219848"/>
                  <a:pt x="326896" y="216021"/>
                </a:cubicBezTo>
                <a:lnTo>
                  <a:pt x="346308" y="116922"/>
                </a:lnTo>
                <a:lnTo>
                  <a:pt x="316230" y="116922"/>
                </a:lnTo>
                <a:close/>
                <a:moveTo>
                  <a:pt x="4448932" y="76203"/>
                </a:moveTo>
                <a:cubicBezTo>
                  <a:pt x="4460136" y="76172"/>
                  <a:pt x="4470937" y="77671"/>
                  <a:pt x="4481338" y="80699"/>
                </a:cubicBezTo>
                <a:cubicBezTo>
                  <a:pt x="4491739" y="83727"/>
                  <a:pt x="4500002" y="88468"/>
                  <a:pt x="4506130" y="94922"/>
                </a:cubicBezTo>
                <a:cubicBezTo>
                  <a:pt x="4512258" y="101376"/>
                  <a:pt x="4514513" y="109726"/>
                  <a:pt x="4512897" y="119973"/>
                </a:cubicBezTo>
                <a:lnTo>
                  <a:pt x="4508706" y="141317"/>
                </a:lnTo>
                <a:lnTo>
                  <a:pt x="4467211" y="141317"/>
                </a:lnTo>
                <a:lnTo>
                  <a:pt x="4469114" y="129883"/>
                </a:lnTo>
                <a:cubicBezTo>
                  <a:pt x="4469709" y="123396"/>
                  <a:pt x="4466996" y="119123"/>
                  <a:pt x="4460975" y="117067"/>
                </a:cubicBezTo>
                <a:cubicBezTo>
                  <a:pt x="4454955" y="115010"/>
                  <a:pt x="4448906" y="114073"/>
                  <a:pt x="4442830" y="114255"/>
                </a:cubicBezTo>
                <a:cubicBezTo>
                  <a:pt x="4433088" y="114255"/>
                  <a:pt x="4425110" y="115971"/>
                  <a:pt x="4418896" y="119401"/>
                </a:cubicBezTo>
                <a:cubicBezTo>
                  <a:pt x="4412682" y="122832"/>
                  <a:pt x="4409472" y="127977"/>
                  <a:pt x="4409265" y="134838"/>
                </a:cubicBezTo>
                <a:cubicBezTo>
                  <a:pt x="4409742" y="142817"/>
                  <a:pt x="4414504" y="148822"/>
                  <a:pt x="4423553" y="152853"/>
                </a:cubicBezTo>
                <a:cubicBezTo>
                  <a:pt x="4432602" y="156883"/>
                  <a:pt x="4443079" y="160804"/>
                  <a:pt x="4454986" y="164614"/>
                </a:cubicBezTo>
                <a:cubicBezTo>
                  <a:pt x="4466892" y="168425"/>
                  <a:pt x="4477369" y="173989"/>
                  <a:pt x="4486418" y="181307"/>
                </a:cubicBezTo>
                <a:cubicBezTo>
                  <a:pt x="4495467" y="188625"/>
                  <a:pt x="4500229" y="199561"/>
                  <a:pt x="4500705" y="214115"/>
                </a:cubicBezTo>
                <a:cubicBezTo>
                  <a:pt x="4500240" y="234177"/>
                  <a:pt x="4491751" y="250045"/>
                  <a:pt x="4475240" y="261719"/>
                </a:cubicBezTo>
                <a:cubicBezTo>
                  <a:pt x="4458730" y="273393"/>
                  <a:pt x="4436992" y="279357"/>
                  <a:pt x="4410028" y="279609"/>
                </a:cubicBezTo>
                <a:cubicBezTo>
                  <a:pt x="4398562" y="279680"/>
                  <a:pt x="4386769" y="278101"/>
                  <a:pt x="4374650" y="274873"/>
                </a:cubicBezTo>
                <a:cubicBezTo>
                  <a:pt x="4362530" y="271645"/>
                  <a:pt x="4352653" y="266344"/>
                  <a:pt x="4345018" y="258971"/>
                </a:cubicBezTo>
                <a:cubicBezTo>
                  <a:pt x="4337382" y="251597"/>
                  <a:pt x="4334557" y="241727"/>
                  <a:pt x="4336542" y="229360"/>
                </a:cubicBezTo>
                <a:lnTo>
                  <a:pt x="4340352" y="210303"/>
                </a:lnTo>
                <a:lnTo>
                  <a:pt x="4381480" y="210303"/>
                </a:lnTo>
                <a:lnTo>
                  <a:pt x="4379578" y="220213"/>
                </a:lnTo>
                <a:cubicBezTo>
                  <a:pt x="4378574" y="226361"/>
                  <a:pt x="4380158" y="231005"/>
                  <a:pt x="4384329" y="234146"/>
                </a:cubicBezTo>
                <a:cubicBezTo>
                  <a:pt x="4388500" y="237287"/>
                  <a:pt x="4393665" y="239390"/>
                  <a:pt x="4399825" y="240456"/>
                </a:cubicBezTo>
                <a:cubicBezTo>
                  <a:pt x="4405985" y="241522"/>
                  <a:pt x="4411548" y="242016"/>
                  <a:pt x="4416512" y="241938"/>
                </a:cubicBezTo>
                <a:cubicBezTo>
                  <a:pt x="4427883" y="241835"/>
                  <a:pt x="4436799" y="239754"/>
                  <a:pt x="4443259" y="235697"/>
                </a:cubicBezTo>
                <a:cubicBezTo>
                  <a:pt x="4449719" y="231639"/>
                  <a:pt x="4453009" y="226224"/>
                  <a:pt x="4453128" y="219451"/>
                </a:cubicBezTo>
                <a:cubicBezTo>
                  <a:pt x="4452654" y="211743"/>
                  <a:pt x="4447911" y="205815"/>
                  <a:pt x="4438900" y="201668"/>
                </a:cubicBezTo>
                <a:cubicBezTo>
                  <a:pt x="4429889" y="197521"/>
                  <a:pt x="4419455" y="193380"/>
                  <a:pt x="4407599" y="189245"/>
                </a:cubicBezTo>
                <a:cubicBezTo>
                  <a:pt x="4395742" y="185110"/>
                  <a:pt x="4385308" y="179207"/>
                  <a:pt x="4376297" y="171534"/>
                </a:cubicBezTo>
                <a:cubicBezTo>
                  <a:pt x="4367286" y="163862"/>
                  <a:pt x="4362544" y="152646"/>
                  <a:pt x="4362069" y="137887"/>
                </a:cubicBezTo>
                <a:cubicBezTo>
                  <a:pt x="4362336" y="123816"/>
                  <a:pt x="4366623" y="112222"/>
                  <a:pt x="4374929" y="103105"/>
                </a:cubicBezTo>
                <a:cubicBezTo>
                  <a:pt x="4383234" y="93988"/>
                  <a:pt x="4393955" y="87220"/>
                  <a:pt x="4407091" y="82800"/>
                </a:cubicBezTo>
                <a:cubicBezTo>
                  <a:pt x="4420227" y="78381"/>
                  <a:pt x="4434174" y="76182"/>
                  <a:pt x="4448932" y="76203"/>
                </a:cubicBezTo>
                <a:close/>
                <a:moveTo>
                  <a:pt x="4252341" y="76203"/>
                </a:moveTo>
                <a:cubicBezTo>
                  <a:pt x="4268932" y="76227"/>
                  <a:pt x="4282098" y="80651"/>
                  <a:pt x="4291836" y="89477"/>
                </a:cubicBezTo>
                <a:cubicBezTo>
                  <a:pt x="4301574" y="98303"/>
                  <a:pt x="4306554" y="111388"/>
                  <a:pt x="4306777" y="128733"/>
                </a:cubicBezTo>
                <a:cubicBezTo>
                  <a:pt x="4306584" y="137176"/>
                  <a:pt x="4305235" y="147807"/>
                  <a:pt x="4302730" y="160626"/>
                </a:cubicBezTo>
                <a:cubicBezTo>
                  <a:pt x="4300225" y="173445"/>
                  <a:pt x="4297719" y="185800"/>
                  <a:pt x="4295212" y="197693"/>
                </a:cubicBezTo>
                <a:cubicBezTo>
                  <a:pt x="4292705" y="209585"/>
                  <a:pt x="4291353" y="218362"/>
                  <a:pt x="4291155" y="224025"/>
                </a:cubicBezTo>
                <a:cubicBezTo>
                  <a:pt x="4291219" y="230012"/>
                  <a:pt x="4292711" y="234141"/>
                  <a:pt x="4295632" y="236412"/>
                </a:cubicBezTo>
                <a:cubicBezTo>
                  <a:pt x="4298553" y="238683"/>
                  <a:pt x="4302522" y="239763"/>
                  <a:pt x="4307538" y="239652"/>
                </a:cubicBezTo>
                <a:cubicBezTo>
                  <a:pt x="4309888" y="239620"/>
                  <a:pt x="4311856" y="239493"/>
                  <a:pt x="4313444" y="239271"/>
                </a:cubicBezTo>
                <a:cubicBezTo>
                  <a:pt x="4315032" y="239048"/>
                  <a:pt x="4315857" y="238921"/>
                  <a:pt x="4315921" y="238890"/>
                </a:cubicBezTo>
                <a:lnTo>
                  <a:pt x="4309063" y="275039"/>
                </a:lnTo>
                <a:cubicBezTo>
                  <a:pt x="4309015" y="275086"/>
                  <a:pt x="4307300" y="275277"/>
                  <a:pt x="4303919" y="275610"/>
                </a:cubicBezTo>
                <a:cubicBezTo>
                  <a:pt x="4300538" y="275943"/>
                  <a:pt x="4295776" y="276133"/>
                  <a:pt x="4289633" y="276180"/>
                </a:cubicBezTo>
                <a:cubicBezTo>
                  <a:pt x="4282690" y="276364"/>
                  <a:pt x="4275556" y="275617"/>
                  <a:pt x="4268233" y="273939"/>
                </a:cubicBezTo>
                <a:cubicBezTo>
                  <a:pt x="4260909" y="272262"/>
                  <a:pt x="4254706" y="268555"/>
                  <a:pt x="4249624" y="262819"/>
                </a:cubicBezTo>
                <a:cubicBezTo>
                  <a:pt x="4244542" y="257082"/>
                  <a:pt x="4241892" y="248216"/>
                  <a:pt x="4241673" y="236222"/>
                </a:cubicBezTo>
                <a:cubicBezTo>
                  <a:pt x="4241856" y="229036"/>
                  <a:pt x="4243139" y="219310"/>
                  <a:pt x="4245522" y="207042"/>
                </a:cubicBezTo>
                <a:cubicBezTo>
                  <a:pt x="4247905" y="194775"/>
                  <a:pt x="4250289" y="182676"/>
                  <a:pt x="4252674" y="170746"/>
                </a:cubicBezTo>
                <a:cubicBezTo>
                  <a:pt x="4255058" y="158816"/>
                  <a:pt x="4256344" y="149765"/>
                  <a:pt x="4256532" y="143592"/>
                </a:cubicBezTo>
                <a:cubicBezTo>
                  <a:pt x="4256596" y="136290"/>
                  <a:pt x="4254659" y="130607"/>
                  <a:pt x="4250722" y="126543"/>
                </a:cubicBezTo>
                <a:cubicBezTo>
                  <a:pt x="4246785" y="122479"/>
                  <a:pt x="4240466" y="120415"/>
                  <a:pt x="4231767" y="120351"/>
                </a:cubicBezTo>
                <a:cubicBezTo>
                  <a:pt x="4214686" y="120931"/>
                  <a:pt x="4199985" y="127868"/>
                  <a:pt x="4187666" y="141163"/>
                </a:cubicBezTo>
                <a:cubicBezTo>
                  <a:pt x="4175347" y="154459"/>
                  <a:pt x="4167314" y="170635"/>
                  <a:pt x="4163568" y="189693"/>
                </a:cubicBezTo>
                <a:lnTo>
                  <a:pt x="4146804" y="275037"/>
                </a:lnTo>
                <a:lnTo>
                  <a:pt x="4098417" y="275037"/>
                </a:lnTo>
                <a:lnTo>
                  <a:pt x="4127754" y="125304"/>
                </a:lnTo>
                <a:cubicBezTo>
                  <a:pt x="4128159" y="122788"/>
                  <a:pt x="4127826" y="120772"/>
                  <a:pt x="4126754" y="119256"/>
                </a:cubicBezTo>
                <a:cubicBezTo>
                  <a:pt x="4125682" y="117740"/>
                  <a:pt x="4123730" y="116962"/>
                  <a:pt x="4120896" y="116922"/>
                </a:cubicBezTo>
                <a:lnTo>
                  <a:pt x="4099179" y="116922"/>
                </a:lnTo>
                <a:lnTo>
                  <a:pt x="4106037" y="80775"/>
                </a:lnTo>
                <a:lnTo>
                  <a:pt x="4157091" y="80775"/>
                </a:lnTo>
                <a:cubicBezTo>
                  <a:pt x="4164663" y="80799"/>
                  <a:pt x="4170188" y="82273"/>
                  <a:pt x="4173665" y="85198"/>
                </a:cubicBezTo>
                <a:cubicBezTo>
                  <a:pt x="4177141" y="88123"/>
                  <a:pt x="4178856" y="92356"/>
                  <a:pt x="4178808" y="97897"/>
                </a:cubicBezTo>
                <a:cubicBezTo>
                  <a:pt x="4178784" y="100252"/>
                  <a:pt x="4178356" y="103629"/>
                  <a:pt x="4177522" y="108029"/>
                </a:cubicBezTo>
                <a:cubicBezTo>
                  <a:pt x="4176689" y="112429"/>
                  <a:pt x="4175593" y="116282"/>
                  <a:pt x="4174236" y="119590"/>
                </a:cubicBezTo>
                <a:lnTo>
                  <a:pt x="4174998" y="119590"/>
                </a:lnTo>
                <a:cubicBezTo>
                  <a:pt x="4176158" y="116778"/>
                  <a:pt x="4179850" y="111957"/>
                  <a:pt x="4186076" y="105128"/>
                </a:cubicBezTo>
                <a:cubicBezTo>
                  <a:pt x="4192301" y="98298"/>
                  <a:pt x="4200960" y="91871"/>
                  <a:pt x="4212054" y="85845"/>
                </a:cubicBezTo>
                <a:cubicBezTo>
                  <a:pt x="4223148" y="79819"/>
                  <a:pt x="4236577" y="76605"/>
                  <a:pt x="4252341" y="76203"/>
                </a:cubicBezTo>
                <a:close/>
                <a:moveTo>
                  <a:pt x="3973051" y="76203"/>
                </a:moveTo>
                <a:cubicBezTo>
                  <a:pt x="4000397" y="76582"/>
                  <a:pt x="4022475" y="84482"/>
                  <a:pt x="4039285" y="99901"/>
                </a:cubicBezTo>
                <a:cubicBezTo>
                  <a:pt x="4056094" y="115321"/>
                  <a:pt x="4064740" y="135987"/>
                  <a:pt x="4065222" y="161898"/>
                </a:cubicBezTo>
                <a:cubicBezTo>
                  <a:pt x="4064870" y="184829"/>
                  <a:pt x="4058890" y="205110"/>
                  <a:pt x="4047283" y="222738"/>
                </a:cubicBezTo>
                <a:cubicBezTo>
                  <a:pt x="4035676" y="240367"/>
                  <a:pt x="4020554" y="254205"/>
                  <a:pt x="4001917" y="264253"/>
                </a:cubicBezTo>
                <a:cubicBezTo>
                  <a:pt x="3983279" y="274301"/>
                  <a:pt x="3963239" y="279420"/>
                  <a:pt x="3941796" y="279609"/>
                </a:cubicBezTo>
                <a:cubicBezTo>
                  <a:pt x="3914616" y="279262"/>
                  <a:pt x="3892585" y="271394"/>
                  <a:pt x="3875705" y="256006"/>
                </a:cubicBezTo>
                <a:cubicBezTo>
                  <a:pt x="3858824" y="240618"/>
                  <a:pt x="3850131" y="219794"/>
                  <a:pt x="3849624" y="193533"/>
                </a:cubicBezTo>
                <a:cubicBezTo>
                  <a:pt x="3849962" y="170846"/>
                  <a:pt x="3855885" y="150712"/>
                  <a:pt x="3867394" y="133130"/>
                </a:cubicBezTo>
                <a:cubicBezTo>
                  <a:pt x="3878902" y="115549"/>
                  <a:pt x="3893968" y="101715"/>
                  <a:pt x="3912592" y="91630"/>
                </a:cubicBezTo>
                <a:cubicBezTo>
                  <a:pt x="3931215" y="81544"/>
                  <a:pt x="3951368" y="76402"/>
                  <a:pt x="3973051" y="76203"/>
                </a:cubicBezTo>
                <a:close/>
                <a:moveTo>
                  <a:pt x="3459850" y="76203"/>
                </a:moveTo>
                <a:cubicBezTo>
                  <a:pt x="3471504" y="76116"/>
                  <a:pt x="3482607" y="77897"/>
                  <a:pt x="3493156" y="81546"/>
                </a:cubicBezTo>
                <a:cubicBezTo>
                  <a:pt x="3503706" y="85195"/>
                  <a:pt x="3512350" y="91236"/>
                  <a:pt x="3519089" y="99668"/>
                </a:cubicBezTo>
                <a:cubicBezTo>
                  <a:pt x="3525829" y="108101"/>
                  <a:pt x="3529311" y="119447"/>
                  <a:pt x="3529537" y="133709"/>
                </a:cubicBezTo>
                <a:cubicBezTo>
                  <a:pt x="3529339" y="141597"/>
                  <a:pt x="3527957" y="151492"/>
                  <a:pt x="3525392" y="163395"/>
                </a:cubicBezTo>
                <a:cubicBezTo>
                  <a:pt x="3522826" y="175297"/>
                  <a:pt x="3520261" y="186881"/>
                  <a:pt x="3517695" y="198148"/>
                </a:cubicBezTo>
                <a:cubicBezTo>
                  <a:pt x="3515129" y="209414"/>
                  <a:pt x="3513748" y="218037"/>
                  <a:pt x="3513550" y="224018"/>
                </a:cubicBezTo>
                <a:cubicBezTo>
                  <a:pt x="3513614" y="229841"/>
                  <a:pt x="3515104" y="233924"/>
                  <a:pt x="3518023" y="236268"/>
                </a:cubicBezTo>
                <a:cubicBezTo>
                  <a:pt x="3520941" y="238611"/>
                  <a:pt x="3524906" y="239739"/>
                  <a:pt x="3529917" y="239652"/>
                </a:cubicBezTo>
                <a:cubicBezTo>
                  <a:pt x="3532267" y="239620"/>
                  <a:pt x="3534236" y="239493"/>
                  <a:pt x="3535823" y="239271"/>
                </a:cubicBezTo>
                <a:cubicBezTo>
                  <a:pt x="3537411" y="239048"/>
                  <a:pt x="3538236" y="238921"/>
                  <a:pt x="3538299" y="238889"/>
                </a:cubicBezTo>
                <a:lnTo>
                  <a:pt x="3531441" y="275039"/>
                </a:lnTo>
                <a:cubicBezTo>
                  <a:pt x="3531481" y="275086"/>
                  <a:pt x="3529879" y="275277"/>
                  <a:pt x="3526635" y="275610"/>
                </a:cubicBezTo>
                <a:cubicBezTo>
                  <a:pt x="3523391" y="275943"/>
                  <a:pt x="3518269" y="276133"/>
                  <a:pt x="3511267" y="276180"/>
                </a:cubicBezTo>
                <a:cubicBezTo>
                  <a:pt x="3500244" y="276505"/>
                  <a:pt x="3490408" y="274429"/>
                  <a:pt x="3481759" y="269950"/>
                </a:cubicBezTo>
                <a:cubicBezTo>
                  <a:pt x="3473109" y="265472"/>
                  <a:pt x="3467839" y="256642"/>
                  <a:pt x="3465949" y="243462"/>
                </a:cubicBezTo>
                <a:lnTo>
                  <a:pt x="3465187" y="243462"/>
                </a:lnTo>
                <a:cubicBezTo>
                  <a:pt x="3465269" y="243908"/>
                  <a:pt x="3462733" y="247032"/>
                  <a:pt x="3457577" y="252833"/>
                </a:cubicBezTo>
                <a:cubicBezTo>
                  <a:pt x="3452421" y="258635"/>
                  <a:pt x="3444915" y="264436"/>
                  <a:pt x="3435058" y="270238"/>
                </a:cubicBezTo>
                <a:cubicBezTo>
                  <a:pt x="3425201" y="276039"/>
                  <a:pt x="3413261" y="279163"/>
                  <a:pt x="3399239" y="279609"/>
                </a:cubicBezTo>
                <a:cubicBezTo>
                  <a:pt x="3383928" y="279602"/>
                  <a:pt x="3370952" y="275431"/>
                  <a:pt x="3360310" y="267097"/>
                </a:cubicBezTo>
                <a:cubicBezTo>
                  <a:pt x="3349667" y="258762"/>
                  <a:pt x="3344116" y="246308"/>
                  <a:pt x="3343656" y="229735"/>
                </a:cubicBezTo>
                <a:cubicBezTo>
                  <a:pt x="3343924" y="215040"/>
                  <a:pt x="3348220" y="202845"/>
                  <a:pt x="3356540" y="193148"/>
                </a:cubicBezTo>
                <a:cubicBezTo>
                  <a:pt x="3364861" y="183452"/>
                  <a:pt x="3375595" y="175820"/>
                  <a:pt x="3388744" y="170251"/>
                </a:cubicBezTo>
                <a:cubicBezTo>
                  <a:pt x="3401893" y="164683"/>
                  <a:pt x="3415844" y="160742"/>
                  <a:pt x="3430598" y="158430"/>
                </a:cubicBezTo>
                <a:cubicBezTo>
                  <a:pt x="3445352" y="156117"/>
                  <a:pt x="3459295" y="154997"/>
                  <a:pt x="3472430" y="155070"/>
                </a:cubicBezTo>
                <a:lnTo>
                  <a:pt x="3479291" y="155070"/>
                </a:lnTo>
                <a:cubicBezTo>
                  <a:pt x="3479387" y="154736"/>
                  <a:pt x="3479767" y="152734"/>
                  <a:pt x="3480435" y="149062"/>
                </a:cubicBezTo>
                <a:cubicBezTo>
                  <a:pt x="3481102" y="145391"/>
                  <a:pt x="3481483" y="142053"/>
                  <a:pt x="3481578" y="139049"/>
                </a:cubicBezTo>
                <a:cubicBezTo>
                  <a:pt x="3481554" y="131372"/>
                  <a:pt x="3478933" y="125460"/>
                  <a:pt x="3473716" y="121311"/>
                </a:cubicBezTo>
                <a:cubicBezTo>
                  <a:pt x="3468499" y="117163"/>
                  <a:pt x="3460827" y="115065"/>
                  <a:pt x="3450701" y="115017"/>
                </a:cubicBezTo>
                <a:cubicBezTo>
                  <a:pt x="3440985" y="115239"/>
                  <a:pt x="3431742" y="116788"/>
                  <a:pt x="3422972" y="119665"/>
                </a:cubicBezTo>
                <a:cubicBezTo>
                  <a:pt x="3414202" y="122543"/>
                  <a:pt x="3407020" y="125420"/>
                  <a:pt x="3401427" y="128298"/>
                </a:cubicBezTo>
                <a:cubicBezTo>
                  <a:pt x="3395834" y="131175"/>
                  <a:pt x="3392944" y="132724"/>
                  <a:pt x="3392758" y="132946"/>
                </a:cubicBezTo>
                <a:lnTo>
                  <a:pt x="3381718" y="97132"/>
                </a:lnTo>
                <a:cubicBezTo>
                  <a:pt x="3381906" y="96874"/>
                  <a:pt x="3385552" y="95065"/>
                  <a:pt x="3392656" y="91706"/>
                </a:cubicBezTo>
                <a:cubicBezTo>
                  <a:pt x="3399760" y="88347"/>
                  <a:pt x="3409194" y="84988"/>
                  <a:pt x="3420957" y="81629"/>
                </a:cubicBezTo>
                <a:cubicBezTo>
                  <a:pt x="3432720" y="78270"/>
                  <a:pt x="3445685" y="76461"/>
                  <a:pt x="3459850" y="76203"/>
                </a:cubicBezTo>
                <a:close/>
                <a:moveTo>
                  <a:pt x="3259788" y="76203"/>
                </a:moveTo>
                <a:cubicBezTo>
                  <a:pt x="3270285" y="76114"/>
                  <a:pt x="3281508" y="77561"/>
                  <a:pt x="3293458" y="80545"/>
                </a:cubicBezTo>
                <a:cubicBezTo>
                  <a:pt x="3305407" y="83528"/>
                  <a:pt x="3315304" y="88585"/>
                  <a:pt x="3323147" y="95713"/>
                </a:cubicBezTo>
                <a:cubicBezTo>
                  <a:pt x="3330991" y="102842"/>
                  <a:pt x="3334001" y="112580"/>
                  <a:pt x="3332178" y="124926"/>
                </a:cubicBezTo>
                <a:lnTo>
                  <a:pt x="3327226" y="149319"/>
                </a:lnTo>
                <a:lnTo>
                  <a:pt x="3285696" y="149319"/>
                </a:lnTo>
                <a:lnTo>
                  <a:pt x="3287982" y="137123"/>
                </a:lnTo>
                <a:cubicBezTo>
                  <a:pt x="3288728" y="130627"/>
                  <a:pt x="3285808" y="125704"/>
                  <a:pt x="3279219" y="122353"/>
                </a:cubicBezTo>
                <a:cubicBezTo>
                  <a:pt x="3272631" y="119002"/>
                  <a:pt x="3264757" y="117319"/>
                  <a:pt x="3255597" y="117303"/>
                </a:cubicBezTo>
                <a:cubicBezTo>
                  <a:pt x="3242364" y="117510"/>
                  <a:pt x="3230393" y="121035"/>
                  <a:pt x="3219685" y="127877"/>
                </a:cubicBezTo>
                <a:cubicBezTo>
                  <a:pt x="3208977" y="134718"/>
                  <a:pt x="3200449" y="143635"/>
                  <a:pt x="3194101" y="154627"/>
                </a:cubicBezTo>
                <a:cubicBezTo>
                  <a:pt x="3187753" y="165620"/>
                  <a:pt x="3184504" y="177445"/>
                  <a:pt x="3184351" y="190103"/>
                </a:cubicBezTo>
                <a:cubicBezTo>
                  <a:pt x="3184358" y="204308"/>
                  <a:pt x="3188724" y="215918"/>
                  <a:pt x="3197448" y="224930"/>
                </a:cubicBezTo>
                <a:cubicBezTo>
                  <a:pt x="3206171" y="233943"/>
                  <a:pt x="3219204" y="238596"/>
                  <a:pt x="3236548" y="238890"/>
                </a:cubicBezTo>
                <a:cubicBezTo>
                  <a:pt x="3248977" y="238589"/>
                  <a:pt x="3260017" y="236481"/>
                  <a:pt x="3269666" y="232566"/>
                </a:cubicBezTo>
                <a:cubicBezTo>
                  <a:pt x="3279316" y="228651"/>
                  <a:pt x="3286913" y="224736"/>
                  <a:pt x="3292456" y="220821"/>
                </a:cubicBezTo>
                <a:cubicBezTo>
                  <a:pt x="3297999" y="216906"/>
                  <a:pt x="3300826" y="214797"/>
                  <a:pt x="3300936" y="214496"/>
                </a:cubicBezTo>
                <a:lnTo>
                  <a:pt x="3313890" y="251068"/>
                </a:lnTo>
                <a:cubicBezTo>
                  <a:pt x="3313848" y="251420"/>
                  <a:pt x="3310631" y="253887"/>
                  <a:pt x="3304239" y="258468"/>
                </a:cubicBezTo>
                <a:cubicBezTo>
                  <a:pt x="3297846" y="263048"/>
                  <a:pt x="3288533" y="267629"/>
                  <a:pt x="3276299" y="272210"/>
                </a:cubicBezTo>
                <a:cubicBezTo>
                  <a:pt x="3264064" y="276790"/>
                  <a:pt x="3249163" y="279257"/>
                  <a:pt x="3231594" y="279609"/>
                </a:cubicBezTo>
                <a:cubicBezTo>
                  <a:pt x="3200916" y="279119"/>
                  <a:pt x="3177240" y="270966"/>
                  <a:pt x="3160566" y="255150"/>
                </a:cubicBezTo>
                <a:cubicBezTo>
                  <a:pt x="3143894" y="239334"/>
                  <a:pt x="3135455" y="218795"/>
                  <a:pt x="3135249" y="193533"/>
                </a:cubicBezTo>
                <a:cubicBezTo>
                  <a:pt x="3135446" y="173246"/>
                  <a:pt x="3140846" y="154241"/>
                  <a:pt x="3151450" y="136518"/>
                </a:cubicBezTo>
                <a:cubicBezTo>
                  <a:pt x="3162054" y="118796"/>
                  <a:pt x="3176680" y="104397"/>
                  <a:pt x="3195327" y="93324"/>
                </a:cubicBezTo>
                <a:cubicBezTo>
                  <a:pt x="3213975" y="82250"/>
                  <a:pt x="3235461" y="76543"/>
                  <a:pt x="3259788" y="76203"/>
                </a:cubicBezTo>
                <a:close/>
                <a:moveTo>
                  <a:pt x="2790825" y="76203"/>
                </a:moveTo>
                <a:cubicBezTo>
                  <a:pt x="2814213" y="76495"/>
                  <a:pt x="2832269" y="83903"/>
                  <a:pt x="2844990" y="98426"/>
                </a:cubicBezTo>
                <a:cubicBezTo>
                  <a:pt x="2857712" y="112949"/>
                  <a:pt x="2864153" y="132836"/>
                  <a:pt x="2864310" y="158086"/>
                </a:cubicBezTo>
                <a:cubicBezTo>
                  <a:pt x="2863991" y="182265"/>
                  <a:pt x="2858793" y="203439"/>
                  <a:pt x="2848716" y="221609"/>
                </a:cubicBezTo>
                <a:cubicBezTo>
                  <a:pt x="2838639" y="239778"/>
                  <a:pt x="2825598" y="253946"/>
                  <a:pt x="2809594" y="264112"/>
                </a:cubicBezTo>
                <a:cubicBezTo>
                  <a:pt x="2793591" y="274277"/>
                  <a:pt x="2776540" y="279443"/>
                  <a:pt x="2758440" y="279609"/>
                </a:cubicBezTo>
                <a:cubicBezTo>
                  <a:pt x="2746661" y="279633"/>
                  <a:pt x="2735929" y="277302"/>
                  <a:pt x="2726246" y="272617"/>
                </a:cubicBezTo>
                <a:cubicBezTo>
                  <a:pt x="2716562" y="267931"/>
                  <a:pt x="2708878" y="260748"/>
                  <a:pt x="2703195" y="251068"/>
                </a:cubicBezTo>
                <a:lnTo>
                  <a:pt x="2702433" y="251068"/>
                </a:lnTo>
                <a:cubicBezTo>
                  <a:pt x="2702457" y="251179"/>
                  <a:pt x="2702314" y="252860"/>
                  <a:pt x="2702005" y="256110"/>
                </a:cubicBezTo>
                <a:cubicBezTo>
                  <a:pt x="2701695" y="259361"/>
                  <a:pt x="2701076" y="263515"/>
                  <a:pt x="2700147" y="268573"/>
                </a:cubicBezTo>
                <a:lnTo>
                  <a:pt x="2684145" y="351237"/>
                </a:lnTo>
                <a:lnTo>
                  <a:pt x="2635758" y="351237"/>
                </a:lnTo>
                <a:lnTo>
                  <a:pt x="2679573" y="125307"/>
                </a:lnTo>
                <a:cubicBezTo>
                  <a:pt x="2679994" y="122790"/>
                  <a:pt x="2679724" y="120773"/>
                  <a:pt x="2678764" y="119257"/>
                </a:cubicBezTo>
                <a:cubicBezTo>
                  <a:pt x="2677803" y="117740"/>
                  <a:pt x="2675914" y="116962"/>
                  <a:pt x="2673096" y="116922"/>
                </a:cubicBezTo>
                <a:lnTo>
                  <a:pt x="2651379" y="116922"/>
                </a:lnTo>
                <a:lnTo>
                  <a:pt x="2658237" y="80775"/>
                </a:lnTo>
                <a:lnTo>
                  <a:pt x="2708148" y="80775"/>
                </a:lnTo>
                <a:cubicBezTo>
                  <a:pt x="2716189" y="80870"/>
                  <a:pt x="2721729" y="82297"/>
                  <a:pt x="2724770" y="85055"/>
                </a:cubicBezTo>
                <a:cubicBezTo>
                  <a:pt x="2727809" y="87814"/>
                  <a:pt x="2729254" y="91334"/>
                  <a:pt x="2729103" y="95614"/>
                </a:cubicBezTo>
                <a:cubicBezTo>
                  <a:pt x="2729032" y="97691"/>
                  <a:pt x="2728603" y="100196"/>
                  <a:pt x="2727817" y="103129"/>
                </a:cubicBezTo>
                <a:cubicBezTo>
                  <a:pt x="2727031" y="106062"/>
                  <a:pt x="2726317" y="108377"/>
                  <a:pt x="2725674" y="110073"/>
                </a:cubicBezTo>
                <a:lnTo>
                  <a:pt x="2726436" y="110073"/>
                </a:lnTo>
                <a:cubicBezTo>
                  <a:pt x="2733572" y="100004"/>
                  <a:pt x="2742637" y="91885"/>
                  <a:pt x="2753630" y="85717"/>
                </a:cubicBezTo>
                <a:cubicBezTo>
                  <a:pt x="2764623" y="79549"/>
                  <a:pt x="2777022" y="76377"/>
                  <a:pt x="2790825" y="76203"/>
                </a:cubicBezTo>
                <a:close/>
                <a:moveTo>
                  <a:pt x="2428494" y="76203"/>
                </a:moveTo>
                <a:cubicBezTo>
                  <a:pt x="2442131" y="76235"/>
                  <a:pt x="2453053" y="79977"/>
                  <a:pt x="2461260" y="87430"/>
                </a:cubicBezTo>
                <a:cubicBezTo>
                  <a:pt x="2469467" y="94884"/>
                  <a:pt x="2474294" y="105857"/>
                  <a:pt x="2475738" y="120351"/>
                </a:cubicBezTo>
                <a:lnTo>
                  <a:pt x="2476500" y="120351"/>
                </a:lnTo>
                <a:cubicBezTo>
                  <a:pt x="2484057" y="107855"/>
                  <a:pt x="2494090" y="97453"/>
                  <a:pt x="2506599" y="89143"/>
                </a:cubicBezTo>
                <a:cubicBezTo>
                  <a:pt x="2519109" y="80833"/>
                  <a:pt x="2533332" y="76520"/>
                  <a:pt x="2549271" y="76203"/>
                </a:cubicBezTo>
                <a:cubicBezTo>
                  <a:pt x="2565315" y="76242"/>
                  <a:pt x="2578146" y="80731"/>
                  <a:pt x="2587766" y="89668"/>
                </a:cubicBezTo>
                <a:cubicBezTo>
                  <a:pt x="2597385" y="98604"/>
                  <a:pt x="2602318" y="111753"/>
                  <a:pt x="2602564" y="129114"/>
                </a:cubicBezTo>
                <a:cubicBezTo>
                  <a:pt x="2602371" y="137193"/>
                  <a:pt x="2601022" y="147621"/>
                  <a:pt x="2598517" y="160400"/>
                </a:cubicBezTo>
                <a:cubicBezTo>
                  <a:pt x="2596012" y="173179"/>
                  <a:pt x="2593506" y="185558"/>
                  <a:pt x="2590999" y="197537"/>
                </a:cubicBezTo>
                <a:cubicBezTo>
                  <a:pt x="2588492" y="209517"/>
                  <a:pt x="2587140" y="218346"/>
                  <a:pt x="2586943" y="224025"/>
                </a:cubicBezTo>
                <a:cubicBezTo>
                  <a:pt x="2586990" y="230012"/>
                  <a:pt x="2588419" y="234141"/>
                  <a:pt x="2591229" y="236412"/>
                </a:cubicBezTo>
                <a:cubicBezTo>
                  <a:pt x="2594039" y="238683"/>
                  <a:pt x="2597944" y="239763"/>
                  <a:pt x="2602944" y="239652"/>
                </a:cubicBezTo>
                <a:cubicBezTo>
                  <a:pt x="2605294" y="239620"/>
                  <a:pt x="2607263" y="239493"/>
                  <a:pt x="2608850" y="239271"/>
                </a:cubicBezTo>
                <a:cubicBezTo>
                  <a:pt x="2610438" y="239048"/>
                  <a:pt x="2611263" y="238921"/>
                  <a:pt x="2611326" y="238890"/>
                </a:cubicBezTo>
                <a:lnTo>
                  <a:pt x="2604469" y="275039"/>
                </a:lnTo>
                <a:cubicBezTo>
                  <a:pt x="2604413" y="275086"/>
                  <a:pt x="2602714" y="275277"/>
                  <a:pt x="2599373" y="275610"/>
                </a:cubicBezTo>
                <a:cubicBezTo>
                  <a:pt x="2596031" y="275943"/>
                  <a:pt x="2591380" y="276133"/>
                  <a:pt x="2585420" y="276180"/>
                </a:cubicBezTo>
                <a:cubicBezTo>
                  <a:pt x="2578352" y="276364"/>
                  <a:pt x="2571129" y="275617"/>
                  <a:pt x="2563752" y="273939"/>
                </a:cubicBezTo>
                <a:cubicBezTo>
                  <a:pt x="2556374" y="272262"/>
                  <a:pt x="2550138" y="268555"/>
                  <a:pt x="2545044" y="262819"/>
                </a:cubicBezTo>
                <a:cubicBezTo>
                  <a:pt x="2539951" y="257082"/>
                  <a:pt x="2537295" y="248216"/>
                  <a:pt x="2537079" y="236222"/>
                </a:cubicBezTo>
                <a:cubicBezTo>
                  <a:pt x="2537267" y="229253"/>
                  <a:pt x="2538583" y="219517"/>
                  <a:pt x="2541027" y="207014"/>
                </a:cubicBezTo>
                <a:cubicBezTo>
                  <a:pt x="2543471" y="194511"/>
                  <a:pt x="2545916" y="182177"/>
                  <a:pt x="2548362" y="170012"/>
                </a:cubicBezTo>
                <a:cubicBezTo>
                  <a:pt x="2550807" y="157847"/>
                  <a:pt x="2552127" y="148786"/>
                  <a:pt x="2552319" y="142830"/>
                </a:cubicBezTo>
                <a:cubicBezTo>
                  <a:pt x="2552486" y="135893"/>
                  <a:pt x="2550914" y="130432"/>
                  <a:pt x="2547604" y="126447"/>
                </a:cubicBezTo>
                <a:cubicBezTo>
                  <a:pt x="2544294" y="122463"/>
                  <a:pt x="2538246" y="120431"/>
                  <a:pt x="2529459" y="120351"/>
                </a:cubicBezTo>
                <a:cubicBezTo>
                  <a:pt x="2518998" y="120551"/>
                  <a:pt x="2509610" y="123919"/>
                  <a:pt x="2501294" y="130455"/>
                </a:cubicBezTo>
                <a:cubicBezTo>
                  <a:pt x="2492977" y="136991"/>
                  <a:pt x="2486016" y="145495"/>
                  <a:pt x="2480409" y="155968"/>
                </a:cubicBezTo>
                <a:cubicBezTo>
                  <a:pt x="2474802" y="166441"/>
                  <a:pt x="2470832" y="177682"/>
                  <a:pt x="2468499" y="189693"/>
                </a:cubicBezTo>
                <a:lnTo>
                  <a:pt x="2452116" y="275037"/>
                </a:lnTo>
                <a:lnTo>
                  <a:pt x="2403729" y="275037"/>
                </a:lnTo>
                <a:lnTo>
                  <a:pt x="2426208" y="159213"/>
                </a:lnTo>
                <a:cubicBezTo>
                  <a:pt x="2426803" y="155967"/>
                  <a:pt x="2427327" y="152840"/>
                  <a:pt x="2427780" y="149831"/>
                </a:cubicBezTo>
                <a:cubicBezTo>
                  <a:pt x="2428232" y="146823"/>
                  <a:pt x="2428470" y="143981"/>
                  <a:pt x="2428494" y="141306"/>
                </a:cubicBezTo>
                <a:cubicBezTo>
                  <a:pt x="2428645" y="135099"/>
                  <a:pt x="2427105" y="130083"/>
                  <a:pt x="2423875" y="126257"/>
                </a:cubicBezTo>
                <a:cubicBezTo>
                  <a:pt x="2420644" y="122431"/>
                  <a:pt x="2414818" y="120462"/>
                  <a:pt x="2406396" y="120351"/>
                </a:cubicBezTo>
                <a:cubicBezTo>
                  <a:pt x="2395312" y="120584"/>
                  <a:pt x="2385477" y="124183"/>
                  <a:pt x="2376890" y="131146"/>
                </a:cubicBezTo>
                <a:cubicBezTo>
                  <a:pt x="2368303" y="138110"/>
                  <a:pt x="2361177" y="147042"/>
                  <a:pt x="2355512" y="157943"/>
                </a:cubicBezTo>
                <a:cubicBezTo>
                  <a:pt x="2349846" y="168844"/>
                  <a:pt x="2345852" y="180316"/>
                  <a:pt x="2343531" y="192360"/>
                </a:cubicBezTo>
                <a:lnTo>
                  <a:pt x="2327529" y="275037"/>
                </a:lnTo>
                <a:lnTo>
                  <a:pt x="2279142" y="275037"/>
                </a:lnTo>
                <a:lnTo>
                  <a:pt x="2308479" y="124923"/>
                </a:lnTo>
                <a:cubicBezTo>
                  <a:pt x="2308884" y="122423"/>
                  <a:pt x="2308551" y="120470"/>
                  <a:pt x="2307479" y="119065"/>
                </a:cubicBezTo>
                <a:cubicBezTo>
                  <a:pt x="2306408" y="117661"/>
                  <a:pt x="2304455" y="116946"/>
                  <a:pt x="2301621" y="116922"/>
                </a:cubicBezTo>
                <a:lnTo>
                  <a:pt x="2279904" y="116922"/>
                </a:lnTo>
                <a:lnTo>
                  <a:pt x="2286762" y="80775"/>
                </a:lnTo>
                <a:lnTo>
                  <a:pt x="2337816" y="80775"/>
                </a:lnTo>
                <a:cubicBezTo>
                  <a:pt x="2345555" y="80830"/>
                  <a:pt x="2351127" y="82337"/>
                  <a:pt x="2354532" y="85293"/>
                </a:cubicBezTo>
                <a:cubicBezTo>
                  <a:pt x="2357938" y="88250"/>
                  <a:pt x="2359605" y="92325"/>
                  <a:pt x="2359533" y="97517"/>
                </a:cubicBezTo>
                <a:cubicBezTo>
                  <a:pt x="2359485" y="100053"/>
                  <a:pt x="2359009" y="103541"/>
                  <a:pt x="2358104" y="107981"/>
                </a:cubicBezTo>
                <a:cubicBezTo>
                  <a:pt x="2357200" y="112421"/>
                  <a:pt x="2356152" y="116290"/>
                  <a:pt x="2354961" y="119590"/>
                </a:cubicBezTo>
                <a:lnTo>
                  <a:pt x="2355723" y="119590"/>
                </a:lnTo>
                <a:cubicBezTo>
                  <a:pt x="2357609" y="115820"/>
                  <a:pt x="2361922" y="110548"/>
                  <a:pt x="2368663" y="103775"/>
                </a:cubicBezTo>
                <a:cubicBezTo>
                  <a:pt x="2375403" y="97001"/>
                  <a:pt x="2383922" y="90799"/>
                  <a:pt x="2394218" y="85168"/>
                </a:cubicBezTo>
                <a:cubicBezTo>
                  <a:pt x="2404515" y="79537"/>
                  <a:pt x="2415940" y="76548"/>
                  <a:pt x="2428494" y="76203"/>
                </a:cubicBezTo>
                <a:close/>
                <a:moveTo>
                  <a:pt x="2153776" y="76203"/>
                </a:moveTo>
                <a:cubicBezTo>
                  <a:pt x="2181123" y="76582"/>
                  <a:pt x="2203201" y="84482"/>
                  <a:pt x="2220010" y="99901"/>
                </a:cubicBezTo>
                <a:cubicBezTo>
                  <a:pt x="2236819" y="115321"/>
                  <a:pt x="2245465" y="135987"/>
                  <a:pt x="2245948" y="161898"/>
                </a:cubicBezTo>
                <a:cubicBezTo>
                  <a:pt x="2245595" y="184829"/>
                  <a:pt x="2239616" y="205110"/>
                  <a:pt x="2228008" y="222738"/>
                </a:cubicBezTo>
                <a:cubicBezTo>
                  <a:pt x="2216402" y="240367"/>
                  <a:pt x="2201279" y="254205"/>
                  <a:pt x="2182642" y="264253"/>
                </a:cubicBezTo>
                <a:cubicBezTo>
                  <a:pt x="2164004" y="274301"/>
                  <a:pt x="2143964" y="279420"/>
                  <a:pt x="2122521" y="279609"/>
                </a:cubicBezTo>
                <a:cubicBezTo>
                  <a:pt x="2095341" y="279262"/>
                  <a:pt x="2073311" y="271394"/>
                  <a:pt x="2056429" y="256006"/>
                </a:cubicBezTo>
                <a:cubicBezTo>
                  <a:pt x="2039549" y="240618"/>
                  <a:pt x="2030855" y="219794"/>
                  <a:pt x="2030349" y="193533"/>
                </a:cubicBezTo>
                <a:cubicBezTo>
                  <a:pt x="2030687" y="170846"/>
                  <a:pt x="2036610" y="150712"/>
                  <a:pt x="2048119" y="133130"/>
                </a:cubicBezTo>
                <a:cubicBezTo>
                  <a:pt x="2059627" y="115549"/>
                  <a:pt x="2074694" y="101715"/>
                  <a:pt x="2093317" y="91630"/>
                </a:cubicBezTo>
                <a:cubicBezTo>
                  <a:pt x="2111940" y="81544"/>
                  <a:pt x="2132093" y="76402"/>
                  <a:pt x="2153776" y="76203"/>
                </a:cubicBezTo>
                <a:close/>
                <a:moveTo>
                  <a:pt x="1562858" y="76203"/>
                </a:moveTo>
                <a:cubicBezTo>
                  <a:pt x="1574060" y="76172"/>
                  <a:pt x="1584862" y="77671"/>
                  <a:pt x="1595263" y="80699"/>
                </a:cubicBezTo>
                <a:cubicBezTo>
                  <a:pt x="1605664" y="83727"/>
                  <a:pt x="1613928" y="88468"/>
                  <a:pt x="1620055" y="94922"/>
                </a:cubicBezTo>
                <a:cubicBezTo>
                  <a:pt x="1626182" y="101376"/>
                  <a:pt x="1628438" y="109726"/>
                  <a:pt x="1626823" y="119973"/>
                </a:cubicBezTo>
                <a:lnTo>
                  <a:pt x="1622631" y="141317"/>
                </a:lnTo>
                <a:lnTo>
                  <a:pt x="1581136" y="141317"/>
                </a:lnTo>
                <a:lnTo>
                  <a:pt x="1583039" y="129883"/>
                </a:lnTo>
                <a:cubicBezTo>
                  <a:pt x="1583634" y="123396"/>
                  <a:pt x="1580922" y="119123"/>
                  <a:pt x="1574901" y="117067"/>
                </a:cubicBezTo>
                <a:cubicBezTo>
                  <a:pt x="1568880" y="115010"/>
                  <a:pt x="1562832" y="114073"/>
                  <a:pt x="1556755" y="114255"/>
                </a:cubicBezTo>
                <a:cubicBezTo>
                  <a:pt x="1547013" y="114255"/>
                  <a:pt x="1539035" y="115971"/>
                  <a:pt x="1532821" y="119401"/>
                </a:cubicBezTo>
                <a:cubicBezTo>
                  <a:pt x="1526607" y="122832"/>
                  <a:pt x="1523397" y="127977"/>
                  <a:pt x="1523190" y="134838"/>
                </a:cubicBezTo>
                <a:cubicBezTo>
                  <a:pt x="1523667" y="142817"/>
                  <a:pt x="1528429" y="148822"/>
                  <a:pt x="1537478" y="152853"/>
                </a:cubicBezTo>
                <a:cubicBezTo>
                  <a:pt x="1546527" y="156883"/>
                  <a:pt x="1557004" y="160804"/>
                  <a:pt x="1568910" y="164614"/>
                </a:cubicBezTo>
                <a:cubicBezTo>
                  <a:pt x="1580817" y="168425"/>
                  <a:pt x="1591294" y="173989"/>
                  <a:pt x="1600343" y="181307"/>
                </a:cubicBezTo>
                <a:cubicBezTo>
                  <a:pt x="1609392" y="188625"/>
                  <a:pt x="1614154" y="199561"/>
                  <a:pt x="1614631" y="214115"/>
                </a:cubicBezTo>
                <a:cubicBezTo>
                  <a:pt x="1614165" y="234177"/>
                  <a:pt x="1605676" y="250045"/>
                  <a:pt x="1589166" y="261719"/>
                </a:cubicBezTo>
                <a:cubicBezTo>
                  <a:pt x="1572655" y="273393"/>
                  <a:pt x="1550917" y="279357"/>
                  <a:pt x="1523953" y="279609"/>
                </a:cubicBezTo>
                <a:cubicBezTo>
                  <a:pt x="1512487" y="279680"/>
                  <a:pt x="1500694" y="278101"/>
                  <a:pt x="1488575" y="274873"/>
                </a:cubicBezTo>
                <a:cubicBezTo>
                  <a:pt x="1476456" y="271645"/>
                  <a:pt x="1466578" y="266344"/>
                  <a:pt x="1458943" y="258971"/>
                </a:cubicBezTo>
                <a:cubicBezTo>
                  <a:pt x="1451307" y="251597"/>
                  <a:pt x="1448482" y="241727"/>
                  <a:pt x="1450467" y="229360"/>
                </a:cubicBezTo>
                <a:lnTo>
                  <a:pt x="1454277" y="210303"/>
                </a:lnTo>
                <a:lnTo>
                  <a:pt x="1495406" y="210303"/>
                </a:lnTo>
                <a:lnTo>
                  <a:pt x="1493502" y="220213"/>
                </a:lnTo>
                <a:cubicBezTo>
                  <a:pt x="1492499" y="226361"/>
                  <a:pt x="1494083" y="231005"/>
                  <a:pt x="1498254" y="234146"/>
                </a:cubicBezTo>
                <a:cubicBezTo>
                  <a:pt x="1502425" y="237287"/>
                  <a:pt x="1507590" y="239390"/>
                  <a:pt x="1513750" y="240456"/>
                </a:cubicBezTo>
                <a:cubicBezTo>
                  <a:pt x="1519910" y="241522"/>
                  <a:pt x="1525473" y="242016"/>
                  <a:pt x="1530437" y="241938"/>
                </a:cubicBezTo>
                <a:cubicBezTo>
                  <a:pt x="1541808" y="241835"/>
                  <a:pt x="1550724" y="239754"/>
                  <a:pt x="1557184" y="235697"/>
                </a:cubicBezTo>
                <a:cubicBezTo>
                  <a:pt x="1563644" y="231639"/>
                  <a:pt x="1566934" y="226224"/>
                  <a:pt x="1567053" y="219451"/>
                </a:cubicBezTo>
                <a:cubicBezTo>
                  <a:pt x="1566579" y="211743"/>
                  <a:pt x="1561836" y="205815"/>
                  <a:pt x="1552825" y="201668"/>
                </a:cubicBezTo>
                <a:cubicBezTo>
                  <a:pt x="1543814" y="197521"/>
                  <a:pt x="1533380" y="193380"/>
                  <a:pt x="1521524" y="189245"/>
                </a:cubicBezTo>
                <a:cubicBezTo>
                  <a:pt x="1509667" y="185110"/>
                  <a:pt x="1499233" y="179207"/>
                  <a:pt x="1490222" y="171534"/>
                </a:cubicBezTo>
                <a:cubicBezTo>
                  <a:pt x="1481211" y="163862"/>
                  <a:pt x="1476468" y="152646"/>
                  <a:pt x="1475994" y="137887"/>
                </a:cubicBezTo>
                <a:cubicBezTo>
                  <a:pt x="1476261" y="123816"/>
                  <a:pt x="1480548" y="112222"/>
                  <a:pt x="1488854" y="103105"/>
                </a:cubicBezTo>
                <a:cubicBezTo>
                  <a:pt x="1497159" y="93988"/>
                  <a:pt x="1507880" y="87220"/>
                  <a:pt x="1521016" y="82800"/>
                </a:cubicBezTo>
                <a:cubicBezTo>
                  <a:pt x="1534152" y="78381"/>
                  <a:pt x="1548099" y="76182"/>
                  <a:pt x="1562858" y="76203"/>
                </a:cubicBezTo>
                <a:close/>
                <a:moveTo>
                  <a:pt x="1362441" y="76203"/>
                </a:moveTo>
                <a:cubicBezTo>
                  <a:pt x="1388328" y="76574"/>
                  <a:pt x="1407690" y="83442"/>
                  <a:pt x="1420525" y="96809"/>
                </a:cubicBezTo>
                <a:cubicBezTo>
                  <a:pt x="1433359" y="110176"/>
                  <a:pt x="1439768" y="127816"/>
                  <a:pt x="1439752" y="149729"/>
                </a:cubicBezTo>
                <a:cubicBezTo>
                  <a:pt x="1439482" y="158517"/>
                  <a:pt x="1438403" y="166447"/>
                  <a:pt x="1436516" y="173517"/>
                </a:cubicBezTo>
                <a:cubicBezTo>
                  <a:pt x="1434629" y="180588"/>
                  <a:pt x="1433550" y="184329"/>
                  <a:pt x="1433281" y="184740"/>
                </a:cubicBezTo>
                <a:lnTo>
                  <a:pt x="1299544" y="184740"/>
                </a:lnTo>
                <a:cubicBezTo>
                  <a:pt x="1299497" y="184820"/>
                  <a:pt x="1299306" y="185805"/>
                  <a:pt x="1298972" y="187696"/>
                </a:cubicBezTo>
                <a:cubicBezTo>
                  <a:pt x="1298639" y="189586"/>
                  <a:pt x="1298448" y="191906"/>
                  <a:pt x="1298400" y="194655"/>
                </a:cubicBezTo>
                <a:cubicBezTo>
                  <a:pt x="1298504" y="207676"/>
                  <a:pt x="1302776" y="218242"/>
                  <a:pt x="1311218" y="226353"/>
                </a:cubicBezTo>
                <a:cubicBezTo>
                  <a:pt x="1319660" y="234465"/>
                  <a:pt x="1331652" y="238644"/>
                  <a:pt x="1347193" y="238890"/>
                </a:cubicBezTo>
                <a:cubicBezTo>
                  <a:pt x="1357777" y="238626"/>
                  <a:pt x="1367611" y="236781"/>
                  <a:pt x="1376694" y="233354"/>
                </a:cubicBezTo>
                <a:cubicBezTo>
                  <a:pt x="1385778" y="229926"/>
                  <a:pt x="1393125" y="226499"/>
                  <a:pt x="1398736" y="223072"/>
                </a:cubicBezTo>
                <a:cubicBezTo>
                  <a:pt x="1404347" y="219644"/>
                  <a:pt x="1407234" y="217799"/>
                  <a:pt x="1407399" y="217535"/>
                </a:cubicBezTo>
                <a:lnTo>
                  <a:pt x="1420340" y="254112"/>
                </a:lnTo>
                <a:cubicBezTo>
                  <a:pt x="1420190" y="254427"/>
                  <a:pt x="1416767" y="256631"/>
                  <a:pt x="1410073" y="260723"/>
                </a:cubicBezTo>
                <a:cubicBezTo>
                  <a:pt x="1403378" y="264815"/>
                  <a:pt x="1394311" y="268907"/>
                  <a:pt x="1382873" y="272999"/>
                </a:cubicBezTo>
                <a:cubicBezTo>
                  <a:pt x="1371435" y="277091"/>
                  <a:pt x="1358525" y="279295"/>
                  <a:pt x="1344144" y="279609"/>
                </a:cubicBezTo>
                <a:cubicBezTo>
                  <a:pt x="1313700" y="279064"/>
                  <a:pt x="1290383" y="271021"/>
                  <a:pt x="1274192" y="255481"/>
                </a:cubicBezTo>
                <a:cubicBezTo>
                  <a:pt x="1258000" y="239940"/>
                  <a:pt x="1249830" y="220173"/>
                  <a:pt x="1249680" y="196180"/>
                </a:cubicBezTo>
                <a:cubicBezTo>
                  <a:pt x="1249872" y="173951"/>
                  <a:pt x="1254817" y="153819"/>
                  <a:pt x="1264514" y="135784"/>
                </a:cubicBezTo>
                <a:cubicBezTo>
                  <a:pt x="1274211" y="117749"/>
                  <a:pt x="1287509" y="103375"/>
                  <a:pt x="1304406" y="92663"/>
                </a:cubicBezTo>
                <a:cubicBezTo>
                  <a:pt x="1321303" y="81950"/>
                  <a:pt x="1340648" y="76464"/>
                  <a:pt x="1362441" y="76203"/>
                </a:cubicBezTo>
                <a:close/>
                <a:moveTo>
                  <a:pt x="1010016" y="76203"/>
                </a:moveTo>
                <a:cubicBezTo>
                  <a:pt x="1035904" y="76574"/>
                  <a:pt x="1055265" y="83442"/>
                  <a:pt x="1068100" y="96809"/>
                </a:cubicBezTo>
                <a:cubicBezTo>
                  <a:pt x="1080934" y="110176"/>
                  <a:pt x="1087343" y="127816"/>
                  <a:pt x="1087326" y="149729"/>
                </a:cubicBezTo>
                <a:cubicBezTo>
                  <a:pt x="1087057" y="158517"/>
                  <a:pt x="1085978" y="166447"/>
                  <a:pt x="1084091" y="173517"/>
                </a:cubicBezTo>
                <a:cubicBezTo>
                  <a:pt x="1082204" y="180588"/>
                  <a:pt x="1081125" y="184329"/>
                  <a:pt x="1080855" y="184740"/>
                </a:cubicBezTo>
                <a:lnTo>
                  <a:pt x="947119" y="184740"/>
                </a:lnTo>
                <a:cubicBezTo>
                  <a:pt x="947071" y="184820"/>
                  <a:pt x="946881" y="185805"/>
                  <a:pt x="946547" y="187696"/>
                </a:cubicBezTo>
                <a:cubicBezTo>
                  <a:pt x="946214" y="189586"/>
                  <a:pt x="946023" y="191906"/>
                  <a:pt x="945976" y="194655"/>
                </a:cubicBezTo>
                <a:cubicBezTo>
                  <a:pt x="946079" y="207676"/>
                  <a:pt x="950351" y="218242"/>
                  <a:pt x="958793" y="226353"/>
                </a:cubicBezTo>
                <a:cubicBezTo>
                  <a:pt x="967235" y="234465"/>
                  <a:pt x="979227" y="238644"/>
                  <a:pt x="994768" y="238890"/>
                </a:cubicBezTo>
                <a:cubicBezTo>
                  <a:pt x="1005352" y="238626"/>
                  <a:pt x="1015185" y="236781"/>
                  <a:pt x="1024269" y="233354"/>
                </a:cubicBezTo>
                <a:cubicBezTo>
                  <a:pt x="1033353" y="229926"/>
                  <a:pt x="1040700" y="226499"/>
                  <a:pt x="1046311" y="223072"/>
                </a:cubicBezTo>
                <a:cubicBezTo>
                  <a:pt x="1051922" y="219644"/>
                  <a:pt x="1054809" y="217799"/>
                  <a:pt x="1054974" y="217535"/>
                </a:cubicBezTo>
                <a:lnTo>
                  <a:pt x="1067915" y="254112"/>
                </a:lnTo>
                <a:cubicBezTo>
                  <a:pt x="1067765" y="254427"/>
                  <a:pt x="1064342" y="256631"/>
                  <a:pt x="1057648" y="260723"/>
                </a:cubicBezTo>
                <a:cubicBezTo>
                  <a:pt x="1050953" y="264815"/>
                  <a:pt x="1041886" y="268907"/>
                  <a:pt x="1030448" y="272999"/>
                </a:cubicBezTo>
                <a:cubicBezTo>
                  <a:pt x="1019009" y="277091"/>
                  <a:pt x="1006100" y="279295"/>
                  <a:pt x="991718" y="279609"/>
                </a:cubicBezTo>
                <a:cubicBezTo>
                  <a:pt x="961275" y="279064"/>
                  <a:pt x="937958" y="271021"/>
                  <a:pt x="921766" y="255481"/>
                </a:cubicBezTo>
                <a:cubicBezTo>
                  <a:pt x="905575" y="239940"/>
                  <a:pt x="897404" y="220173"/>
                  <a:pt x="897255" y="196180"/>
                </a:cubicBezTo>
                <a:cubicBezTo>
                  <a:pt x="897447" y="173951"/>
                  <a:pt x="902392" y="153819"/>
                  <a:pt x="912089" y="135784"/>
                </a:cubicBezTo>
                <a:cubicBezTo>
                  <a:pt x="921786" y="117749"/>
                  <a:pt x="935084" y="103375"/>
                  <a:pt x="951981" y="92663"/>
                </a:cubicBezTo>
                <a:cubicBezTo>
                  <a:pt x="968878" y="81950"/>
                  <a:pt x="988223" y="76464"/>
                  <a:pt x="1010016" y="76203"/>
                </a:cubicBezTo>
                <a:close/>
                <a:moveTo>
                  <a:pt x="545200" y="76203"/>
                </a:moveTo>
                <a:cubicBezTo>
                  <a:pt x="556855" y="76116"/>
                  <a:pt x="567957" y="77897"/>
                  <a:pt x="578506" y="81546"/>
                </a:cubicBezTo>
                <a:cubicBezTo>
                  <a:pt x="589055" y="85195"/>
                  <a:pt x="597700" y="91236"/>
                  <a:pt x="604439" y="99668"/>
                </a:cubicBezTo>
                <a:cubicBezTo>
                  <a:pt x="611179" y="108101"/>
                  <a:pt x="614661" y="119447"/>
                  <a:pt x="614886" y="133709"/>
                </a:cubicBezTo>
                <a:cubicBezTo>
                  <a:pt x="614689" y="141597"/>
                  <a:pt x="613308" y="151492"/>
                  <a:pt x="610742" y="163395"/>
                </a:cubicBezTo>
                <a:cubicBezTo>
                  <a:pt x="608176" y="175297"/>
                  <a:pt x="605611" y="186881"/>
                  <a:pt x="603045" y="198148"/>
                </a:cubicBezTo>
                <a:cubicBezTo>
                  <a:pt x="600479" y="209414"/>
                  <a:pt x="599098" y="218037"/>
                  <a:pt x="598900" y="224018"/>
                </a:cubicBezTo>
                <a:cubicBezTo>
                  <a:pt x="598964" y="229841"/>
                  <a:pt x="600454" y="233924"/>
                  <a:pt x="603373" y="236268"/>
                </a:cubicBezTo>
                <a:cubicBezTo>
                  <a:pt x="606291" y="238611"/>
                  <a:pt x="610256" y="239739"/>
                  <a:pt x="615268" y="239652"/>
                </a:cubicBezTo>
                <a:cubicBezTo>
                  <a:pt x="617617" y="239620"/>
                  <a:pt x="619585" y="239493"/>
                  <a:pt x="621173" y="239271"/>
                </a:cubicBezTo>
                <a:cubicBezTo>
                  <a:pt x="622760" y="239048"/>
                  <a:pt x="623586" y="238921"/>
                  <a:pt x="623649" y="238889"/>
                </a:cubicBezTo>
                <a:lnTo>
                  <a:pt x="616791" y="275039"/>
                </a:lnTo>
                <a:cubicBezTo>
                  <a:pt x="616831" y="275086"/>
                  <a:pt x="615229" y="275277"/>
                  <a:pt x="611985" y="275610"/>
                </a:cubicBezTo>
                <a:cubicBezTo>
                  <a:pt x="608742" y="275943"/>
                  <a:pt x="603619" y="276133"/>
                  <a:pt x="596617" y="276180"/>
                </a:cubicBezTo>
                <a:cubicBezTo>
                  <a:pt x="585594" y="276505"/>
                  <a:pt x="575758" y="274429"/>
                  <a:pt x="567108" y="269950"/>
                </a:cubicBezTo>
                <a:cubicBezTo>
                  <a:pt x="558459" y="265472"/>
                  <a:pt x="553190" y="256642"/>
                  <a:pt x="551299" y="243462"/>
                </a:cubicBezTo>
                <a:lnTo>
                  <a:pt x="550537" y="243462"/>
                </a:lnTo>
                <a:cubicBezTo>
                  <a:pt x="550619" y="243908"/>
                  <a:pt x="548082" y="247032"/>
                  <a:pt x="542927" y="252833"/>
                </a:cubicBezTo>
                <a:cubicBezTo>
                  <a:pt x="537771" y="258635"/>
                  <a:pt x="530265" y="264436"/>
                  <a:pt x="520408" y="270238"/>
                </a:cubicBezTo>
                <a:cubicBezTo>
                  <a:pt x="510550" y="276039"/>
                  <a:pt x="498611" y="279163"/>
                  <a:pt x="484588" y="279609"/>
                </a:cubicBezTo>
                <a:cubicBezTo>
                  <a:pt x="469279" y="279602"/>
                  <a:pt x="456303" y="275431"/>
                  <a:pt x="445660" y="267097"/>
                </a:cubicBezTo>
                <a:cubicBezTo>
                  <a:pt x="435017" y="258762"/>
                  <a:pt x="429466" y="246308"/>
                  <a:pt x="429006" y="229735"/>
                </a:cubicBezTo>
                <a:cubicBezTo>
                  <a:pt x="429275" y="215040"/>
                  <a:pt x="433569" y="202845"/>
                  <a:pt x="441890" y="193148"/>
                </a:cubicBezTo>
                <a:cubicBezTo>
                  <a:pt x="450211" y="183452"/>
                  <a:pt x="460945" y="175820"/>
                  <a:pt x="474094" y="170251"/>
                </a:cubicBezTo>
                <a:cubicBezTo>
                  <a:pt x="487243" y="164683"/>
                  <a:pt x="501194" y="160742"/>
                  <a:pt x="515948" y="158430"/>
                </a:cubicBezTo>
                <a:cubicBezTo>
                  <a:pt x="530701" y="156117"/>
                  <a:pt x="544645" y="154997"/>
                  <a:pt x="557780" y="155070"/>
                </a:cubicBezTo>
                <a:lnTo>
                  <a:pt x="564641" y="155070"/>
                </a:lnTo>
                <a:cubicBezTo>
                  <a:pt x="564736" y="154736"/>
                  <a:pt x="565118" y="152734"/>
                  <a:pt x="565785" y="149062"/>
                </a:cubicBezTo>
                <a:cubicBezTo>
                  <a:pt x="566452" y="145391"/>
                  <a:pt x="566833" y="142053"/>
                  <a:pt x="566928" y="139049"/>
                </a:cubicBezTo>
                <a:cubicBezTo>
                  <a:pt x="566904" y="131372"/>
                  <a:pt x="564284" y="125460"/>
                  <a:pt x="559066" y="121311"/>
                </a:cubicBezTo>
                <a:cubicBezTo>
                  <a:pt x="553848" y="117163"/>
                  <a:pt x="546177" y="115065"/>
                  <a:pt x="536051" y="115017"/>
                </a:cubicBezTo>
                <a:cubicBezTo>
                  <a:pt x="526335" y="115239"/>
                  <a:pt x="517092" y="116788"/>
                  <a:pt x="508322" y="119665"/>
                </a:cubicBezTo>
                <a:cubicBezTo>
                  <a:pt x="499552" y="122543"/>
                  <a:pt x="492370" y="125420"/>
                  <a:pt x="486777" y="128298"/>
                </a:cubicBezTo>
                <a:cubicBezTo>
                  <a:pt x="481184" y="131175"/>
                  <a:pt x="478294" y="132724"/>
                  <a:pt x="478108" y="132946"/>
                </a:cubicBezTo>
                <a:lnTo>
                  <a:pt x="467068" y="97132"/>
                </a:lnTo>
                <a:cubicBezTo>
                  <a:pt x="467256" y="96874"/>
                  <a:pt x="470902" y="95065"/>
                  <a:pt x="478006" y="91706"/>
                </a:cubicBezTo>
                <a:cubicBezTo>
                  <a:pt x="485110" y="88347"/>
                  <a:pt x="494544" y="84988"/>
                  <a:pt x="506307" y="81629"/>
                </a:cubicBezTo>
                <a:cubicBezTo>
                  <a:pt x="518070" y="78270"/>
                  <a:pt x="531034" y="76461"/>
                  <a:pt x="545200" y="76203"/>
                </a:cubicBezTo>
                <a:close/>
                <a:moveTo>
                  <a:pt x="126492" y="44532"/>
                </a:moveTo>
                <a:lnTo>
                  <a:pt x="89535" y="235080"/>
                </a:lnTo>
                <a:lnTo>
                  <a:pt x="125349" y="235080"/>
                </a:lnTo>
                <a:cubicBezTo>
                  <a:pt x="135398" y="235096"/>
                  <a:pt x="144732" y="234207"/>
                  <a:pt x="153353" y="232412"/>
                </a:cubicBezTo>
                <a:cubicBezTo>
                  <a:pt x="161973" y="230618"/>
                  <a:pt x="170164" y="227823"/>
                  <a:pt x="177927" y="224028"/>
                </a:cubicBezTo>
                <a:cubicBezTo>
                  <a:pt x="196636" y="214263"/>
                  <a:pt x="211415" y="199781"/>
                  <a:pt x="222266" y="180584"/>
                </a:cubicBezTo>
                <a:cubicBezTo>
                  <a:pt x="233117" y="161386"/>
                  <a:pt x="238657" y="140045"/>
                  <a:pt x="238887" y="116560"/>
                </a:cubicBezTo>
                <a:cubicBezTo>
                  <a:pt x="238824" y="99816"/>
                  <a:pt x="235712" y="86049"/>
                  <a:pt x="229553" y="75259"/>
                </a:cubicBezTo>
                <a:cubicBezTo>
                  <a:pt x="223393" y="64469"/>
                  <a:pt x="214567" y="56514"/>
                  <a:pt x="203073" y="51393"/>
                </a:cubicBezTo>
                <a:cubicBezTo>
                  <a:pt x="197207" y="48940"/>
                  <a:pt x="190937" y="47177"/>
                  <a:pt x="184261" y="46105"/>
                </a:cubicBezTo>
                <a:cubicBezTo>
                  <a:pt x="177586" y="45033"/>
                  <a:pt x="170267" y="44509"/>
                  <a:pt x="162306" y="44532"/>
                </a:cubicBezTo>
                <a:close/>
                <a:moveTo>
                  <a:pt x="3628990" y="27816"/>
                </a:moveTo>
                <a:lnTo>
                  <a:pt x="3675459" y="27816"/>
                </a:lnTo>
                <a:lnTo>
                  <a:pt x="3665173" y="80775"/>
                </a:lnTo>
                <a:lnTo>
                  <a:pt x="3709749" y="80775"/>
                </a:lnTo>
                <a:lnTo>
                  <a:pt x="3702891" y="116922"/>
                </a:lnTo>
                <a:lnTo>
                  <a:pt x="3658314" y="116922"/>
                </a:lnTo>
                <a:lnTo>
                  <a:pt x="3642694" y="198488"/>
                </a:lnTo>
                <a:cubicBezTo>
                  <a:pt x="3642312" y="200839"/>
                  <a:pt x="3642027" y="203189"/>
                  <a:pt x="3641836" y="205540"/>
                </a:cubicBezTo>
                <a:cubicBezTo>
                  <a:pt x="3641646" y="207890"/>
                  <a:pt x="3641551" y="209859"/>
                  <a:pt x="3641551" y="211448"/>
                </a:cubicBezTo>
                <a:cubicBezTo>
                  <a:pt x="3641939" y="222382"/>
                  <a:pt x="3645257" y="229576"/>
                  <a:pt x="3651504" y="233030"/>
                </a:cubicBezTo>
                <a:cubicBezTo>
                  <a:pt x="3657751" y="236484"/>
                  <a:pt x="3664593" y="238057"/>
                  <a:pt x="3672030" y="237747"/>
                </a:cubicBezTo>
                <a:cubicBezTo>
                  <a:pt x="3675142" y="237715"/>
                  <a:pt x="3677682" y="237588"/>
                  <a:pt x="3679651" y="237366"/>
                </a:cubicBezTo>
                <a:cubicBezTo>
                  <a:pt x="3681619" y="237143"/>
                  <a:pt x="3682635" y="237016"/>
                  <a:pt x="3682698" y="236985"/>
                </a:cubicBezTo>
                <a:lnTo>
                  <a:pt x="3675078" y="275801"/>
                </a:lnTo>
                <a:cubicBezTo>
                  <a:pt x="3674896" y="275848"/>
                  <a:pt x="3673356" y="276039"/>
                  <a:pt x="3670459" y="276372"/>
                </a:cubicBezTo>
                <a:cubicBezTo>
                  <a:pt x="3667561" y="276704"/>
                  <a:pt x="3664403" y="276895"/>
                  <a:pt x="3660982" y="276942"/>
                </a:cubicBezTo>
                <a:cubicBezTo>
                  <a:pt x="3649101" y="277053"/>
                  <a:pt x="3637954" y="275310"/>
                  <a:pt x="3627543" y="271712"/>
                </a:cubicBezTo>
                <a:cubicBezTo>
                  <a:pt x="3617132" y="268115"/>
                  <a:pt x="3608667" y="262000"/>
                  <a:pt x="3602149" y="253368"/>
                </a:cubicBezTo>
                <a:cubicBezTo>
                  <a:pt x="3595630" y="244735"/>
                  <a:pt x="3592270" y="232922"/>
                  <a:pt x="3592068" y="217927"/>
                </a:cubicBezTo>
                <a:cubicBezTo>
                  <a:pt x="3592076" y="215251"/>
                  <a:pt x="3592250" y="212408"/>
                  <a:pt x="3592592" y="209399"/>
                </a:cubicBezTo>
                <a:cubicBezTo>
                  <a:pt x="3592932" y="206389"/>
                  <a:pt x="3593392" y="203261"/>
                  <a:pt x="3593971" y="200013"/>
                </a:cubicBezTo>
                <a:lnTo>
                  <a:pt x="3610339" y="116922"/>
                </a:lnTo>
                <a:lnTo>
                  <a:pt x="3580257" y="116922"/>
                </a:lnTo>
                <a:lnTo>
                  <a:pt x="3587496" y="80775"/>
                </a:lnTo>
                <a:lnTo>
                  <a:pt x="3618713" y="80775"/>
                </a:lnTo>
                <a:close/>
                <a:moveTo>
                  <a:pt x="1162015" y="27816"/>
                </a:moveTo>
                <a:lnTo>
                  <a:pt x="1208485" y="27816"/>
                </a:lnTo>
                <a:lnTo>
                  <a:pt x="1198198" y="80775"/>
                </a:lnTo>
                <a:lnTo>
                  <a:pt x="1242774" y="80775"/>
                </a:lnTo>
                <a:lnTo>
                  <a:pt x="1235917" y="116922"/>
                </a:lnTo>
                <a:lnTo>
                  <a:pt x="1191340" y="116922"/>
                </a:lnTo>
                <a:lnTo>
                  <a:pt x="1175719" y="198488"/>
                </a:lnTo>
                <a:cubicBezTo>
                  <a:pt x="1175337" y="200839"/>
                  <a:pt x="1175052" y="203189"/>
                  <a:pt x="1174861" y="205540"/>
                </a:cubicBezTo>
                <a:cubicBezTo>
                  <a:pt x="1174671" y="207890"/>
                  <a:pt x="1174575" y="209859"/>
                  <a:pt x="1174575" y="211448"/>
                </a:cubicBezTo>
                <a:cubicBezTo>
                  <a:pt x="1174964" y="222382"/>
                  <a:pt x="1178282" y="229576"/>
                  <a:pt x="1184529" y="233030"/>
                </a:cubicBezTo>
                <a:cubicBezTo>
                  <a:pt x="1190776" y="236484"/>
                  <a:pt x="1197618" y="238057"/>
                  <a:pt x="1205055" y="237747"/>
                </a:cubicBezTo>
                <a:cubicBezTo>
                  <a:pt x="1208167" y="237715"/>
                  <a:pt x="1210707" y="237588"/>
                  <a:pt x="1212676" y="237366"/>
                </a:cubicBezTo>
                <a:cubicBezTo>
                  <a:pt x="1214644" y="237143"/>
                  <a:pt x="1215660" y="237016"/>
                  <a:pt x="1215723" y="236985"/>
                </a:cubicBezTo>
                <a:lnTo>
                  <a:pt x="1208103" y="275801"/>
                </a:lnTo>
                <a:cubicBezTo>
                  <a:pt x="1207921" y="275848"/>
                  <a:pt x="1206381" y="276039"/>
                  <a:pt x="1203484" y="276372"/>
                </a:cubicBezTo>
                <a:cubicBezTo>
                  <a:pt x="1200587" y="276704"/>
                  <a:pt x="1197428" y="276895"/>
                  <a:pt x="1194006" y="276942"/>
                </a:cubicBezTo>
                <a:cubicBezTo>
                  <a:pt x="1182126" y="277053"/>
                  <a:pt x="1170979" y="275310"/>
                  <a:pt x="1160568" y="271712"/>
                </a:cubicBezTo>
                <a:cubicBezTo>
                  <a:pt x="1150157" y="268115"/>
                  <a:pt x="1141692" y="262000"/>
                  <a:pt x="1135174" y="253368"/>
                </a:cubicBezTo>
                <a:cubicBezTo>
                  <a:pt x="1128655" y="244735"/>
                  <a:pt x="1125295" y="232922"/>
                  <a:pt x="1125093" y="217927"/>
                </a:cubicBezTo>
                <a:cubicBezTo>
                  <a:pt x="1125101" y="215251"/>
                  <a:pt x="1125275" y="212408"/>
                  <a:pt x="1125616" y="209399"/>
                </a:cubicBezTo>
                <a:cubicBezTo>
                  <a:pt x="1125957" y="206389"/>
                  <a:pt x="1126417" y="203261"/>
                  <a:pt x="1126996" y="200013"/>
                </a:cubicBezTo>
                <a:lnTo>
                  <a:pt x="1143364" y="116922"/>
                </a:lnTo>
                <a:lnTo>
                  <a:pt x="1113282" y="116922"/>
                </a:lnTo>
                <a:lnTo>
                  <a:pt x="1120521" y="80775"/>
                </a:lnTo>
                <a:lnTo>
                  <a:pt x="1151737" y="80775"/>
                </a:lnTo>
                <a:close/>
                <a:moveTo>
                  <a:pt x="3777972" y="4575"/>
                </a:moveTo>
                <a:lnTo>
                  <a:pt x="3826716" y="4575"/>
                </a:lnTo>
                <a:lnTo>
                  <a:pt x="3818339" y="47580"/>
                </a:lnTo>
                <a:lnTo>
                  <a:pt x="3769594" y="47580"/>
                </a:lnTo>
                <a:close/>
                <a:moveTo>
                  <a:pt x="3063597" y="4575"/>
                </a:moveTo>
                <a:lnTo>
                  <a:pt x="3112341" y="4575"/>
                </a:lnTo>
                <a:lnTo>
                  <a:pt x="3103964" y="47580"/>
                </a:lnTo>
                <a:lnTo>
                  <a:pt x="3055219" y="47580"/>
                </a:lnTo>
                <a:close/>
                <a:moveTo>
                  <a:pt x="2908161" y="4575"/>
                </a:moveTo>
                <a:lnTo>
                  <a:pt x="2986230" y="4575"/>
                </a:lnTo>
                <a:lnTo>
                  <a:pt x="2946988" y="208784"/>
                </a:lnTo>
                <a:cubicBezTo>
                  <a:pt x="2946408" y="211325"/>
                  <a:pt x="2945948" y="213865"/>
                  <a:pt x="2945607" y="216406"/>
                </a:cubicBezTo>
                <a:cubicBezTo>
                  <a:pt x="2945265" y="218946"/>
                  <a:pt x="2945091" y="221106"/>
                  <a:pt x="2945083" y="222884"/>
                </a:cubicBezTo>
                <a:cubicBezTo>
                  <a:pt x="2945146" y="228656"/>
                  <a:pt x="2946638" y="232547"/>
                  <a:pt x="2949559" y="234555"/>
                </a:cubicBezTo>
                <a:cubicBezTo>
                  <a:pt x="2952480" y="236564"/>
                  <a:pt x="2956449" y="237501"/>
                  <a:pt x="2961465" y="237366"/>
                </a:cubicBezTo>
                <a:cubicBezTo>
                  <a:pt x="2964164" y="237350"/>
                  <a:pt x="2966291" y="237287"/>
                  <a:pt x="2967847" y="237175"/>
                </a:cubicBezTo>
                <a:cubicBezTo>
                  <a:pt x="2969403" y="237064"/>
                  <a:pt x="2970196" y="237001"/>
                  <a:pt x="2970228" y="236985"/>
                </a:cubicBezTo>
                <a:lnTo>
                  <a:pt x="2962608" y="275420"/>
                </a:lnTo>
                <a:cubicBezTo>
                  <a:pt x="2962457" y="275467"/>
                  <a:pt x="2960759" y="275658"/>
                  <a:pt x="2957513" y="275991"/>
                </a:cubicBezTo>
                <a:cubicBezTo>
                  <a:pt x="2954266" y="276323"/>
                  <a:pt x="2950377" y="276514"/>
                  <a:pt x="2945845" y="276561"/>
                </a:cubicBezTo>
                <a:cubicBezTo>
                  <a:pt x="2937909" y="276728"/>
                  <a:pt x="2930095" y="275803"/>
                  <a:pt x="2922399" y="273785"/>
                </a:cubicBezTo>
                <a:cubicBezTo>
                  <a:pt x="2914704" y="271767"/>
                  <a:pt x="2908300" y="267655"/>
                  <a:pt x="2903184" y="261451"/>
                </a:cubicBezTo>
                <a:cubicBezTo>
                  <a:pt x="2898069" y="255246"/>
                  <a:pt x="2895414" y="245948"/>
                  <a:pt x="2895219" y="233555"/>
                </a:cubicBezTo>
                <a:cubicBezTo>
                  <a:pt x="2895219" y="230689"/>
                  <a:pt x="2895410" y="227561"/>
                  <a:pt x="2895790" y="224171"/>
                </a:cubicBezTo>
                <a:cubicBezTo>
                  <a:pt x="2896170" y="220780"/>
                  <a:pt x="2896742" y="217176"/>
                  <a:pt x="2897503" y="213357"/>
                </a:cubicBezTo>
                <a:lnTo>
                  <a:pt x="2930999" y="40722"/>
                </a:lnTo>
                <a:lnTo>
                  <a:pt x="2900929" y="40722"/>
                </a:lnTo>
                <a:close/>
                <a:moveTo>
                  <a:pt x="680847" y="4575"/>
                </a:moveTo>
                <a:lnTo>
                  <a:pt x="758952" y="4575"/>
                </a:lnTo>
                <a:lnTo>
                  <a:pt x="742950" y="86859"/>
                </a:lnTo>
                <a:cubicBezTo>
                  <a:pt x="741926" y="91750"/>
                  <a:pt x="740926" y="95857"/>
                  <a:pt x="739950" y="99179"/>
                </a:cubicBezTo>
                <a:cubicBezTo>
                  <a:pt x="738973" y="102501"/>
                  <a:pt x="738449" y="104230"/>
                  <a:pt x="738378" y="104365"/>
                </a:cubicBezTo>
                <a:lnTo>
                  <a:pt x="739140" y="104365"/>
                </a:lnTo>
                <a:cubicBezTo>
                  <a:pt x="746022" y="95865"/>
                  <a:pt x="754737" y="89079"/>
                  <a:pt x="765286" y="84004"/>
                </a:cubicBezTo>
                <a:cubicBezTo>
                  <a:pt x="775835" y="78930"/>
                  <a:pt x="786932" y="76330"/>
                  <a:pt x="798576" y="76203"/>
                </a:cubicBezTo>
                <a:cubicBezTo>
                  <a:pt x="821964" y="76495"/>
                  <a:pt x="840019" y="83903"/>
                  <a:pt x="852741" y="98426"/>
                </a:cubicBezTo>
                <a:cubicBezTo>
                  <a:pt x="865463" y="112949"/>
                  <a:pt x="871903" y="132836"/>
                  <a:pt x="872061" y="158086"/>
                </a:cubicBezTo>
                <a:cubicBezTo>
                  <a:pt x="871745" y="182265"/>
                  <a:pt x="866542" y="203439"/>
                  <a:pt x="856453" y="221609"/>
                </a:cubicBezTo>
                <a:cubicBezTo>
                  <a:pt x="846364" y="239778"/>
                  <a:pt x="833291" y="253946"/>
                  <a:pt x="817233" y="264112"/>
                </a:cubicBezTo>
                <a:cubicBezTo>
                  <a:pt x="801175" y="274277"/>
                  <a:pt x="784034" y="279443"/>
                  <a:pt x="765810" y="279609"/>
                </a:cubicBezTo>
                <a:cubicBezTo>
                  <a:pt x="753761" y="279633"/>
                  <a:pt x="742617" y="277112"/>
                  <a:pt x="732377" y="272046"/>
                </a:cubicBezTo>
                <a:cubicBezTo>
                  <a:pt x="722138" y="266980"/>
                  <a:pt x="714232" y="259226"/>
                  <a:pt x="708660" y="248785"/>
                </a:cubicBezTo>
                <a:lnTo>
                  <a:pt x="707898" y="248785"/>
                </a:lnTo>
                <a:cubicBezTo>
                  <a:pt x="707914" y="248904"/>
                  <a:pt x="707787" y="250283"/>
                  <a:pt x="707517" y="252923"/>
                </a:cubicBezTo>
                <a:cubicBezTo>
                  <a:pt x="707247" y="255563"/>
                  <a:pt x="706739" y="258750"/>
                  <a:pt x="705993" y="262484"/>
                </a:cubicBezTo>
                <a:lnTo>
                  <a:pt x="703707" y="275037"/>
                </a:lnTo>
                <a:lnTo>
                  <a:pt x="658368" y="275037"/>
                </a:lnTo>
                <a:lnTo>
                  <a:pt x="703707" y="40722"/>
                </a:lnTo>
                <a:lnTo>
                  <a:pt x="673608" y="40722"/>
                </a:lnTo>
                <a:close/>
                <a:moveTo>
                  <a:pt x="368022" y="4575"/>
                </a:moveTo>
                <a:lnTo>
                  <a:pt x="416766" y="4575"/>
                </a:lnTo>
                <a:lnTo>
                  <a:pt x="408388" y="47580"/>
                </a:lnTo>
                <a:lnTo>
                  <a:pt x="359643" y="47580"/>
                </a:lnTo>
                <a:close/>
                <a:moveTo>
                  <a:pt x="52197" y="4575"/>
                </a:moveTo>
                <a:lnTo>
                  <a:pt x="164973" y="4575"/>
                </a:lnTo>
                <a:cubicBezTo>
                  <a:pt x="177046" y="4551"/>
                  <a:pt x="187952" y="5265"/>
                  <a:pt x="197691" y="6716"/>
                </a:cubicBezTo>
                <a:cubicBezTo>
                  <a:pt x="207431" y="8166"/>
                  <a:pt x="216718" y="10497"/>
                  <a:pt x="225552" y="13708"/>
                </a:cubicBezTo>
                <a:cubicBezTo>
                  <a:pt x="246025" y="21160"/>
                  <a:pt x="261715" y="33186"/>
                  <a:pt x="272620" y="49787"/>
                </a:cubicBezTo>
                <a:cubicBezTo>
                  <a:pt x="283525" y="66388"/>
                  <a:pt x="289028" y="87375"/>
                  <a:pt x="289131" y="112749"/>
                </a:cubicBezTo>
                <a:cubicBezTo>
                  <a:pt x="289033" y="134314"/>
                  <a:pt x="285127" y="154996"/>
                  <a:pt x="277415" y="174794"/>
                </a:cubicBezTo>
                <a:cubicBezTo>
                  <a:pt x="269702" y="194592"/>
                  <a:pt x="258772" y="212166"/>
                  <a:pt x="244626" y="227514"/>
                </a:cubicBezTo>
                <a:cubicBezTo>
                  <a:pt x="230480" y="242863"/>
                  <a:pt x="213708" y="254645"/>
                  <a:pt x="194310" y="262860"/>
                </a:cubicBezTo>
                <a:cubicBezTo>
                  <a:pt x="183920" y="267196"/>
                  <a:pt x="173268" y="270320"/>
                  <a:pt x="162354" y="272231"/>
                </a:cubicBezTo>
                <a:cubicBezTo>
                  <a:pt x="151440" y="274141"/>
                  <a:pt x="139740" y="275077"/>
                  <a:pt x="127254" y="275037"/>
                </a:cubicBezTo>
                <a:lnTo>
                  <a:pt x="0" y="275037"/>
                </a:lnTo>
                <a:lnTo>
                  <a:pt x="7239" y="237747"/>
                </a:lnTo>
                <a:lnTo>
                  <a:pt x="39243" y="237747"/>
                </a:lnTo>
                <a:lnTo>
                  <a:pt x="77343" y="42246"/>
                </a:lnTo>
                <a:lnTo>
                  <a:pt x="44958" y="42246"/>
                </a:lnTo>
                <a:close/>
                <a:moveTo>
                  <a:pt x="1918669" y="3"/>
                </a:moveTo>
                <a:cubicBezTo>
                  <a:pt x="1927456" y="-53"/>
                  <a:pt x="1937718" y="724"/>
                  <a:pt x="1949452" y="2334"/>
                </a:cubicBezTo>
                <a:cubicBezTo>
                  <a:pt x="1961187" y="3944"/>
                  <a:pt x="1972532" y="6719"/>
                  <a:pt x="1983486" y="10661"/>
                </a:cubicBezTo>
                <a:cubicBezTo>
                  <a:pt x="1994441" y="14602"/>
                  <a:pt x="2003142" y="20043"/>
                  <a:pt x="2009591" y="26982"/>
                </a:cubicBezTo>
                <a:cubicBezTo>
                  <a:pt x="2016039" y="33922"/>
                  <a:pt x="2018370" y="42694"/>
                  <a:pt x="2016586" y="53298"/>
                </a:cubicBezTo>
                <a:lnTo>
                  <a:pt x="2008966" y="90645"/>
                </a:lnTo>
                <a:lnTo>
                  <a:pt x="1964389" y="90645"/>
                </a:lnTo>
                <a:lnTo>
                  <a:pt x="1968199" y="69685"/>
                </a:lnTo>
                <a:cubicBezTo>
                  <a:pt x="1969257" y="62513"/>
                  <a:pt x="1966971" y="56956"/>
                  <a:pt x="1961341" y="53016"/>
                </a:cubicBezTo>
                <a:cubicBezTo>
                  <a:pt x="1955710" y="49075"/>
                  <a:pt x="1948768" y="46342"/>
                  <a:pt x="1940513" y="44815"/>
                </a:cubicBezTo>
                <a:cubicBezTo>
                  <a:pt x="1932257" y="43288"/>
                  <a:pt x="1924722" y="42559"/>
                  <a:pt x="1917907" y="42627"/>
                </a:cubicBezTo>
                <a:cubicBezTo>
                  <a:pt x="1895903" y="42994"/>
                  <a:pt x="1876580" y="48739"/>
                  <a:pt x="1859938" y="59861"/>
                </a:cubicBezTo>
                <a:cubicBezTo>
                  <a:pt x="1843296" y="70984"/>
                  <a:pt x="1830295" y="85282"/>
                  <a:pt x="1820935" y="102755"/>
                </a:cubicBezTo>
                <a:cubicBezTo>
                  <a:pt x="1811575" y="120229"/>
                  <a:pt x="1806815" y="138677"/>
                  <a:pt x="1806655" y="158099"/>
                </a:cubicBezTo>
                <a:cubicBezTo>
                  <a:pt x="1806726" y="181060"/>
                  <a:pt x="1813060" y="199828"/>
                  <a:pt x="1825657" y="214405"/>
                </a:cubicBezTo>
                <a:cubicBezTo>
                  <a:pt x="1838254" y="228982"/>
                  <a:pt x="1856685" y="236509"/>
                  <a:pt x="1880950" y="236985"/>
                </a:cubicBezTo>
                <a:cubicBezTo>
                  <a:pt x="1889311" y="237020"/>
                  <a:pt x="1897946" y="236145"/>
                  <a:pt x="1906858" y="234360"/>
                </a:cubicBezTo>
                <a:cubicBezTo>
                  <a:pt x="1915769" y="232574"/>
                  <a:pt x="1923558" y="229667"/>
                  <a:pt x="1930226" y="225637"/>
                </a:cubicBezTo>
                <a:cubicBezTo>
                  <a:pt x="1936893" y="221607"/>
                  <a:pt x="1941042" y="216244"/>
                  <a:pt x="1942671" y="209546"/>
                </a:cubicBezTo>
                <a:lnTo>
                  <a:pt x="1946482" y="189348"/>
                </a:lnTo>
                <a:lnTo>
                  <a:pt x="1991821" y="189348"/>
                </a:lnTo>
                <a:lnTo>
                  <a:pt x="1984963" y="224028"/>
                </a:lnTo>
                <a:cubicBezTo>
                  <a:pt x="1981833" y="238018"/>
                  <a:pt x="1974250" y="249083"/>
                  <a:pt x="1962215" y="257221"/>
                </a:cubicBezTo>
                <a:cubicBezTo>
                  <a:pt x="1950181" y="265359"/>
                  <a:pt x="1936474" y="271149"/>
                  <a:pt x="1921095" y="274591"/>
                </a:cubicBezTo>
                <a:cubicBezTo>
                  <a:pt x="1905717" y="278033"/>
                  <a:pt x="1891446" y="279706"/>
                  <a:pt x="1878283" y="279609"/>
                </a:cubicBezTo>
                <a:cubicBezTo>
                  <a:pt x="1840987" y="279040"/>
                  <a:pt x="1811293" y="267998"/>
                  <a:pt x="1789200" y="246483"/>
                </a:cubicBezTo>
                <a:cubicBezTo>
                  <a:pt x="1767108" y="224968"/>
                  <a:pt x="1755797" y="196396"/>
                  <a:pt x="1755267" y="160766"/>
                </a:cubicBezTo>
                <a:cubicBezTo>
                  <a:pt x="1755640" y="131068"/>
                  <a:pt x="1763186" y="104133"/>
                  <a:pt x="1777903" y="79961"/>
                </a:cubicBezTo>
                <a:cubicBezTo>
                  <a:pt x="1792620" y="55790"/>
                  <a:pt x="1812270" y="36509"/>
                  <a:pt x="1836851" y="22120"/>
                </a:cubicBezTo>
                <a:cubicBezTo>
                  <a:pt x="1861431" y="7730"/>
                  <a:pt x="1888704" y="357"/>
                  <a:pt x="1918669" y="3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1" name="TextBox 11" hidden="1">
            <a:extLst>
              <a:ext uri="{FF2B5EF4-FFF2-40B4-BE49-F238E27FC236}">
                <a16:creationId xmlns:a16="http://schemas.microsoft.com/office/drawing/2014/main" id="{66E5DEC1-FA1D-4D8E-B92A-F31E90E8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Diabetes Complications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57969E5-4DB8-4DE4-BE91-462DD8F7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Diabetes Complications</a:t>
            </a:r>
          </a:p>
        </p:txBody>
      </p:sp>
      <p:sp>
        <p:nvSpPr>
          <p:cNvPr id="20483" name="Subtitle 2">
            <a:extLst>
              <a:ext uri="{FF2B5EF4-FFF2-40B4-BE49-F238E27FC236}">
                <a16:creationId xmlns:a16="http://schemas.microsoft.com/office/drawing/2014/main" id="{8E5DA3B4-7A73-411A-A1D2-AEE312CAD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428750"/>
            <a:ext cx="8072437" cy="421005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Diabetes is among the leading causes of kidney failure (4). 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The overall risk of dying among people with diabetes is at least double the risk of their peers without diabetes (8). 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2DBE34B-0074-481E-9D7D-B67DF7C9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Diabetes Complications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AA3F736-17C9-4D16-8559-4161D9EB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88" y="1600200"/>
            <a:ext cx="73580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b="1"/>
              <a:t>Over time, diabetes can damage the heart, blood vessels, eyes, kidneys, and nerves.</a:t>
            </a:r>
          </a:p>
          <a:p>
            <a:pPr eaLnBrk="1" hangingPunct="1"/>
            <a:r>
              <a:rPr lang="en-US" altLang="en-US" sz="2800"/>
              <a:t>Diabetes increases the risk of heart disease and stroke. In a multinational study, 50% of people with diabetes die of cardiovascular disease (primarily heart disease and stroke) (6). </a:t>
            </a:r>
          </a:p>
          <a:p>
            <a:pPr eaLnBrk="1" hangingPunct="1"/>
            <a:r>
              <a:rPr lang="en-US" altLang="en-US" sz="2800"/>
              <a:t>Combined with reduced blood flow, neuropathy (nerve damage) in the feet increases the chance of foot ulcers, infection and eventual need for limb amputation.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600" b="1"/>
          </a:p>
        </p:txBody>
      </p:sp>
      <p:pic>
        <p:nvPicPr>
          <p:cNvPr id="21508" name="Picture 3" descr="Picture 5.png">
            <a:extLst>
              <a:ext uri="{FF2B5EF4-FFF2-40B4-BE49-F238E27FC236}">
                <a16:creationId xmlns:a16="http://schemas.microsoft.com/office/drawing/2014/main" id="{1FA336ED-9491-4858-8A91-6F34E141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6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AE89EE-DF6A-4416-BBE5-83A25AEA8B2D}"/>
              </a:ext>
            </a:extLst>
          </p:cNvPr>
          <p:cNvCxnSpPr/>
          <p:nvPr/>
        </p:nvCxnSpPr>
        <p:spPr>
          <a:xfrm>
            <a:off x="1752600" y="1295400"/>
            <a:ext cx="67056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365B91A4-A8DD-43F6-94BE-D9A798991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413" y="671513"/>
            <a:ext cx="5295901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>
            <a:extLst>
              <a:ext uri="{FF2B5EF4-FFF2-40B4-BE49-F238E27FC236}">
                <a16:creationId xmlns:a16="http://schemas.microsoft.com/office/drawing/2014/main" id="{88D1B2C6-7574-4F39-8575-8122020CE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4000500"/>
            <a:ext cx="27670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4474B"/>
                </a:solidFill>
                <a:latin typeface="Museo Slab 700"/>
              </a:rPr>
              <a:t>Extend health promotion to reduce diabetes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en-US" sz="2400" b="1">
                <a:solidFill>
                  <a:srgbClr val="D4474B"/>
                </a:solidFill>
                <a:latin typeface="Museo Slab 700"/>
              </a:rPr>
              <a:t>and its complications. </a:t>
            </a:r>
          </a:p>
        </p:txBody>
      </p:sp>
      <p:pic>
        <p:nvPicPr>
          <p:cNvPr id="22532" name="Picture 4" descr="find, in, magnifier, magnifying, research, search, view, zoom icon">
            <a:extLst>
              <a:ext uri="{FF2B5EF4-FFF2-40B4-BE49-F238E27FC236}">
                <a16:creationId xmlns:a16="http://schemas.microsoft.com/office/drawing/2014/main" id="{84AA4CBB-1BBB-4471-8FCD-462B251E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804988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are Hand Hands Health Heart Medical Medicine Icon Clipart">
            <a:extLst>
              <a:ext uri="{FF2B5EF4-FFF2-40B4-BE49-F238E27FC236}">
                <a16:creationId xmlns:a16="http://schemas.microsoft.com/office/drawing/2014/main" id="{FF72D710-D2C6-4B93-996A-C146693C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189413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Related image">
            <a:extLst>
              <a:ext uri="{FF2B5EF4-FFF2-40B4-BE49-F238E27FC236}">
                <a16:creationId xmlns:a16="http://schemas.microsoft.com/office/drawing/2014/main" id="{BE9C5F84-517A-492D-A3CE-3357885B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549400"/>
            <a:ext cx="11064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apple, club, fruit, health icon">
            <a:extLst>
              <a:ext uri="{FF2B5EF4-FFF2-40B4-BE49-F238E27FC236}">
                <a16:creationId xmlns:a16="http://schemas.microsoft.com/office/drawing/2014/main" id="{8BD7CD94-58B6-4E6C-8AC2-A23EB5EC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083050"/>
            <a:ext cx="838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To Outline">
            <a:extLst>
              <a:ext uri="{FF2B5EF4-FFF2-40B4-BE49-F238E27FC236}">
                <a16:creationId xmlns:a16="http://schemas.microsoft.com/office/drawing/2014/main" id="{3F91A28D-368F-495D-BC03-24A9B76BAD08}"/>
              </a:ext>
            </a:extLst>
          </p:cNvPr>
          <p:cNvSpPr/>
          <p:nvPr/>
        </p:nvSpPr>
        <p:spPr>
          <a:xfrm>
            <a:off x="396875" y="358775"/>
            <a:ext cx="2676525" cy="274638"/>
          </a:xfrm>
          <a:custGeom>
            <a:avLst/>
            <a:gdLst/>
            <a:ahLst/>
            <a:cxnLst/>
            <a:rect l="l" t="t" r="r" b="b"/>
            <a:pathLst>
              <a:path w="3570046" h="275043">
                <a:moveTo>
                  <a:pt x="2521831" y="179791"/>
                </a:moveTo>
                <a:cubicBezTo>
                  <a:pt x="2513962" y="179631"/>
                  <a:pt x="2504328" y="180375"/>
                  <a:pt x="2492930" y="182022"/>
                </a:cubicBezTo>
                <a:cubicBezTo>
                  <a:pt x="2481532" y="183670"/>
                  <a:pt x="2471362" y="187182"/>
                  <a:pt x="2462419" y="192558"/>
                </a:cubicBezTo>
                <a:cubicBezTo>
                  <a:pt x="2453478" y="197934"/>
                  <a:pt x="2448758" y="206134"/>
                  <a:pt x="2448259" y="217159"/>
                </a:cubicBezTo>
                <a:cubicBezTo>
                  <a:pt x="2448211" y="223752"/>
                  <a:pt x="2450117" y="229059"/>
                  <a:pt x="2453977" y="233079"/>
                </a:cubicBezTo>
                <a:cubicBezTo>
                  <a:pt x="2457836" y="237098"/>
                  <a:pt x="2463935" y="239164"/>
                  <a:pt x="2472275" y="239275"/>
                </a:cubicBezTo>
                <a:cubicBezTo>
                  <a:pt x="2481139" y="239054"/>
                  <a:pt x="2489459" y="236191"/>
                  <a:pt x="2497236" y="230688"/>
                </a:cubicBezTo>
                <a:cubicBezTo>
                  <a:pt x="2505013" y="225185"/>
                  <a:pt x="2511668" y="218369"/>
                  <a:pt x="2517200" y="210239"/>
                </a:cubicBezTo>
                <a:cubicBezTo>
                  <a:pt x="2522732" y="202109"/>
                  <a:pt x="2526563" y="193993"/>
                  <a:pt x="2528692" y="185892"/>
                </a:cubicBezTo>
                <a:lnTo>
                  <a:pt x="2530217" y="179791"/>
                </a:lnTo>
                <a:close/>
                <a:moveTo>
                  <a:pt x="2275284" y="113116"/>
                </a:moveTo>
                <a:cubicBezTo>
                  <a:pt x="2265522" y="113175"/>
                  <a:pt x="2255922" y="116276"/>
                  <a:pt x="2246484" y="122419"/>
                </a:cubicBezTo>
                <a:cubicBezTo>
                  <a:pt x="2237046" y="128562"/>
                  <a:pt x="2229195" y="137394"/>
                  <a:pt x="2222932" y="148916"/>
                </a:cubicBezTo>
                <a:cubicBezTo>
                  <a:pt x="2216669" y="160437"/>
                  <a:pt x="2213419" y="174295"/>
                  <a:pt x="2213182" y="190489"/>
                </a:cubicBezTo>
                <a:cubicBezTo>
                  <a:pt x="2213285" y="204155"/>
                  <a:pt x="2216698" y="214843"/>
                  <a:pt x="2223421" y="222554"/>
                </a:cubicBezTo>
                <a:cubicBezTo>
                  <a:pt x="2230144" y="230264"/>
                  <a:pt x="2239558" y="234187"/>
                  <a:pt x="2251663" y="234322"/>
                </a:cubicBezTo>
                <a:cubicBezTo>
                  <a:pt x="2262745" y="234124"/>
                  <a:pt x="2272965" y="230454"/>
                  <a:pt x="2282326" y="223311"/>
                </a:cubicBezTo>
                <a:cubicBezTo>
                  <a:pt x="2291686" y="216168"/>
                  <a:pt x="2299226" y="206738"/>
                  <a:pt x="2304946" y="195021"/>
                </a:cubicBezTo>
                <a:cubicBezTo>
                  <a:pt x="2310666" y="183304"/>
                  <a:pt x="2313606" y="170486"/>
                  <a:pt x="2313766" y="156567"/>
                </a:cubicBezTo>
                <a:cubicBezTo>
                  <a:pt x="2313829" y="144418"/>
                  <a:pt x="2310749" y="134222"/>
                  <a:pt x="2304526" y="125980"/>
                </a:cubicBezTo>
                <a:cubicBezTo>
                  <a:pt x="2298303" y="117738"/>
                  <a:pt x="2288556" y="113450"/>
                  <a:pt x="2275284" y="113116"/>
                </a:cubicBezTo>
                <a:close/>
                <a:moveTo>
                  <a:pt x="3025884" y="112735"/>
                </a:moveTo>
                <a:cubicBezTo>
                  <a:pt x="3014094" y="112858"/>
                  <a:pt x="3002861" y="116086"/>
                  <a:pt x="2992186" y="122419"/>
                </a:cubicBezTo>
                <a:cubicBezTo>
                  <a:pt x="2981512" y="128753"/>
                  <a:pt x="2972764" y="137458"/>
                  <a:pt x="2965943" y="148535"/>
                </a:cubicBezTo>
                <a:cubicBezTo>
                  <a:pt x="2959122" y="159612"/>
                  <a:pt x="2955598" y="172326"/>
                  <a:pt x="2955370" y="186678"/>
                </a:cubicBezTo>
                <a:cubicBezTo>
                  <a:pt x="2955608" y="201321"/>
                  <a:pt x="2959991" y="212819"/>
                  <a:pt x="2968519" y="221172"/>
                </a:cubicBezTo>
                <a:cubicBezTo>
                  <a:pt x="2977048" y="229526"/>
                  <a:pt x="2988292" y="233782"/>
                  <a:pt x="3002252" y="233941"/>
                </a:cubicBezTo>
                <a:cubicBezTo>
                  <a:pt x="3014042" y="233830"/>
                  <a:pt x="3025274" y="230663"/>
                  <a:pt x="3035949" y="224440"/>
                </a:cubicBezTo>
                <a:cubicBezTo>
                  <a:pt x="3046623" y="218217"/>
                  <a:pt x="3055371" y="209601"/>
                  <a:pt x="3062192" y="198593"/>
                </a:cubicBezTo>
                <a:cubicBezTo>
                  <a:pt x="3069012" y="187584"/>
                  <a:pt x="3072537" y="174846"/>
                  <a:pt x="3072765" y="160379"/>
                </a:cubicBezTo>
                <a:cubicBezTo>
                  <a:pt x="3072527" y="145887"/>
                  <a:pt x="3068144" y="134373"/>
                  <a:pt x="3059616" y="125837"/>
                </a:cubicBezTo>
                <a:cubicBezTo>
                  <a:pt x="3051087" y="117301"/>
                  <a:pt x="3039844" y="112934"/>
                  <a:pt x="3025884" y="112735"/>
                </a:cubicBezTo>
                <a:close/>
                <a:moveTo>
                  <a:pt x="835133" y="112735"/>
                </a:moveTo>
                <a:cubicBezTo>
                  <a:pt x="823343" y="112858"/>
                  <a:pt x="812111" y="116086"/>
                  <a:pt x="801436" y="122419"/>
                </a:cubicBezTo>
                <a:cubicBezTo>
                  <a:pt x="790762" y="128753"/>
                  <a:pt x="782014" y="137458"/>
                  <a:pt x="775193" y="148535"/>
                </a:cubicBezTo>
                <a:cubicBezTo>
                  <a:pt x="768372" y="159612"/>
                  <a:pt x="764848" y="172326"/>
                  <a:pt x="764619" y="186678"/>
                </a:cubicBezTo>
                <a:cubicBezTo>
                  <a:pt x="764858" y="201321"/>
                  <a:pt x="769241" y="212819"/>
                  <a:pt x="777770" y="221172"/>
                </a:cubicBezTo>
                <a:cubicBezTo>
                  <a:pt x="786298" y="229526"/>
                  <a:pt x="797542" y="233782"/>
                  <a:pt x="811502" y="233941"/>
                </a:cubicBezTo>
                <a:cubicBezTo>
                  <a:pt x="823292" y="233830"/>
                  <a:pt x="834524" y="230663"/>
                  <a:pt x="845199" y="224440"/>
                </a:cubicBezTo>
                <a:cubicBezTo>
                  <a:pt x="855873" y="218217"/>
                  <a:pt x="864621" y="209601"/>
                  <a:pt x="871442" y="198593"/>
                </a:cubicBezTo>
                <a:cubicBezTo>
                  <a:pt x="878262" y="187584"/>
                  <a:pt x="881787" y="174846"/>
                  <a:pt x="882015" y="160379"/>
                </a:cubicBezTo>
                <a:cubicBezTo>
                  <a:pt x="881777" y="145887"/>
                  <a:pt x="877394" y="134373"/>
                  <a:pt x="868865" y="125837"/>
                </a:cubicBezTo>
                <a:cubicBezTo>
                  <a:pt x="860337" y="117301"/>
                  <a:pt x="849093" y="112934"/>
                  <a:pt x="835133" y="112735"/>
                </a:cubicBezTo>
                <a:close/>
                <a:moveTo>
                  <a:pt x="1808591" y="108925"/>
                </a:moveTo>
                <a:cubicBezTo>
                  <a:pt x="1796210" y="109084"/>
                  <a:pt x="1785140" y="112962"/>
                  <a:pt x="1775380" y="120559"/>
                </a:cubicBezTo>
                <a:cubicBezTo>
                  <a:pt x="1765620" y="128155"/>
                  <a:pt x="1758266" y="138517"/>
                  <a:pt x="1753319" y="151645"/>
                </a:cubicBezTo>
                <a:lnTo>
                  <a:pt x="1838705" y="151645"/>
                </a:lnTo>
                <a:cubicBezTo>
                  <a:pt x="1838737" y="151486"/>
                  <a:pt x="1838864" y="150278"/>
                  <a:pt x="1839087" y="148021"/>
                </a:cubicBezTo>
                <a:cubicBezTo>
                  <a:pt x="1839309" y="145765"/>
                  <a:pt x="1839436" y="143412"/>
                  <a:pt x="1839468" y="140965"/>
                </a:cubicBezTo>
                <a:cubicBezTo>
                  <a:pt x="1839349" y="130786"/>
                  <a:pt x="1836538" y="122919"/>
                  <a:pt x="1831034" y="117364"/>
                </a:cubicBezTo>
                <a:cubicBezTo>
                  <a:pt x="1825530" y="111810"/>
                  <a:pt x="1818049" y="108997"/>
                  <a:pt x="1808591" y="108925"/>
                </a:cubicBezTo>
                <a:close/>
                <a:moveTo>
                  <a:pt x="398891" y="108925"/>
                </a:moveTo>
                <a:cubicBezTo>
                  <a:pt x="386510" y="109084"/>
                  <a:pt x="375440" y="112962"/>
                  <a:pt x="365680" y="120559"/>
                </a:cubicBezTo>
                <a:cubicBezTo>
                  <a:pt x="355920" y="128155"/>
                  <a:pt x="348566" y="138517"/>
                  <a:pt x="343618" y="151645"/>
                </a:cubicBezTo>
                <a:lnTo>
                  <a:pt x="429005" y="151645"/>
                </a:lnTo>
                <a:cubicBezTo>
                  <a:pt x="429037" y="151486"/>
                  <a:pt x="429164" y="150278"/>
                  <a:pt x="429387" y="148021"/>
                </a:cubicBezTo>
                <a:cubicBezTo>
                  <a:pt x="429609" y="145765"/>
                  <a:pt x="429736" y="143412"/>
                  <a:pt x="429768" y="140965"/>
                </a:cubicBezTo>
                <a:cubicBezTo>
                  <a:pt x="429649" y="130786"/>
                  <a:pt x="426837" y="122919"/>
                  <a:pt x="421334" y="117364"/>
                </a:cubicBezTo>
                <a:cubicBezTo>
                  <a:pt x="415830" y="111810"/>
                  <a:pt x="408349" y="108997"/>
                  <a:pt x="398891" y="108925"/>
                </a:cubicBezTo>
                <a:close/>
                <a:moveTo>
                  <a:pt x="2790063" y="76207"/>
                </a:moveTo>
                <a:lnTo>
                  <a:pt x="2868120" y="76207"/>
                </a:lnTo>
                <a:lnTo>
                  <a:pt x="2842594" y="207641"/>
                </a:lnTo>
                <a:cubicBezTo>
                  <a:pt x="2842196" y="209587"/>
                  <a:pt x="2841847" y="211604"/>
                  <a:pt x="2841546" y="213692"/>
                </a:cubicBezTo>
                <a:cubicBezTo>
                  <a:pt x="2841244" y="215780"/>
                  <a:pt x="2841085" y="217702"/>
                  <a:pt x="2841070" y="219457"/>
                </a:cubicBezTo>
                <a:cubicBezTo>
                  <a:pt x="2841133" y="225277"/>
                  <a:pt x="2842625" y="229359"/>
                  <a:pt x="2845546" y="231701"/>
                </a:cubicBezTo>
                <a:cubicBezTo>
                  <a:pt x="2848467" y="234044"/>
                  <a:pt x="2852436" y="235171"/>
                  <a:pt x="2857452" y="235084"/>
                </a:cubicBezTo>
                <a:cubicBezTo>
                  <a:pt x="2859802" y="235052"/>
                  <a:pt x="2861771" y="234925"/>
                  <a:pt x="2863358" y="234703"/>
                </a:cubicBezTo>
                <a:cubicBezTo>
                  <a:pt x="2864946" y="234480"/>
                  <a:pt x="2865771" y="234353"/>
                  <a:pt x="2865835" y="234322"/>
                </a:cubicBezTo>
                <a:lnTo>
                  <a:pt x="2858977" y="270471"/>
                </a:lnTo>
                <a:cubicBezTo>
                  <a:pt x="2858786" y="270518"/>
                  <a:pt x="2856976" y="270709"/>
                  <a:pt x="2853547" y="271041"/>
                </a:cubicBezTo>
                <a:cubicBezTo>
                  <a:pt x="2850118" y="271374"/>
                  <a:pt x="2846213" y="271565"/>
                  <a:pt x="2841832" y="271612"/>
                </a:cubicBezTo>
                <a:cubicBezTo>
                  <a:pt x="2833896" y="271805"/>
                  <a:pt x="2826082" y="271081"/>
                  <a:pt x="2818387" y="269442"/>
                </a:cubicBezTo>
                <a:cubicBezTo>
                  <a:pt x="2810692" y="267802"/>
                  <a:pt x="2804286" y="264090"/>
                  <a:pt x="2799171" y="258307"/>
                </a:cubicBezTo>
                <a:cubicBezTo>
                  <a:pt x="2794056" y="252523"/>
                  <a:pt x="2791401" y="243512"/>
                  <a:pt x="2791206" y="231272"/>
                </a:cubicBezTo>
                <a:cubicBezTo>
                  <a:pt x="2791206" y="228589"/>
                  <a:pt x="2791397" y="225571"/>
                  <a:pt x="2791777" y="222220"/>
                </a:cubicBezTo>
                <a:cubicBezTo>
                  <a:pt x="2792158" y="218869"/>
                  <a:pt x="2792729" y="215280"/>
                  <a:pt x="2793490" y="211453"/>
                </a:cubicBezTo>
                <a:lnTo>
                  <a:pt x="2812902" y="112354"/>
                </a:lnTo>
                <a:lnTo>
                  <a:pt x="2782824" y="112354"/>
                </a:lnTo>
                <a:close/>
                <a:moveTo>
                  <a:pt x="3505576" y="71635"/>
                </a:moveTo>
                <a:cubicBezTo>
                  <a:pt x="3516780" y="71604"/>
                  <a:pt x="3527581" y="73103"/>
                  <a:pt x="3537982" y="76131"/>
                </a:cubicBezTo>
                <a:cubicBezTo>
                  <a:pt x="3548383" y="79159"/>
                  <a:pt x="3556646" y="83900"/>
                  <a:pt x="3562774" y="90354"/>
                </a:cubicBezTo>
                <a:cubicBezTo>
                  <a:pt x="3568902" y="96808"/>
                  <a:pt x="3571157" y="105158"/>
                  <a:pt x="3569541" y="115405"/>
                </a:cubicBezTo>
                <a:lnTo>
                  <a:pt x="3565351" y="136749"/>
                </a:lnTo>
                <a:lnTo>
                  <a:pt x="3523855" y="136749"/>
                </a:lnTo>
                <a:lnTo>
                  <a:pt x="3525758" y="125315"/>
                </a:lnTo>
                <a:cubicBezTo>
                  <a:pt x="3526353" y="118827"/>
                  <a:pt x="3523640" y="114555"/>
                  <a:pt x="3517619" y="112499"/>
                </a:cubicBezTo>
                <a:cubicBezTo>
                  <a:pt x="3511599" y="110442"/>
                  <a:pt x="3505550" y="109505"/>
                  <a:pt x="3499474" y="109687"/>
                </a:cubicBezTo>
                <a:cubicBezTo>
                  <a:pt x="3489732" y="109687"/>
                  <a:pt x="3481754" y="111403"/>
                  <a:pt x="3475540" y="114833"/>
                </a:cubicBezTo>
                <a:cubicBezTo>
                  <a:pt x="3469326" y="118264"/>
                  <a:pt x="3466116" y="123409"/>
                  <a:pt x="3465910" y="130270"/>
                </a:cubicBezTo>
                <a:cubicBezTo>
                  <a:pt x="3466386" y="138249"/>
                  <a:pt x="3471148" y="144254"/>
                  <a:pt x="3480197" y="148284"/>
                </a:cubicBezTo>
                <a:cubicBezTo>
                  <a:pt x="3489246" y="152315"/>
                  <a:pt x="3499723" y="156236"/>
                  <a:pt x="3511630" y="160046"/>
                </a:cubicBezTo>
                <a:cubicBezTo>
                  <a:pt x="3523536" y="163857"/>
                  <a:pt x="3534014" y="169421"/>
                  <a:pt x="3543062" y="176739"/>
                </a:cubicBezTo>
                <a:cubicBezTo>
                  <a:pt x="3552111" y="184057"/>
                  <a:pt x="3556873" y="194993"/>
                  <a:pt x="3557349" y="209547"/>
                </a:cubicBezTo>
                <a:cubicBezTo>
                  <a:pt x="3556884" y="229609"/>
                  <a:pt x="3548395" y="245477"/>
                  <a:pt x="3531884" y="257151"/>
                </a:cubicBezTo>
                <a:cubicBezTo>
                  <a:pt x="3515373" y="268825"/>
                  <a:pt x="3493636" y="274788"/>
                  <a:pt x="3466672" y="275041"/>
                </a:cubicBezTo>
                <a:cubicBezTo>
                  <a:pt x="3455206" y="275112"/>
                  <a:pt x="3443413" y="273533"/>
                  <a:pt x="3431294" y="270305"/>
                </a:cubicBezTo>
                <a:cubicBezTo>
                  <a:pt x="3419175" y="267077"/>
                  <a:pt x="3409297" y="261776"/>
                  <a:pt x="3401662" y="254403"/>
                </a:cubicBezTo>
                <a:cubicBezTo>
                  <a:pt x="3394026" y="247029"/>
                  <a:pt x="3391201" y="237159"/>
                  <a:pt x="3393186" y="224792"/>
                </a:cubicBezTo>
                <a:lnTo>
                  <a:pt x="3396996" y="205735"/>
                </a:lnTo>
                <a:lnTo>
                  <a:pt x="3438124" y="205735"/>
                </a:lnTo>
                <a:lnTo>
                  <a:pt x="3436222" y="215645"/>
                </a:lnTo>
                <a:cubicBezTo>
                  <a:pt x="3435218" y="221793"/>
                  <a:pt x="3436802" y="226437"/>
                  <a:pt x="3440972" y="229578"/>
                </a:cubicBezTo>
                <a:cubicBezTo>
                  <a:pt x="3445143" y="232719"/>
                  <a:pt x="3450309" y="234822"/>
                  <a:pt x="3456469" y="235888"/>
                </a:cubicBezTo>
                <a:cubicBezTo>
                  <a:pt x="3462629" y="236953"/>
                  <a:pt x="3468192" y="237447"/>
                  <a:pt x="3473156" y="237370"/>
                </a:cubicBezTo>
                <a:cubicBezTo>
                  <a:pt x="3484527" y="237267"/>
                  <a:pt x="3493443" y="235186"/>
                  <a:pt x="3499903" y="231129"/>
                </a:cubicBezTo>
                <a:cubicBezTo>
                  <a:pt x="3506363" y="227071"/>
                  <a:pt x="3509653" y="221656"/>
                  <a:pt x="3509772" y="214883"/>
                </a:cubicBezTo>
                <a:cubicBezTo>
                  <a:pt x="3509298" y="207174"/>
                  <a:pt x="3504555" y="201247"/>
                  <a:pt x="3495544" y="197100"/>
                </a:cubicBezTo>
                <a:cubicBezTo>
                  <a:pt x="3486533" y="192953"/>
                  <a:pt x="3476099" y="188812"/>
                  <a:pt x="3464243" y="184677"/>
                </a:cubicBezTo>
                <a:cubicBezTo>
                  <a:pt x="3452386" y="180542"/>
                  <a:pt x="3441952" y="174639"/>
                  <a:pt x="3432941" y="166966"/>
                </a:cubicBezTo>
                <a:cubicBezTo>
                  <a:pt x="3423930" y="159294"/>
                  <a:pt x="3419187" y="148078"/>
                  <a:pt x="3418713" y="133319"/>
                </a:cubicBezTo>
                <a:cubicBezTo>
                  <a:pt x="3418980" y="119248"/>
                  <a:pt x="3423267" y="107654"/>
                  <a:pt x="3431573" y="98537"/>
                </a:cubicBezTo>
                <a:cubicBezTo>
                  <a:pt x="3439878" y="89420"/>
                  <a:pt x="3450599" y="82652"/>
                  <a:pt x="3463735" y="78232"/>
                </a:cubicBezTo>
                <a:cubicBezTo>
                  <a:pt x="3476871" y="73813"/>
                  <a:pt x="3490818" y="71613"/>
                  <a:pt x="3505576" y="71635"/>
                </a:cubicBezTo>
                <a:close/>
                <a:moveTo>
                  <a:pt x="3308985" y="71635"/>
                </a:moveTo>
                <a:cubicBezTo>
                  <a:pt x="3325576" y="71658"/>
                  <a:pt x="3338742" y="76083"/>
                  <a:pt x="3348480" y="84909"/>
                </a:cubicBezTo>
                <a:cubicBezTo>
                  <a:pt x="3358218" y="93735"/>
                  <a:pt x="3363198" y="106820"/>
                  <a:pt x="3363421" y="124165"/>
                </a:cubicBezTo>
                <a:cubicBezTo>
                  <a:pt x="3363228" y="132608"/>
                  <a:pt x="3361879" y="143239"/>
                  <a:pt x="3359374" y="156058"/>
                </a:cubicBezTo>
                <a:cubicBezTo>
                  <a:pt x="3356869" y="168877"/>
                  <a:pt x="3354363" y="181232"/>
                  <a:pt x="3351856" y="193124"/>
                </a:cubicBezTo>
                <a:cubicBezTo>
                  <a:pt x="3349349" y="205017"/>
                  <a:pt x="3347997" y="213794"/>
                  <a:pt x="3347799" y="219457"/>
                </a:cubicBezTo>
                <a:cubicBezTo>
                  <a:pt x="3347863" y="225444"/>
                  <a:pt x="3349355" y="229573"/>
                  <a:pt x="3352276" y="231844"/>
                </a:cubicBezTo>
                <a:cubicBezTo>
                  <a:pt x="3355197" y="234115"/>
                  <a:pt x="3359166" y="235195"/>
                  <a:pt x="3364182" y="235084"/>
                </a:cubicBezTo>
                <a:cubicBezTo>
                  <a:pt x="3366532" y="235052"/>
                  <a:pt x="3368500" y="234925"/>
                  <a:pt x="3370088" y="234703"/>
                </a:cubicBezTo>
                <a:cubicBezTo>
                  <a:pt x="3371676" y="234480"/>
                  <a:pt x="3372501" y="234353"/>
                  <a:pt x="3372565" y="234322"/>
                </a:cubicBezTo>
                <a:lnTo>
                  <a:pt x="3365707" y="270471"/>
                </a:lnTo>
                <a:cubicBezTo>
                  <a:pt x="3365659" y="270518"/>
                  <a:pt x="3363944" y="270709"/>
                  <a:pt x="3360563" y="271041"/>
                </a:cubicBezTo>
                <a:cubicBezTo>
                  <a:pt x="3357182" y="271374"/>
                  <a:pt x="3352420" y="271565"/>
                  <a:pt x="3346277" y="271612"/>
                </a:cubicBezTo>
                <a:cubicBezTo>
                  <a:pt x="3339334" y="271795"/>
                  <a:pt x="3332201" y="271048"/>
                  <a:pt x="3324877" y="269371"/>
                </a:cubicBezTo>
                <a:cubicBezTo>
                  <a:pt x="3317553" y="267694"/>
                  <a:pt x="3311350" y="263987"/>
                  <a:pt x="3306268" y="258251"/>
                </a:cubicBezTo>
                <a:cubicBezTo>
                  <a:pt x="3301186" y="252514"/>
                  <a:pt x="3298536" y="243648"/>
                  <a:pt x="3298317" y="231654"/>
                </a:cubicBezTo>
                <a:cubicBezTo>
                  <a:pt x="3298500" y="224468"/>
                  <a:pt x="3299783" y="214742"/>
                  <a:pt x="3302166" y="202474"/>
                </a:cubicBezTo>
                <a:cubicBezTo>
                  <a:pt x="3304549" y="190207"/>
                  <a:pt x="3306933" y="178108"/>
                  <a:pt x="3309318" y="166178"/>
                </a:cubicBezTo>
                <a:cubicBezTo>
                  <a:pt x="3311702" y="154248"/>
                  <a:pt x="3312988" y="145197"/>
                  <a:pt x="3313176" y="139024"/>
                </a:cubicBezTo>
                <a:cubicBezTo>
                  <a:pt x="3313240" y="131722"/>
                  <a:pt x="3311303" y="126038"/>
                  <a:pt x="3307366" y="121974"/>
                </a:cubicBezTo>
                <a:cubicBezTo>
                  <a:pt x="3303429" y="117910"/>
                  <a:pt x="3297110" y="115847"/>
                  <a:pt x="3288411" y="115783"/>
                </a:cubicBezTo>
                <a:cubicBezTo>
                  <a:pt x="3271330" y="116363"/>
                  <a:pt x="3256629" y="123300"/>
                  <a:pt x="3244311" y="136595"/>
                </a:cubicBezTo>
                <a:cubicBezTo>
                  <a:pt x="3231992" y="149891"/>
                  <a:pt x="3223959" y="166067"/>
                  <a:pt x="3220212" y="185125"/>
                </a:cubicBezTo>
                <a:lnTo>
                  <a:pt x="3203448" y="270469"/>
                </a:lnTo>
                <a:lnTo>
                  <a:pt x="3155061" y="270469"/>
                </a:lnTo>
                <a:lnTo>
                  <a:pt x="3184398" y="120736"/>
                </a:lnTo>
                <a:cubicBezTo>
                  <a:pt x="3184803" y="118220"/>
                  <a:pt x="3184470" y="116204"/>
                  <a:pt x="3183398" y="114688"/>
                </a:cubicBezTo>
                <a:cubicBezTo>
                  <a:pt x="3182326" y="113172"/>
                  <a:pt x="3180374" y="112394"/>
                  <a:pt x="3177540" y="112354"/>
                </a:cubicBezTo>
                <a:lnTo>
                  <a:pt x="3155823" y="112354"/>
                </a:lnTo>
                <a:lnTo>
                  <a:pt x="3162681" y="76207"/>
                </a:lnTo>
                <a:lnTo>
                  <a:pt x="3213735" y="76207"/>
                </a:lnTo>
                <a:cubicBezTo>
                  <a:pt x="3221308" y="76231"/>
                  <a:pt x="3226832" y="77705"/>
                  <a:pt x="3230309" y="80630"/>
                </a:cubicBezTo>
                <a:cubicBezTo>
                  <a:pt x="3233785" y="83555"/>
                  <a:pt x="3235500" y="87788"/>
                  <a:pt x="3235452" y="93329"/>
                </a:cubicBezTo>
                <a:cubicBezTo>
                  <a:pt x="3235429" y="95683"/>
                  <a:pt x="3235000" y="99061"/>
                  <a:pt x="3234166" y="103461"/>
                </a:cubicBezTo>
                <a:cubicBezTo>
                  <a:pt x="3233333" y="107861"/>
                  <a:pt x="3232237" y="111714"/>
                  <a:pt x="3230880" y="115022"/>
                </a:cubicBezTo>
                <a:lnTo>
                  <a:pt x="3231642" y="115022"/>
                </a:lnTo>
                <a:cubicBezTo>
                  <a:pt x="3232801" y="112210"/>
                  <a:pt x="3236494" y="107389"/>
                  <a:pt x="3242719" y="100560"/>
                </a:cubicBezTo>
                <a:cubicBezTo>
                  <a:pt x="3248945" y="93730"/>
                  <a:pt x="3257604" y="87302"/>
                  <a:pt x="3268697" y="81276"/>
                </a:cubicBezTo>
                <a:cubicBezTo>
                  <a:pt x="3279792" y="75250"/>
                  <a:pt x="3293221" y="72037"/>
                  <a:pt x="3308985" y="71635"/>
                </a:cubicBezTo>
                <a:close/>
                <a:moveTo>
                  <a:pt x="3029695" y="71635"/>
                </a:moveTo>
                <a:cubicBezTo>
                  <a:pt x="3057041" y="72014"/>
                  <a:pt x="3079119" y="79913"/>
                  <a:pt x="3095929" y="95333"/>
                </a:cubicBezTo>
                <a:cubicBezTo>
                  <a:pt x="3112738" y="110753"/>
                  <a:pt x="3121384" y="131418"/>
                  <a:pt x="3121867" y="157329"/>
                </a:cubicBezTo>
                <a:cubicBezTo>
                  <a:pt x="3121514" y="180261"/>
                  <a:pt x="3115535" y="200541"/>
                  <a:pt x="3103928" y="218170"/>
                </a:cubicBezTo>
                <a:cubicBezTo>
                  <a:pt x="3092320" y="235799"/>
                  <a:pt x="3077198" y="249637"/>
                  <a:pt x="3058561" y="259685"/>
                </a:cubicBezTo>
                <a:cubicBezTo>
                  <a:pt x="3039923" y="269733"/>
                  <a:pt x="3019883" y="274851"/>
                  <a:pt x="2998440" y="275041"/>
                </a:cubicBezTo>
                <a:cubicBezTo>
                  <a:pt x="2971260" y="274694"/>
                  <a:pt x="2949229" y="266826"/>
                  <a:pt x="2932349" y="251438"/>
                </a:cubicBezTo>
                <a:cubicBezTo>
                  <a:pt x="2915468" y="236050"/>
                  <a:pt x="2906774" y="215225"/>
                  <a:pt x="2906268" y="188965"/>
                </a:cubicBezTo>
                <a:cubicBezTo>
                  <a:pt x="2906606" y="166278"/>
                  <a:pt x="2912529" y="146144"/>
                  <a:pt x="2924038" y="128562"/>
                </a:cubicBezTo>
                <a:cubicBezTo>
                  <a:pt x="2935547" y="110981"/>
                  <a:pt x="2950612" y="97147"/>
                  <a:pt x="2969236" y="87062"/>
                </a:cubicBezTo>
                <a:cubicBezTo>
                  <a:pt x="2987859" y="76976"/>
                  <a:pt x="3008012" y="71834"/>
                  <a:pt x="3029695" y="71635"/>
                </a:cubicBezTo>
                <a:close/>
                <a:moveTo>
                  <a:pt x="2516494" y="71635"/>
                </a:moveTo>
                <a:cubicBezTo>
                  <a:pt x="2528149" y="71548"/>
                  <a:pt x="2539251" y="73329"/>
                  <a:pt x="2549800" y="76978"/>
                </a:cubicBezTo>
                <a:cubicBezTo>
                  <a:pt x="2560350" y="80627"/>
                  <a:pt x="2568994" y="86668"/>
                  <a:pt x="2575733" y="95100"/>
                </a:cubicBezTo>
                <a:cubicBezTo>
                  <a:pt x="2582473" y="103532"/>
                  <a:pt x="2585955" y="114879"/>
                  <a:pt x="2586180" y="129140"/>
                </a:cubicBezTo>
                <a:cubicBezTo>
                  <a:pt x="2585983" y="137029"/>
                  <a:pt x="2584602" y="146924"/>
                  <a:pt x="2582036" y="158826"/>
                </a:cubicBezTo>
                <a:cubicBezTo>
                  <a:pt x="2579470" y="170729"/>
                  <a:pt x="2576905" y="182313"/>
                  <a:pt x="2574339" y="193580"/>
                </a:cubicBezTo>
                <a:cubicBezTo>
                  <a:pt x="2571773" y="204846"/>
                  <a:pt x="2570392" y="213469"/>
                  <a:pt x="2570194" y="219449"/>
                </a:cubicBezTo>
                <a:cubicBezTo>
                  <a:pt x="2570258" y="225273"/>
                  <a:pt x="2571749" y="229356"/>
                  <a:pt x="2574667" y="231700"/>
                </a:cubicBezTo>
                <a:cubicBezTo>
                  <a:pt x="2577585" y="234043"/>
                  <a:pt x="2581550" y="235171"/>
                  <a:pt x="2586562" y="235084"/>
                </a:cubicBezTo>
                <a:cubicBezTo>
                  <a:pt x="2588911" y="235052"/>
                  <a:pt x="2590880" y="234925"/>
                  <a:pt x="2592467" y="234703"/>
                </a:cubicBezTo>
                <a:cubicBezTo>
                  <a:pt x="2594054" y="234480"/>
                  <a:pt x="2594880" y="234353"/>
                  <a:pt x="2594943" y="234321"/>
                </a:cubicBezTo>
                <a:lnTo>
                  <a:pt x="2588085" y="270471"/>
                </a:lnTo>
                <a:cubicBezTo>
                  <a:pt x="2588125" y="270518"/>
                  <a:pt x="2586523" y="270709"/>
                  <a:pt x="2583279" y="271041"/>
                </a:cubicBezTo>
                <a:cubicBezTo>
                  <a:pt x="2580035" y="271374"/>
                  <a:pt x="2574913" y="271565"/>
                  <a:pt x="2567911" y="271612"/>
                </a:cubicBezTo>
                <a:cubicBezTo>
                  <a:pt x="2556888" y="271937"/>
                  <a:pt x="2547052" y="269860"/>
                  <a:pt x="2538402" y="265382"/>
                </a:cubicBezTo>
                <a:cubicBezTo>
                  <a:pt x="2529753" y="260904"/>
                  <a:pt x="2524484" y="252074"/>
                  <a:pt x="2522593" y="238894"/>
                </a:cubicBezTo>
                <a:lnTo>
                  <a:pt x="2521831" y="238894"/>
                </a:lnTo>
                <a:cubicBezTo>
                  <a:pt x="2521913" y="239340"/>
                  <a:pt x="2519377" y="242464"/>
                  <a:pt x="2514221" y="248265"/>
                </a:cubicBezTo>
                <a:cubicBezTo>
                  <a:pt x="2509065" y="254067"/>
                  <a:pt x="2501559" y="259868"/>
                  <a:pt x="2491702" y="265670"/>
                </a:cubicBezTo>
                <a:cubicBezTo>
                  <a:pt x="2481845" y="271471"/>
                  <a:pt x="2469905" y="274595"/>
                  <a:pt x="2455883" y="275041"/>
                </a:cubicBezTo>
                <a:cubicBezTo>
                  <a:pt x="2440573" y="275034"/>
                  <a:pt x="2427596" y="270863"/>
                  <a:pt x="2416954" y="262529"/>
                </a:cubicBezTo>
                <a:cubicBezTo>
                  <a:pt x="2406311" y="254194"/>
                  <a:pt x="2400760" y="241740"/>
                  <a:pt x="2400300" y="225166"/>
                </a:cubicBezTo>
                <a:cubicBezTo>
                  <a:pt x="2400569" y="210472"/>
                  <a:pt x="2404864" y="198276"/>
                  <a:pt x="2413184" y="188580"/>
                </a:cubicBezTo>
                <a:cubicBezTo>
                  <a:pt x="2421505" y="178884"/>
                  <a:pt x="2432239" y="171252"/>
                  <a:pt x="2445388" y="165683"/>
                </a:cubicBezTo>
                <a:cubicBezTo>
                  <a:pt x="2458537" y="160115"/>
                  <a:pt x="2472489" y="156174"/>
                  <a:pt x="2487242" y="153862"/>
                </a:cubicBezTo>
                <a:cubicBezTo>
                  <a:pt x="2501995" y="151549"/>
                  <a:pt x="2515939" y="150429"/>
                  <a:pt x="2529074" y="150502"/>
                </a:cubicBezTo>
                <a:lnTo>
                  <a:pt x="2535935" y="150502"/>
                </a:lnTo>
                <a:cubicBezTo>
                  <a:pt x="2536031" y="150168"/>
                  <a:pt x="2536411" y="148165"/>
                  <a:pt x="2537079" y="144494"/>
                </a:cubicBezTo>
                <a:cubicBezTo>
                  <a:pt x="2537746" y="140822"/>
                  <a:pt x="2538127" y="137485"/>
                  <a:pt x="2538222" y="134481"/>
                </a:cubicBezTo>
                <a:cubicBezTo>
                  <a:pt x="2538198" y="126804"/>
                  <a:pt x="2535577" y="120892"/>
                  <a:pt x="2530360" y="116743"/>
                </a:cubicBezTo>
                <a:cubicBezTo>
                  <a:pt x="2525142" y="112595"/>
                  <a:pt x="2517471" y="110497"/>
                  <a:pt x="2507345" y="110449"/>
                </a:cubicBezTo>
                <a:cubicBezTo>
                  <a:pt x="2497629" y="110671"/>
                  <a:pt x="2488386" y="112220"/>
                  <a:pt x="2479616" y="115097"/>
                </a:cubicBezTo>
                <a:cubicBezTo>
                  <a:pt x="2470846" y="117975"/>
                  <a:pt x="2463664" y="120852"/>
                  <a:pt x="2458071" y="123729"/>
                </a:cubicBezTo>
                <a:cubicBezTo>
                  <a:pt x="2452478" y="126607"/>
                  <a:pt x="2449588" y="128156"/>
                  <a:pt x="2449402" y="128378"/>
                </a:cubicBezTo>
                <a:lnTo>
                  <a:pt x="2438362" y="92564"/>
                </a:lnTo>
                <a:cubicBezTo>
                  <a:pt x="2438550" y="92306"/>
                  <a:pt x="2442196" y="90497"/>
                  <a:pt x="2449300" y="87138"/>
                </a:cubicBezTo>
                <a:cubicBezTo>
                  <a:pt x="2456404" y="83779"/>
                  <a:pt x="2465838" y="80420"/>
                  <a:pt x="2477601" y="77061"/>
                </a:cubicBezTo>
                <a:cubicBezTo>
                  <a:pt x="2489364" y="73702"/>
                  <a:pt x="2502329" y="71893"/>
                  <a:pt x="2516494" y="71635"/>
                </a:cubicBezTo>
                <a:close/>
                <a:moveTo>
                  <a:pt x="2070735" y="71635"/>
                </a:moveTo>
                <a:cubicBezTo>
                  <a:pt x="2087326" y="71658"/>
                  <a:pt x="2100492" y="76083"/>
                  <a:pt x="2110230" y="84909"/>
                </a:cubicBezTo>
                <a:cubicBezTo>
                  <a:pt x="2119968" y="93735"/>
                  <a:pt x="2124948" y="106820"/>
                  <a:pt x="2125170" y="124165"/>
                </a:cubicBezTo>
                <a:cubicBezTo>
                  <a:pt x="2124978" y="132608"/>
                  <a:pt x="2123629" y="143239"/>
                  <a:pt x="2121124" y="156058"/>
                </a:cubicBezTo>
                <a:cubicBezTo>
                  <a:pt x="2118619" y="168877"/>
                  <a:pt x="2116113" y="181232"/>
                  <a:pt x="2113606" y="193124"/>
                </a:cubicBezTo>
                <a:cubicBezTo>
                  <a:pt x="2111099" y="205017"/>
                  <a:pt x="2109747" y="213794"/>
                  <a:pt x="2109550" y="219457"/>
                </a:cubicBezTo>
                <a:cubicBezTo>
                  <a:pt x="2109613" y="225444"/>
                  <a:pt x="2111105" y="229573"/>
                  <a:pt x="2114026" y="231844"/>
                </a:cubicBezTo>
                <a:cubicBezTo>
                  <a:pt x="2116947" y="234115"/>
                  <a:pt x="2120916" y="235195"/>
                  <a:pt x="2125932" y="235084"/>
                </a:cubicBezTo>
                <a:cubicBezTo>
                  <a:pt x="2128282" y="235052"/>
                  <a:pt x="2130251" y="234925"/>
                  <a:pt x="2131838" y="234703"/>
                </a:cubicBezTo>
                <a:cubicBezTo>
                  <a:pt x="2133426" y="234480"/>
                  <a:pt x="2134251" y="234353"/>
                  <a:pt x="2134315" y="234322"/>
                </a:cubicBezTo>
                <a:lnTo>
                  <a:pt x="2127457" y="270471"/>
                </a:lnTo>
                <a:cubicBezTo>
                  <a:pt x="2127409" y="270518"/>
                  <a:pt x="2125694" y="270709"/>
                  <a:pt x="2122313" y="271041"/>
                </a:cubicBezTo>
                <a:cubicBezTo>
                  <a:pt x="2118932" y="271374"/>
                  <a:pt x="2114170" y="271565"/>
                  <a:pt x="2108027" y="271612"/>
                </a:cubicBezTo>
                <a:cubicBezTo>
                  <a:pt x="2101084" y="271795"/>
                  <a:pt x="2093951" y="271048"/>
                  <a:pt x="2086627" y="269371"/>
                </a:cubicBezTo>
                <a:cubicBezTo>
                  <a:pt x="2079303" y="267694"/>
                  <a:pt x="2073101" y="263987"/>
                  <a:pt x="2068018" y="258251"/>
                </a:cubicBezTo>
                <a:cubicBezTo>
                  <a:pt x="2062936" y="252514"/>
                  <a:pt x="2060286" y="243648"/>
                  <a:pt x="2060067" y="231654"/>
                </a:cubicBezTo>
                <a:cubicBezTo>
                  <a:pt x="2060251" y="224468"/>
                  <a:pt x="2061534" y="214742"/>
                  <a:pt x="2063916" y="202474"/>
                </a:cubicBezTo>
                <a:cubicBezTo>
                  <a:pt x="2066299" y="190207"/>
                  <a:pt x="2068683" y="178108"/>
                  <a:pt x="2071067" y="166178"/>
                </a:cubicBezTo>
                <a:cubicBezTo>
                  <a:pt x="2073452" y="154248"/>
                  <a:pt x="2074738" y="145197"/>
                  <a:pt x="2074926" y="139024"/>
                </a:cubicBezTo>
                <a:cubicBezTo>
                  <a:pt x="2074989" y="131722"/>
                  <a:pt x="2073053" y="126038"/>
                  <a:pt x="2069116" y="121974"/>
                </a:cubicBezTo>
                <a:cubicBezTo>
                  <a:pt x="2065179" y="117910"/>
                  <a:pt x="2058861" y="115847"/>
                  <a:pt x="2050161" y="115783"/>
                </a:cubicBezTo>
                <a:cubicBezTo>
                  <a:pt x="2033080" y="116363"/>
                  <a:pt x="2018379" y="123300"/>
                  <a:pt x="2006060" y="136595"/>
                </a:cubicBezTo>
                <a:cubicBezTo>
                  <a:pt x="1993741" y="149891"/>
                  <a:pt x="1985709" y="166067"/>
                  <a:pt x="1981962" y="185125"/>
                </a:cubicBezTo>
                <a:lnTo>
                  <a:pt x="1965198" y="270469"/>
                </a:lnTo>
                <a:lnTo>
                  <a:pt x="1916811" y="270469"/>
                </a:lnTo>
                <a:lnTo>
                  <a:pt x="1946148" y="120736"/>
                </a:lnTo>
                <a:cubicBezTo>
                  <a:pt x="1946553" y="118220"/>
                  <a:pt x="1946220" y="116204"/>
                  <a:pt x="1945148" y="114688"/>
                </a:cubicBezTo>
                <a:cubicBezTo>
                  <a:pt x="1944076" y="113172"/>
                  <a:pt x="1942124" y="112394"/>
                  <a:pt x="1939290" y="112354"/>
                </a:cubicBezTo>
                <a:lnTo>
                  <a:pt x="1917573" y="112354"/>
                </a:lnTo>
                <a:lnTo>
                  <a:pt x="1924431" y="76207"/>
                </a:lnTo>
                <a:lnTo>
                  <a:pt x="1975485" y="76207"/>
                </a:lnTo>
                <a:cubicBezTo>
                  <a:pt x="1983058" y="76231"/>
                  <a:pt x="1988582" y="77705"/>
                  <a:pt x="1992059" y="80630"/>
                </a:cubicBezTo>
                <a:cubicBezTo>
                  <a:pt x="1995535" y="83555"/>
                  <a:pt x="1997250" y="87788"/>
                  <a:pt x="1997202" y="93329"/>
                </a:cubicBezTo>
                <a:cubicBezTo>
                  <a:pt x="1997178" y="95683"/>
                  <a:pt x="1996750" y="99061"/>
                  <a:pt x="1995916" y="103461"/>
                </a:cubicBezTo>
                <a:cubicBezTo>
                  <a:pt x="1995083" y="107861"/>
                  <a:pt x="1993987" y="111714"/>
                  <a:pt x="1992630" y="115022"/>
                </a:cubicBezTo>
                <a:lnTo>
                  <a:pt x="1993392" y="115022"/>
                </a:lnTo>
                <a:cubicBezTo>
                  <a:pt x="1994551" y="112210"/>
                  <a:pt x="1998244" y="107389"/>
                  <a:pt x="2004469" y="100560"/>
                </a:cubicBezTo>
                <a:cubicBezTo>
                  <a:pt x="2010695" y="93730"/>
                  <a:pt x="2019354" y="87302"/>
                  <a:pt x="2030448" y="81276"/>
                </a:cubicBezTo>
                <a:cubicBezTo>
                  <a:pt x="2041542" y="75250"/>
                  <a:pt x="2054971" y="72037"/>
                  <a:pt x="2070735" y="71635"/>
                </a:cubicBezTo>
                <a:close/>
                <a:moveTo>
                  <a:pt x="1809735" y="71635"/>
                </a:moveTo>
                <a:cubicBezTo>
                  <a:pt x="1835623" y="72006"/>
                  <a:pt x="1854984" y="78874"/>
                  <a:pt x="1867819" y="92241"/>
                </a:cubicBezTo>
                <a:cubicBezTo>
                  <a:pt x="1880653" y="105608"/>
                  <a:pt x="1887062" y="123248"/>
                  <a:pt x="1887046" y="145161"/>
                </a:cubicBezTo>
                <a:cubicBezTo>
                  <a:pt x="1886776" y="153949"/>
                  <a:pt x="1885697" y="161879"/>
                  <a:pt x="1883810" y="168949"/>
                </a:cubicBezTo>
                <a:cubicBezTo>
                  <a:pt x="1881923" y="176020"/>
                  <a:pt x="1880844" y="179761"/>
                  <a:pt x="1880575" y="180172"/>
                </a:cubicBezTo>
                <a:lnTo>
                  <a:pt x="1746838" y="180172"/>
                </a:lnTo>
                <a:cubicBezTo>
                  <a:pt x="1746791" y="180252"/>
                  <a:pt x="1746600" y="181237"/>
                  <a:pt x="1746266" y="183127"/>
                </a:cubicBezTo>
                <a:cubicBezTo>
                  <a:pt x="1745933" y="185018"/>
                  <a:pt x="1745742" y="187338"/>
                  <a:pt x="1745694" y="190087"/>
                </a:cubicBezTo>
                <a:cubicBezTo>
                  <a:pt x="1745798" y="203108"/>
                  <a:pt x="1750070" y="213674"/>
                  <a:pt x="1758512" y="221785"/>
                </a:cubicBezTo>
                <a:cubicBezTo>
                  <a:pt x="1766954" y="229897"/>
                  <a:pt x="1778946" y="234076"/>
                  <a:pt x="1794487" y="234322"/>
                </a:cubicBezTo>
                <a:cubicBezTo>
                  <a:pt x="1805071" y="234058"/>
                  <a:pt x="1814904" y="232213"/>
                  <a:pt x="1823988" y="228785"/>
                </a:cubicBezTo>
                <a:cubicBezTo>
                  <a:pt x="1833072" y="225358"/>
                  <a:pt x="1840419" y="221931"/>
                  <a:pt x="1846030" y="218503"/>
                </a:cubicBezTo>
                <a:cubicBezTo>
                  <a:pt x="1851641" y="215076"/>
                  <a:pt x="1854528" y="213231"/>
                  <a:pt x="1854693" y="212967"/>
                </a:cubicBezTo>
                <a:lnTo>
                  <a:pt x="1867634" y="249544"/>
                </a:lnTo>
                <a:cubicBezTo>
                  <a:pt x="1867484" y="249859"/>
                  <a:pt x="1864061" y="252062"/>
                  <a:pt x="1857367" y="256155"/>
                </a:cubicBezTo>
                <a:cubicBezTo>
                  <a:pt x="1850672" y="260247"/>
                  <a:pt x="1841605" y="264339"/>
                  <a:pt x="1830167" y="268431"/>
                </a:cubicBezTo>
                <a:cubicBezTo>
                  <a:pt x="1818729" y="272523"/>
                  <a:pt x="1805819" y="274726"/>
                  <a:pt x="1791438" y="275041"/>
                </a:cubicBezTo>
                <a:cubicBezTo>
                  <a:pt x="1760995" y="274496"/>
                  <a:pt x="1737677" y="266453"/>
                  <a:pt x="1721486" y="250913"/>
                </a:cubicBezTo>
                <a:cubicBezTo>
                  <a:pt x="1705294" y="235372"/>
                  <a:pt x="1697124" y="215605"/>
                  <a:pt x="1696974" y="191612"/>
                </a:cubicBezTo>
                <a:cubicBezTo>
                  <a:pt x="1697166" y="169383"/>
                  <a:pt x="1702111" y="149251"/>
                  <a:pt x="1711808" y="131216"/>
                </a:cubicBezTo>
                <a:cubicBezTo>
                  <a:pt x="1721505" y="113181"/>
                  <a:pt x="1734803" y="98807"/>
                  <a:pt x="1751700" y="88095"/>
                </a:cubicBezTo>
                <a:cubicBezTo>
                  <a:pt x="1768597" y="77382"/>
                  <a:pt x="1787942" y="71896"/>
                  <a:pt x="1809735" y="71635"/>
                </a:cubicBezTo>
                <a:close/>
                <a:moveTo>
                  <a:pt x="1485138" y="71635"/>
                </a:moveTo>
                <a:cubicBezTo>
                  <a:pt x="1498775" y="71667"/>
                  <a:pt x="1509697" y="75409"/>
                  <a:pt x="1517904" y="82862"/>
                </a:cubicBezTo>
                <a:cubicBezTo>
                  <a:pt x="1526112" y="90316"/>
                  <a:pt x="1530937" y="101289"/>
                  <a:pt x="1532382" y="115783"/>
                </a:cubicBezTo>
                <a:lnTo>
                  <a:pt x="1533144" y="115783"/>
                </a:lnTo>
                <a:cubicBezTo>
                  <a:pt x="1540701" y="103287"/>
                  <a:pt x="1550734" y="92884"/>
                  <a:pt x="1563243" y="84575"/>
                </a:cubicBezTo>
                <a:cubicBezTo>
                  <a:pt x="1575753" y="76265"/>
                  <a:pt x="1589977" y="71952"/>
                  <a:pt x="1605915" y="71635"/>
                </a:cubicBezTo>
                <a:cubicBezTo>
                  <a:pt x="1621959" y="71674"/>
                  <a:pt x="1634790" y="76162"/>
                  <a:pt x="1644410" y="85099"/>
                </a:cubicBezTo>
                <a:cubicBezTo>
                  <a:pt x="1654029" y="94036"/>
                  <a:pt x="1658962" y="107185"/>
                  <a:pt x="1659207" y="124546"/>
                </a:cubicBezTo>
                <a:cubicBezTo>
                  <a:pt x="1659015" y="132625"/>
                  <a:pt x="1657666" y="143053"/>
                  <a:pt x="1655161" y="155832"/>
                </a:cubicBezTo>
                <a:cubicBezTo>
                  <a:pt x="1652656" y="168611"/>
                  <a:pt x="1650150" y="180990"/>
                  <a:pt x="1647643" y="192969"/>
                </a:cubicBezTo>
                <a:cubicBezTo>
                  <a:pt x="1645136" y="204948"/>
                  <a:pt x="1643784" y="213778"/>
                  <a:pt x="1643587" y="219457"/>
                </a:cubicBezTo>
                <a:cubicBezTo>
                  <a:pt x="1643634" y="225444"/>
                  <a:pt x="1645063" y="229573"/>
                  <a:pt x="1647873" y="231844"/>
                </a:cubicBezTo>
                <a:cubicBezTo>
                  <a:pt x="1650683" y="234115"/>
                  <a:pt x="1654588" y="235195"/>
                  <a:pt x="1659589" y="235084"/>
                </a:cubicBezTo>
                <a:cubicBezTo>
                  <a:pt x="1661938" y="235052"/>
                  <a:pt x="1663907" y="234925"/>
                  <a:pt x="1665494" y="234703"/>
                </a:cubicBezTo>
                <a:cubicBezTo>
                  <a:pt x="1667081" y="234480"/>
                  <a:pt x="1667907" y="234353"/>
                  <a:pt x="1667970" y="234322"/>
                </a:cubicBezTo>
                <a:lnTo>
                  <a:pt x="1661113" y="270471"/>
                </a:lnTo>
                <a:cubicBezTo>
                  <a:pt x="1661057" y="270518"/>
                  <a:pt x="1659359" y="270709"/>
                  <a:pt x="1656017" y="271041"/>
                </a:cubicBezTo>
                <a:cubicBezTo>
                  <a:pt x="1652675" y="271374"/>
                  <a:pt x="1648024" y="271565"/>
                  <a:pt x="1642064" y="271612"/>
                </a:cubicBezTo>
                <a:cubicBezTo>
                  <a:pt x="1634996" y="271795"/>
                  <a:pt x="1627773" y="271048"/>
                  <a:pt x="1620396" y="269371"/>
                </a:cubicBezTo>
                <a:cubicBezTo>
                  <a:pt x="1613018" y="267694"/>
                  <a:pt x="1606782" y="263987"/>
                  <a:pt x="1601688" y="258251"/>
                </a:cubicBezTo>
                <a:cubicBezTo>
                  <a:pt x="1596594" y="252514"/>
                  <a:pt x="1593939" y="243648"/>
                  <a:pt x="1593723" y="231654"/>
                </a:cubicBezTo>
                <a:cubicBezTo>
                  <a:pt x="1593911" y="224685"/>
                  <a:pt x="1595227" y="214949"/>
                  <a:pt x="1597671" y="202446"/>
                </a:cubicBezTo>
                <a:cubicBezTo>
                  <a:pt x="1600115" y="189943"/>
                  <a:pt x="1602560" y="177609"/>
                  <a:pt x="1605005" y="165444"/>
                </a:cubicBezTo>
                <a:cubicBezTo>
                  <a:pt x="1607451" y="153279"/>
                  <a:pt x="1608770" y="144218"/>
                  <a:pt x="1608963" y="138262"/>
                </a:cubicBezTo>
                <a:cubicBezTo>
                  <a:pt x="1609130" y="131325"/>
                  <a:pt x="1607558" y="125864"/>
                  <a:pt x="1604248" y="121879"/>
                </a:cubicBezTo>
                <a:cubicBezTo>
                  <a:pt x="1600938" y="117895"/>
                  <a:pt x="1594890" y="115863"/>
                  <a:pt x="1586103" y="115783"/>
                </a:cubicBezTo>
                <a:cubicBezTo>
                  <a:pt x="1575642" y="115983"/>
                  <a:pt x="1566253" y="119351"/>
                  <a:pt x="1557937" y="125887"/>
                </a:cubicBezTo>
                <a:cubicBezTo>
                  <a:pt x="1549621" y="132423"/>
                  <a:pt x="1542660" y="140927"/>
                  <a:pt x="1537053" y="151400"/>
                </a:cubicBezTo>
                <a:cubicBezTo>
                  <a:pt x="1531446" y="161872"/>
                  <a:pt x="1527476" y="173114"/>
                  <a:pt x="1525143" y="185125"/>
                </a:cubicBezTo>
                <a:lnTo>
                  <a:pt x="1508760" y="270469"/>
                </a:lnTo>
                <a:lnTo>
                  <a:pt x="1460373" y="270469"/>
                </a:lnTo>
                <a:lnTo>
                  <a:pt x="1482852" y="154645"/>
                </a:lnTo>
                <a:cubicBezTo>
                  <a:pt x="1483448" y="151399"/>
                  <a:pt x="1483971" y="148271"/>
                  <a:pt x="1484424" y="145263"/>
                </a:cubicBezTo>
                <a:cubicBezTo>
                  <a:pt x="1484876" y="142255"/>
                  <a:pt x="1485114" y="139413"/>
                  <a:pt x="1485138" y="136738"/>
                </a:cubicBezTo>
                <a:cubicBezTo>
                  <a:pt x="1485289" y="130531"/>
                  <a:pt x="1483749" y="125515"/>
                  <a:pt x="1480518" y="121689"/>
                </a:cubicBezTo>
                <a:cubicBezTo>
                  <a:pt x="1477288" y="117863"/>
                  <a:pt x="1471462" y="115894"/>
                  <a:pt x="1463040" y="115783"/>
                </a:cubicBezTo>
                <a:cubicBezTo>
                  <a:pt x="1451956" y="116016"/>
                  <a:pt x="1442120" y="119614"/>
                  <a:pt x="1433534" y="126578"/>
                </a:cubicBezTo>
                <a:cubicBezTo>
                  <a:pt x="1424947" y="133542"/>
                  <a:pt x="1417821" y="142474"/>
                  <a:pt x="1412155" y="153375"/>
                </a:cubicBezTo>
                <a:cubicBezTo>
                  <a:pt x="1406490" y="164276"/>
                  <a:pt x="1402496" y="175748"/>
                  <a:pt x="1400175" y="187792"/>
                </a:cubicBezTo>
                <a:lnTo>
                  <a:pt x="1384173" y="270469"/>
                </a:lnTo>
                <a:lnTo>
                  <a:pt x="1335786" y="270469"/>
                </a:lnTo>
                <a:lnTo>
                  <a:pt x="1365123" y="120355"/>
                </a:lnTo>
                <a:cubicBezTo>
                  <a:pt x="1365528" y="117855"/>
                  <a:pt x="1365195" y="115902"/>
                  <a:pt x="1364123" y="114497"/>
                </a:cubicBezTo>
                <a:cubicBezTo>
                  <a:pt x="1363051" y="113092"/>
                  <a:pt x="1361099" y="112378"/>
                  <a:pt x="1358265" y="112354"/>
                </a:cubicBezTo>
                <a:lnTo>
                  <a:pt x="1336548" y="112354"/>
                </a:lnTo>
                <a:lnTo>
                  <a:pt x="1343406" y="76207"/>
                </a:lnTo>
                <a:lnTo>
                  <a:pt x="1394460" y="76207"/>
                </a:lnTo>
                <a:cubicBezTo>
                  <a:pt x="1402199" y="76262"/>
                  <a:pt x="1407771" y="77768"/>
                  <a:pt x="1411177" y="80725"/>
                </a:cubicBezTo>
                <a:cubicBezTo>
                  <a:pt x="1414582" y="83682"/>
                  <a:pt x="1416249" y="87756"/>
                  <a:pt x="1416177" y="92949"/>
                </a:cubicBezTo>
                <a:cubicBezTo>
                  <a:pt x="1416129" y="95485"/>
                  <a:pt x="1415653" y="98973"/>
                  <a:pt x="1414748" y="103413"/>
                </a:cubicBezTo>
                <a:cubicBezTo>
                  <a:pt x="1413843" y="107853"/>
                  <a:pt x="1412796" y="111722"/>
                  <a:pt x="1411605" y="115022"/>
                </a:cubicBezTo>
                <a:lnTo>
                  <a:pt x="1412367" y="115022"/>
                </a:lnTo>
                <a:cubicBezTo>
                  <a:pt x="1414253" y="111251"/>
                  <a:pt x="1418566" y="105980"/>
                  <a:pt x="1425307" y="99206"/>
                </a:cubicBezTo>
                <a:cubicBezTo>
                  <a:pt x="1432047" y="92433"/>
                  <a:pt x="1440566" y="86231"/>
                  <a:pt x="1450862" y="80600"/>
                </a:cubicBezTo>
                <a:cubicBezTo>
                  <a:pt x="1461159" y="74969"/>
                  <a:pt x="1472584" y="71980"/>
                  <a:pt x="1485138" y="71635"/>
                </a:cubicBezTo>
                <a:close/>
                <a:moveTo>
                  <a:pt x="1113663" y="71635"/>
                </a:moveTo>
                <a:cubicBezTo>
                  <a:pt x="1127300" y="71667"/>
                  <a:pt x="1138222" y="75409"/>
                  <a:pt x="1146429" y="82862"/>
                </a:cubicBezTo>
                <a:cubicBezTo>
                  <a:pt x="1154636" y="90316"/>
                  <a:pt x="1159462" y="101289"/>
                  <a:pt x="1160907" y="115783"/>
                </a:cubicBezTo>
                <a:lnTo>
                  <a:pt x="1161669" y="115783"/>
                </a:lnTo>
                <a:cubicBezTo>
                  <a:pt x="1169226" y="103287"/>
                  <a:pt x="1179259" y="92884"/>
                  <a:pt x="1191768" y="84575"/>
                </a:cubicBezTo>
                <a:cubicBezTo>
                  <a:pt x="1204278" y="76265"/>
                  <a:pt x="1218502" y="71952"/>
                  <a:pt x="1234440" y="71635"/>
                </a:cubicBezTo>
                <a:cubicBezTo>
                  <a:pt x="1250484" y="71674"/>
                  <a:pt x="1263315" y="76162"/>
                  <a:pt x="1272935" y="85099"/>
                </a:cubicBezTo>
                <a:cubicBezTo>
                  <a:pt x="1282554" y="94036"/>
                  <a:pt x="1287487" y="107185"/>
                  <a:pt x="1287732" y="124546"/>
                </a:cubicBezTo>
                <a:cubicBezTo>
                  <a:pt x="1287540" y="132625"/>
                  <a:pt x="1286191" y="143053"/>
                  <a:pt x="1283686" y="155832"/>
                </a:cubicBezTo>
                <a:cubicBezTo>
                  <a:pt x="1281181" y="168611"/>
                  <a:pt x="1278675" y="180990"/>
                  <a:pt x="1276168" y="192969"/>
                </a:cubicBezTo>
                <a:cubicBezTo>
                  <a:pt x="1273661" y="204948"/>
                  <a:pt x="1272309" y="213778"/>
                  <a:pt x="1272111" y="219457"/>
                </a:cubicBezTo>
                <a:cubicBezTo>
                  <a:pt x="1272159" y="225444"/>
                  <a:pt x="1273588" y="229573"/>
                  <a:pt x="1276398" y="231844"/>
                </a:cubicBezTo>
                <a:cubicBezTo>
                  <a:pt x="1279207" y="234115"/>
                  <a:pt x="1283113" y="235195"/>
                  <a:pt x="1288113" y="235084"/>
                </a:cubicBezTo>
                <a:cubicBezTo>
                  <a:pt x="1290463" y="235052"/>
                  <a:pt x="1292431" y="234925"/>
                  <a:pt x="1294019" y="234703"/>
                </a:cubicBezTo>
                <a:cubicBezTo>
                  <a:pt x="1295606" y="234480"/>
                  <a:pt x="1296432" y="234353"/>
                  <a:pt x="1296495" y="234322"/>
                </a:cubicBezTo>
                <a:lnTo>
                  <a:pt x="1289638" y="270471"/>
                </a:lnTo>
                <a:cubicBezTo>
                  <a:pt x="1289582" y="270518"/>
                  <a:pt x="1287883" y="270709"/>
                  <a:pt x="1284542" y="271041"/>
                </a:cubicBezTo>
                <a:cubicBezTo>
                  <a:pt x="1281200" y="271374"/>
                  <a:pt x="1276549" y="271565"/>
                  <a:pt x="1270589" y="271612"/>
                </a:cubicBezTo>
                <a:cubicBezTo>
                  <a:pt x="1263521" y="271795"/>
                  <a:pt x="1256298" y="271048"/>
                  <a:pt x="1248921" y="269371"/>
                </a:cubicBezTo>
                <a:cubicBezTo>
                  <a:pt x="1241543" y="267694"/>
                  <a:pt x="1235307" y="263987"/>
                  <a:pt x="1230213" y="258251"/>
                </a:cubicBezTo>
                <a:cubicBezTo>
                  <a:pt x="1225119" y="252514"/>
                  <a:pt x="1222464" y="243648"/>
                  <a:pt x="1222248" y="231654"/>
                </a:cubicBezTo>
                <a:cubicBezTo>
                  <a:pt x="1222436" y="224685"/>
                  <a:pt x="1223752" y="214949"/>
                  <a:pt x="1226196" y="202446"/>
                </a:cubicBezTo>
                <a:cubicBezTo>
                  <a:pt x="1228640" y="189943"/>
                  <a:pt x="1231085" y="177609"/>
                  <a:pt x="1233530" y="165444"/>
                </a:cubicBezTo>
                <a:cubicBezTo>
                  <a:pt x="1235976" y="153279"/>
                  <a:pt x="1237295" y="144218"/>
                  <a:pt x="1237488" y="138262"/>
                </a:cubicBezTo>
                <a:cubicBezTo>
                  <a:pt x="1237655" y="131325"/>
                  <a:pt x="1236083" y="125864"/>
                  <a:pt x="1232773" y="121879"/>
                </a:cubicBezTo>
                <a:cubicBezTo>
                  <a:pt x="1229463" y="117895"/>
                  <a:pt x="1223415" y="115863"/>
                  <a:pt x="1214628" y="115783"/>
                </a:cubicBezTo>
                <a:cubicBezTo>
                  <a:pt x="1204167" y="115983"/>
                  <a:pt x="1194778" y="119351"/>
                  <a:pt x="1186462" y="125887"/>
                </a:cubicBezTo>
                <a:cubicBezTo>
                  <a:pt x="1178146" y="132423"/>
                  <a:pt x="1171185" y="140927"/>
                  <a:pt x="1165578" y="151400"/>
                </a:cubicBezTo>
                <a:cubicBezTo>
                  <a:pt x="1159971" y="161872"/>
                  <a:pt x="1156001" y="173114"/>
                  <a:pt x="1153668" y="185125"/>
                </a:cubicBezTo>
                <a:lnTo>
                  <a:pt x="1137285" y="270469"/>
                </a:lnTo>
                <a:lnTo>
                  <a:pt x="1088898" y="270469"/>
                </a:lnTo>
                <a:lnTo>
                  <a:pt x="1111377" y="154645"/>
                </a:lnTo>
                <a:cubicBezTo>
                  <a:pt x="1111972" y="151399"/>
                  <a:pt x="1112496" y="148271"/>
                  <a:pt x="1112949" y="145263"/>
                </a:cubicBezTo>
                <a:cubicBezTo>
                  <a:pt x="1113401" y="142255"/>
                  <a:pt x="1113639" y="139413"/>
                  <a:pt x="1113663" y="136738"/>
                </a:cubicBezTo>
                <a:cubicBezTo>
                  <a:pt x="1113814" y="130531"/>
                  <a:pt x="1112274" y="125515"/>
                  <a:pt x="1109043" y="121689"/>
                </a:cubicBezTo>
                <a:cubicBezTo>
                  <a:pt x="1105813" y="117863"/>
                  <a:pt x="1099987" y="115894"/>
                  <a:pt x="1091565" y="115783"/>
                </a:cubicBezTo>
                <a:cubicBezTo>
                  <a:pt x="1080481" y="116016"/>
                  <a:pt x="1070645" y="119614"/>
                  <a:pt x="1062059" y="126578"/>
                </a:cubicBezTo>
                <a:cubicBezTo>
                  <a:pt x="1053472" y="133542"/>
                  <a:pt x="1046346" y="142474"/>
                  <a:pt x="1040680" y="153375"/>
                </a:cubicBezTo>
                <a:cubicBezTo>
                  <a:pt x="1035015" y="164276"/>
                  <a:pt x="1031021" y="175748"/>
                  <a:pt x="1028700" y="187792"/>
                </a:cubicBezTo>
                <a:lnTo>
                  <a:pt x="1012698" y="270469"/>
                </a:lnTo>
                <a:lnTo>
                  <a:pt x="964311" y="270469"/>
                </a:lnTo>
                <a:lnTo>
                  <a:pt x="993648" y="120355"/>
                </a:lnTo>
                <a:cubicBezTo>
                  <a:pt x="994053" y="117855"/>
                  <a:pt x="993719" y="115902"/>
                  <a:pt x="992648" y="114497"/>
                </a:cubicBezTo>
                <a:cubicBezTo>
                  <a:pt x="991576" y="113092"/>
                  <a:pt x="989624" y="112378"/>
                  <a:pt x="986790" y="112354"/>
                </a:cubicBezTo>
                <a:lnTo>
                  <a:pt x="965073" y="112354"/>
                </a:lnTo>
                <a:lnTo>
                  <a:pt x="971931" y="76207"/>
                </a:lnTo>
                <a:lnTo>
                  <a:pt x="1022985" y="76207"/>
                </a:lnTo>
                <a:cubicBezTo>
                  <a:pt x="1030724" y="76262"/>
                  <a:pt x="1036296" y="77768"/>
                  <a:pt x="1039701" y="80725"/>
                </a:cubicBezTo>
                <a:cubicBezTo>
                  <a:pt x="1043107" y="83682"/>
                  <a:pt x="1044773" y="87756"/>
                  <a:pt x="1044702" y="92949"/>
                </a:cubicBezTo>
                <a:cubicBezTo>
                  <a:pt x="1044654" y="95485"/>
                  <a:pt x="1044178" y="98973"/>
                  <a:pt x="1043273" y="103413"/>
                </a:cubicBezTo>
                <a:cubicBezTo>
                  <a:pt x="1042368" y="107853"/>
                  <a:pt x="1041321" y="111722"/>
                  <a:pt x="1040130" y="115022"/>
                </a:cubicBezTo>
                <a:lnTo>
                  <a:pt x="1040892" y="115022"/>
                </a:lnTo>
                <a:cubicBezTo>
                  <a:pt x="1042778" y="111251"/>
                  <a:pt x="1047092" y="105980"/>
                  <a:pt x="1053832" y="99206"/>
                </a:cubicBezTo>
                <a:cubicBezTo>
                  <a:pt x="1060572" y="92433"/>
                  <a:pt x="1069091" y="86231"/>
                  <a:pt x="1079387" y="80600"/>
                </a:cubicBezTo>
                <a:cubicBezTo>
                  <a:pt x="1089684" y="74969"/>
                  <a:pt x="1101109" y="71980"/>
                  <a:pt x="1113663" y="71635"/>
                </a:cubicBezTo>
                <a:close/>
                <a:moveTo>
                  <a:pt x="838945" y="71635"/>
                </a:moveTo>
                <a:cubicBezTo>
                  <a:pt x="866291" y="72014"/>
                  <a:pt x="888369" y="79913"/>
                  <a:pt x="905179" y="95333"/>
                </a:cubicBezTo>
                <a:cubicBezTo>
                  <a:pt x="921988" y="110753"/>
                  <a:pt x="930634" y="131418"/>
                  <a:pt x="931116" y="157329"/>
                </a:cubicBezTo>
                <a:cubicBezTo>
                  <a:pt x="930764" y="180261"/>
                  <a:pt x="924785" y="200541"/>
                  <a:pt x="913177" y="218170"/>
                </a:cubicBezTo>
                <a:cubicBezTo>
                  <a:pt x="901570" y="235799"/>
                  <a:pt x="886448" y="249637"/>
                  <a:pt x="867810" y="259685"/>
                </a:cubicBezTo>
                <a:cubicBezTo>
                  <a:pt x="849173" y="269733"/>
                  <a:pt x="829133" y="274851"/>
                  <a:pt x="807690" y="275041"/>
                </a:cubicBezTo>
                <a:cubicBezTo>
                  <a:pt x="780510" y="274694"/>
                  <a:pt x="758479" y="266826"/>
                  <a:pt x="741599" y="251438"/>
                </a:cubicBezTo>
                <a:cubicBezTo>
                  <a:pt x="724718" y="236050"/>
                  <a:pt x="716024" y="215225"/>
                  <a:pt x="715518" y="188965"/>
                </a:cubicBezTo>
                <a:cubicBezTo>
                  <a:pt x="715856" y="166278"/>
                  <a:pt x="721779" y="146144"/>
                  <a:pt x="733288" y="128562"/>
                </a:cubicBezTo>
                <a:cubicBezTo>
                  <a:pt x="744796" y="110981"/>
                  <a:pt x="759862" y="97147"/>
                  <a:pt x="778486" y="87062"/>
                </a:cubicBezTo>
                <a:cubicBezTo>
                  <a:pt x="797109" y="76976"/>
                  <a:pt x="817262" y="71834"/>
                  <a:pt x="838945" y="71635"/>
                </a:cubicBezTo>
                <a:close/>
                <a:moveTo>
                  <a:pt x="620982" y="71635"/>
                </a:moveTo>
                <a:cubicBezTo>
                  <a:pt x="631479" y="71545"/>
                  <a:pt x="642702" y="72993"/>
                  <a:pt x="654651" y="75976"/>
                </a:cubicBezTo>
                <a:cubicBezTo>
                  <a:pt x="666601" y="78960"/>
                  <a:pt x="676498" y="84016"/>
                  <a:pt x="684341" y="91145"/>
                </a:cubicBezTo>
                <a:cubicBezTo>
                  <a:pt x="692185" y="98274"/>
                  <a:pt x="695195" y="108012"/>
                  <a:pt x="693372" y="120358"/>
                </a:cubicBezTo>
                <a:lnTo>
                  <a:pt x="688420" y="144751"/>
                </a:lnTo>
                <a:lnTo>
                  <a:pt x="646890" y="144751"/>
                </a:lnTo>
                <a:lnTo>
                  <a:pt x="649176" y="132554"/>
                </a:lnTo>
                <a:cubicBezTo>
                  <a:pt x="649923" y="126059"/>
                  <a:pt x="647002" y="121136"/>
                  <a:pt x="640413" y="117785"/>
                </a:cubicBezTo>
                <a:cubicBezTo>
                  <a:pt x="633825" y="114434"/>
                  <a:pt x="625951" y="112751"/>
                  <a:pt x="616791" y="112735"/>
                </a:cubicBezTo>
                <a:cubicBezTo>
                  <a:pt x="603557" y="112942"/>
                  <a:pt x="591587" y="116467"/>
                  <a:pt x="580879" y="123308"/>
                </a:cubicBezTo>
                <a:cubicBezTo>
                  <a:pt x="570171" y="130150"/>
                  <a:pt x="561643" y="139067"/>
                  <a:pt x="555295" y="150059"/>
                </a:cubicBezTo>
                <a:cubicBezTo>
                  <a:pt x="548948" y="161051"/>
                  <a:pt x="545697" y="172877"/>
                  <a:pt x="545544" y="185535"/>
                </a:cubicBezTo>
                <a:cubicBezTo>
                  <a:pt x="545552" y="199740"/>
                  <a:pt x="549918" y="211350"/>
                  <a:pt x="558641" y="220362"/>
                </a:cubicBezTo>
                <a:cubicBezTo>
                  <a:pt x="567365" y="229375"/>
                  <a:pt x="580398" y="234028"/>
                  <a:pt x="597742" y="234322"/>
                </a:cubicBezTo>
                <a:cubicBezTo>
                  <a:pt x="610171" y="234021"/>
                  <a:pt x="621211" y="231913"/>
                  <a:pt x="630860" y="227998"/>
                </a:cubicBezTo>
                <a:cubicBezTo>
                  <a:pt x="640510" y="224083"/>
                  <a:pt x="648106" y="220168"/>
                  <a:pt x="653650" y="216252"/>
                </a:cubicBezTo>
                <a:cubicBezTo>
                  <a:pt x="659193" y="212337"/>
                  <a:pt x="662020" y="210229"/>
                  <a:pt x="662130" y="209928"/>
                </a:cubicBezTo>
                <a:lnTo>
                  <a:pt x="675084" y="246500"/>
                </a:lnTo>
                <a:cubicBezTo>
                  <a:pt x="675042" y="246852"/>
                  <a:pt x="671825" y="249319"/>
                  <a:pt x="665432" y="253899"/>
                </a:cubicBezTo>
                <a:cubicBezTo>
                  <a:pt x="659040" y="258480"/>
                  <a:pt x="649727" y="263061"/>
                  <a:pt x="637492" y="267642"/>
                </a:cubicBezTo>
                <a:cubicBezTo>
                  <a:pt x="625258" y="272222"/>
                  <a:pt x="610357" y="274689"/>
                  <a:pt x="592788" y="275041"/>
                </a:cubicBezTo>
                <a:cubicBezTo>
                  <a:pt x="562110" y="274551"/>
                  <a:pt x="538434" y="266398"/>
                  <a:pt x="521761" y="250582"/>
                </a:cubicBezTo>
                <a:cubicBezTo>
                  <a:pt x="505087" y="234766"/>
                  <a:pt x="496648" y="214227"/>
                  <a:pt x="496443" y="188965"/>
                </a:cubicBezTo>
                <a:cubicBezTo>
                  <a:pt x="496640" y="168678"/>
                  <a:pt x="502040" y="149673"/>
                  <a:pt x="512644" y="131950"/>
                </a:cubicBezTo>
                <a:cubicBezTo>
                  <a:pt x="523248" y="114227"/>
                  <a:pt x="537874" y="99829"/>
                  <a:pt x="556521" y="88756"/>
                </a:cubicBezTo>
                <a:cubicBezTo>
                  <a:pt x="575168" y="77682"/>
                  <a:pt x="596655" y="71975"/>
                  <a:pt x="620982" y="71635"/>
                </a:cubicBezTo>
                <a:close/>
                <a:moveTo>
                  <a:pt x="400035" y="71635"/>
                </a:moveTo>
                <a:cubicBezTo>
                  <a:pt x="425922" y="72006"/>
                  <a:pt x="445284" y="78874"/>
                  <a:pt x="458119" y="92241"/>
                </a:cubicBezTo>
                <a:cubicBezTo>
                  <a:pt x="470953" y="105608"/>
                  <a:pt x="477362" y="123248"/>
                  <a:pt x="477345" y="145161"/>
                </a:cubicBezTo>
                <a:cubicBezTo>
                  <a:pt x="477076" y="153949"/>
                  <a:pt x="475997" y="161879"/>
                  <a:pt x="474110" y="168949"/>
                </a:cubicBezTo>
                <a:cubicBezTo>
                  <a:pt x="472223" y="176020"/>
                  <a:pt x="471144" y="179761"/>
                  <a:pt x="470874" y="180172"/>
                </a:cubicBezTo>
                <a:lnTo>
                  <a:pt x="337138" y="180172"/>
                </a:lnTo>
                <a:cubicBezTo>
                  <a:pt x="337090" y="180252"/>
                  <a:pt x="336900" y="181237"/>
                  <a:pt x="336566" y="183127"/>
                </a:cubicBezTo>
                <a:cubicBezTo>
                  <a:pt x="336233" y="185018"/>
                  <a:pt x="336042" y="187338"/>
                  <a:pt x="335994" y="190087"/>
                </a:cubicBezTo>
                <a:cubicBezTo>
                  <a:pt x="336098" y="203108"/>
                  <a:pt x="340370" y="213674"/>
                  <a:pt x="348812" y="221785"/>
                </a:cubicBezTo>
                <a:cubicBezTo>
                  <a:pt x="357254" y="229897"/>
                  <a:pt x="369245" y="234076"/>
                  <a:pt x="384787" y="234322"/>
                </a:cubicBezTo>
                <a:cubicBezTo>
                  <a:pt x="395371" y="234058"/>
                  <a:pt x="405204" y="232213"/>
                  <a:pt x="414288" y="228785"/>
                </a:cubicBezTo>
                <a:cubicBezTo>
                  <a:pt x="423372" y="225358"/>
                  <a:pt x="430719" y="221931"/>
                  <a:pt x="436330" y="218503"/>
                </a:cubicBezTo>
                <a:cubicBezTo>
                  <a:pt x="441941" y="215076"/>
                  <a:pt x="444828" y="213231"/>
                  <a:pt x="444993" y="212967"/>
                </a:cubicBezTo>
                <a:lnTo>
                  <a:pt x="457934" y="249544"/>
                </a:lnTo>
                <a:cubicBezTo>
                  <a:pt x="457783" y="249859"/>
                  <a:pt x="454361" y="252062"/>
                  <a:pt x="447667" y="256155"/>
                </a:cubicBezTo>
                <a:cubicBezTo>
                  <a:pt x="440972" y="260247"/>
                  <a:pt x="431905" y="264339"/>
                  <a:pt x="420467" y="268431"/>
                </a:cubicBezTo>
                <a:cubicBezTo>
                  <a:pt x="409028" y="272523"/>
                  <a:pt x="396119" y="274726"/>
                  <a:pt x="381737" y="275041"/>
                </a:cubicBezTo>
                <a:cubicBezTo>
                  <a:pt x="351294" y="274496"/>
                  <a:pt x="327977" y="266453"/>
                  <a:pt x="311785" y="250913"/>
                </a:cubicBezTo>
                <a:cubicBezTo>
                  <a:pt x="295594" y="235372"/>
                  <a:pt x="287423" y="215605"/>
                  <a:pt x="287274" y="191612"/>
                </a:cubicBezTo>
                <a:cubicBezTo>
                  <a:pt x="287466" y="169383"/>
                  <a:pt x="292411" y="149251"/>
                  <a:pt x="302108" y="131216"/>
                </a:cubicBezTo>
                <a:cubicBezTo>
                  <a:pt x="311805" y="113181"/>
                  <a:pt x="325102" y="98807"/>
                  <a:pt x="342000" y="88095"/>
                </a:cubicBezTo>
                <a:cubicBezTo>
                  <a:pt x="358897" y="77382"/>
                  <a:pt x="378242" y="71896"/>
                  <a:pt x="400035" y="71635"/>
                </a:cubicBezTo>
                <a:close/>
                <a:moveTo>
                  <a:pt x="127254" y="39964"/>
                </a:moveTo>
                <a:lnTo>
                  <a:pt x="110490" y="126880"/>
                </a:lnTo>
                <a:lnTo>
                  <a:pt x="153924" y="126880"/>
                </a:lnTo>
                <a:cubicBezTo>
                  <a:pt x="168466" y="126705"/>
                  <a:pt x="180816" y="122004"/>
                  <a:pt x="190976" y="112775"/>
                </a:cubicBezTo>
                <a:cubicBezTo>
                  <a:pt x="201136" y="103547"/>
                  <a:pt x="206438" y="90840"/>
                  <a:pt x="206883" y="74654"/>
                </a:cubicBezTo>
                <a:cubicBezTo>
                  <a:pt x="206851" y="68015"/>
                  <a:pt x="205772" y="62424"/>
                  <a:pt x="203645" y="57881"/>
                </a:cubicBezTo>
                <a:cubicBezTo>
                  <a:pt x="201517" y="53338"/>
                  <a:pt x="198533" y="49653"/>
                  <a:pt x="194691" y="46826"/>
                </a:cubicBezTo>
                <a:cubicBezTo>
                  <a:pt x="191357" y="44539"/>
                  <a:pt x="187071" y="42823"/>
                  <a:pt x="181832" y="41680"/>
                </a:cubicBezTo>
                <a:cubicBezTo>
                  <a:pt x="176593" y="40536"/>
                  <a:pt x="170974" y="39964"/>
                  <a:pt x="164973" y="39964"/>
                </a:cubicBezTo>
                <a:close/>
                <a:moveTo>
                  <a:pt x="2685634" y="23248"/>
                </a:moveTo>
                <a:lnTo>
                  <a:pt x="2732103" y="23248"/>
                </a:lnTo>
                <a:lnTo>
                  <a:pt x="2721817" y="76207"/>
                </a:lnTo>
                <a:lnTo>
                  <a:pt x="2766394" y="76207"/>
                </a:lnTo>
                <a:lnTo>
                  <a:pt x="2759535" y="112354"/>
                </a:lnTo>
                <a:lnTo>
                  <a:pt x="2714958" y="112354"/>
                </a:lnTo>
                <a:lnTo>
                  <a:pt x="2699338" y="193920"/>
                </a:lnTo>
                <a:cubicBezTo>
                  <a:pt x="2698957" y="196271"/>
                  <a:pt x="2698671" y="198621"/>
                  <a:pt x="2698480" y="200972"/>
                </a:cubicBezTo>
                <a:cubicBezTo>
                  <a:pt x="2698290" y="203322"/>
                  <a:pt x="2698195" y="205291"/>
                  <a:pt x="2698195" y="206879"/>
                </a:cubicBezTo>
                <a:cubicBezTo>
                  <a:pt x="2698584" y="217814"/>
                  <a:pt x="2701901" y="225008"/>
                  <a:pt x="2708148" y="228462"/>
                </a:cubicBezTo>
                <a:cubicBezTo>
                  <a:pt x="2714395" y="231916"/>
                  <a:pt x="2721237" y="233489"/>
                  <a:pt x="2728675" y="233179"/>
                </a:cubicBezTo>
                <a:cubicBezTo>
                  <a:pt x="2731786" y="233147"/>
                  <a:pt x="2734326" y="233020"/>
                  <a:pt x="2736295" y="232798"/>
                </a:cubicBezTo>
                <a:cubicBezTo>
                  <a:pt x="2738263" y="232575"/>
                  <a:pt x="2739279" y="232448"/>
                  <a:pt x="2739343" y="232417"/>
                </a:cubicBezTo>
                <a:lnTo>
                  <a:pt x="2731723" y="271233"/>
                </a:lnTo>
                <a:cubicBezTo>
                  <a:pt x="2731540" y="271280"/>
                  <a:pt x="2730000" y="271470"/>
                  <a:pt x="2727103" y="271803"/>
                </a:cubicBezTo>
                <a:cubicBezTo>
                  <a:pt x="2724206" y="272136"/>
                  <a:pt x="2721047" y="272327"/>
                  <a:pt x="2717626" y="272374"/>
                </a:cubicBezTo>
                <a:cubicBezTo>
                  <a:pt x="2705745" y="272485"/>
                  <a:pt x="2694598" y="270741"/>
                  <a:pt x="2684187" y="267144"/>
                </a:cubicBezTo>
                <a:cubicBezTo>
                  <a:pt x="2673776" y="263547"/>
                  <a:pt x="2665311" y="257432"/>
                  <a:pt x="2658793" y="248800"/>
                </a:cubicBezTo>
                <a:cubicBezTo>
                  <a:pt x="2652274" y="240167"/>
                  <a:pt x="2648914" y="228354"/>
                  <a:pt x="2648712" y="213359"/>
                </a:cubicBezTo>
                <a:cubicBezTo>
                  <a:pt x="2648720" y="210683"/>
                  <a:pt x="2648895" y="207840"/>
                  <a:pt x="2649236" y="204831"/>
                </a:cubicBezTo>
                <a:cubicBezTo>
                  <a:pt x="2649577" y="201821"/>
                  <a:pt x="2650036" y="198693"/>
                  <a:pt x="2650615" y="195445"/>
                </a:cubicBezTo>
                <a:lnTo>
                  <a:pt x="2666983" y="112354"/>
                </a:lnTo>
                <a:lnTo>
                  <a:pt x="2636901" y="112354"/>
                </a:lnTo>
                <a:lnTo>
                  <a:pt x="2644140" y="76207"/>
                </a:lnTo>
                <a:lnTo>
                  <a:pt x="2675357" y="76207"/>
                </a:lnTo>
                <a:close/>
                <a:moveTo>
                  <a:pt x="2834616" y="7"/>
                </a:moveTo>
                <a:lnTo>
                  <a:pt x="2883360" y="7"/>
                </a:lnTo>
                <a:lnTo>
                  <a:pt x="2874983" y="43012"/>
                </a:lnTo>
                <a:lnTo>
                  <a:pt x="2826238" y="43012"/>
                </a:lnTo>
                <a:close/>
                <a:moveTo>
                  <a:pt x="2314528" y="7"/>
                </a:moveTo>
                <a:lnTo>
                  <a:pt x="2392633" y="7"/>
                </a:lnTo>
                <a:lnTo>
                  <a:pt x="2352627" y="207641"/>
                </a:lnTo>
                <a:cubicBezTo>
                  <a:pt x="2352231" y="209587"/>
                  <a:pt x="2351881" y="211604"/>
                  <a:pt x="2351580" y="213692"/>
                </a:cubicBezTo>
                <a:cubicBezTo>
                  <a:pt x="2351278" y="215780"/>
                  <a:pt x="2351119" y="217702"/>
                  <a:pt x="2351103" y="219457"/>
                </a:cubicBezTo>
                <a:cubicBezTo>
                  <a:pt x="2351167" y="225277"/>
                  <a:pt x="2352659" y="229359"/>
                  <a:pt x="2355580" y="231701"/>
                </a:cubicBezTo>
                <a:cubicBezTo>
                  <a:pt x="2358501" y="234043"/>
                  <a:pt x="2362470" y="235171"/>
                  <a:pt x="2367486" y="235083"/>
                </a:cubicBezTo>
                <a:cubicBezTo>
                  <a:pt x="2369836" y="235052"/>
                  <a:pt x="2371805" y="234925"/>
                  <a:pt x="2373392" y="234703"/>
                </a:cubicBezTo>
                <a:cubicBezTo>
                  <a:pt x="2374979" y="234480"/>
                  <a:pt x="2375805" y="234354"/>
                  <a:pt x="2375869" y="234322"/>
                </a:cubicBezTo>
                <a:lnTo>
                  <a:pt x="2368629" y="270471"/>
                </a:lnTo>
                <a:cubicBezTo>
                  <a:pt x="2368502" y="270518"/>
                  <a:pt x="2366756" y="270709"/>
                  <a:pt x="2363391" y="271041"/>
                </a:cubicBezTo>
                <a:cubicBezTo>
                  <a:pt x="2360025" y="271374"/>
                  <a:pt x="2355802" y="271565"/>
                  <a:pt x="2350722" y="271612"/>
                </a:cubicBezTo>
                <a:cubicBezTo>
                  <a:pt x="2337887" y="271937"/>
                  <a:pt x="2327172" y="269860"/>
                  <a:pt x="2318576" y="265381"/>
                </a:cubicBezTo>
                <a:cubicBezTo>
                  <a:pt x="2309980" y="260903"/>
                  <a:pt x="2305074" y="252072"/>
                  <a:pt x="2303860" y="238889"/>
                </a:cubicBezTo>
                <a:lnTo>
                  <a:pt x="2303097" y="238889"/>
                </a:lnTo>
                <a:cubicBezTo>
                  <a:pt x="2296192" y="249219"/>
                  <a:pt x="2286953" y="257766"/>
                  <a:pt x="2275380" y="264528"/>
                </a:cubicBezTo>
                <a:cubicBezTo>
                  <a:pt x="2263807" y="271291"/>
                  <a:pt x="2251329" y="274795"/>
                  <a:pt x="2237947" y="275041"/>
                </a:cubicBezTo>
                <a:cubicBezTo>
                  <a:pt x="2214209" y="274757"/>
                  <a:pt x="2195995" y="267429"/>
                  <a:pt x="2183305" y="253056"/>
                </a:cubicBezTo>
                <a:cubicBezTo>
                  <a:pt x="2170615" y="238684"/>
                  <a:pt x="2164207" y="218972"/>
                  <a:pt x="2164080" y="193920"/>
                </a:cubicBezTo>
                <a:cubicBezTo>
                  <a:pt x="2164359" y="169492"/>
                  <a:pt x="2169468" y="148139"/>
                  <a:pt x="2179407" y="129861"/>
                </a:cubicBezTo>
                <a:cubicBezTo>
                  <a:pt x="2189345" y="111583"/>
                  <a:pt x="2202437" y="97350"/>
                  <a:pt x="2218683" y="87161"/>
                </a:cubicBezTo>
                <a:cubicBezTo>
                  <a:pt x="2234929" y="76972"/>
                  <a:pt x="2252653" y="71796"/>
                  <a:pt x="2271855" y="71635"/>
                </a:cubicBezTo>
                <a:cubicBezTo>
                  <a:pt x="2282627" y="71532"/>
                  <a:pt x="2292898" y="73641"/>
                  <a:pt x="2302669" y="77962"/>
                </a:cubicBezTo>
                <a:cubicBezTo>
                  <a:pt x="2312440" y="82283"/>
                  <a:pt x="2319949" y="89434"/>
                  <a:pt x="2325196" y="99416"/>
                </a:cubicBezTo>
                <a:lnTo>
                  <a:pt x="2325957" y="99416"/>
                </a:lnTo>
                <a:cubicBezTo>
                  <a:pt x="2325950" y="99281"/>
                  <a:pt x="2326061" y="98028"/>
                  <a:pt x="2326291" y="95658"/>
                </a:cubicBezTo>
                <a:cubicBezTo>
                  <a:pt x="2326521" y="93287"/>
                  <a:pt x="2326918" y="90607"/>
                  <a:pt x="2327482" y="87618"/>
                </a:cubicBezTo>
                <a:lnTo>
                  <a:pt x="2337388" y="36154"/>
                </a:lnTo>
                <a:lnTo>
                  <a:pt x="2307289" y="36154"/>
                </a:lnTo>
                <a:close/>
                <a:moveTo>
                  <a:pt x="52578" y="7"/>
                </a:moveTo>
                <a:lnTo>
                  <a:pt x="175641" y="7"/>
                </a:lnTo>
                <a:cubicBezTo>
                  <a:pt x="184261" y="-65"/>
                  <a:pt x="192547" y="459"/>
                  <a:pt x="200499" y="1577"/>
                </a:cubicBezTo>
                <a:cubicBezTo>
                  <a:pt x="208450" y="2694"/>
                  <a:pt x="215780" y="4835"/>
                  <a:pt x="222489" y="7998"/>
                </a:cubicBezTo>
                <a:cubicBezTo>
                  <a:pt x="232759" y="12762"/>
                  <a:pt x="241053" y="20169"/>
                  <a:pt x="247374" y="30219"/>
                </a:cubicBezTo>
                <a:cubicBezTo>
                  <a:pt x="253694" y="40269"/>
                  <a:pt x="256945" y="52920"/>
                  <a:pt x="257127" y="68174"/>
                </a:cubicBezTo>
                <a:cubicBezTo>
                  <a:pt x="257123" y="80563"/>
                  <a:pt x="254679" y="92716"/>
                  <a:pt x="249796" y="104634"/>
                </a:cubicBezTo>
                <a:cubicBezTo>
                  <a:pt x="244913" y="116552"/>
                  <a:pt x="237619" y="127092"/>
                  <a:pt x="227913" y="136254"/>
                </a:cubicBezTo>
                <a:cubicBezTo>
                  <a:pt x="218207" y="145417"/>
                  <a:pt x="206117" y="152059"/>
                  <a:pt x="191643" y="156182"/>
                </a:cubicBezTo>
                <a:lnTo>
                  <a:pt x="191643" y="157324"/>
                </a:lnTo>
                <a:cubicBezTo>
                  <a:pt x="191889" y="157458"/>
                  <a:pt x="193302" y="159187"/>
                  <a:pt x="195882" y="162510"/>
                </a:cubicBezTo>
                <a:cubicBezTo>
                  <a:pt x="198461" y="165834"/>
                  <a:pt x="200731" y="169945"/>
                  <a:pt x="202692" y="174844"/>
                </a:cubicBezTo>
                <a:lnTo>
                  <a:pt x="218683" y="215640"/>
                </a:lnTo>
                <a:cubicBezTo>
                  <a:pt x="220538" y="221407"/>
                  <a:pt x="222822" y="225887"/>
                  <a:pt x="225534" y="229080"/>
                </a:cubicBezTo>
                <a:cubicBezTo>
                  <a:pt x="228246" y="232272"/>
                  <a:pt x="232814" y="233893"/>
                  <a:pt x="239237" y="233940"/>
                </a:cubicBezTo>
                <a:cubicBezTo>
                  <a:pt x="241712" y="233908"/>
                  <a:pt x="244186" y="233782"/>
                  <a:pt x="246660" y="233560"/>
                </a:cubicBezTo>
                <a:cubicBezTo>
                  <a:pt x="249134" y="233337"/>
                  <a:pt x="250466" y="233211"/>
                  <a:pt x="250657" y="233179"/>
                </a:cubicBezTo>
                <a:lnTo>
                  <a:pt x="243424" y="270469"/>
                </a:lnTo>
                <a:cubicBezTo>
                  <a:pt x="240895" y="270684"/>
                  <a:pt x="237485" y="270922"/>
                  <a:pt x="233195" y="271184"/>
                </a:cubicBezTo>
                <a:cubicBezTo>
                  <a:pt x="228905" y="271446"/>
                  <a:pt x="225209" y="271588"/>
                  <a:pt x="222109" y="271612"/>
                </a:cubicBezTo>
                <a:cubicBezTo>
                  <a:pt x="205248" y="271215"/>
                  <a:pt x="193267" y="267247"/>
                  <a:pt x="186164" y="259706"/>
                </a:cubicBezTo>
                <a:cubicBezTo>
                  <a:pt x="179062" y="252165"/>
                  <a:pt x="174030" y="243434"/>
                  <a:pt x="171069" y="233512"/>
                </a:cubicBezTo>
                <a:lnTo>
                  <a:pt x="152019" y="181326"/>
                </a:lnTo>
                <a:cubicBezTo>
                  <a:pt x="150193" y="175885"/>
                  <a:pt x="147558" y="172088"/>
                  <a:pt x="144113" y="169935"/>
                </a:cubicBezTo>
                <a:cubicBezTo>
                  <a:pt x="140668" y="167782"/>
                  <a:pt x="135938" y="166750"/>
                  <a:pt x="129921" y="166837"/>
                </a:cubicBezTo>
                <a:lnTo>
                  <a:pt x="102870" y="166837"/>
                </a:lnTo>
                <a:lnTo>
                  <a:pt x="89916" y="233179"/>
                </a:lnTo>
                <a:lnTo>
                  <a:pt x="120777" y="233179"/>
                </a:lnTo>
                <a:lnTo>
                  <a:pt x="113538" y="270469"/>
                </a:lnTo>
                <a:lnTo>
                  <a:pt x="0" y="270469"/>
                </a:lnTo>
                <a:lnTo>
                  <a:pt x="7239" y="233179"/>
                </a:lnTo>
                <a:lnTo>
                  <a:pt x="39624" y="233179"/>
                </a:lnTo>
                <a:lnTo>
                  <a:pt x="78105" y="37678"/>
                </a:lnTo>
                <a:lnTo>
                  <a:pt x="45339" y="37678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7" name="TextBox 15" hidden="1">
            <a:extLst>
              <a:ext uri="{FF2B5EF4-FFF2-40B4-BE49-F238E27FC236}">
                <a16:creationId xmlns:a16="http://schemas.microsoft.com/office/drawing/2014/main" id="{B8F65C92-D612-4D32-89C8-F5CE6DAE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Recommendations</a:t>
            </a:r>
          </a:p>
        </p:txBody>
      </p:sp>
      <p:sp>
        <p:nvSpPr>
          <p:cNvPr id="21" name="Text To Outline">
            <a:extLst>
              <a:ext uri="{FF2B5EF4-FFF2-40B4-BE49-F238E27FC236}">
                <a16:creationId xmlns:a16="http://schemas.microsoft.com/office/drawing/2014/main" id="{2203B48F-CFF5-4359-8A48-29BC821ECCDB}"/>
              </a:ext>
            </a:extLst>
          </p:cNvPr>
          <p:cNvSpPr/>
          <p:nvPr/>
        </p:nvSpPr>
        <p:spPr>
          <a:xfrm>
            <a:off x="1982788" y="1570038"/>
            <a:ext cx="1647825" cy="1746250"/>
          </a:xfrm>
          <a:custGeom>
            <a:avLst/>
            <a:gdLst/>
            <a:ahLst/>
            <a:cxnLst/>
            <a:rect l="l" t="t" r="r" b="b"/>
            <a:pathLst>
              <a:path w="2197113" h="1747237">
                <a:moveTo>
                  <a:pt x="2108905" y="1644246"/>
                </a:moveTo>
                <a:lnTo>
                  <a:pt x="2147583" y="1644246"/>
                </a:lnTo>
                <a:lnTo>
                  <a:pt x="2140274" y="1683222"/>
                </a:lnTo>
                <a:lnTo>
                  <a:pt x="2101596" y="1683222"/>
                </a:lnTo>
                <a:close/>
                <a:moveTo>
                  <a:pt x="574358" y="1557340"/>
                </a:moveTo>
                <a:cubicBezTo>
                  <a:pt x="566548" y="1557387"/>
                  <a:pt x="558867" y="1559867"/>
                  <a:pt x="551317" y="1564782"/>
                </a:cubicBezTo>
                <a:cubicBezTo>
                  <a:pt x="543767" y="1569696"/>
                  <a:pt x="537486" y="1576762"/>
                  <a:pt x="532476" y="1585979"/>
                </a:cubicBezTo>
                <a:cubicBezTo>
                  <a:pt x="527466" y="1595197"/>
                  <a:pt x="524865" y="1606283"/>
                  <a:pt x="524675" y="1619238"/>
                </a:cubicBezTo>
                <a:cubicBezTo>
                  <a:pt x="524758" y="1630171"/>
                  <a:pt x="527488" y="1638722"/>
                  <a:pt x="532867" y="1644890"/>
                </a:cubicBezTo>
                <a:cubicBezTo>
                  <a:pt x="538245" y="1651058"/>
                  <a:pt x="545776" y="1654196"/>
                  <a:pt x="555460" y="1654304"/>
                </a:cubicBezTo>
                <a:cubicBezTo>
                  <a:pt x="564326" y="1654146"/>
                  <a:pt x="572503" y="1651210"/>
                  <a:pt x="579991" y="1645495"/>
                </a:cubicBezTo>
                <a:cubicBezTo>
                  <a:pt x="587479" y="1639781"/>
                  <a:pt x="593511" y="1632237"/>
                  <a:pt x="598087" y="1622864"/>
                </a:cubicBezTo>
                <a:cubicBezTo>
                  <a:pt x="602663" y="1613490"/>
                  <a:pt x="605015" y="1603236"/>
                  <a:pt x="605143" y="1592100"/>
                </a:cubicBezTo>
                <a:cubicBezTo>
                  <a:pt x="605193" y="1582381"/>
                  <a:pt x="602730" y="1574224"/>
                  <a:pt x="597751" y="1567631"/>
                </a:cubicBezTo>
                <a:cubicBezTo>
                  <a:pt x="592773" y="1561037"/>
                  <a:pt x="584975" y="1557607"/>
                  <a:pt x="574358" y="1557340"/>
                </a:cubicBezTo>
                <a:close/>
                <a:moveTo>
                  <a:pt x="289408" y="1557340"/>
                </a:moveTo>
                <a:cubicBezTo>
                  <a:pt x="276270" y="1557804"/>
                  <a:pt x="264827" y="1563889"/>
                  <a:pt x="255080" y="1575597"/>
                </a:cubicBezTo>
                <a:cubicBezTo>
                  <a:pt x="245332" y="1587304"/>
                  <a:pt x="240214" y="1601852"/>
                  <a:pt x="239725" y="1619238"/>
                </a:cubicBezTo>
                <a:cubicBezTo>
                  <a:pt x="239681" y="1629104"/>
                  <a:pt x="242132" y="1637349"/>
                  <a:pt x="247079" y="1643975"/>
                </a:cubicBezTo>
                <a:cubicBezTo>
                  <a:pt x="252025" y="1650601"/>
                  <a:pt x="259734" y="1654044"/>
                  <a:pt x="270205" y="1654304"/>
                </a:cubicBezTo>
                <a:cubicBezTo>
                  <a:pt x="278211" y="1654263"/>
                  <a:pt x="286008" y="1651805"/>
                  <a:pt x="293596" y="1646930"/>
                </a:cubicBezTo>
                <a:cubicBezTo>
                  <a:pt x="301184" y="1642055"/>
                  <a:pt x="307468" y="1635011"/>
                  <a:pt x="312448" y="1625800"/>
                </a:cubicBezTo>
                <a:cubicBezTo>
                  <a:pt x="317429" y="1616588"/>
                  <a:pt x="320010" y="1605457"/>
                  <a:pt x="320193" y="1592405"/>
                </a:cubicBezTo>
                <a:cubicBezTo>
                  <a:pt x="320129" y="1581473"/>
                  <a:pt x="317437" y="1572922"/>
                  <a:pt x="312115" y="1566754"/>
                </a:cubicBezTo>
                <a:cubicBezTo>
                  <a:pt x="306794" y="1560586"/>
                  <a:pt x="299225" y="1557448"/>
                  <a:pt x="289408" y="1557340"/>
                </a:cubicBezTo>
                <a:close/>
                <a:moveTo>
                  <a:pt x="1829219" y="1557035"/>
                </a:moveTo>
                <a:cubicBezTo>
                  <a:pt x="1819436" y="1557201"/>
                  <a:pt x="1811097" y="1559952"/>
                  <a:pt x="1804203" y="1565291"/>
                </a:cubicBezTo>
                <a:cubicBezTo>
                  <a:pt x="1797309" y="1570629"/>
                  <a:pt x="1792041" y="1577559"/>
                  <a:pt x="1788399" y="1586082"/>
                </a:cubicBezTo>
                <a:cubicBezTo>
                  <a:pt x="1784756" y="1594605"/>
                  <a:pt x="1782920" y="1603727"/>
                  <a:pt x="1782890" y="1613447"/>
                </a:cubicBezTo>
                <a:cubicBezTo>
                  <a:pt x="1782890" y="1623808"/>
                  <a:pt x="1785481" y="1632054"/>
                  <a:pt x="1790662" y="1638184"/>
                </a:cubicBezTo>
                <a:cubicBezTo>
                  <a:pt x="1795844" y="1644314"/>
                  <a:pt x="1803616" y="1647453"/>
                  <a:pt x="1813979" y="1647599"/>
                </a:cubicBezTo>
                <a:cubicBezTo>
                  <a:pt x="1824343" y="1647333"/>
                  <a:pt x="1832979" y="1644002"/>
                  <a:pt x="1839887" y="1637604"/>
                </a:cubicBezTo>
                <a:cubicBezTo>
                  <a:pt x="1846796" y="1631206"/>
                  <a:pt x="1851978" y="1623334"/>
                  <a:pt x="1855432" y="1613989"/>
                </a:cubicBezTo>
                <a:cubicBezTo>
                  <a:pt x="1858887" y="1604643"/>
                  <a:pt x="1860614" y="1595416"/>
                  <a:pt x="1860614" y="1586308"/>
                </a:cubicBezTo>
                <a:cubicBezTo>
                  <a:pt x="1860392" y="1575216"/>
                  <a:pt x="1857331" y="1567516"/>
                  <a:pt x="1851432" y="1563209"/>
                </a:cubicBezTo>
                <a:cubicBezTo>
                  <a:pt x="1845533" y="1558903"/>
                  <a:pt x="1838128" y="1556844"/>
                  <a:pt x="1829219" y="1557035"/>
                </a:cubicBezTo>
                <a:close/>
                <a:moveTo>
                  <a:pt x="1647277" y="1557035"/>
                </a:moveTo>
                <a:cubicBezTo>
                  <a:pt x="1637845" y="1557133"/>
                  <a:pt x="1628859" y="1559715"/>
                  <a:pt x="1620319" y="1564782"/>
                </a:cubicBezTo>
                <a:cubicBezTo>
                  <a:pt x="1611780" y="1569849"/>
                  <a:pt x="1604781" y="1576813"/>
                  <a:pt x="1599325" y="1585675"/>
                </a:cubicBezTo>
                <a:cubicBezTo>
                  <a:pt x="1593868" y="1594536"/>
                  <a:pt x="1591048" y="1604708"/>
                  <a:pt x="1590866" y="1616189"/>
                </a:cubicBezTo>
                <a:cubicBezTo>
                  <a:pt x="1591056" y="1627903"/>
                  <a:pt x="1594563" y="1637102"/>
                  <a:pt x="1601386" y="1643785"/>
                </a:cubicBezTo>
                <a:cubicBezTo>
                  <a:pt x="1608208" y="1650467"/>
                  <a:pt x="1617204" y="1653872"/>
                  <a:pt x="1628372" y="1653999"/>
                </a:cubicBezTo>
                <a:cubicBezTo>
                  <a:pt x="1637804" y="1653911"/>
                  <a:pt x="1646789" y="1651377"/>
                  <a:pt x="1655329" y="1646399"/>
                </a:cubicBezTo>
                <a:cubicBezTo>
                  <a:pt x="1663869" y="1641421"/>
                  <a:pt x="1670867" y="1634528"/>
                  <a:pt x="1676324" y="1625721"/>
                </a:cubicBezTo>
                <a:cubicBezTo>
                  <a:pt x="1681780" y="1616914"/>
                  <a:pt x="1684600" y="1606724"/>
                  <a:pt x="1684782" y="1595150"/>
                </a:cubicBezTo>
                <a:cubicBezTo>
                  <a:pt x="1684592" y="1583556"/>
                  <a:pt x="1681085" y="1574345"/>
                  <a:pt x="1674263" y="1567516"/>
                </a:cubicBezTo>
                <a:cubicBezTo>
                  <a:pt x="1667440" y="1560688"/>
                  <a:pt x="1658445" y="1557194"/>
                  <a:pt x="1647277" y="1557035"/>
                </a:cubicBezTo>
                <a:close/>
                <a:moveTo>
                  <a:pt x="1361527" y="1557035"/>
                </a:moveTo>
                <a:cubicBezTo>
                  <a:pt x="1352095" y="1557133"/>
                  <a:pt x="1343109" y="1559715"/>
                  <a:pt x="1334569" y="1564782"/>
                </a:cubicBezTo>
                <a:cubicBezTo>
                  <a:pt x="1326030" y="1569849"/>
                  <a:pt x="1319031" y="1576813"/>
                  <a:pt x="1313575" y="1585675"/>
                </a:cubicBezTo>
                <a:cubicBezTo>
                  <a:pt x="1308118" y="1594536"/>
                  <a:pt x="1305298" y="1604708"/>
                  <a:pt x="1305116" y="1616189"/>
                </a:cubicBezTo>
                <a:cubicBezTo>
                  <a:pt x="1305306" y="1627903"/>
                  <a:pt x="1308813" y="1637102"/>
                  <a:pt x="1315636" y="1643785"/>
                </a:cubicBezTo>
                <a:cubicBezTo>
                  <a:pt x="1322458" y="1650467"/>
                  <a:pt x="1331454" y="1653872"/>
                  <a:pt x="1342622" y="1653999"/>
                </a:cubicBezTo>
                <a:cubicBezTo>
                  <a:pt x="1352054" y="1653911"/>
                  <a:pt x="1361039" y="1651377"/>
                  <a:pt x="1369579" y="1646399"/>
                </a:cubicBezTo>
                <a:cubicBezTo>
                  <a:pt x="1378119" y="1641421"/>
                  <a:pt x="1385117" y="1634528"/>
                  <a:pt x="1390574" y="1625721"/>
                </a:cubicBezTo>
                <a:cubicBezTo>
                  <a:pt x="1396030" y="1616914"/>
                  <a:pt x="1398850" y="1606724"/>
                  <a:pt x="1399032" y="1595150"/>
                </a:cubicBezTo>
                <a:cubicBezTo>
                  <a:pt x="1398842" y="1583556"/>
                  <a:pt x="1395335" y="1574345"/>
                  <a:pt x="1388513" y="1567516"/>
                </a:cubicBezTo>
                <a:cubicBezTo>
                  <a:pt x="1381690" y="1560688"/>
                  <a:pt x="1372695" y="1557194"/>
                  <a:pt x="1361527" y="1557035"/>
                </a:cubicBezTo>
                <a:close/>
                <a:moveTo>
                  <a:pt x="774408" y="1553987"/>
                </a:moveTo>
                <a:cubicBezTo>
                  <a:pt x="764503" y="1554114"/>
                  <a:pt x="755647" y="1557216"/>
                  <a:pt x="747839" y="1563294"/>
                </a:cubicBezTo>
                <a:cubicBezTo>
                  <a:pt x="740031" y="1569371"/>
                  <a:pt x="734148" y="1577661"/>
                  <a:pt x="730190" y="1588163"/>
                </a:cubicBezTo>
                <a:lnTo>
                  <a:pt x="798499" y="1588163"/>
                </a:lnTo>
                <a:cubicBezTo>
                  <a:pt x="798525" y="1588036"/>
                  <a:pt x="798626" y="1587069"/>
                  <a:pt x="798805" y="1585264"/>
                </a:cubicBezTo>
                <a:cubicBezTo>
                  <a:pt x="798982" y="1583458"/>
                  <a:pt x="799084" y="1581577"/>
                  <a:pt x="799110" y="1579619"/>
                </a:cubicBezTo>
                <a:cubicBezTo>
                  <a:pt x="799014" y="1571475"/>
                  <a:pt x="796765" y="1565182"/>
                  <a:pt x="792362" y="1560738"/>
                </a:cubicBezTo>
                <a:cubicBezTo>
                  <a:pt x="787959" y="1556295"/>
                  <a:pt x="781975" y="1554044"/>
                  <a:pt x="774408" y="1553987"/>
                </a:cubicBezTo>
                <a:close/>
                <a:moveTo>
                  <a:pt x="98133" y="1553987"/>
                </a:moveTo>
                <a:cubicBezTo>
                  <a:pt x="88228" y="1554114"/>
                  <a:pt x="79372" y="1557216"/>
                  <a:pt x="71564" y="1563294"/>
                </a:cubicBezTo>
                <a:cubicBezTo>
                  <a:pt x="63756" y="1569371"/>
                  <a:pt x="57873" y="1577661"/>
                  <a:pt x="53915" y="1588163"/>
                </a:cubicBezTo>
                <a:lnTo>
                  <a:pt x="122224" y="1588163"/>
                </a:lnTo>
                <a:cubicBezTo>
                  <a:pt x="122250" y="1588036"/>
                  <a:pt x="122352" y="1587069"/>
                  <a:pt x="122529" y="1585264"/>
                </a:cubicBezTo>
                <a:cubicBezTo>
                  <a:pt x="122707" y="1583458"/>
                  <a:pt x="122809" y="1581577"/>
                  <a:pt x="122835" y="1579619"/>
                </a:cubicBezTo>
                <a:cubicBezTo>
                  <a:pt x="122739" y="1571475"/>
                  <a:pt x="120490" y="1565182"/>
                  <a:pt x="116087" y="1560738"/>
                </a:cubicBezTo>
                <a:cubicBezTo>
                  <a:pt x="111684" y="1556295"/>
                  <a:pt x="105700" y="1554044"/>
                  <a:pt x="98133" y="1553987"/>
                </a:cubicBezTo>
                <a:close/>
                <a:moveTo>
                  <a:pt x="1940503" y="1527812"/>
                </a:moveTo>
                <a:lnTo>
                  <a:pt x="2015775" y="1527812"/>
                </a:lnTo>
                <a:lnTo>
                  <a:pt x="2010289" y="1556730"/>
                </a:lnTo>
                <a:lnTo>
                  <a:pt x="1992005" y="1556730"/>
                </a:lnTo>
                <a:lnTo>
                  <a:pt x="2005109" y="1635387"/>
                </a:lnTo>
                <a:cubicBezTo>
                  <a:pt x="2005642" y="1639395"/>
                  <a:pt x="2005794" y="1643041"/>
                  <a:pt x="2005566" y="1646324"/>
                </a:cubicBezTo>
                <a:cubicBezTo>
                  <a:pt x="2005337" y="1649608"/>
                  <a:pt x="2005185" y="1651349"/>
                  <a:pt x="2005109" y="1651545"/>
                </a:cubicBezTo>
                <a:lnTo>
                  <a:pt x="2006023" y="1651545"/>
                </a:lnTo>
                <a:cubicBezTo>
                  <a:pt x="2006061" y="1651349"/>
                  <a:pt x="2006747" y="1649608"/>
                  <a:pt x="2008080" y="1646324"/>
                </a:cubicBezTo>
                <a:cubicBezTo>
                  <a:pt x="2009413" y="1643041"/>
                  <a:pt x="2011165" y="1639395"/>
                  <a:pt x="2013337" y="1635387"/>
                </a:cubicBezTo>
                <a:lnTo>
                  <a:pt x="2056915" y="1556730"/>
                </a:lnTo>
                <a:lnTo>
                  <a:pt x="2038935" y="1556730"/>
                </a:lnTo>
                <a:lnTo>
                  <a:pt x="2044725" y="1527812"/>
                </a:lnTo>
                <a:lnTo>
                  <a:pt x="2119084" y="1527812"/>
                </a:lnTo>
                <a:lnTo>
                  <a:pt x="2113598" y="1556730"/>
                </a:lnTo>
                <a:lnTo>
                  <a:pt x="2095618" y="1556730"/>
                </a:lnTo>
                <a:lnTo>
                  <a:pt x="2009985" y="1703374"/>
                </a:lnTo>
                <a:cubicBezTo>
                  <a:pt x="2000512" y="1719327"/>
                  <a:pt x="1990202" y="1730672"/>
                  <a:pt x="1979053" y="1737410"/>
                </a:cubicBezTo>
                <a:cubicBezTo>
                  <a:pt x="1967905" y="1744147"/>
                  <a:pt x="1956070" y="1747421"/>
                  <a:pt x="1943550" y="1747230"/>
                </a:cubicBezTo>
                <a:cubicBezTo>
                  <a:pt x="1931005" y="1746761"/>
                  <a:pt x="1921431" y="1744884"/>
                  <a:pt x="1914828" y="1741598"/>
                </a:cubicBezTo>
                <a:cubicBezTo>
                  <a:pt x="1908225" y="1738313"/>
                  <a:pt x="1904899" y="1736435"/>
                  <a:pt x="1904848" y="1735966"/>
                </a:cubicBezTo>
                <a:lnTo>
                  <a:pt x="1922218" y="1708862"/>
                </a:lnTo>
                <a:cubicBezTo>
                  <a:pt x="1922231" y="1709141"/>
                  <a:pt x="1924110" y="1710259"/>
                  <a:pt x="1927856" y="1712215"/>
                </a:cubicBezTo>
                <a:cubicBezTo>
                  <a:pt x="1931602" y="1714172"/>
                  <a:pt x="1937138" y="1715290"/>
                  <a:pt x="1944465" y="1715569"/>
                </a:cubicBezTo>
                <a:cubicBezTo>
                  <a:pt x="1950642" y="1715525"/>
                  <a:pt x="1956419" y="1713937"/>
                  <a:pt x="1961797" y="1710805"/>
                </a:cubicBezTo>
                <a:cubicBezTo>
                  <a:pt x="1967175" y="1707674"/>
                  <a:pt x="1971657" y="1703266"/>
                  <a:pt x="1975244" y="1697581"/>
                </a:cubicBezTo>
                <a:lnTo>
                  <a:pt x="1981339" y="1687826"/>
                </a:lnTo>
                <a:lnTo>
                  <a:pt x="1953607" y="1556730"/>
                </a:lnTo>
                <a:lnTo>
                  <a:pt x="1935018" y="1556730"/>
                </a:lnTo>
                <a:close/>
                <a:moveTo>
                  <a:pt x="1174776" y="1527812"/>
                </a:moveTo>
                <a:lnTo>
                  <a:pt x="1237222" y="1527812"/>
                </a:lnTo>
                <a:lnTo>
                  <a:pt x="1216800" y="1632960"/>
                </a:lnTo>
                <a:cubicBezTo>
                  <a:pt x="1216482" y="1634516"/>
                  <a:pt x="1216203" y="1636130"/>
                  <a:pt x="1215962" y="1637800"/>
                </a:cubicBezTo>
                <a:cubicBezTo>
                  <a:pt x="1215720" y="1639471"/>
                  <a:pt x="1215593" y="1641008"/>
                  <a:pt x="1215581" y="1642412"/>
                </a:cubicBezTo>
                <a:cubicBezTo>
                  <a:pt x="1215632" y="1647069"/>
                  <a:pt x="1216825" y="1650334"/>
                  <a:pt x="1219162" y="1652208"/>
                </a:cubicBezTo>
                <a:cubicBezTo>
                  <a:pt x="1221499" y="1654082"/>
                  <a:pt x="1224674" y="1654984"/>
                  <a:pt x="1228687" y="1654914"/>
                </a:cubicBezTo>
                <a:cubicBezTo>
                  <a:pt x="1230567" y="1654888"/>
                  <a:pt x="1232142" y="1654787"/>
                  <a:pt x="1233412" y="1654609"/>
                </a:cubicBezTo>
                <a:cubicBezTo>
                  <a:pt x="1234682" y="1654431"/>
                  <a:pt x="1235342" y="1654329"/>
                  <a:pt x="1235393" y="1654304"/>
                </a:cubicBezTo>
                <a:lnTo>
                  <a:pt x="1229906" y="1683223"/>
                </a:lnTo>
                <a:cubicBezTo>
                  <a:pt x="1229754" y="1683261"/>
                  <a:pt x="1228306" y="1683414"/>
                  <a:pt x="1225563" y="1683680"/>
                </a:cubicBezTo>
                <a:cubicBezTo>
                  <a:pt x="1222820" y="1683946"/>
                  <a:pt x="1219696" y="1684098"/>
                  <a:pt x="1216190" y="1684137"/>
                </a:cubicBezTo>
                <a:cubicBezTo>
                  <a:pt x="1209842" y="1684291"/>
                  <a:pt x="1203590" y="1683712"/>
                  <a:pt x="1197434" y="1682400"/>
                </a:cubicBezTo>
                <a:cubicBezTo>
                  <a:pt x="1191278" y="1681088"/>
                  <a:pt x="1186154" y="1678119"/>
                  <a:pt x="1182062" y="1673492"/>
                </a:cubicBezTo>
                <a:cubicBezTo>
                  <a:pt x="1177970" y="1668865"/>
                  <a:pt x="1175846" y="1661656"/>
                  <a:pt x="1175690" y="1651865"/>
                </a:cubicBezTo>
                <a:cubicBezTo>
                  <a:pt x="1175690" y="1649718"/>
                  <a:pt x="1175842" y="1647304"/>
                  <a:pt x="1176147" y="1644623"/>
                </a:cubicBezTo>
                <a:cubicBezTo>
                  <a:pt x="1176451" y="1641942"/>
                  <a:pt x="1176908" y="1639071"/>
                  <a:pt x="1177517" y="1636009"/>
                </a:cubicBezTo>
                <a:lnTo>
                  <a:pt x="1193047" y="1556730"/>
                </a:lnTo>
                <a:lnTo>
                  <a:pt x="1168984" y="1556730"/>
                </a:lnTo>
                <a:close/>
                <a:moveTo>
                  <a:pt x="393726" y="1527812"/>
                </a:moveTo>
                <a:lnTo>
                  <a:pt x="456172" y="1527812"/>
                </a:lnTo>
                <a:lnTo>
                  <a:pt x="435750" y="1632960"/>
                </a:lnTo>
                <a:cubicBezTo>
                  <a:pt x="435432" y="1634516"/>
                  <a:pt x="435153" y="1636130"/>
                  <a:pt x="434912" y="1637800"/>
                </a:cubicBezTo>
                <a:cubicBezTo>
                  <a:pt x="434670" y="1639471"/>
                  <a:pt x="434543" y="1641008"/>
                  <a:pt x="434531" y="1642412"/>
                </a:cubicBezTo>
                <a:cubicBezTo>
                  <a:pt x="434582" y="1647069"/>
                  <a:pt x="435775" y="1650334"/>
                  <a:pt x="438112" y="1652208"/>
                </a:cubicBezTo>
                <a:cubicBezTo>
                  <a:pt x="440449" y="1654082"/>
                  <a:pt x="443624" y="1654984"/>
                  <a:pt x="447637" y="1654914"/>
                </a:cubicBezTo>
                <a:cubicBezTo>
                  <a:pt x="449517" y="1654888"/>
                  <a:pt x="451092" y="1654787"/>
                  <a:pt x="452362" y="1654609"/>
                </a:cubicBezTo>
                <a:cubicBezTo>
                  <a:pt x="453632" y="1654431"/>
                  <a:pt x="454292" y="1654329"/>
                  <a:pt x="454343" y="1654304"/>
                </a:cubicBezTo>
                <a:lnTo>
                  <a:pt x="448856" y="1683223"/>
                </a:lnTo>
                <a:cubicBezTo>
                  <a:pt x="448704" y="1683261"/>
                  <a:pt x="447256" y="1683414"/>
                  <a:pt x="444513" y="1683680"/>
                </a:cubicBezTo>
                <a:cubicBezTo>
                  <a:pt x="441770" y="1683946"/>
                  <a:pt x="438646" y="1684098"/>
                  <a:pt x="435140" y="1684137"/>
                </a:cubicBezTo>
                <a:cubicBezTo>
                  <a:pt x="428792" y="1684291"/>
                  <a:pt x="422540" y="1683712"/>
                  <a:pt x="416384" y="1682400"/>
                </a:cubicBezTo>
                <a:cubicBezTo>
                  <a:pt x="410228" y="1681088"/>
                  <a:pt x="405104" y="1678119"/>
                  <a:pt x="401012" y="1673492"/>
                </a:cubicBezTo>
                <a:cubicBezTo>
                  <a:pt x="396920" y="1668865"/>
                  <a:pt x="394796" y="1661656"/>
                  <a:pt x="394640" y="1651865"/>
                </a:cubicBezTo>
                <a:cubicBezTo>
                  <a:pt x="394640" y="1649718"/>
                  <a:pt x="394792" y="1647304"/>
                  <a:pt x="395097" y="1644623"/>
                </a:cubicBezTo>
                <a:cubicBezTo>
                  <a:pt x="395401" y="1641942"/>
                  <a:pt x="395858" y="1639071"/>
                  <a:pt x="396467" y="1636009"/>
                </a:cubicBezTo>
                <a:lnTo>
                  <a:pt x="411997" y="1556730"/>
                </a:lnTo>
                <a:lnTo>
                  <a:pt x="387934" y="1556730"/>
                </a:lnTo>
                <a:close/>
                <a:moveTo>
                  <a:pt x="1825867" y="1524155"/>
                </a:moveTo>
                <a:cubicBezTo>
                  <a:pt x="1841132" y="1524649"/>
                  <a:pt x="1852435" y="1527618"/>
                  <a:pt x="1859776" y="1533060"/>
                </a:cubicBezTo>
                <a:cubicBezTo>
                  <a:pt x="1867116" y="1538502"/>
                  <a:pt x="1871256" y="1543449"/>
                  <a:pt x="1872196" y="1547902"/>
                </a:cubicBezTo>
                <a:lnTo>
                  <a:pt x="1872806" y="1547902"/>
                </a:lnTo>
                <a:cubicBezTo>
                  <a:pt x="1872774" y="1547902"/>
                  <a:pt x="1872761" y="1547445"/>
                  <a:pt x="1872768" y="1546532"/>
                </a:cubicBezTo>
                <a:cubicBezTo>
                  <a:pt x="1872774" y="1545619"/>
                  <a:pt x="1872990" y="1544249"/>
                  <a:pt x="1873415" y="1542423"/>
                </a:cubicBezTo>
                <a:cubicBezTo>
                  <a:pt x="1874006" y="1538485"/>
                  <a:pt x="1875949" y="1535099"/>
                  <a:pt x="1879245" y="1532264"/>
                </a:cubicBezTo>
                <a:cubicBezTo>
                  <a:pt x="1882540" y="1529429"/>
                  <a:pt x="1887303" y="1527945"/>
                  <a:pt x="1893532" y="1527812"/>
                </a:cubicBezTo>
                <a:lnTo>
                  <a:pt x="1932547" y="1527812"/>
                </a:lnTo>
                <a:lnTo>
                  <a:pt x="1926755" y="1556730"/>
                </a:lnTo>
                <a:lnTo>
                  <a:pt x="1912125" y="1556730"/>
                </a:lnTo>
                <a:cubicBezTo>
                  <a:pt x="1909966" y="1556737"/>
                  <a:pt x="1908188" y="1557257"/>
                  <a:pt x="1906791" y="1558293"/>
                </a:cubicBezTo>
                <a:cubicBezTo>
                  <a:pt x="1905394" y="1559329"/>
                  <a:pt x="1904531" y="1560841"/>
                  <a:pt x="1904200" y="1562829"/>
                </a:cubicBezTo>
                <a:lnTo>
                  <a:pt x="1882255" y="1675303"/>
                </a:lnTo>
                <a:cubicBezTo>
                  <a:pt x="1878495" y="1692989"/>
                  <a:pt x="1872027" y="1707109"/>
                  <a:pt x="1862849" y="1717665"/>
                </a:cubicBezTo>
                <a:cubicBezTo>
                  <a:pt x="1853671" y="1728221"/>
                  <a:pt x="1843003" y="1735812"/>
                  <a:pt x="1830845" y="1740439"/>
                </a:cubicBezTo>
                <a:cubicBezTo>
                  <a:pt x="1818687" y="1745067"/>
                  <a:pt x="1806258" y="1747330"/>
                  <a:pt x="1793558" y="1747230"/>
                </a:cubicBezTo>
                <a:cubicBezTo>
                  <a:pt x="1776475" y="1746793"/>
                  <a:pt x="1762972" y="1744700"/>
                  <a:pt x="1753047" y="1740951"/>
                </a:cubicBezTo>
                <a:cubicBezTo>
                  <a:pt x="1743122" y="1737203"/>
                  <a:pt x="1736928" y="1734425"/>
                  <a:pt x="1734465" y="1732617"/>
                </a:cubicBezTo>
                <a:lnTo>
                  <a:pt x="1750003" y="1705500"/>
                </a:lnTo>
                <a:cubicBezTo>
                  <a:pt x="1750143" y="1705919"/>
                  <a:pt x="1753899" y="1707598"/>
                  <a:pt x="1761271" y="1710534"/>
                </a:cubicBezTo>
                <a:cubicBezTo>
                  <a:pt x="1768643" y="1713471"/>
                  <a:pt x="1778796" y="1715149"/>
                  <a:pt x="1791729" y="1715569"/>
                </a:cubicBezTo>
                <a:cubicBezTo>
                  <a:pt x="1804702" y="1715798"/>
                  <a:pt x="1815789" y="1712747"/>
                  <a:pt x="1824990" y="1706417"/>
                </a:cubicBezTo>
                <a:cubicBezTo>
                  <a:pt x="1834191" y="1700087"/>
                  <a:pt x="1840478" y="1689107"/>
                  <a:pt x="1843850" y="1673476"/>
                </a:cubicBezTo>
                <a:cubicBezTo>
                  <a:pt x="1844948" y="1668447"/>
                  <a:pt x="1845876" y="1664654"/>
                  <a:pt x="1846631" y="1662098"/>
                </a:cubicBezTo>
                <a:cubicBezTo>
                  <a:pt x="1847387" y="1659542"/>
                  <a:pt x="1847780" y="1658261"/>
                  <a:pt x="1847812" y="1658254"/>
                </a:cubicBezTo>
                <a:lnTo>
                  <a:pt x="1847507" y="1658254"/>
                </a:lnTo>
                <a:cubicBezTo>
                  <a:pt x="1841932" y="1665294"/>
                  <a:pt x="1835557" y="1670698"/>
                  <a:pt x="1828381" y="1674466"/>
                </a:cubicBezTo>
                <a:cubicBezTo>
                  <a:pt x="1821206" y="1678233"/>
                  <a:pt x="1812849" y="1680136"/>
                  <a:pt x="1803311" y="1680174"/>
                </a:cubicBezTo>
                <a:cubicBezTo>
                  <a:pt x="1783763" y="1679807"/>
                  <a:pt x="1768938" y="1673767"/>
                  <a:pt x="1758836" y="1662054"/>
                </a:cubicBezTo>
                <a:cubicBezTo>
                  <a:pt x="1748735" y="1650340"/>
                  <a:pt x="1743659" y="1635154"/>
                  <a:pt x="1743609" y="1616496"/>
                </a:cubicBezTo>
                <a:cubicBezTo>
                  <a:pt x="1743648" y="1601724"/>
                  <a:pt x="1746851" y="1587329"/>
                  <a:pt x="1753219" y="1573311"/>
                </a:cubicBezTo>
                <a:cubicBezTo>
                  <a:pt x="1759587" y="1559293"/>
                  <a:pt x="1768883" y="1547680"/>
                  <a:pt x="1781109" y="1538473"/>
                </a:cubicBezTo>
                <a:cubicBezTo>
                  <a:pt x="1793334" y="1529265"/>
                  <a:pt x="1808254" y="1524493"/>
                  <a:pt x="1825867" y="1524155"/>
                </a:cubicBezTo>
                <a:close/>
                <a:moveTo>
                  <a:pt x="1650326" y="1524155"/>
                </a:moveTo>
                <a:cubicBezTo>
                  <a:pt x="1672203" y="1524458"/>
                  <a:pt x="1689866" y="1530778"/>
                  <a:pt x="1703313" y="1543113"/>
                </a:cubicBezTo>
                <a:cubicBezTo>
                  <a:pt x="1716761" y="1555449"/>
                  <a:pt x="1723677" y="1571982"/>
                  <a:pt x="1724063" y="1592710"/>
                </a:cubicBezTo>
                <a:cubicBezTo>
                  <a:pt x="1723782" y="1611056"/>
                  <a:pt x="1718998" y="1627280"/>
                  <a:pt x="1709712" y="1641383"/>
                </a:cubicBezTo>
                <a:cubicBezTo>
                  <a:pt x="1700427" y="1655486"/>
                  <a:pt x="1688329" y="1666556"/>
                  <a:pt x="1673419" y="1674595"/>
                </a:cubicBezTo>
                <a:cubicBezTo>
                  <a:pt x="1658509" y="1682633"/>
                  <a:pt x="1642477" y="1686728"/>
                  <a:pt x="1625322" y="1686880"/>
                </a:cubicBezTo>
                <a:cubicBezTo>
                  <a:pt x="1603578" y="1686602"/>
                  <a:pt x="1585954" y="1680308"/>
                  <a:pt x="1572449" y="1667997"/>
                </a:cubicBezTo>
                <a:cubicBezTo>
                  <a:pt x="1558944" y="1655687"/>
                  <a:pt x="1551990" y="1639027"/>
                  <a:pt x="1551585" y="1618019"/>
                </a:cubicBezTo>
                <a:cubicBezTo>
                  <a:pt x="1551855" y="1599869"/>
                  <a:pt x="1556594" y="1583762"/>
                  <a:pt x="1565800" y="1569697"/>
                </a:cubicBezTo>
                <a:cubicBezTo>
                  <a:pt x="1575007" y="1555631"/>
                  <a:pt x="1587060" y="1544565"/>
                  <a:pt x="1601959" y="1536496"/>
                </a:cubicBezTo>
                <a:cubicBezTo>
                  <a:pt x="1616858" y="1528428"/>
                  <a:pt x="1632980" y="1524314"/>
                  <a:pt x="1650326" y="1524155"/>
                </a:cubicBezTo>
                <a:close/>
                <a:moveTo>
                  <a:pt x="1364576" y="1524155"/>
                </a:moveTo>
                <a:cubicBezTo>
                  <a:pt x="1386453" y="1524458"/>
                  <a:pt x="1404116" y="1530778"/>
                  <a:pt x="1417563" y="1543113"/>
                </a:cubicBezTo>
                <a:cubicBezTo>
                  <a:pt x="1431011" y="1555449"/>
                  <a:pt x="1437927" y="1571982"/>
                  <a:pt x="1438313" y="1592710"/>
                </a:cubicBezTo>
                <a:cubicBezTo>
                  <a:pt x="1438032" y="1611056"/>
                  <a:pt x="1433248" y="1627280"/>
                  <a:pt x="1423962" y="1641383"/>
                </a:cubicBezTo>
                <a:cubicBezTo>
                  <a:pt x="1414677" y="1655486"/>
                  <a:pt x="1402579" y="1666556"/>
                  <a:pt x="1387669" y="1674595"/>
                </a:cubicBezTo>
                <a:cubicBezTo>
                  <a:pt x="1372759" y="1682633"/>
                  <a:pt x="1356727" y="1686728"/>
                  <a:pt x="1339572" y="1686880"/>
                </a:cubicBezTo>
                <a:cubicBezTo>
                  <a:pt x="1317828" y="1686602"/>
                  <a:pt x="1300204" y="1680308"/>
                  <a:pt x="1286699" y="1667997"/>
                </a:cubicBezTo>
                <a:cubicBezTo>
                  <a:pt x="1273194" y="1655687"/>
                  <a:pt x="1266240" y="1639027"/>
                  <a:pt x="1265835" y="1618019"/>
                </a:cubicBezTo>
                <a:cubicBezTo>
                  <a:pt x="1266105" y="1599869"/>
                  <a:pt x="1270844" y="1583762"/>
                  <a:pt x="1280050" y="1569697"/>
                </a:cubicBezTo>
                <a:cubicBezTo>
                  <a:pt x="1289257" y="1555631"/>
                  <a:pt x="1301310" y="1544565"/>
                  <a:pt x="1316209" y="1536496"/>
                </a:cubicBezTo>
                <a:cubicBezTo>
                  <a:pt x="1331108" y="1528428"/>
                  <a:pt x="1347230" y="1524314"/>
                  <a:pt x="1364576" y="1524155"/>
                </a:cubicBezTo>
                <a:close/>
                <a:moveTo>
                  <a:pt x="984276" y="1524155"/>
                </a:moveTo>
                <a:cubicBezTo>
                  <a:pt x="995185" y="1524180"/>
                  <a:pt x="1003922" y="1527174"/>
                  <a:pt x="1010488" y="1533137"/>
                </a:cubicBezTo>
                <a:cubicBezTo>
                  <a:pt x="1017054" y="1539099"/>
                  <a:pt x="1020915" y="1547878"/>
                  <a:pt x="1022071" y="1559473"/>
                </a:cubicBezTo>
                <a:lnTo>
                  <a:pt x="1022680" y="1559473"/>
                </a:lnTo>
                <a:cubicBezTo>
                  <a:pt x="1028726" y="1549477"/>
                  <a:pt x="1036752" y="1541154"/>
                  <a:pt x="1046760" y="1534507"/>
                </a:cubicBezTo>
                <a:cubicBezTo>
                  <a:pt x="1056767" y="1527859"/>
                  <a:pt x="1068146" y="1524408"/>
                  <a:pt x="1080897" y="1524155"/>
                </a:cubicBezTo>
                <a:cubicBezTo>
                  <a:pt x="1093732" y="1524186"/>
                  <a:pt x="1103997" y="1527777"/>
                  <a:pt x="1111693" y="1534926"/>
                </a:cubicBezTo>
                <a:cubicBezTo>
                  <a:pt x="1119388" y="1542076"/>
                  <a:pt x="1123335" y="1552595"/>
                  <a:pt x="1123531" y="1566484"/>
                </a:cubicBezTo>
                <a:cubicBezTo>
                  <a:pt x="1123377" y="1572946"/>
                  <a:pt x="1122298" y="1581289"/>
                  <a:pt x="1120294" y="1591512"/>
                </a:cubicBezTo>
                <a:cubicBezTo>
                  <a:pt x="1118290" y="1601736"/>
                  <a:pt x="1116285" y="1611639"/>
                  <a:pt x="1114280" y="1621222"/>
                </a:cubicBezTo>
                <a:cubicBezTo>
                  <a:pt x="1112274" y="1630805"/>
                  <a:pt x="1111192" y="1637869"/>
                  <a:pt x="1111034" y="1642412"/>
                </a:cubicBezTo>
                <a:cubicBezTo>
                  <a:pt x="1111072" y="1647202"/>
                  <a:pt x="1112215" y="1650505"/>
                  <a:pt x="1114463" y="1652322"/>
                </a:cubicBezTo>
                <a:cubicBezTo>
                  <a:pt x="1116711" y="1654139"/>
                  <a:pt x="1119835" y="1655003"/>
                  <a:pt x="1123836" y="1654914"/>
                </a:cubicBezTo>
                <a:cubicBezTo>
                  <a:pt x="1125716" y="1654888"/>
                  <a:pt x="1127290" y="1654787"/>
                  <a:pt x="1128560" y="1654609"/>
                </a:cubicBezTo>
                <a:cubicBezTo>
                  <a:pt x="1129830" y="1654431"/>
                  <a:pt x="1130491" y="1654329"/>
                  <a:pt x="1130542" y="1654304"/>
                </a:cubicBezTo>
                <a:lnTo>
                  <a:pt x="1125055" y="1683223"/>
                </a:lnTo>
                <a:cubicBezTo>
                  <a:pt x="1125011" y="1683261"/>
                  <a:pt x="1123652" y="1683414"/>
                  <a:pt x="1120979" y="1683680"/>
                </a:cubicBezTo>
                <a:cubicBezTo>
                  <a:pt x="1118305" y="1683946"/>
                  <a:pt x="1114584" y="1684098"/>
                  <a:pt x="1109816" y="1684137"/>
                </a:cubicBezTo>
                <a:cubicBezTo>
                  <a:pt x="1104162" y="1684283"/>
                  <a:pt x="1098384" y="1683686"/>
                  <a:pt x="1092482" y="1682344"/>
                </a:cubicBezTo>
                <a:cubicBezTo>
                  <a:pt x="1086579" y="1681002"/>
                  <a:pt x="1081591" y="1678036"/>
                  <a:pt x="1077516" y="1673447"/>
                </a:cubicBezTo>
                <a:cubicBezTo>
                  <a:pt x="1073441" y="1668858"/>
                  <a:pt x="1071317" y="1661765"/>
                  <a:pt x="1071144" y="1652170"/>
                </a:cubicBezTo>
                <a:cubicBezTo>
                  <a:pt x="1071294" y="1646595"/>
                  <a:pt x="1072347" y="1638806"/>
                  <a:pt x="1074302" y="1628804"/>
                </a:cubicBezTo>
                <a:cubicBezTo>
                  <a:pt x="1076257" y="1618801"/>
                  <a:pt x="1078213" y="1608934"/>
                  <a:pt x="1080169" y="1599202"/>
                </a:cubicBezTo>
                <a:cubicBezTo>
                  <a:pt x="1082126" y="1589470"/>
                  <a:pt x="1083181" y="1582221"/>
                  <a:pt x="1083336" y="1577457"/>
                </a:cubicBezTo>
                <a:cubicBezTo>
                  <a:pt x="1083469" y="1571907"/>
                  <a:pt x="1082212" y="1567538"/>
                  <a:pt x="1079564" y="1564350"/>
                </a:cubicBezTo>
                <a:cubicBezTo>
                  <a:pt x="1076916" y="1561162"/>
                  <a:pt x="1072077" y="1559537"/>
                  <a:pt x="1065048" y="1559473"/>
                </a:cubicBezTo>
                <a:cubicBezTo>
                  <a:pt x="1056679" y="1559633"/>
                  <a:pt x="1049168" y="1562328"/>
                  <a:pt x="1042515" y="1567556"/>
                </a:cubicBezTo>
                <a:cubicBezTo>
                  <a:pt x="1035862" y="1572785"/>
                  <a:pt x="1030293" y="1579588"/>
                  <a:pt x="1025807" y="1587967"/>
                </a:cubicBezTo>
                <a:cubicBezTo>
                  <a:pt x="1021322" y="1596345"/>
                  <a:pt x="1018146" y="1605338"/>
                  <a:pt x="1016280" y="1614947"/>
                </a:cubicBezTo>
                <a:lnTo>
                  <a:pt x="1003173" y="1683222"/>
                </a:lnTo>
                <a:lnTo>
                  <a:pt x="964464" y="1683222"/>
                </a:lnTo>
                <a:lnTo>
                  <a:pt x="982447" y="1590563"/>
                </a:lnTo>
                <a:cubicBezTo>
                  <a:pt x="982923" y="1587966"/>
                  <a:pt x="983342" y="1585464"/>
                  <a:pt x="983704" y="1583057"/>
                </a:cubicBezTo>
                <a:cubicBezTo>
                  <a:pt x="984066" y="1580651"/>
                  <a:pt x="984257" y="1578377"/>
                  <a:pt x="984276" y="1576237"/>
                </a:cubicBezTo>
                <a:cubicBezTo>
                  <a:pt x="984396" y="1571272"/>
                  <a:pt x="983164" y="1567258"/>
                  <a:pt x="980580" y="1564198"/>
                </a:cubicBezTo>
                <a:cubicBezTo>
                  <a:pt x="977995" y="1561137"/>
                  <a:pt x="973335" y="1559562"/>
                  <a:pt x="966597" y="1559473"/>
                </a:cubicBezTo>
                <a:cubicBezTo>
                  <a:pt x="957730" y="1559660"/>
                  <a:pt x="949861" y="1562538"/>
                  <a:pt x="942992" y="1568109"/>
                </a:cubicBezTo>
                <a:cubicBezTo>
                  <a:pt x="936123" y="1573680"/>
                  <a:pt x="930422" y="1580826"/>
                  <a:pt x="925889" y="1589547"/>
                </a:cubicBezTo>
                <a:cubicBezTo>
                  <a:pt x="921357" y="1598268"/>
                  <a:pt x="918162" y="1607445"/>
                  <a:pt x="916305" y="1617081"/>
                </a:cubicBezTo>
                <a:lnTo>
                  <a:pt x="903504" y="1683222"/>
                </a:lnTo>
                <a:lnTo>
                  <a:pt x="864794" y="1683222"/>
                </a:lnTo>
                <a:lnTo>
                  <a:pt x="888264" y="1563131"/>
                </a:lnTo>
                <a:cubicBezTo>
                  <a:pt x="888587" y="1561131"/>
                  <a:pt x="888321" y="1559569"/>
                  <a:pt x="887464" y="1558445"/>
                </a:cubicBezTo>
                <a:cubicBezTo>
                  <a:pt x="886606" y="1557321"/>
                  <a:pt x="885044" y="1556749"/>
                  <a:pt x="882777" y="1556730"/>
                </a:cubicBezTo>
                <a:lnTo>
                  <a:pt x="865404" y="1556730"/>
                </a:lnTo>
                <a:lnTo>
                  <a:pt x="870890" y="1527812"/>
                </a:lnTo>
                <a:lnTo>
                  <a:pt x="911733" y="1527812"/>
                </a:lnTo>
                <a:cubicBezTo>
                  <a:pt x="917924" y="1527857"/>
                  <a:pt x="922382" y="1529062"/>
                  <a:pt x="925106" y="1531427"/>
                </a:cubicBezTo>
                <a:cubicBezTo>
                  <a:pt x="927830" y="1533792"/>
                  <a:pt x="929164" y="1537052"/>
                  <a:pt x="929107" y="1541206"/>
                </a:cubicBezTo>
                <a:cubicBezTo>
                  <a:pt x="929069" y="1543235"/>
                  <a:pt x="928688" y="1546025"/>
                  <a:pt x="927964" y="1549577"/>
                </a:cubicBezTo>
                <a:cubicBezTo>
                  <a:pt x="927240" y="1553129"/>
                  <a:pt x="926402" y="1556225"/>
                  <a:pt x="925449" y="1558864"/>
                </a:cubicBezTo>
                <a:lnTo>
                  <a:pt x="926059" y="1558864"/>
                </a:lnTo>
                <a:cubicBezTo>
                  <a:pt x="927568" y="1555848"/>
                  <a:pt x="931018" y="1551630"/>
                  <a:pt x="936411" y="1546212"/>
                </a:cubicBezTo>
                <a:cubicBezTo>
                  <a:pt x="941803" y="1540794"/>
                  <a:pt x="948618" y="1535832"/>
                  <a:pt x="956855" y="1531327"/>
                </a:cubicBezTo>
                <a:cubicBezTo>
                  <a:pt x="965092" y="1526822"/>
                  <a:pt x="974232" y="1524431"/>
                  <a:pt x="984276" y="1524155"/>
                </a:cubicBezTo>
                <a:close/>
                <a:moveTo>
                  <a:pt x="775323" y="1524155"/>
                </a:moveTo>
                <a:cubicBezTo>
                  <a:pt x="796033" y="1524451"/>
                  <a:pt x="811522" y="1529946"/>
                  <a:pt x="821790" y="1540640"/>
                </a:cubicBezTo>
                <a:cubicBezTo>
                  <a:pt x="832058" y="1551333"/>
                  <a:pt x="837185" y="1565445"/>
                  <a:pt x="837172" y="1582975"/>
                </a:cubicBezTo>
                <a:cubicBezTo>
                  <a:pt x="836956" y="1590006"/>
                  <a:pt x="836093" y="1596350"/>
                  <a:pt x="834583" y="1602006"/>
                </a:cubicBezTo>
                <a:cubicBezTo>
                  <a:pt x="833073" y="1607662"/>
                  <a:pt x="832211" y="1610655"/>
                  <a:pt x="831995" y="1610985"/>
                </a:cubicBezTo>
                <a:lnTo>
                  <a:pt x="725006" y="1610985"/>
                </a:lnTo>
                <a:cubicBezTo>
                  <a:pt x="724967" y="1611048"/>
                  <a:pt x="724815" y="1611836"/>
                  <a:pt x="724548" y="1613349"/>
                </a:cubicBezTo>
                <a:cubicBezTo>
                  <a:pt x="724281" y="1614861"/>
                  <a:pt x="724129" y="1616717"/>
                  <a:pt x="724091" y="1618916"/>
                </a:cubicBezTo>
                <a:cubicBezTo>
                  <a:pt x="724173" y="1629333"/>
                  <a:pt x="727591" y="1637786"/>
                  <a:pt x="734345" y="1644275"/>
                </a:cubicBezTo>
                <a:cubicBezTo>
                  <a:pt x="741098" y="1650764"/>
                  <a:pt x="750692" y="1654107"/>
                  <a:pt x="763125" y="1654304"/>
                </a:cubicBezTo>
                <a:cubicBezTo>
                  <a:pt x="771592" y="1654093"/>
                  <a:pt x="779459" y="1652617"/>
                  <a:pt x="786726" y="1649875"/>
                </a:cubicBezTo>
                <a:cubicBezTo>
                  <a:pt x="793993" y="1647133"/>
                  <a:pt x="799871" y="1644391"/>
                  <a:pt x="804359" y="1641649"/>
                </a:cubicBezTo>
                <a:cubicBezTo>
                  <a:pt x="808848" y="1638908"/>
                  <a:pt x="811158" y="1637431"/>
                  <a:pt x="811289" y="1637220"/>
                </a:cubicBezTo>
                <a:lnTo>
                  <a:pt x="821642" y="1666482"/>
                </a:lnTo>
                <a:cubicBezTo>
                  <a:pt x="821522" y="1666734"/>
                  <a:pt x="818784" y="1668497"/>
                  <a:pt x="813428" y="1671770"/>
                </a:cubicBezTo>
                <a:cubicBezTo>
                  <a:pt x="808073" y="1675044"/>
                  <a:pt x="800819" y="1678318"/>
                  <a:pt x="791669" y="1681591"/>
                </a:cubicBezTo>
                <a:cubicBezTo>
                  <a:pt x="782518" y="1684865"/>
                  <a:pt x="772190" y="1686628"/>
                  <a:pt x="760685" y="1686880"/>
                </a:cubicBezTo>
                <a:cubicBezTo>
                  <a:pt x="736331" y="1686444"/>
                  <a:pt x="717677" y="1680009"/>
                  <a:pt x="704723" y="1667577"/>
                </a:cubicBezTo>
                <a:cubicBezTo>
                  <a:pt x="691770" y="1655145"/>
                  <a:pt x="685234" y="1639331"/>
                  <a:pt x="685114" y="1620136"/>
                </a:cubicBezTo>
                <a:cubicBezTo>
                  <a:pt x="685268" y="1602353"/>
                  <a:pt x="689224" y="1586248"/>
                  <a:pt x="696982" y="1571820"/>
                </a:cubicBezTo>
                <a:cubicBezTo>
                  <a:pt x="704739" y="1557392"/>
                  <a:pt x="715377" y="1545892"/>
                  <a:pt x="728895" y="1537323"/>
                </a:cubicBezTo>
                <a:cubicBezTo>
                  <a:pt x="742413" y="1528753"/>
                  <a:pt x="757889" y="1524363"/>
                  <a:pt x="775323" y="1524155"/>
                </a:cubicBezTo>
                <a:close/>
                <a:moveTo>
                  <a:pt x="300685" y="1524155"/>
                </a:moveTo>
                <a:cubicBezTo>
                  <a:pt x="319396" y="1524388"/>
                  <a:pt x="333840" y="1530315"/>
                  <a:pt x="344018" y="1541933"/>
                </a:cubicBezTo>
                <a:cubicBezTo>
                  <a:pt x="354195" y="1553552"/>
                  <a:pt x="359347" y="1569461"/>
                  <a:pt x="359474" y="1589661"/>
                </a:cubicBezTo>
                <a:cubicBezTo>
                  <a:pt x="359218" y="1609004"/>
                  <a:pt x="355060" y="1625943"/>
                  <a:pt x="346998" y="1640479"/>
                </a:cubicBezTo>
                <a:cubicBezTo>
                  <a:pt x="338936" y="1655015"/>
                  <a:pt x="328504" y="1666349"/>
                  <a:pt x="315701" y="1674482"/>
                </a:cubicBezTo>
                <a:cubicBezTo>
                  <a:pt x="302898" y="1682614"/>
                  <a:pt x="289257" y="1686747"/>
                  <a:pt x="274777" y="1686880"/>
                </a:cubicBezTo>
                <a:cubicBezTo>
                  <a:pt x="265354" y="1686899"/>
                  <a:pt x="256769" y="1685034"/>
                  <a:pt x="249022" y="1681286"/>
                </a:cubicBezTo>
                <a:cubicBezTo>
                  <a:pt x="241275" y="1677537"/>
                  <a:pt x="235128" y="1671791"/>
                  <a:pt x="230581" y="1664047"/>
                </a:cubicBezTo>
                <a:lnTo>
                  <a:pt x="229972" y="1664047"/>
                </a:lnTo>
                <a:cubicBezTo>
                  <a:pt x="229991" y="1664135"/>
                  <a:pt x="229877" y="1665480"/>
                  <a:pt x="229629" y="1668081"/>
                </a:cubicBezTo>
                <a:cubicBezTo>
                  <a:pt x="229381" y="1670681"/>
                  <a:pt x="228886" y="1674004"/>
                  <a:pt x="228143" y="1678051"/>
                </a:cubicBezTo>
                <a:lnTo>
                  <a:pt x="215341" y="1744182"/>
                </a:lnTo>
                <a:lnTo>
                  <a:pt x="176632" y="1744182"/>
                </a:lnTo>
                <a:lnTo>
                  <a:pt x="211684" y="1563438"/>
                </a:lnTo>
                <a:cubicBezTo>
                  <a:pt x="212020" y="1561424"/>
                  <a:pt x="211804" y="1559811"/>
                  <a:pt x="211036" y="1558598"/>
                </a:cubicBezTo>
                <a:cubicBezTo>
                  <a:pt x="210268" y="1557384"/>
                  <a:pt x="208756" y="1556762"/>
                  <a:pt x="206502" y="1556730"/>
                </a:cubicBezTo>
                <a:lnTo>
                  <a:pt x="189129" y="1556730"/>
                </a:lnTo>
                <a:lnTo>
                  <a:pt x="194615" y="1527812"/>
                </a:lnTo>
                <a:lnTo>
                  <a:pt x="234544" y="1527812"/>
                </a:lnTo>
                <a:cubicBezTo>
                  <a:pt x="240976" y="1527888"/>
                  <a:pt x="245409" y="1529030"/>
                  <a:pt x="247841" y="1531237"/>
                </a:cubicBezTo>
                <a:cubicBezTo>
                  <a:pt x="250273" y="1533444"/>
                  <a:pt x="251428" y="1536259"/>
                  <a:pt x="251308" y="1539684"/>
                </a:cubicBezTo>
                <a:cubicBezTo>
                  <a:pt x="251251" y="1541345"/>
                  <a:pt x="250908" y="1543349"/>
                  <a:pt x="250279" y="1545696"/>
                </a:cubicBezTo>
                <a:cubicBezTo>
                  <a:pt x="249650" y="1548042"/>
                  <a:pt x="249079" y="1549894"/>
                  <a:pt x="248565" y="1551251"/>
                </a:cubicBezTo>
                <a:lnTo>
                  <a:pt x="249174" y="1551251"/>
                </a:lnTo>
                <a:cubicBezTo>
                  <a:pt x="254883" y="1543195"/>
                  <a:pt x="262135" y="1536700"/>
                  <a:pt x="270929" y="1531766"/>
                </a:cubicBezTo>
                <a:cubicBezTo>
                  <a:pt x="279724" y="1526831"/>
                  <a:pt x="289643" y="1524294"/>
                  <a:pt x="300685" y="1524155"/>
                </a:cubicBezTo>
                <a:close/>
                <a:moveTo>
                  <a:pt x="99048" y="1524155"/>
                </a:moveTo>
                <a:cubicBezTo>
                  <a:pt x="119758" y="1524451"/>
                  <a:pt x="135247" y="1529946"/>
                  <a:pt x="145515" y="1540640"/>
                </a:cubicBezTo>
                <a:cubicBezTo>
                  <a:pt x="155783" y="1551333"/>
                  <a:pt x="160910" y="1565445"/>
                  <a:pt x="160897" y="1582975"/>
                </a:cubicBezTo>
                <a:cubicBezTo>
                  <a:pt x="160681" y="1590006"/>
                  <a:pt x="159818" y="1596350"/>
                  <a:pt x="158308" y="1602006"/>
                </a:cubicBezTo>
                <a:cubicBezTo>
                  <a:pt x="156798" y="1607662"/>
                  <a:pt x="155936" y="1610655"/>
                  <a:pt x="155720" y="1610985"/>
                </a:cubicBezTo>
                <a:lnTo>
                  <a:pt x="48731" y="1610985"/>
                </a:lnTo>
                <a:cubicBezTo>
                  <a:pt x="48692" y="1611048"/>
                  <a:pt x="48540" y="1611836"/>
                  <a:pt x="48273" y="1613349"/>
                </a:cubicBezTo>
                <a:cubicBezTo>
                  <a:pt x="48006" y="1614861"/>
                  <a:pt x="47854" y="1616717"/>
                  <a:pt x="47816" y="1618916"/>
                </a:cubicBezTo>
                <a:cubicBezTo>
                  <a:pt x="47898" y="1629333"/>
                  <a:pt x="51316" y="1637786"/>
                  <a:pt x="58070" y="1644275"/>
                </a:cubicBezTo>
                <a:cubicBezTo>
                  <a:pt x="64823" y="1650764"/>
                  <a:pt x="74417" y="1654107"/>
                  <a:pt x="86850" y="1654304"/>
                </a:cubicBezTo>
                <a:cubicBezTo>
                  <a:pt x="95317" y="1654093"/>
                  <a:pt x="103184" y="1652617"/>
                  <a:pt x="110451" y="1649875"/>
                </a:cubicBezTo>
                <a:cubicBezTo>
                  <a:pt x="117718" y="1647133"/>
                  <a:pt x="123596" y="1644391"/>
                  <a:pt x="128084" y="1641649"/>
                </a:cubicBezTo>
                <a:cubicBezTo>
                  <a:pt x="132573" y="1638908"/>
                  <a:pt x="134883" y="1637431"/>
                  <a:pt x="135014" y="1637220"/>
                </a:cubicBezTo>
                <a:lnTo>
                  <a:pt x="145367" y="1666482"/>
                </a:lnTo>
                <a:cubicBezTo>
                  <a:pt x="145247" y="1666734"/>
                  <a:pt x="142509" y="1668497"/>
                  <a:pt x="137153" y="1671770"/>
                </a:cubicBezTo>
                <a:cubicBezTo>
                  <a:pt x="131798" y="1675044"/>
                  <a:pt x="124544" y="1678318"/>
                  <a:pt x="115394" y="1681591"/>
                </a:cubicBezTo>
                <a:cubicBezTo>
                  <a:pt x="106243" y="1684865"/>
                  <a:pt x="95915" y="1686628"/>
                  <a:pt x="84410" y="1686880"/>
                </a:cubicBezTo>
                <a:cubicBezTo>
                  <a:pt x="60056" y="1686444"/>
                  <a:pt x="41402" y="1680009"/>
                  <a:pt x="28449" y="1667577"/>
                </a:cubicBezTo>
                <a:cubicBezTo>
                  <a:pt x="15495" y="1655145"/>
                  <a:pt x="8959" y="1639331"/>
                  <a:pt x="8839" y="1620136"/>
                </a:cubicBezTo>
                <a:cubicBezTo>
                  <a:pt x="8993" y="1602353"/>
                  <a:pt x="12949" y="1586248"/>
                  <a:pt x="20707" y="1571820"/>
                </a:cubicBezTo>
                <a:cubicBezTo>
                  <a:pt x="28464" y="1557392"/>
                  <a:pt x="39102" y="1545892"/>
                  <a:pt x="52620" y="1537323"/>
                </a:cubicBezTo>
                <a:cubicBezTo>
                  <a:pt x="66138" y="1528753"/>
                  <a:pt x="81614" y="1524363"/>
                  <a:pt x="99048" y="1524155"/>
                </a:cubicBezTo>
                <a:close/>
                <a:moveTo>
                  <a:pt x="1472784" y="1466852"/>
                </a:moveTo>
                <a:lnTo>
                  <a:pt x="1535240" y="1466852"/>
                </a:lnTo>
                <a:lnTo>
                  <a:pt x="1503845" y="1630219"/>
                </a:lnTo>
                <a:cubicBezTo>
                  <a:pt x="1503382" y="1632252"/>
                  <a:pt x="1503014" y="1634284"/>
                  <a:pt x="1502741" y="1636317"/>
                </a:cubicBezTo>
                <a:cubicBezTo>
                  <a:pt x="1502467" y="1638349"/>
                  <a:pt x="1502328" y="1640077"/>
                  <a:pt x="1502321" y="1641500"/>
                </a:cubicBezTo>
                <a:cubicBezTo>
                  <a:pt x="1502372" y="1646117"/>
                  <a:pt x="1503566" y="1649230"/>
                  <a:pt x="1505903" y="1650837"/>
                </a:cubicBezTo>
                <a:cubicBezTo>
                  <a:pt x="1508240" y="1652444"/>
                  <a:pt x="1511415" y="1653193"/>
                  <a:pt x="1515428" y="1653085"/>
                </a:cubicBezTo>
                <a:cubicBezTo>
                  <a:pt x="1517587" y="1653072"/>
                  <a:pt x="1519288" y="1653022"/>
                  <a:pt x="1520533" y="1652933"/>
                </a:cubicBezTo>
                <a:cubicBezTo>
                  <a:pt x="1521778" y="1652844"/>
                  <a:pt x="1522413" y="1652793"/>
                  <a:pt x="1522438" y="1652780"/>
                </a:cubicBezTo>
                <a:lnTo>
                  <a:pt x="1516342" y="1683528"/>
                </a:lnTo>
                <a:cubicBezTo>
                  <a:pt x="1516222" y="1683566"/>
                  <a:pt x="1514863" y="1683718"/>
                  <a:pt x="1512266" y="1683985"/>
                </a:cubicBezTo>
                <a:cubicBezTo>
                  <a:pt x="1509668" y="1684251"/>
                  <a:pt x="1506557" y="1684403"/>
                  <a:pt x="1502931" y="1684441"/>
                </a:cubicBezTo>
                <a:cubicBezTo>
                  <a:pt x="1496583" y="1684575"/>
                  <a:pt x="1490331" y="1683834"/>
                  <a:pt x="1484175" y="1682220"/>
                </a:cubicBezTo>
                <a:cubicBezTo>
                  <a:pt x="1478019" y="1680606"/>
                  <a:pt x="1472895" y="1677317"/>
                  <a:pt x="1468803" y="1672353"/>
                </a:cubicBezTo>
                <a:cubicBezTo>
                  <a:pt x="1464711" y="1667389"/>
                  <a:pt x="1462587" y="1659950"/>
                  <a:pt x="1462431" y="1650036"/>
                </a:cubicBezTo>
                <a:cubicBezTo>
                  <a:pt x="1462431" y="1647743"/>
                  <a:pt x="1462583" y="1645241"/>
                  <a:pt x="1462887" y="1642529"/>
                </a:cubicBezTo>
                <a:cubicBezTo>
                  <a:pt x="1463192" y="1639817"/>
                  <a:pt x="1463649" y="1636933"/>
                  <a:pt x="1464258" y="1633878"/>
                </a:cubicBezTo>
                <a:lnTo>
                  <a:pt x="1491054" y="1495770"/>
                </a:lnTo>
                <a:lnTo>
                  <a:pt x="1466998" y="1495770"/>
                </a:lnTo>
                <a:close/>
                <a:moveTo>
                  <a:pt x="1210418" y="1466852"/>
                </a:moveTo>
                <a:lnTo>
                  <a:pt x="1249414" y="1466852"/>
                </a:lnTo>
                <a:lnTo>
                  <a:pt x="1242711" y="1501257"/>
                </a:lnTo>
                <a:lnTo>
                  <a:pt x="1203715" y="1501257"/>
                </a:lnTo>
                <a:close/>
                <a:moveTo>
                  <a:pt x="605752" y="1466852"/>
                </a:moveTo>
                <a:lnTo>
                  <a:pt x="668236" y="1466852"/>
                </a:lnTo>
                <a:lnTo>
                  <a:pt x="636232" y="1632960"/>
                </a:lnTo>
                <a:cubicBezTo>
                  <a:pt x="635915" y="1634516"/>
                  <a:pt x="635635" y="1636130"/>
                  <a:pt x="635394" y="1637800"/>
                </a:cubicBezTo>
                <a:cubicBezTo>
                  <a:pt x="635153" y="1639471"/>
                  <a:pt x="635026" y="1641008"/>
                  <a:pt x="635013" y="1642412"/>
                </a:cubicBezTo>
                <a:cubicBezTo>
                  <a:pt x="635064" y="1647069"/>
                  <a:pt x="636257" y="1650334"/>
                  <a:pt x="638594" y="1652208"/>
                </a:cubicBezTo>
                <a:cubicBezTo>
                  <a:pt x="640931" y="1654081"/>
                  <a:pt x="644106" y="1654983"/>
                  <a:pt x="648119" y="1654913"/>
                </a:cubicBezTo>
                <a:cubicBezTo>
                  <a:pt x="649999" y="1654888"/>
                  <a:pt x="651574" y="1654786"/>
                  <a:pt x="652844" y="1654609"/>
                </a:cubicBezTo>
                <a:cubicBezTo>
                  <a:pt x="654114" y="1654431"/>
                  <a:pt x="654774" y="1654330"/>
                  <a:pt x="654825" y="1654304"/>
                </a:cubicBezTo>
                <a:lnTo>
                  <a:pt x="649034" y="1683223"/>
                </a:lnTo>
                <a:cubicBezTo>
                  <a:pt x="648932" y="1683261"/>
                  <a:pt x="647535" y="1683414"/>
                  <a:pt x="644843" y="1683680"/>
                </a:cubicBezTo>
                <a:cubicBezTo>
                  <a:pt x="642150" y="1683946"/>
                  <a:pt x="638772" y="1684098"/>
                  <a:pt x="634708" y="1684137"/>
                </a:cubicBezTo>
                <a:cubicBezTo>
                  <a:pt x="624440" y="1684397"/>
                  <a:pt x="615868" y="1682735"/>
                  <a:pt x="608991" y="1679152"/>
                </a:cubicBezTo>
                <a:cubicBezTo>
                  <a:pt x="602114" y="1675569"/>
                  <a:pt x="598189" y="1668504"/>
                  <a:pt x="597218" y="1657958"/>
                </a:cubicBezTo>
                <a:lnTo>
                  <a:pt x="596608" y="1657958"/>
                </a:lnTo>
                <a:cubicBezTo>
                  <a:pt x="591084" y="1666222"/>
                  <a:pt x="583692" y="1673059"/>
                  <a:pt x="574434" y="1678470"/>
                </a:cubicBezTo>
                <a:cubicBezTo>
                  <a:pt x="565176" y="1683880"/>
                  <a:pt x="555193" y="1686683"/>
                  <a:pt x="544487" y="1686880"/>
                </a:cubicBezTo>
                <a:cubicBezTo>
                  <a:pt x="525497" y="1686652"/>
                  <a:pt x="510926" y="1680790"/>
                  <a:pt x="500774" y="1669292"/>
                </a:cubicBezTo>
                <a:cubicBezTo>
                  <a:pt x="490622" y="1657794"/>
                  <a:pt x="485495" y="1642024"/>
                  <a:pt x="485394" y="1621983"/>
                </a:cubicBezTo>
                <a:cubicBezTo>
                  <a:pt x="485618" y="1602440"/>
                  <a:pt x="489705" y="1585358"/>
                  <a:pt x="497655" y="1570735"/>
                </a:cubicBezTo>
                <a:cubicBezTo>
                  <a:pt x="505606" y="1556113"/>
                  <a:pt x="516080" y="1544726"/>
                  <a:pt x="529077" y="1536575"/>
                </a:cubicBezTo>
                <a:cubicBezTo>
                  <a:pt x="542073" y="1528424"/>
                  <a:pt x="556253" y="1524284"/>
                  <a:pt x="571615" y="1524155"/>
                </a:cubicBezTo>
                <a:cubicBezTo>
                  <a:pt x="580232" y="1524072"/>
                  <a:pt x="588448" y="1525759"/>
                  <a:pt x="596265" y="1529216"/>
                </a:cubicBezTo>
                <a:cubicBezTo>
                  <a:pt x="604082" y="1532673"/>
                  <a:pt x="610089" y="1538394"/>
                  <a:pt x="614287" y="1546380"/>
                </a:cubicBezTo>
                <a:lnTo>
                  <a:pt x="614896" y="1546380"/>
                </a:lnTo>
                <a:cubicBezTo>
                  <a:pt x="614890" y="1546272"/>
                  <a:pt x="614979" y="1545270"/>
                  <a:pt x="615163" y="1543373"/>
                </a:cubicBezTo>
                <a:cubicBezTo>
                  <a:pt x="615347" y="1541477"/>
                  <a:pt x="615664" y="1539333"/>
                  <a:pt x="616115" y="1536942"/>
                </a:cubicBezTo>
                <a:lnTo>
                  <a:pt x="624040" y="1495770"/>
                </a:lnTo>
                <a:lnTo>
                  <a:pt x="599961" y="1495770"/>
                </a:lnTo>
                <a:close/>
                <a:moveTo>
                  <a:pt x="429368" y="1466852"/>
                </a:moveTo>
                <a:lnTo>
                  <a:pt x="468364" y="1466852"/>
                </a:lnTo>
                <a:lnTo>
                  <a:pt x="461661" y="1501257"/>
                </a:lnTo>
                <a:lnTo>
                  <a:pt x="422665" y="1501257"/>
                </a:lnTo>
                <a:close/>
                <a:moveTo>
                  <a:pt x="402025" y="1239205"/>
                </a:moveTo>
                <a:cubicBezTo>
                  <a:pt x="395730" y="1239077"/>
                  <a:pt x="388023" y="1239672"/>
                  <a:pt x="378904" y="1240990"/>
                </a:cubicBezTo>
                <a:cubicBezTo>
                  <a:pt x="369785" y="1242308"/>
                  <a:pt x="361649" y="1245117"/>
                  <a:pt x="354496" y="1249418"/>
                </a:cubicBezTo>
                <a:cubicBezTo>
                  <a:pt x="347342" y="1253719"/>
                  <a:pt x="343566" y="1260279"/>
                  <a:pt x="343167" y="1269099"/>
                </a:cubicBezTo>
                <a:cubicBezTo>
                  <a:pt x="343129" y="1274374"/>
                  <a:pt x="344654" y="1278619"/>
                  <a:pt x="347741" y="1281835"/>
                </a:cubicBezTo>
                <a:cubicBezTo>
                  <a:pt x="350829" y="1285050"/>
                  <a:pt x="355709" y="1286703"/>
                  <a:pt x="362380" y="1286792"/>
                </a:cubicBezTo>
                <a:cubicBezTo>
                  <a:pt x="369471" y="1286615"/>
                  <a:pt x="376127" y="1284325"/>
                  <a:pt x="382349" y="1279922"/>
                </a:cubicBezTo>
                <a:cubicBezTo>
                  <a:pt x="388571" y="1275520"/>
                  <a:pt x="393894" y="1270067"/>
                  <a:pt x="398320" y="1263563"/>
                </a:cubicBezTo>
                <a:cubicBezTo>
                  <a:pt x="402746" y="1257059"/>
                  <a:pt x="405810" y="1250566"/>
                  <a:pt x="407514" y="1244085"/>
                </a:cubicBezTo>
                <a:lnTo>
                  <a:pt x="408734" y="1239205"/>
                </a:lnTo>
                <a:close/>
                <a:moveTo>
                  <a:pt x="585369" y="1185865"/>
                </a:moveTo>
                <a:cubicBezTo>
                  <a:pt x="572084" y="1186297"/>
                  <a:pt x="560553" y="1192370"/>
                  <a:pt x="550774" y="1204084"/>
                </a:cubicBezTo>
                <a:cubicBezTo>
                  <a:pt x="540995" y="1215798"/>
                  <a:pt x="535864" y="1230561"/>
                  <a:pt x="535381" y="1248373"/>
                </a:cubicBezTo>
                <a:cubicBezTo>
                  <a:pt x="535331" y="1258080"/>
                  <a:pt x="537794" y="1266186"/>
                  <a:pt x="542773" y="1272691"/>
                </a:cubicBezTo>
                <a:cubicBezTo>
                  <a:pt x="547751" y="1279196"/>
                  <a:pt x="555549" y="1282575"/>
                  <a:pt x="566166" y="1282829"/>
                </a:cubicBezTo>
                <a:cubicBezTo>
                  <a:pt x="574076" y="1282788"/>
                  <a:pt x="581828" y="1280330"/>
                  <a:pt x="589421" y="1275455"/>
                </a:cubicBezTo>
                <a:cubicBezTo>
                  <a:pt x="597015" y="1270580"/>
                  <a:pt x="603322" y="1263536"/>
                  <a:pt x="608342" y="1254325"/>
                </a:cubicBezTo>
                <a:cubicBezTo>
                  <a:pt x="613361" y="1245113"/>
                  <a:pt x="615965" y="1233982"/>
                  <a:pt x="616153" y="1220930"/>
                </a:cubicBezTo>
                <a:cubicBezTo>
                  <a:pt x="616071" y="1209998"/>
                  <a:pt x="613340" y="1201447"/>
                  <a:pt x="607962" y="1195279"/>
                </a:cubicBezTo>
                <a:cubicBezTo>
                  <a:pt x="602583" y="1189111"/>
                  <a:pt x="595052" y="1185973"/>
                  <a:pt x="585369" y="1185865"/>
                </a:cubicBezTo>
                <a:close/>
                <a:moveTo>
                  <a:pt x="98108" y="1185865"/>
                </a:moveTo>
                <a:cubicBezTo>
                  <a:pt x="90298" y="1185912"/>
                  <a:pt x="82617" y="1188392"/>
                  <a:pt x="75067" y="1193307"/>
                </a:cubicBezTo>
                <a:cubicBezTo>
                  <a:pt x="67517" y="1198221"/>
                  <a:pt x="61236" y="1205287"/>
                  <a:pt x="56226" y="1214504"/>
                </a:cubicBezTo>
                <a:cubicBezTo>
                  <a:pt x="51216" y="1223722"/>
                  <a:pt x="48615" y="1234808"/>
                  <a:pt x="48425" y="1247763"/>
                </a:cubicBezTo>
                <a:cubicBezTo>
                  <a:pt x="48508" y="1258696"/>
                  <a:pt x="51238" y="1267247"/>
                  <a:pt x="56617" y="1273415"/>
                </a:cubicBezTo>
                <a:cubicBezTo>
                  <a:pt x="61995" y="1279583"/>
                  <a:pt x="69526" y="1282721"/>
                  <a:pt x="79210" y="1282829"/>
                </a:cubicBezTo>
                <a:cubicBezTo>
                  <a:pt x="88076" y="1282671"/>
                  <a:pt x="96253" y="1279735"/>
                  <a:pt x="103741" y="1274020"/>
                </a:cubicBezTo>
                <a:cubicBezTo>
                  <a:pt x="111229" y="1268306"/>
                  <a:pt x="117261" y="1260762"/>
                  <a:pt x="121837" y="1251389"/>
                </a:cubicBezTo>
                <a:cubicBezTo>
                  <a:pt x="126413" y="1242015"/>
                  <a:pt x="128765" y="1231761"/>
                  <a:pt x="128892" y="1220625"/>
                </a:cubicBezTo>
                <a:cubicBezTo>
                  <a:pt x="128943" y="1210906"/>
                  <a:pt x="126480" y="1202749"/>
                  <a:pt x="121501" y="1196156"/>
                </a:cubicBezTo>
                <a:cubicBezTo>
                  <a:pt x="116523" y="1189562"/>
                  <a:pt x="108725" y="1186132"/>
                  <a:pt x="98108" y="1185865"/>
                </a:cubicBezTo>
                <a:close/>
                <a:moveTo>
                  <a:pt x="1050633" y="1182512"/>
                </a:moveTo>
                <a:cubicBezTo>
                  <a:pt x="1040728" y="1182639"/>
                  <a:pt x="1031872" y="1185741"/>
                  <a:pt x="1024064" y="1191819"/>
                </a:cubicBezTo>
                <a:cubicBezTo>
                  <a:pt x="1016256" y="1197896"/>
                  <a:pt x="1010373" y="1206186"/>
                  <a:pt x="1006415" y="1216688"/>
                </a:cubicBezTo>
                <a:lnTo>
                  <a:pt x="1074724" y="1216688"/>
                </a:lnTo>
                <a:cubicBezTo>
                  <a:pt x="1074750" y="1216561"/>
                  <a:pt x="1074852" y="1215594"/>
                  <a:pt x="1075030" y="1213789"/>
                </a:cubicBezTo>
                <a:cubicBezTo>
                  <a:pt x="1075208" y="1211983"/>
                  <a:pt x="1075309" y="1210102"/>
                  <a:pt x="1075335" y="1208144"/>
                </a:cubicBezTo>
                <a:cubicBezTo>
                  <a:pt x="1075239" y="1200000"/>
                  <a:pt x="1072990" y="1193707"/>
                  <a:pt x="1068587" y="1189263"/>
                </a:cubicBezTo>
                <a:cubicBezTo>
                  <a:pt x="1064184" y="1184820"/>
                  <a:pt x="1058200" y="1182569"/>
                  <a:pt x="1050633" y="1182512"/>
                </a:cubicBezTo>
                <a:close/>
                <a:moveTo>
                  <a:pt x="764883" y="1182512"/>
                </a:moveTo>
                <a:cubicBezTo>
                  <a:pt x="754978" y="1182639"/>
                  <a:pt x="746122" y="1185741"/>
                  <a:pt x="738314" y="1191819"/>
                </a:cubicBezTo>
                <a:cubicBezTo>
                  <a:pt x="730506" y="1197896"/>
                  <a:pt x="724623" y="1206186"/>
                  <a:pt x="720665" y="1216688"/>
                </a:cubicBezTo>
                <a:lnTo>
                  <a:pt x="788974" y="1216688"/>
                </a:lnTo>
                <a:cubicBezTo>
                  <a:pt x="789000" y="1216561"/>
                  <a:pt x="789101" y="1215594"/>
                  <a:pt x="789280" y="1213789"/>
                </a:cubicBezTo>
                <a:cubicBezTo>
                  <a:pt x="789457" y="1211983"/>
                  <a:pt x="789559" y="1210102"/>
                  <a:pt x="789585" y="1208144"/>
                </a:cubicBezTo>
                <a:cubicBezTo>
                  <a:pt x="789489" y="1200000"/>
                  <a:pt x="787240" y="1193707"/>
                  <a:pt x="782837" y="1189263"/>
                </a:cubicBezTo>
                <a:cubicBezTo>
                  <a:pt x="778434" y="1184820"/>
                  <a:pt x="772450" y="1182569"/>
                  <a:pt x="764883" y="1182512"/>
                </a:cubicBezTo>
                <a:close/>
                <a:moveTo>
                  <a:pt x="222276" y="1156337"/>
                </a:moveTo>
                <a:lnTo>
                  <a:pt x="284721" y="1156337"/>
                </a:lnTo>
                <a:lnTo>
                  <a:pt x="264300" y="1261485"/>
                </a:lnTo>
                <a:cubicBezTo>
                  <a:pt x="263982" y="1263041"/>
                  <a:pt x="263703" y="1264655"/>
                  <a:pt x="263462" y="1266325"/>
                </a:cubicBezTo>
                <a:cubicBezTo>
                  <a:pt x="263220" y="1267996"/>
                  <a:pt x="263093" y="1269533"/>
                  <a:pt x="263081" y="1270937"/>
                </a:cubicBezTo>
                <a:cubicBezTo>
                  <a:pt x="263132" y="1275594"/>
                  <a:pt x="264325" y="1278859"/>
                  <a:pt x="266662" y="1280733"/>
                </a:cubicBezTo>
                <a:cubicBezTo>
                  <a:pt x="268999" y="1282607"/>
                  <a:pt x="272174" y="1283509"/>
                  <a:pt x="276187" y="1283439"/>
                </a:cubicBezTo>
                <a:cubicBezTo>
                  <a:pt x="278067" y="1283413"/>
                  <a:pt x="279642" y="1283312"/>
                  <a:pt x="280912" y="1283134"/>
                </a:cubicBezTo>
                <a:cubicBezTo>
                  <a:pt x="282181" y="1282956"/>
                  <a:pt x="282842" y="1282854"/>
                  <a:pt x="282893" y="1282829"/>
                </a:cubicBezTo>
                <a:lnTo>
                  <a:pt x="277406" y="1311748"/>
                </a:lnTo>
                <a:cubicBezTo>
                  <a:pt x="277254" y="1311786"/>
                  <a:pt x="275806" y="1311939"/>
                  <a:pt x="273063" y="1312205"/>
                </a:cubicBezTo>
                <a:cubicBezTo>
                  <a:pt x="270320" y="1312471"/>
                  <a:pt x="267195" y="1312623"/>
                  <a:pt x="263690" y="1312662"/>
                </a:cubicBezTo>
                <a:cubicBezTo>
                  <a:pt x="257342" y="1312816"/>
                  <a:pt x="251090" y="1312237"/>
                  <a:pt x="244934" y="1310925"/>
                </a:cubicBezTo>
                <a:cubicBezTo>
                  <a:pt x="238778" y="1309613"/>
                  <a:pt x="233654" y="1306644"/>
                  <a:pt x="229562" y="1302017"/>
                </a:cubicBezTo>
                <a:cubicBezTo>
                  <a:pt x="225470" y="1297390"/>
                  <a:pt x="223346" y="1290181"/>
                  <a:pt x="223190" y="1280390"/>
                </a:cubicBezTo>
                <a:cubicBezTo>
                  <a:pt x="223190" y="1278243"/>
                  <a:pt x="223342" y="1275829"/>
                  <a:pt x="223647" y="1273148"/>
                </a:cubicBezTo>
                <a:cubicBezTo>
                  <a:pt x="223951" y="1270467"/>
                  <a:pt x="224408" y="1267596"/>
                  <a:pt x="225017" y="1264534"/>
                </a:cubicBezTo>
                <a:lnTo>
                  <a:pt x="240547" y="1185255"/>
                </a:lnTo>
                <a:lnTo>
                  <a:pt x="216484" y="1185255"/>
                </a:lnTo>
                <a:close/>
                <a:moveTo>
                  <a:pt x="1215691" y="1152680"/>
                </a:moveTo>
                <a:cubicBezTo>
                  <a:pt x="1224654" y="1152655"/>
                  <a:pt x="1233295" y="1153854"/>
                  <a:pt x="1241616" y="1156277"/>
                </a:cubicBezTo>
                <a:cubicBezTo>
                  <a:pt x="1249936" y="1158699"/>
                  <a:pt x="1256547" y="1162492"/>
                  <a:pt x="1261449" y="1167655"/>
                </a:cubicBezTo>
                <a:cubicBezTo>
                  <a:pt x="1266351" y="1172818"/>
                  <a:pt x="1268156" y="1179498"/>
                  <a:pt x="1266863" y="1187696"/>
                </a:cubicBezTo>
                <a:lnTo>
                  <a:pt x="1263511" y="1204771"/>
                </a:lnTo>
                <a:lnTo>
                  <a:pt x="1230314" y="1204771"/>
                </a:lnTo>
                <a:lnTo>
                  <a:pt x="1231837" y="1195624"/>
                </a:lnTo>
                <a:cubicBezTo>
                  <a:pt x="1232313" y="1190434"/>
                  <a:pt x="1230142" y="1187016"/>
                  <a:pt x="1225326" y="1185371"/>
                </a:cubicBezTo>
                <a:cubicBezTo>
                  <a:pt x="1220509" y="1183725"/>
                  <a:pt x="1215670" y="1182976"/>
                  <a:pt x="1210809" y="1183122"/>
                </a:cubicBezTo>
                <a:cubicBezTo>
                  <a:pt x="1203016" y="1183122"/>
                  <a:pt x="1196633" y="1184494"/>
                  <a:pt x="1191662" y="1187238"/>
                </a:cubicBezTo>
                <a:cubicBezTo>
                  <a:pt x="1186691" y="1189983"/>
                  <a:pt x="1184123" y="1194099"/>
                  <a:pt x="1183958" y="1199587"/>
                </a:cubicBezTo>
                <a:cubicBezTo>
                  <a:pt x="1184339" y="1205971"/>
                  <a:pt x="1188149" y="1210775"/>
                  <a:pt x="1195388" y="1213999"/>
                </a:cubicBezTo>
                <a:cubicBezTo>
                  <a:pt x="1202627" y="1217224"/>
                  <a:pt x="1211009" y="1220360"/>
                  <a:pt x="1220534" y="1223409"/>
                </a:cubicBezTo>
                <a:cubicBezTo>
                  <a:pt x="1230059" y="1226457"/>
                  <a:pt x="1238441" y="1230908"/>
                  <a:pt x="1245680" y="1236763"/>
                </a:cubicBezTo>
                <a:cubicBezTo>
                  <a:pt x="1252919" y="1242617"/>
                  <a:pt x="1256729" y="1251366"/>
                  <a:pt x="1257110" y="1263009"/>
                </a:cubicBezTo>
                <a:cubicBezTo>
                  <a:pt x="1256737" y="1279059"/>
                  <a:pt x="1249946" y="1291754"/>
                  <a:pt x="1236738" y="1301093"/>
                </a:cubicBezTo>
                <a:cubicBezTo>
                  <a:pt x="1223529" y="1310432"/>
                  <a:pt x="1206139" y="1315202"/>
                  <a:pt x="1184568" y="1315405"/>
                </a:cubicBezTo>
                <a:cubicBezTo>
                  <a:pt x="1175395" y="1315461"/>
                  <a:pt x="1165961" y="1314198"/>
                  <a:pt x="1156265" y="1311616"/>
                </a:cubicBezTo>
                <a:cubicBezTo>
                  <a:pt x="1146570" y="1309034"/>
                  <a:pt x="1138668" y="1304793"/>
                  <a:pt x="1132560" y="1298894"/>
                </a:cubicBezTo>
                <a:cubicBezTo>
                  <a:pt x="1126451" y="1292995"/>
                  <a:pt x="1124191" y="1285099"/>
                  <a:pt x="1125779" y="1275206"/>
                </a:cubicBezTo>
                <a:lnTo>
                  <a:pt x="1128827" y="1259960"/>
                </a:lnTo>
                <a:lnTo>
                  <a:pt x="1161730" y="1259960"/>
                </a:lnTo>
                <a:lnTo>
                  <a:pt x="1160207" y="1267888"/>
                </a:lnTo>
                <a:cubicBezTo>
                  <a:pt x="1159405" y="1272806"/>
                  <a:pt x="1160672" y="1276521"/>
                  <a:pt x="1164008" y="1279034"/>
                </a:cubicBezTo>
                <a:cubicBezTo>
                  <a:pt x="1167345" y="1281547"/>
                  <a:pt x="1171477" y="1283229"/>
                  <a:pt x="1176405" y="1284082"/>
                </a:cubicBezTo>
                <a:cubicBezTo>
                  <a:pt x="1181334" y="1284934"/>
                  <a:pt x="1185783" y="1285330"/>
                  <a:pt x="1189755" y="1285268"/>
                </a:cubicBezTo>
                <a:cubicBezTo>
                  <a:pt x="1198852" y="1285185"/>
                  <a:pt x="1205984" y="1283521"/>
                  <a:pt x="1211152" y="1280275"/>
                </a:cubicBezTo>
                <a:cubicBezTo>
                  <a:pt x="1216321" y="1277029"/>
                  <a:pt x="1218952" y="1272696"/>
                  <a:pt x="1219048" y="1267278"/>
                </a:cubicBezTo>
                <a:cubicBezTo>
                  <a:pt x="1218668" y="1261111"/>
                  <a:pt x="1214874" y="1256369"/>
                  <a:pt x="1207665" y="1253052"/>
                </a:cubicBezTo>
                <a:cubicBezTo>
                  <a:pt x="1200457" y="1249734"/>
                  <a:pt x="1192110" y="1246422"/>
                  <a:pt x="1182624" y="1243114"/>
                </a:cubicBezTo>
                <a:cubicBezTo>
                  <a:pt x="1173139" y="1239806"/>
                  <a:pt x="1164792" y="1235083"/>
                  <a:pt x="1157583" y="1228945"/>
                </a:cubicBezTo>
                <a:cubicBezTo>
                  <a:pt x="1150374" y="1222807"/>
                  <a:pt x="1146580" y="1213834"/>
                  <a:pt x="1146201" y="1202027"/>
                </a:cubicBezTo>
                <a:cubicBezTo>
                  <a:pt x="1146415" y="1190770"/>
                  <a:pt x="1149844" y="1181495"/>
                  <a:pt x="1156488" y="1174201"/>
                </a:cubicBezTo>
                <a:cubicBezTo>
                  <a:pt x="1163133" y="1166908"/>
                  <a:pt x="1171709" y="1161493"/>
                  <a:pt x="1182218" y="1157957"/>
                </a:cubicBezTo>
                <a:cubicBezTo>
                  <a:pt x="1192727" y="1154422"/>
                  <a:pt x="1203885" y="1152663"/>
                  <a:pt x="1215691" y="1152680"/>
                </a:cubicBezTo>
                <a:close/>
                <a:moveTo>
                  <a:pt x="1051548" y="1152680"/>
                </a:moveTo>
                <a:cubicBezTo>
                  <a:pt x="1072258" y="1152976"/>
                  <a:pt x="1087747" y="1158471"/>
                  <a:pt x="1098015" y="1169165"/>
                </a:cubicBezTo>
                <a:cubicBezTo>
                  <a:pt x="1108283" y="1179858"/>
                  <a:pt x="1113410" y="1193970"/>
                  <a:pt x="1113397" y="1211500"/>
                </a:cubicBezTo>
                <a:cubicBezTo>
                  <a:pt x="1113181" y="1218531"/>
                  <a:pt x="1112318" y="1224875"/>
                  <a:pt x="1110808" y="1230531"/>
                </a:cubicBezTo>
                <a:cubicBezTo>
                  <a:pt x="1109298" y="1236187"/>
                  <a:pt x="1108436" y="1239180"/>
                  <a:pt x="1108220" y="1239510"/>
                </a:cubicBezTo>
                <a:lnTo>
                  <a:pt x="1001231" y="1239510"/>
                </a:lnTo>
                <a:cubicBezTo>
                  <a:pt x="1001192" y="1239573"/>
                  <a:pt x="1001040" y="1240361"/>
                  <a:pt x="1000773" y="1241874"/>
                </a:cubicBezTo>
                <a:cubicBezTo>
                  <a:pt x="1000506" y="1243386"/>
                  <a:pt x="1000354" y="1245242"/>
                  <a:pt x="1000316" y="1247441"/>
                </a:cubicBezTo>
                <a:cubicBezTo>
                  <a:pt x="1000398" y="1257858"/>
                  <a:pt x="1003816" y="1266311"/>
                  <a:pt x="1010570" y="1272800"/>
                </a:cubicBezTo>
                <a:cubicBezTo>
                  <a:pt x="1017323" y="1279289"/>
                  <a:pt x="1026917" y="1282632"/>
                  <a:pt x="1039350" y="1282829"/>
                </a:cubicBezTo>
                <a:cubicBezTo>
                  <a:pt x="1047817" y="1282618"/>
                  <a:pt x="1055684" y="1281142"/>
                  <a:pt x="1062951" y="1278400"/>
                </a:cubicBezTo>
                <a:cubicBezTo>
                  <a:pt x="1070218" y="1275658"/>
                  <a:pt x="1076096" y="1272916"/>
                  <a:pt x="1080584" y="1270174"/>
                </a:cubicBezTo>
                <a:cubicBezTo>
                  <a:pt x="1085073" y="1267433"/>
                  <a:pt x="1087383" y="1265956"/>
                  <a:pt x="1087514" y="1265745"/>
                </a:cubicBezTo>
                <a:lnTo>
                  <a:pt x="1097867" y="1295007"/>
                </a:lnTo>
                <a:cubicBezTo>
                  <a:pt x="1097747" y="1295259"/>
                  <a:pt x="1095009" y="1297022"/>
                  <a:pt x="1089653" y="1300295"/>
                </a:cubicBezTo>
                <a:cubicBezTo>
                  <a:pt x="1084298" y="1303569"/>
                  <a:pt x="1077044" y="1306843"/>
                  <a:pt x="1067894" y="1310116"/>
                </a:cubicBezTo>
                <a:cubicBezTo>
                  <a:pt x="1058743" y="1313390"/>
                  <a:pt x="1048415" y="1315153"/>
                  <a:pt x="1036910" y="1315405"/>
                </a:cubicBezTo>
                <a:cubicBezTo>
                  <a:pt x="1012556" y="1314969"/>
                  <a:pt x="993902" y="1308534"/>
                  <a:pt x="980949" y="1296102"/>
                </a:cubicBezTo>
                <a:cubicBezTo>
                  <a:pt x="967995" y="1283670"/>
                  <a:pt x="961459" y="1267856"/>
                  <a:pt x="961339" y="1248661"/>
                </a:cubicBezTo>
                <a:cubicBezTo>
                  <a:pt x="961493" y="1230878"/>
                  <a:pt x="965449" y="1214773"/>
                  <a:pt x="973207" y="1200345"/>
                </a:cubicBezTo>
                <a:cubicBezTo>
                  <a:pt x="980964" y="1185917"/>
                  <a:pt x="991602" y="1174417"/>
                  <a:pt x="1005120" y="1165848"/>
                </a:cubicBezTo>
                <a:cubicBezTo>
                  <a:pt x="1018638" y="1157278"/>
                  <a:pt x="1034114" y="1152888"/>
                  <a:pt x="1051548" y="1152680"/>
                </a:cubicBezTo>
                <a:close/>
                <a:moveTo>
                  <a:pt x="765798" y="1152680"/>
                </a:moveTo>
                <a:cubicBezTo>
                  <a:pt x="786508" y="1152976"/>
                  <a:pt x="801997" y="1158471"/>
                  <a:pt x="812265" y="1169165"/>
                </a:cubicBezTo>
                <a:cubicBezTo>
                  <a:pt x="822533" y="1179858"/>
                  <a:pt x="827660" y="1193970"/>
                  <a:pt x="827647" y="1211500"/>
                </a:cubicBezTo>
                <a:cubicBezTo>
                  <a:pt x="827431" y="1218531"/>
                  <a:pt x="826568" y="1224875"/>
                  <a:pt x="825058" y="1230531"/>
                </a:cubicBezTo>
                <a:cubicBezTo>
                  <a:pt x="823548" y="1236187"/>
                  <a:pt x="822686" y="1239180"/>
                  <a:pt x="822470" y="1239510"/>
                </a:cubicBezTo>
                <a:lnTo>
                  <a:pt x="715481" y="1239510"/>
                </a:lnTo>
                <a:cubicBezTo>
                  <a:pt x="715442" y="1239573"/>
                  <a:pt x="715290" y="1240361"/>
                  <a:pt x="715023" y="1241874"/>
                </a:cubicBezTo>
                <a:cubicBezTo>
                  <a:pt x="714756" y="1243386"/>
                  <a:pt x="714604" y="1245242"/>
                  <a:pt x="714566" y="1247441"/>
                </a:cubicBezTo>
                <a:cubicBezTo>
                  <a:pt x="714648" y="1257858"/>
                  <a:pt x="718066" y="1266311"/>
                  <a:pt x="724820" y="1272800"/>
                </a:cubicBezTo>
                <a:cubicBezTo>
                  <a:pt x="731573" y="1279289"/>
                  <a:pt x="741167" y="1282632"/>
                  <a:pt x="753600" y="1282829"/>
                </a:cubicBezTo>
                <a:cubicBezTo>
                  <a:pt x="762067" y="1282618"/>
                  <a:pt x="769934" y="1281142"/>
                  <a:pt x="777201" y="1278400"/>
                </a:cubicBezTo>
                <a:cubicBezTo>
                  <a:pt x="784468" y="1275658"/>
                  <a:pt x="790346" y="1272916"/>
                  <a:pt x="794834" y="1270174"/>
                </a:cubicBezTo>
                <a:cubicBezTo>
                  <a:pt x="799323" y="1267433"/>
                  <a:pt x="801633" y="1265956"/>
                  <a:pt x="801764" y="1265745"/>
                </a:cubicBezTo>
                <a:lnTo>
                  <a:pt x="812117" y="1295007"/>
                </a:lnTo>
                <a:cubicBezTo>
                  <a:pt x="811997" y="1295259"/>
                  <a:pt x="809259" y="1297022"/>
                  <a:pt x="803903" y="1300295"/>
                </a:cubicBezTo>
                <a:cubicBezTo>
                  <a:pt x="798548" y="1303569"/>
                  <a:pt x="791294" y="1306843"/>
                  <a:pt x="782144" y="1310116"/>
                </a:cubicBezTo>
                <a:cubicBezTo>
                  <a:pt x="772993" y="1313390"/>
                  <a:pt x="762665" y="1315153"/>
                  <a:pt x="751160" y="1315405"/>
                </a:cubicBezTo>
                <a:cubicBezTo>
                  <a:pt x="726806" y="1314969"/>
                  <a:pt x="708152" y="1308534"/>
                  <a:pt x="695198" y="1296102"/>
                </a:cubicBezTo>
                <a:cubicBezTo>
                  <a:pt x="682245" y="1283670"/>
                  <a:pt x="675709" y="1267856"/>
                  <a:pt x="675589" y="1248661"/>
                </a:cubicBezTo>
                <a:cubicBezTo>
                  <a:pt x="675743" y="1230878"/>
                  <a:pt x="679699" y="1214773"/>
                  <a:pt x="687457" y="1200345"/>
                </a:cubicBezTo>
                <a:cubicBezTo>
                  <a:pt x="695214" y="1185917"/>
                  <a:pt x="705852" y="1174417"/>
                  <a:pt x="719370" y="1165848"/>
                </a:cubicBezTo>
                <a:cubicBezTo>
                  <a:pt x="732888" y="1157278"/>
                  <a:pt x="748364" y="1152888"/>
                  <a:pt x="765798" y="1152680"/>
                </a:cubicBezTo>
                <a:close/>
                <a:moveTo>
                  <a:pt x="397755" y="1152680"/>
                </a:moveTo>
                <a:cubicBezTo>
                  <a:pt x="407079" y="1152610"/>
                  <a:pt x="415961" y="1154035"/>
                  <a:pt x="424400" y="1156954"/>
                </a:cubicBezTo>
                <a:cubicBezTo>
                  <a:pt x="432840" y="1159874"/>
                  <a:pt x="439755" y="1164706"/>
                  <a:pt x="445147" y="1171452"/>
                </a:cubicBezTo>
                <a:cubicBezTo>
                  <a:pt x="450538" y="1178198"/>
                  <a:pt x="453324" y="1187275"/>
                  <a:pt x="453504" y="1198684"/>
                </a:cubicBezTo>
                <a:cubicBezTo>
                  <a:pt x="453347" y="1204995"/>
                  <a:pt x="452241" y="1212911"/>
                  <a:pt x="450189" y="1222433"/>
                </a:cubicBezTo>
                <a:cubicBezTo>
                  <a:pt x="448136" y="1231955"/>
                  <a:pt x="446084" y="1241222"/>
                  <a:pt x="444031" y="1250235"/>
                </a:cubicBezTo>
                <a:cubicBezTo>
                  <a:pt x="441979" y="1259248"/>
                  <a:pt x="440873" y="1266147"/>
                  <a:pt x="440716" y="1270931"/>
                </a:cubicBezTo>
                <a:cubicBezTo>
                  <a:pt x="440766" y="1275590"/>
                  <a:pt x="441959" y="1278857"/>
                  <a:pt x="444293" y="1280731"/>
                </a:cubicBezTo>
                <a:cubicBezTo>
                  <a:pt x="446628" y="1282606"/>
                  <a:pt x="449800" y="1283509"/>
                  <a:pt x="453809" y="1283439"/>
                </a:cubicBezTo>
                <a:cubicBezTo>
                  <a:pt x="455689" y="1283413"/>
                  <a:pt x="457264" y="1283312"/>
                  <a:pt x="458534" y="1283134"/>
                </a:cubicBezTo>
                <a:cubicBezTo>
                  <a:pt x="459804" y="1282956"/>
                  <a:pt x="460464" y="1282854"/>
                  <a:pt x="460515" y="1282829"/>
                </a:cubicBezTo>
                <a:lnTo>
                  <a:pt x="455028" y="1311748"/>
                </a:lnTo>
                <a:cubicBezTo>
                  <a:pt x="455060" y="1311786"/>
                  <a:pt x="453779" y="1311939"/>
                  <a:pt x="451183" y="1312205"/>
                </a:cubicBezTo>
                <a:cubicBezTo>
                  <a:pt x="448588" y="1312471"/>
                  <a:pt x="444490" y="1312623"/>
                  <a:pt x="438889" y="1312662"/>
                </a:cubicBezTo>
                <a:cubicBezTo>
                  <a:pt x="430070" y="1312922"/>
                  <a:pt x="422201" y="1311260"/>
                  <a:pt x="415282" y="1307677"/>
                </a:cubicBezTo>
                <a:cubicBezTo>
                  <a:pt x="408363" y="1304095"/>
                  <a:pt x="404147" y="1297031"/>
                  <a:pt x="402635" y="1286487"/>
                </a:cubicBezTo>
                <a:lnTo>
                  <a:pt x="402025" y="1286487"/>
                </a:lnTo>
                <a:cubicBezTo>
                  <a:pt x="402091" y="1286844"/>
                  <a:pt x="400061" y="1289343"/>
                  <a:pt x="395937" y="1293984"/>
                </a:cubicBezTo>
                <a:cubicBezTo>
                  <a:pt x="391812" y="1298625"/>
                  <a:pt x="385807" y="1303266"/>
                  <a:pt x="377921" y="1307907"/>
                </a:cubicBezTo>
                <a:cubicBezTo>
                  <a:pt x="370036" y="1312549"/>
                  <a:pt x="360484" y="1315048"/>
                  <a:pt x="349266" y="1315405"/>
                </a:cubicBezTo>
                <a:cubicBezTo>
                  <a:pt x="337018" y="1315399"/>
                  <a:pt x="326637" y="1312062"/>
                  <a:pt x="318123" y="1305395"/>
                </a:cubicBezTo>
                <a:cubicBezTo>
                  <a:pt x="309609" y="1298727"/>
                  <a:pt x="305168" y="1288764"/>
                  <a:pt x="304800" y="1275505"/>
                </a:cubicBezTo>
                <a:cubicBezTo>
                  <a:pt x="305015" y="1263749"/>
                  <a:pt x="308451" y="1253993"/>
                  <a:pt x="315107" y="1246236"/>
                </a:cubicBezTo>
                <a:cubicBezTo>
                  <a:pt x="321764" y="1238479"/>
                  <a:pt x="330352" y="1232373"/>
                  <a:pt x="340871" y="1227918"/>
                </a:cubicBezTo>
                <a:cubicBezTo>
                  <a:pt x="351390" y="1223463"/>
                  <a:pt x="362551" y="1220311"/>
                  <a:pt x="374354" y="1218461"/>
                </a:cubicBezTo>
                <a:cubicBezTo>
                  <a:pt x="386156" y="1216611"/>
                  <a:pt x="397312" y="1215715"/>
                  <a:pt x="407819" y="1215773"/>
                </a:cubicBezTo>
                <a:lnTo>
                  <a:pt x="413308" y="1215773"/>
                </a:lnTo>
                <a:cubicBezTo>
                  <a:pt x="413385" y="1215506"/>
                  <a:pt x="413689" y="1213904"/>
                  <a:pt x="414223" y="1210967"/>
                </a:cubicBezTo>
                <a:cubicBezTo>
                  <a:pt x="414757" y="1208030"/>
                  <a:pt x="415062" y="1205359"/>
                  <a:pt x="415138" y="1202956"/>
                </a:cubicBezTo>
                <a:cubicBezTo>
                  <a:pt x="415119" y="1196815"/>
                  <a:pt x="413022" y="1192085"/>
                  <a:pt x="408848" y="1188766"/>
                </a:cubicBezTo>
                <a:cubicBezTo>
                  <a:pt x="404674" y="1185448"/>
                  <a:pt x="398537" y="1183769"/>
                  <a:pt x="390436" y="1183731"/>
                </a:cubicBezTo>
                <a:cubicBezTo>
                  <a:pt x="382663" y="1183908"/>
                  <a:pt x="375269" y="1185148"/>
                  <a:pt x="368253" y="1187450"/>
                </a:cubicBezTo>
                <a:cubicBezTo>
                  <a:pt x="361237" y="1189752"/>
                  <a:pt x="355492" y="1192053"/>
                  <a:pt x="351017" y="1194355"/>
                </a:cubicBezTo>
                <a:cubicBezTo>
                  <a:pt x="346542" y="1196657"/>
                  <a:pt x="344231" y="1197897"/>
                  <a:pt x="344082" y="1198074"/>
                </a:cubicBezTo>
                <a:lnTo>
                  <a:pt x="335250" y="1169423"/>
                </a:lnTo>
                <a:cubicBezTo>
                  <a:pt x="335400" y="1169216"/>
                  <a:pt x="338317" y="1167769"/>
                  <a:pt x="344000" y="1165082"/>
                </a:cubicBezTo>
                <a:cubicBezTo>
                  <a:pt x="349684" y="1162395"/>
                  <a:pt x="357230" y="1159708"/>
                  <a:pt x="366641" y="1157021"/>
                </a:cubicBezTo>
                <a:cubicBezTo>
                  <a:pt x="376051" y="1154333"/>
                  <a:pt x="386423" y="1152886"/>
                  <a:pt x="397755" y="1152680"/>
                </a:cubicBezTo>
                <a:close/>
                <a:moveTo>
                  <a:pt x="891207" y="1113970"/>
                </a:moveTo>
                <a:lnTo>
                  <a:pt x="928383" y="1113970"/>
                </a:lnTo>
                <a:lnTo>
                  <a:pt x="920153" y="1156337"/>
                </a:lnTo>
                <a:lnTo>
                  <a:pt x="955815" y="1156337"/>
                </a:lnTo>
                <a:lnTo>
                  <a:pt x="950328" y="1185255"/>
                </a:lnTo>
                <a:lnTo>
                  <a:pt x="914667" y="1185255"/>
                </a:lnTo>
                <a:lnTo>
                  <a:pt x="902170" y="1250508"/>
                </a:lnTo>
                <a:cubicBezTo>
                  <a:pt x="901865" y="1252388"/>
                  <a:pt x="901637" y="1254269"/>
                  <a:pt x="901484" y="1256149"/>
                </a:cubicBezTo>
                <a:cubicBezTo>
                  <a:pt x="901332" y="1258029"/>
                  <a:pt x="901256" y="1259605"/>
                  <a:pt x="901256" y="1260875"/>
                </a:cubicBezTo>
                <a:cubicBezTo>
                  <a:pt x="901567" y="1269623"/>
                  <a:pt x="904221" y="1275378"/>
                  <a:pt x="909219" y="1278141"/>
                </a:cubicBezTo>
                <a:cubicBezTo>
                  <a:pt x="914216" y="1280905"/>
                  <a:pt x="919690" y="1282163"/>
                  <a:pt x="925640" y="1281915"/>
                </a:cubicBezTo>
                <a:cubicBezTo>
                  <a:pt x="928129" y="1281889"/>
                  <a:pt x="930161" y="1281788"/>
                  <a:pt x="931736" y="1281610"/>
                </a:cubicBezTo>
                <a:cubicBezTo>
                  <a:pt x="933311" y="1281432"/>
                  <a:pt x="934123" y="1281330"/>
                  <a:pt x="934174" y="1281305"/>
                </a:cubicBezTo>
                <a:lnTo>
                  <a:pt x="928078" y="1312358"/>
                </a:lnTo>
                <a:cubicBezTo>
                  <a:pt x="927932" y="1312396"/>
                  <a:pt x="926700" y="1312548"/>
                  <a:pt x="924382" y="1312815"/>
                </a:cubicBezTo>
                <a:cubicBezTo>
                  <a:pt x="922065" y="1313081"/>
                  <a:pt x="919537" y="1313233"/>
                  <a:pt x="916801" y="1313271"/>
                </a:cubicBezTo>
                <a:cubicBezTo>
                  <a:pt x="907296" y="1313360"/>
                  <a:pt x="898379" y="1311965"/>
                  <a:pt x="890050" y="1309087"/>
                </a:cubicBezTo>
                <a:cubicBezTo>
                  <a:pt x="881721" y="1306209"/>
                  <a:pt x="874949" y="1301317"/>
                  <a:pt x="869734" y="1294411"/>
                </a:cubicBezTo>
                <a:cubicBezTo>
                  <a:pt x="864519" y="1287506"/>
                  <a:pt x="861831" y="1278055"/>
                  <a:pt x="861670" y="1266059"/>
                </a:cubicBezTo>
                <a:cubicBezTo>
                  <a:pt x="861676" y="1263918"/>
                  <a:pt x="861816" y="1261644"/>
                  <a:pt x="862088" y="1259236"/>
                </a:cubicBezTo>
                <a:cubicBezTo>
                  <a:pt x="862361" y="1256829"/>
                  <a:pt x="862729" y="1254326"/>
                  <a:pt x="863192" y="1251728"/>
                </a:cubicBezTo>
                <a:lnTo>
                  <a:pt x="876286" y="1185255"/>
                </a:lnTo>
                <a:lnTo>
                  <a:pt x="852221" y="1185255"/>
                </a:lnTo>
                <a:lnTo>
                  <a:pt x="858012" y="1156337"/>
                </a:lnTo>
                <a:lnTo>
                  <a:pt x="882985" y="1156337"/>
                </a:lnTo>
                <a:close/>
                <a:moveTo>
                  <a:pt x="502463" y="1095377"/>
                </a:moveTo>
                <a:lnTo>
                  <a:pt x="564947" y="1095377"/>
                </a:lnTo>
                <a:lnTo>
                  <a:pt x="552145" y="1161204"/>
                </a:lnTo>
                <a:cubicBezTo>
                  <a:pt x="551326" y="1165118"/>
                  <a:pt x="550526" y="1168403"/>
                  <a:pt x="549745" y="1171061"/>
                </a:cubicBezTo>
                <a:cubicBezTo>
                  <a:pt x="548964" y="1173718"/>
                  <a:pt x="548545" y="1175101"/>
                  <a:pt x="548488" y="1175209"/>
                </a:cubicBezTo>
                <a:lnTo>
                  <a:pt x="549097" y="1175209"/>
                </a:lnTo>
                <a:cubicBezTo>
                  <a:pt x="554603" y="1168410"/>
                  <a:pt x="561575" y="1162980"/>
                  <a:pt x="570014" y="1158921"/>
                </a:cubicBezTo>
                <a:cubicBezTo>
                  <a:pt x="578454" y="1154862"/>
                  <a:pt x="587331" y="1152781"/>
                  <a:pt x="596646" y="1152680"/>
                </a:cubicBezTo>
                <a:cubicBezTo>
                  <a:pt x="615357" y="1152913"/>
                  <a:pt x="629801" y="1158840"/>
                  <a:pt x="639978" y="1170458"/>
                </a:cubicBezTo>
                <a:cubicBezTo>
                  <a:pt x="650156" y="1182077"/>
                  <a:pt x="655308" y="1197986"/>
                  <a:pt x="655434" y="1218186"/>
                </a:cubicBezTo>
                <a:cubicBezTo>
                  <a:pt x="655181" y="1237529"/>
                  <a:pt x="651019" y="1254468"/>
                  <a:pt x="642948" y="1269004"/>
                </a:cubicBezTo>
                <a:cubicBezTo>
                  <a:pt x="634877" y="1283540"/>
                  <a:pt x="624418" y="1294874"/>
                  <a:pt x="611571" y="1303007"/>
                </a:cubicBezTo>
                <a:cubicBezTo>
                  <a:pt x="598725" y="1311139"/>
                  <a:pt x="585013" y="1315272"/>
                  <a:pt x="570433" y="1315405"/>
                </a:cubicBezTo>
                <a:cubicBezTo>
                  <a:pt x="560794" y="1315424"/>
                  <a:pt x="551879" y="1313407"/>
                  <a:pt x="543687" y="1309354"/>
                </a:cubicBezTo>
                <a:cubicBezTo>
                  <a:pt x="535496" y="1305301"/>
                  <a:pt x="529171" y="1299098"/>
                  <a:pt x="524713" y="1290745"/>
                </a:cubicBezTo>
                <a:lnTo>
                  <a:pt x="524104" y="1290745"/>
                </a:lnTo>
                <a:cubicBezTo>
                  <a:pt x="524116" y="1290840"/>
                  <a:pt x="524015" y="1291944"/>
                  <a:pt x="523799" y="1294056"/>
                </a:cubicBezTo>
                <a:cubicBezTo>
                  <a:pt x="523583" y="1296168"/>
                  <a:pt x="523177" y="1298717"/>
                  <a:pt x="522580" y="1301705"/>
                </a:cubicBezTo>
                <a:lnTo>
                  <a:pt x="520751" y="1311747"/>
                </a:lnTo>
                <a:lnTo>
                  <a:pt x="484480" y="1311747"/>
                </a:lnTo>
                <a:lnTo>
                  <a:pt x="520751" y="1124295"/>
                </a:lnTo>
                <a:lnTo>
                  <a:pt x="496672" y="1124295"/>
                </a:lnTo>
                <a:close/>
                <a:moveTo>
                  <a:pt x="257918" y="1095377"/>
                </a:moveTo>
                <a:lnTo>
                  <a:pt x="296914" y="1095377"/>
                </a:lnTo>
                <a:lnTo>
                  <a:pt x="290211" y="1129782"/>
                </a:lnTo>
                <a:lnTo>
                  <a:pt x="251215" y="1129782"/>
                </a:lnTo>
                <a:close/>
                <a:moveTo>
                  <a:pt x="129502" y="1095377"/>
                </a:moveTo>
                <a:lnTo>
                  <a:pt x="191986" y="1095377"/>
                </a:lnTo>
                <a:lnTo>
                  <a:pt x="159982" y="1261485"/>
                </a:lnTo>
                <a:cubicBezTo>
                  <a:pt x="159665" y="1263041"/>
                  <a:pt x="159385" y="1264655"/>
                  <a:pt x="159144" y="1266325"/>
                </a:cubicBezTo>
                <a:cubicBezTo>
                  <a:pt x="158903" y="1267996"/>
                  <a:pt x="158776" y="1269533"/>
                  <a:pt x="158763" y="1270937"/>
                </a:cubicBezTo>
                <a:cubicBezTo>
                  <a:pt x="158814" y="1275594"/>
                  <a:pt x="160008" y="1278859"/>
                  <a:pt x="162344" y="1280733"/>
                </a:cubicBezTo>
                <a:cubicBezTo>
                  <a:pt x="164681" y="1282606"/>
                  <a:pt x="167856" y="1283508"/>
                  <a:pt x="171869" y="1283438"/>
                </a:cubicBezTo>
                <a:cubicBezTo>
                  <a:pt x="173749" y="1283413"/>
                  <a:pt x="175324" y="1283311"/>
                  <a:pt x="176594" y="1283134"/>
                </a:cubicBezTo>
                <a:cubicBezTo>
                  <a:pt x="177864" y="1282956"/>
                  <a:pt x="178524" y="1282855"/>
                  <a:pt x="178575" y="1282829"/>
                </a:cubicBezTo>
                <a:lnTo>
                  <a:pt x="172784" y="1311748"/>
                </a:lnTo>
                <a:cubicBezTo>
                  <a:pt x="172682" y="1311786"/>
                  <a:pt x="171285" y="1311939"/>
                  <a:pt x="168593" y="1312205"/>
                </a:cubicBezTo>
                <a:cubicBezTo>
                  <a:pt x="165900" y="1312471"/>
                  <a:pt x="162522" y="1312623"/>
                  <a:pt x="158458" y="1312662"/>
                </a:cubicBezTo>
                <a:cubicBezTo>
                  <a:pt x="148190" y="1312922"/>
                  <a:pt x="139618" y="1311260"/>
                  <a:pt x="132741" y="1307677"/>
                </a:cubicBezTo>
                <a:cubicBezTo>
                  <a:pt x="125864" y="1304094"/>
                  <a:pt x="121939" y="1297029"/>
                  <a:pt x="120968" y="1286483"/>
                </a:cubicBezTo>
                <a:lnTo>
                  <a:pt x="120358" y="1286483"/>
                </a:lnTo>
                <a:cubicBezTo>
                  <a:pt x="114834" y="1294747"/>
                  <a:pt x="107442" y="1301584"/>
                  <a:pt x="98184" y="1306995"/>
                </a:cubicBezTo>
                <a:cubicBezTo>
                  <a:pt x="88926" y="1312405"/>
                  <a:pt x="78943" y="1315208"/>
                  <a:pt x="68237" y="1315405"/>
                </a:cubicBezTo>
                <a:cubicBezTo>
                  <a:pt x="49247" y="1315177"/>
                  <a:pt x="34676" y="1309315"/>
                  <a:pt x="24524" y="1297817"/>
                </a:cubicBezTo>
                <a:cubicBezTo>
                  <a:pt x="14372" y="1286319"/>
                  <a:pt x="9245" y="1270549"/>
                  <a:pt x="9144" y="1250508"/>
                </a:cubicBezTo>
                <a:cubicBezTo>
                  <a:pt x="9368" y="1230965"/>
                  <a:pt x="13455" y="1213883"/>
                  <a:pt x="21405" y="1199260"/>
                </a:cubicBezTo>
                <a:cubicBezTo>
                  <a:pt x="29356" y="1184638"/>
                  <a:pt x="39830" y="1173251"/>
                  <a:pt x="52827" y="1165100"/>
                </a:cubicBezTo>
                <a:cubicBezTo>
                  <a:pt x="65823" y="1156949"/>
                  <a:pt x="80003" y="1152809"/>
                  <a:pt x="95364" y="1152680"/>
                </a:cubicBezTo>
                <a:cubicBezTo>
                  <a:pt x="103981" y="1152597"/>
                  <a:pt x="112198" y="1154284"/>
                  <a:pt x="120015" y="1157741"/>
                </a:cubicBezTo>
                <a:cubicBezTo>
                  <a:pt x="127832" y="1161198"/>
                  <a:pt x="133839" y="1166919"/>
                  <a:pt x="138037" y="1174905"/>
                </a:cubicBezTo>
                <a:lnTo>
                  <a:pt x="138646" y="1174905"/>
                </a:lnTo>
                <a:cubicBezTo>
                  <a:pt x="138640" y="1174797"/>
                  <a:pt x="138729" y="1173795"/>
                  <a:pt x="138913" y="1171898"/>
                </a:cubicBezTo>
                <a:cubicBezTo>
                  <a:pt x="139097" y="1170002"/>
                  <a:pt x="139414" y="1167858"/>
                  <a:pt x="139865" y="1165467"/>
                </a:cubicBezTo>
                <a:lnTo>
                  <a:pt x="147790" y="1124295"/>
                </a:lnTo>
                <a:lnTo>
                  <a:pt x="123711" y="1124295"/>
                </a:lnTo>
                <a:close/>
                <a:moveTo>
                  <a:pt x="725875" y="877255"/>
                </a:moveTo>
                <a:cubicBezTo>
                  <a:pt x="719580" y="877127"/>
                  <a:pt x="711873" y="877722"/>
                  <a:pt x="702754" y="879040"/>
                </a:cubicBezTo>
                <a:cubicBezTo>
                  <a:pt x="693635" y="880358"/>
                  <a:pt x="685499" y="883167"/>
                  <a:pt x="678346" y="887468"/>
                </a:cubicBezTo>
                <a:cubicBezTo>
                  <a:pt x="671192" y="891769"/>
                  <a:pt x="667416" y="898329"/>
                  <a:pt x="667017" y="907149"/>
                </a:cubicBezTo>
                <a:cubicBezTo>
                  <a:pt x="666979" y="912424"/>
                  <a:pt x="668504" y="916669"/>
                  <a:pt x="671591" y="919885"/>
                </a:cubicBezTo>
                <a:cubicBezTo>
                  <a:pt x="674679" y="923100"/>
                  <a:pt x="679559" y="924753"/>
                  <a:pt x="686230" y="924842"/>
                </a:cubicBezTo>
                <a:cubicBezTo>
                  <a:pt x="693321" y="924665"/>
                  <a:pt x="699977" y="922375"/>
                  <a:pt x="706199" y="917972"/>
                </a:cubicBezTo>
                <a:cubicBezTo>
                  <a:pt x="712421" y="913570"/>
                  <a:pt x="717744" y="908117"/>
                  <a:pt x="722170" y="901613"/>
                </a:cubicBezTo>
                <a:cubicBezTo>
                  <a:pt x="726596" y="895109"/>
                  <a:pt x="729660" y="888616"/>
                  <a:pt x="731364" y="882135"/>
                </a:cubicBezTo>
                <a:lnTo>
                  <a:pt x="732584" y="877255"/>
                </a:lnTo>
                <a:close/>
                <a:moveTo>
                  <a:pt x="1475827" y="823610"/>
                </a:moveTo>
                <a:cubicBezTo>
                  <a:pt x="1466395" y="823708"/>
                  <a:pt x="1457409" y="826290"/>
                  <a:pt x="1448869" y="831357"/>
                </a:cubicBezTo>
                <a:cubicBezTo>
                  <a:pt x="1440330" y="836424"/>
                  <a:pt x="1433331" y="843388"/>
                  <a:pt x="1427875" y="852250"/>
                </a:cubicBezTo>
                <a:cubicBezTo>
                  <a:pt x="1422418" y="861111"/>
                  <a:pt x="1419598" y="871283"/>
                  <a:pt x="1419416" y="882764"/>
                </a:cubicBezTo>
                <a:cubicBezTo>
                  <a:pt x="1419606" y="894478"/>
                  <a:pt x="1423113" y="903677"/>
                  <a:pt x="1429936" y="910360"/>
                </a:cubicBezTo>
                <a:cubicBezTo>
                  <a:pt x="1436758" y="917042"/>
                  <a:pt x="1445754" y="920447"/>
                  <a:pt x="1456922" y="920574"/>
                </a:cubicBezTo>
                <a:cubicBezTo>
                  <a:pt x="1466354" y="920486"/>
                  <a:pt x="1475339" y="917952"/>
                  <a:pt x="1483879" y="912974"/>
                </a:cubicBezTo>
                <a:cubicBezTo>
                  <a:pt x="1492419" y="907995"/>
                  <a:pt x="1499417" y="901103"/>
                  <a:pt x="1504874" y="892296"/>
                </a:cubicBezTo>
                <a:cubicBezTo>
                  <a:pt x="1510330" y="883489"/>
                  <a:pt x="1513150" y="873298"/>
                  <a:pt x="1513332" y="861725"/>
                </a:cubicBezTo>
                <a:cubicBezTo>
                  <a:pt x="1513142" y="850131"/>
                  <a:pt x="1509635" y="840920"/>
                  <a:pt x="1502813" y="834091"/>
                </a:cubicBezTo>
                <a:cubicBezTo>
                  <a:pt x="1495990" y="827263"/>
                  <a:pt x="1486995" y="823769"/>
                  <a:pt x="1475827" y="823610"/>
                </a:cubicBezTo>
                <a:close/>
                <a:moveTo>
                  <a:pt x="555333" y="820562"/>
                </a:moveTo>
                <a:cubicBezTo>
                  <a:pt x="545428" y="820689"/>
                  <a:pt x="536572" y="823791"/>
                  <a:pt x="528764" y="829869"/>
                </a:cubicBezTo>
                <a:cubicBezTo>
                  <a:pt x="520956" y="835946"/>
                  <a:pt x="515073" y="844236"/>
                  <a:pt x="511115" y="854738"/>
                </a:cubicBezTo>
                <a:lnTo>
                  <a:pt x="579424" y="854738"/>
                </a:lnTo>
                <a:cubicBezTo>
                  <a:pt x="579450" y="854610"/>
                  <a:pt x="579552" y="853644"/>
                  <a:pt x="579730" y="851839"/>
                </a:cubicBezTo>
                <a:cubicBezTo>
                  <a:pt x="579907" y="850033"/>
                  <a:pt x="580009" y="848152"/>
                  <a:pt x="580035" y="846194"/>
                </a:cubicBezTo>
                <a:cubicBezTo>
                  <a:pt x="579939" y="838050"/>
                  <a:pt x="577690" y="831757"/>
                  <a:pt x="573287" y="827313"/>
                </a:cubicBezTo>
                <a:cubicBezTo>
                  <a:pt x="568885" y="822870"/>
                  <a:pt x="562900" y="820619"/>
                  <a:pt x="555333" y="820562"/>
                </a:cubicBezTo>
                <a:close/>
                <a:moveTo>
                  <a:pt x="231483" y="820562"/>
                </a:moveTo>
                <a:cubicBezTo>
                  <a:pt x="221578" y="820689"/>
                  <a:pt x="212722" y="823791"/>
                  <a:pt x="204914" y="829869"/>
                </a:cubicBezTo>
                <a:cubicBezTo>
                  <a:pt x="197106" y="835946"/>
                  <a:pt x="191223" y="844236"/>
                  <a:pt x="187265" y="854738"/>
                </a:cubicBezTo>
                <a:lnTo>
                  <a:pt x="255574" y="854738"/>
                </a:lnTo>
                <a:cubicBezTo>
                  <a:pt x="255600" y="854610"/>
                  <a:pt x="255701" y="853644"/>
                  <a:pt x="255879" y="851839"/>
                </a:cubicBezTo>
                <a:cubicBezTo>
                  <a:pt x="256057" y="850033"/>
                  <a:pt x="256159" y="848152"/>
                  <a:pt x="256185" y="846194"/>
                </a:cubicBezTo>
                <a:cubicBezTo>
                  <a:pt x="256089" y="838050"/>
                  <a:pt x="253840" y="831757"/>
                  <a:pt x="249437" y="827313"/>
                </a:cubicBezTo>
                <a:cubicBezTo>
                  <a:pt x="245034" y="822870"/>
                  <a:pt x="239050" y="820619"/>
                  <a:pt x="231483" y="820562"/>
                </a:cubicBezTo>
                <a:close/>
                <a:moveTo>
                  <a:pt x="932044" y="792254"/>
                </a:moveTo>
                <a:cubicBezTo>
                  <a:pt x="934215" y="792279"/>
                  <a:pt x="936119" y="792381"/>
                  <a:pt x="937757" y="792558"/>
                </a:cubicBezTo>
                <a:cubicBezTo>
                  <a:pt x="939395" y="792736"/>
                  <a:pt x="940537" y="792837"/>
                  <a:pt x="941184" y="792863"/>
                </a:cubicBezTo>
                <a:lnTo>
                  <a:pt x="933567" y="830925"/>
                </a:lnTo>
                <a:cubicBezTo>
                  <a:pt x="933091" y="830900"/>
                  <a:pt x="932063" y="830798"/>
                  <a:pt x="930482" y="830620"/>
                </a:cubicBezTo>
                <a:cubicBezTo>
                  <a:pt x="928901" y="830443"/>
                  <a:pt x="926883" y="830341"/>
                  <a:pt x="924426" y="830315"/>
                </a:cubicBezTo>
                <a:cubicBezTo>
                  <a:pt x="916550" y="830391"/>
                  <a:pt x="908636" y="833017"/>
                  <a:pt x="900681" y="838195"/>
                </a:cubicBezTo>
                <a:cubicBezTo>
                  <a:pt x="892727" y="843373"/>
                  <a:pt x="885670" y="850651"/>
                  <a:pt x="879510" y="860028"/>
                </a:cubicBezTo>
                <a:cubicBezTo>
                  <a:pt x="873350" y="869405"/>
                  <a:pt x="869024" y="880431"/>
                  <a:pt x="866532" y="893104"/>
                </a:cubicBezTo>
                <a:lnTo>
                  <a:pt x="855867" y="949797"/>
                </a:lnTo>
                <a:lnTo>
                  <a:pt x="817169" y="949797"/>
                </a:lnTo>
                <a:lnTo>
                  <a:pt x="840327" y="830011"/>
                </a:lnTo>
                <a:cubicBezTo>
                  <a:pt x="840689" y="828264"/>
                  <a:pt x="840498" y="826728"/>
                  <a:pt x="839755" y="825401"/>
                </a:cubicBezTo>
                <a:cubicBezTo>
                  <a:pt x="839013" y="824073"/>
                  <a:pt x="837375" y="823375"/>
                  <a:pt x="834842" y="823305"/>
                </a:cubicBezTo>
                <a:lnTo>
                  <a:pt x="817474" y="823305"/>
                </a:lnTo>
                <a:lnTo>
                  <a:pt x="823263" y="794387"/>
                </a:lnTo>
                <a:lnTo>
                  <a:pt x="863789" y="794387"/>
                </a:lnTo>
                <a:cubicBezTo>
                  <a:pt x="869858" y="794368"/>
                  <a:pt x="874327" y="795472"/>
                  <a:pt x="877196" y="797697"/>
                </a:cubicBezTo>
                <a:cubicBezTo>
                  <a:pt x="880066" y="799923"/>
                  <a:pt x="881488" y="803386"/>
                  <a:pt x="881462" y="808085"/>
                </a:cubicBezTo>
                <a:cubicBezTo>
                  <a:pt x="881399" y="810546"/>
                  <a:pt x="880840" y="814301"/>
                  <a:pt x="879786" y="819351"/>
                </a:cubicBezTo>
                <a:cubicBezTo>
                  <a:pt x="878732" y="824400"/>
                  <a:pt x="877564" y="828767"/>
                  <a:pt x="876282" y="832449"/>
                </a:cubicBezTo>
                <a:lnTo>
                  <a:pt x="876892" y="832449"/>
                </a:lnTo>
                <a:cubicBezTo>
                  <a:pt x="882237" y="821448"/>
                  <a:pt x="889753" y="812084"/>
                  <a:pt x="899440" y="804358"/>
                </a:cubicBezTo>
                <a:cubicBezTo>
                  <a:pt x="909127" y="796631"/>
                  <a:pt x="919995" y="792596"/>
                  <a:pt x="932044" y="792254"/>
                </a:cubicBezTo>
                <a:close/>
                <a:moveTo>
                  <a:pt x="131944" y="792254"/>
                </a:moveTo>
                <a:cubicBezTo>
                  <a:pt x="134115" y="792279"/>
                  <a:pt x="136019" y="792381"/>
                  <a:pt x="137657" y="792558"/>
                </a:cubicBezTo>
                <a:cubicBezTo>
                  <a:pt x="139295" y="792736"/>
                  <a:pt x="140437" y="792837"/>
                  <a:pt x="141084" y="792863"/>
                </a:cubicBezTo>
                <a:lnTo>
                  <a:pt x="133467" y="830925"/>
                </a:lnTo>
                <a:cubicBezTo>
                  <a:pt x="132991" y="830900"/>
                  <a:pt x="131963" y="830798"/>
                  <a:pt x="130382" y="830620"/>
                </a:cubicBezTo>
                <a:cubicBezTo>
                  <a:pt x="128801" y="830443"/>
                  <a:pt x="126783" y="830341"/>
                  <a:pt x="124326" y="830315"/>
                </a:cubicBezTo>
                <a:cubicBezTo>
                  <a:pt x="116451" y="830391"/>
                  <a:pt x="108536" y="833017"/>
                  <a:pt x="100581" y="838195"/>
                </a:cubicBezTo>
                <a:cubicBezTo>
                  <a:pt x="92627" y="843373"/>
                  <a:pt x="85570" y="850651"/>
                  <a:pt x="79410" y="860028"/>
                </a:cubicBezTo>
                <a:cubicBezTo>
                  <a:pt x="73250" y="869405"/>
                  <a:pt x="68924" y="880431"/>
                  <a:pt x="66432" y="893104"/>
                </a:cubicBezTo>
                <a:lnTo>
                  <a:pt x="55767" y="949797"/>
                </a:lnTo>
                <a:lnTo>
                  <a:pt x="17069" y="949797"/>
                </a:lnTo>
                <a:lnTo>
                  <a:pt x="40227" y="830011"/>
                </a:lnTo>
                <a:cubicBezTo>
                  <a:pt x="40589" y="828264"/>
                  <a:pt x="40398" y="826728"/>
                  <a:pt x="39655" y="825401"/>
                </a:cubicBezTo>
                <a:cubicBezTo>
                  <a:pt x="38913" y="824073"/>
                  <a:pt x="37275" y="823375"/>
                  <a:pt x="34742" y="823305"/>
                </a:cubicBezTo>
                <a:lnTo>
                  <a:pt x="17374" y="823305"/>
                </a:lnTo>
                <a:lnTo>
                  <a:pt x="23163" y="794387"/>
                </a:lnTo>
                <a:lnTo>
                  <a:pt x="63689" y="794387"/>
                </a:lnTo>
                <a:cubicBezTo>
                  <a:pt x="69758" y="794368"/>
                  <a:pt x="74227" y="795472"/>
                  <a:pt x="77096" y="797697"/>
                </a:cubicBezTo>
                <a:cubicBezTo>
                  <a:pt x="79966" y="799923"/>
                  <a:pt x="81388" y="803386"/>
                  <a:pt x="81362" y="808085"/>
                </a:cubicBezTo>
                <a:cubicBezTo>
                  <a:pt x="81299" y="810546"/>
                  <a:pt x="80740" y="814301"/>
                  <a:pt x="79686" y="819351"/>
                </a:cubicBezTo>
                <a:cubicBezTo>
                  <a:pt x="78633" y="824400"/>
                  <a:pt x="77464" y="828767"/>
                  <a:pt x="76182" y="832449"/>
                </a:cubicBezTo>
                <a:lnTo>
                  <a:pt x="76792" y="832449"/>
                </a:lnTo>
                <a:cubicBezTo>
                  <a:pt x="82137" y="821448"/>
                  <a:pt x="89653" y="812084"/>
                  <a:pt x="99340" y="804358"/>
                </a:cubicBezTo>
                <a:cubicBezTo>
                  <a:pt x="109027" y="796631"/>
                  <a:pt x="119895" y="792596"/>
                  <a:pt x="131944" y="792254"/>
                </a:cubicBezTo>
                <a:close/>
                <a:moveTo>
                  <a:pt x="1702308" y="790730"/>
                </a:moveTo>
                <a:cubicBezTo>
                  <a:pt x="1715581" y="790748"/>
                  <a:pt x="1726113" y="794288"/>
                  <a:pt x="1733904" y="801349"/>
                </a:cubicBezTo>
                <a:cubicBezTo>
                  <a:pt x="1741695" y="808410"/>
                  <a:pt x="1745679" y="818878"/>
                  <a:pt x="1745857" y="832754"/>
                </a:cubicBezTo>
                <a:cubicBezTo>
                  <a:pt x="1745703" y="839508"/>
                  <a:pt x="1744623" y="848013"/>
                  <a:pt x="1742619" y="858268"/>
                </a:cubicBezTo>
                <a:cubicBezTo>
                  <a:pt x="1740615" y="868523"/>
                  <a:pt x="1738610" y="878408"/>
                  <a:pt x="1736605" y="887921"/>
                </a:cubicBezTo>
                <a:cubicBezTo>
                  <a:pt x="1734600" y="897435"/>
                  <a:pt x="1733518" y="904457"/>
                  <a:pt x="1733360" y="908987"/>
                </a:cubicBezTo>
                <a:cubicBezTo>
                  <a:pt x="1733411" y="913777"/>
                  <a:pt x="1734604" y="917080"/>
                  <a:pt x="1736941" y="918897"/>
                </a:cubicBezTo>
                <a:cubicBezTo>
                  <a:pt x="1739278" y="920714"/>
                  <a:pt x="1742453" y="921578"/>
                  <a:pt x="1746466" y="921489"/>
                </a:cubicBezTo>
                <a:cubicBezTo>
                  <a:pt x="1748346" y="921463"/>
                  <a:pt x="1749921" y="921362"/>
                  <a:pt x="1751191" y="921184"/>
                </a:cubicBezTo>
                <a:cubicBezTo>
                  <a:pt x="1752461" y="921006"/>
                  <a:pt x="1753121" y="920904"/>
                  <a:pt x="1753172" y="920879"/>
                </a:cubicBezTo>
                <a:lnTo>
                  <a:pt x="1747685" y="949798"/>
                </a:lnTo>
                <a:cubicBezTo>
                  <a:pt x="1747647" y="949836"/>
                  <a:pt x="1746276" y="949989"/>
                  <a:pt x="1743571" y="950255"/>
                </a:cubicBezTo>
                <a:cubicBezTo>
                  <a:pt x="1740866" y="950521"/>
                  <a:pt x="1737056" y="950674"/>
                  <a:pt x="1732142" y="950712"/>
                </a:cubicBezTo>
                <a:cubicBezTo>
                  <a:pt x="1726587" y="950858"/>
                  <a:pt x="1720881" y="950261"/>
                  <a:pt x="1715022" y="948919"/>
                </a:cubicBezTo>
                <a:cubicBezTo>
                  <a:pt x="1709163" y="947577"/>
                  <a:pt x="1704200" y="944611"/>
                  <a:pt x="1700135" y="940022"/>
                </a:cubicBezTo>
                <a:cubicBezTo>
                  <a:pt x="1696069" y="935433"/>
                  <a:pt x="1693949" y="928340"/>
                  <a:pt x="1693774" y="918745"/>
                </a:cubicBezTo>
                <a:cubicBezTo>
                  <a:pt x="1693921" y="912996"/>
                  <a:pt x="1694947" y="905215"/>
                  <a:pt x="1696853" y="895401"/>
                </a:cubicBezTo>
                <a:cubicBezTo>
                  <a:pt x="1698760" y="885587"/>
                  <a:pt x="1700667" y="875908"/>
                  <a:pt x="1702574" y="866364"/>
                </a:cubicBezTo>
                <a:cubicBezTo>
                  <a:pt x="1704482" y="856820"/>
                  <a:pt x="1705511" y="849579"/>
                  <a:pt x="1705661" y="844641"/>
                </a:cubicBezTo>
                <a:cubicBezTo>
                  <a:pt x="1705712" y="838799"/>
                  <a:pt x="1704163" y="834253"/>
                  <a:pt x="1701013" y="831001"/>
                </a:cubicBezTo>
                <a:cubicBezTo>
                  <a:pt x="1697863" y="827750"/>
                  <a:pt x="1692809" y="826099"/>
                  <a:pt x="1685849" y="826048"/>
                </a:cubicBezTo>
                <a:cubicBezTo>
                  <a:pt x="1672184" y="826512"/>
                  <a:pt x="1660424" y="832062"/>
                  <a:pt x="1650569" y="842698"/>
                </a:cubicBezTo>
                <a:cubicBezTo>
                  <a:pt x="1640713" y="853334"/>
                  <a:pt x="1634287" y="866276"/>
                  <a:pt x="1631290" y="881522"/>
                </a:cubicBezTo>
                <a:lnTo>
                  <a:pt x="1617879" y="949797"/>
                </a:lnTo>
                <a:lnTo>
                  <a:pt x="1579169" y="949797"/>
                </a:lnTo>
                <a:lnTo>
                  <a:pt x="1602639" y="830011"/>
                </a:lnTo>
                <a:cubicBezTo>
                  <a:pt x="1602963" y="827998"/>
                  <a:pt x="1602696" y="826385"/>
                  <a:pt x="1601839" y="825172"/>
                </a:cubicBezTo>
                <a:cubicBezTo>
                  <a:pt x="1600981" y="823959"/>
                  <a:pt x="1599419" y="823337"/>
                  <a:pt x="1597152" y="823305"/>
                </a:cubicBezTo>
                <a:lnTo>
                  <a:pt x="1579779" y="823305"/>
                </a:lnTo>
                <a:lnTo>
                  <a:pt x="1585265" y="794387"/>
                </a:lnTo>
                <a:lnTo>
                  <a:pt x="1626108" y="794387"/>
                </a:lnTo>
                <a:cubicBezTo>
                  <a:pt x="1632166" y="794406"/>
                  <a:pt x="1636586" y="795586"/>
                  <a:pt x="1639367" y="797926"/>
                </a:cubicBezTo>
                <a:cubicBezTo>
                  <a:pt x="1642148" y="800266"/>
                  <a:pt x="1643520" y="803652"/>
                  <a:pt x="1643482" y="808085"/>
                </a:cubicBezTo>
                <a:cubicBezTo>
                  <a:pt x="1643463" y="809968"/>
                  <a:pt x="1643120" y="812670"/>
                  <a:pt x="1642453" y="816190"/>
                </a:cubicBezTo>
                <a:cubicBezTo>
                  <a:pt x="1641786" y="819710"/>
                  <a:pt x="1640910" y="822793"/>
                  <a:pt x="1639824" y="825439"/>
                </a:cubicBezTo>
                <a:lnTo>
                  <a:pt x="1640434" y="825439"/>
                </a:lnTo>
                <a:cubicBezTo>
                  <a:pt x="1641361" y="823190"/>
                  <a:pt x="1644315" y="819333"/>
                  <a:pt x="1649296" y="813869"/>
                </a:cubicBezTo>
                <a:cubicBezTo>
                  <a:pt x="1654276" y="808406"/>
                  <a:pt x="1661204" y="803264"/>
                  <a:pt x="1670079" y="798443"/>
                </a:cubicBezTo>
                <a:cubicBezTo>
                  <a:pt x="1678953" y="793622"/>
                  <a:pt x="1689697" y="791051"/>
                  <a:pt x="1702308" y="790730"/>
                </a:cubicBezTo>
                <a:close/>
                <a:moveTo>
                  <a:pt x="1478876" y="790730"/>
                </a:moveTo>
                <a:cubicBezTo>
                  <a:pt x="1500753" y="791033"/>
                  <a:pt x="1518416" y="797352"/>
                  <a:pt x="1531863" y="809688"/>
                </a:cubicBezTo>
                <a:cubicBezTo>
                  <a:pt x="1545311" y="822024"/>
                  <a:pt x="1552227" y="838556"/>
                  <a:pt x="1552613" y="859285"/>
                </a:cubicBezTo>
                <a:cubicBezTo>
                  <a:pt x="1552332" y="877631"/>
                  <a:pt x="1547548" y="893855"/>
                  <a:pt x="1538262" y="907958"/>
                </a:cubicBezTo>
                <a:cubicBezTo>
                  <a:pt x="1528977" y="922061"/>
                  <a:pt x="1516879" y="933131"/>
                  <a:pt x="1501969" y="941170"/>
                </a:cubicBezTo>
                <a:cubicBezTo>
                  <a:pt x="1487059" y="949208"/>
                  <a:pt x="1471027" y="953303"/>
                  <a:pt x="1453872" y="953455"/>
                </a:cubicBezTo>
                <a:cubicBezTo>
                  <a:pt x="1432128" y="953177"/>
                  <a:pt x="1414504" y="946883"/>
                  <a:pt x="1400999" y="934572"/>
                </a:cubicBezTo>
                <a:cubicBezTo>
                  <a:pt x="1387494" y="922261"/>
                  <a:pt x="1380540" y="905602"/>
                  <a:pt x="1380135" y="884594"/>
                </a:cubicBezTo>
                <a:cubicBezTo>
                  <a:pt x="1380405" y="866444"/>
                  <a:pt x="1385144" y="850337"/>
                  <a:pt x="1394350" y="836271"/>
                </a:cubicBezTo>
                <a:cubicBezTo>
                  <a:pt x="1403557" y="822206"/>
                  <a:pt x="1415610" y="811140"/>
                  <a:pt x="1430509" y="803071"/>
                </a:cubicBezTo>
                <a:cubicBezTo>
                  <a:pt x="1445408" y="795003"/>
                  <a:pt x="1461530" y="790889"/>
                  <a:pt x="1478876" y="790730"/>
                </a:cubicBezTo>
                <a:close/>
                <a:moveTo>
                  <a:pt x="1041616" y="790730"/>
                </a:moveTo>
                <a:cubicBezTo>
                  <a:pt x="1050013" y="790658"/>
                  <a:pt x="1058992" y="791816"/>
                  <a:pt x="1068551" y="794203"/>
                </a:cubicBezTo>
                <a:cubicBezTo>
                  <a:pt x="1078111" y="796590"/>
                  <a:pt x="1086029" y="800635"/>
                  <a:pt x="1092303" y="806338"/>
                </a:cubicBezTo>
                <a:cubicBezTo>
                  <a:pt x="1098578" y="812041"/>
                  <a:pt x="1100986" y="819831"/>
                  <a:pt x="1099528" y="829708"/>
                </a:cubicBezTo>
                <a:lnTo>
                  <a:pt x="1095566" y="849223"/>
                </a:lnTo>
                <a:lnTo>
                  <a:pt x="1062343" y="849223"/>
                </a:lnTo>
                <a:lnTo>
                  <a:pt x="1064171" y="839465"/>
                </a:lnTo>
                <a:cubicBezTo>
                  <a:pt x="1064768" y="834269"/>
                  <a:pt x="1062431" y="830331"/>
                  <a:pt x="1057161" y="827650"/>
                </a:cubicBezTo>
                <a:cubicBezTo>
                  <a:pt x="1051890" y="824969"/>
                  <a:pt x="1045591" y="823623"/>
                  <a:pt x="1038263" y="823610"/>
                </a:cubicBezTo>
                <a:cubicBezTo>
                  <a:pt x="1027676" y="823776"/>
                  <a:pt x="1018100" y="826595"/>
                  <a:pt x="1009533" y="832069"/>
                </a:cubicBezTo>
                <a:cubicBezTo>
                  <a:pt x="1000967" y="837542"/>
                  <a:pt x="994145" y="844676"/>
                  <a:pt x="989066" y="853469"/>
                </a:cubicBezTo>
                <a:cubicBezTo>
                  <a:pt x="983988" y="862263"/>
                  <a:pt x="981388" y="871723"/>
                  <a:pt x="981266" y="881849"/>
                </a:cubicBezTo>
                <a:cubicBezTo>
                  <a:pt x="981272" y="893214"/>
                  <a:pt x="984765" y="902501"/>
                  <a:pt x="991743" y="909711"/>
                </a:cubicBezTo>
                <a:cubicBezTo>
                  <a:pt x="998722" y="916922"/>
                  <a:pt x="1009149" y="920644"/>
                  <a:pt x="1023023" y="920879"/>
                </a:cubicBezTo>
                <a:cubicBezTo>
                  <a:pt x="1032967" y="920638"/>
                  <a:pt x="1041799" y="918952"/>
                  <a:pt x="1049518" y="915820"/>
                </a:cubicBezTo>
                <a:cubicBezTo>
                  <a:pt x="1057238" y="912688"/>
                  <a:pt x="1063315" y="909556"/>
                  <a:pt x="1067750" y="906424"/>
                </a:cubicBezTo>
                <a:cubicBezTo>
                  <a:pt x="1072185" y="903292"/>
                  <a:pt x="1074446" y="901605"/>
                  <a:pt x="1074535" y="901364"/>
                </a:cubicBezTo>
                <a:lnTo>
                  <a:pt x="1084898" y="930622"/>
                </a:lnTo>
                <a:cubicBezTo>
                  <a:pt x="1084864" y="930903"/>
                  <a:pt x="1082290" y="932877"/>
                  <a:pt x="1077176" y="936541"/>
                </a:cubicBezTo>
                <a:cubicBezTo>
                  <a:pt x="1072062" y="940206"/>
                  <a:pt x="1064612" y="943870"/>
                  <a:pt x="1054824" y="947535"/>
                </a:cubicBezTo>
                <a:cubicBezTo>
                  <a:pt x="1045037" y="951200"/>
                  <a:pt x="1033116" y="953173"/>
                  <a:pt x="1019061" y="953455"/>
                </a:cubicBezTo>
                <a:cubicBezTo>
                  <a:pt x="994518" y="953063"/>
                  <a:pt x="975577" y="946540"/>
                  <a:pt x="962239" y="933887"/>
                </a:cubicBezTo>
                <a:cubicBezTo>
                  <a:pt x="948900" y="921234"/>
                  <a:pt x="942149" y="904803"/>
                  <a:pt x="941985" y="884594"/>
                </a:cubicBezTo>
                <a:cubicBezTo>
                  <a:pt x="942142" y="868364"/>
                  <a:pt x="946463" y="853160"/>
                  <a:pt x="954946" y="838982"/>
                </a:cubicBezTo>
                <a:cubicBezTo>
                  <a:pt x="963429" y="824804"/>
                  <a:pt x="975129" y="813285"/>
                  <a:pt x="990047" y="804426"/>
                </a:cubicBezTo>
                <a:cubicBezTo>
                  <a:pt x="1004965" y="795567"/>
                  <a:pt x="1022155" y="791002"/>
                  <a:pt x="1041616" y="790730"/>
                </a:cubicBezTo>
                <a:close/>
                <a:moveTo>
                  <a:pt x="721605" y="790730"/>
                </a:moveTo>
                <a:cubicBezTo>
                  <a:pt x="730929" y="790660"/>
                  <a:pt x="739811" y="792085"/>
                  <a:pt x="748250" y="795004"/>
                </a:cubicBezTo>
                <a:cubicBezTo>
                  <a:pt x="756690" y="797924"/>
                  <a:pt x="763605" y="802756"/>
                  <a:pt x="768997" y="809502"/>
                </a:cubicBezTo>
                <a:cubicBezTo>
                  <a:pt x="774388" y="816248"/>
                  <a:pt x="777174" y="825325"/>
                  <a:pt x="777355" y="836734"/>
                </a:cubicBezTo>
                <a:cubicBezTo>
                  <a:pt x="777197" y="843045"/>
                  <a:pt x="776091" y="850961"/>
                  <a:pt x="774039" y="860483"/>
                </a:cubicBezTo>
                <a:cubicBezTo>
                  <a:pt x="771986" y="870005"/>
                  <a:pt x="769934" y="879272"/>
                  <a:pt x="767881" y="888285"/>
                </a:cubicBezTo>
                <a:cubicBezTo>
                  <a:pt x="765829" y="897298"/>
                  <a:pt x="764723" y="904197"/>
                  <a:pt x="764566" y="908981"/>
                </a:cubicBezTo>
                <a:cubicBezTo>
                  <a:pt x="764616" y="913640"/>
                  <a:pt x="765809" y="916907"/>
                  <a:pt x="768144" y="918781"/>
                </a:cubicBezTo>
                <a:cubicBezTo>
                  <a:pt x="770478" y="920656"/>
                  <a:pt x="773650" y="921559"/>
                  <a:pt x="777659" y="921489"/>
                </a:cubicBezTo>
                <a:cubicBezTo>
                  <a:pt x="779539" y="921463"/>
                  <a:pt x="781114" y="921362"/>
                  <a:pt x="782384" y="921184"/>
                </a:cubicBezTo>
                <a:cubicBezTo>
                  <a:pt x="783654" y="921006"/>
                  <a:pt x="784314" y="920904"/>
                  <a:pt x="784365" y="920879"/>
                </a:cubicBezTo>
                <a:lnTo>
                  <a:pt x="778878" y="949798"/>
                </a:lnTo>
                <a:cubicBezTo>
                  <a:pt x="778910" y="949836"/>
                  <a:pt x="777628" y="949989"/>
                  <a:pt x="775034" y="950255"/>
                </a:cubicBezTo>
                <a:cubicBezTo>
                  <a:pt x="772438" y="950521"/>
                  <a:pt x="768340" y="950674"/>
                  <a:pt x="762739" y="950712"/>
                </a:cubicBezTo>
                <a:cubicBezTo>
                  <a:pt x="753920" y="950971"/>
                  <a:pt x="746051" y="949310"/>
                  <a:pt x="739132" y="945727"/>
                </a:cubicBezTo>
                <a:cubicBezTo>
                  <a:pt x="732213" y="942145"/>
                  <a:pt x="727997" y="935081"/>
                  <a:pt x="726485" y="924537"/>
                </a:cubicBezTo>
                <a:lnTo>
                  <a:pt x="725875" y="924537"/>
                </a:lnTo>
                <a:cubicBezTo>
                  <a:pt x="725941" y="924894"/>
                  <a:pt x="723911" y="927393"/>
                  <a:pt x="719787" y="932034"/>
                </a:cubicBezTo>
                <a:cubicBezTo>
                  <a:pt x="715662" y="936675"/>
                  <a:pt x="709657" y="941316"/>
                  <a:pt x="701771" y="945957"/>
                </a:cubicBezTo>
                <a:cubicBezTo>
                  <a:pt x="693886" y="950599"/>
                  <a:pt x="684334" y="953098"/>
                  <a:pt x="673116" y="953455"/>
                </a:cubicBezTo>
                <a:cubicBezTo>
                  <a:pt x="660868" y="953449"/>
                  <a:pt x="650487" y="950112"/>
                  <a:pt x="641973" y="943445"/>
                </a:cubicBezTo>
                <a:cubicBezTo>
                  <a:pt x="633459" y="936777"/>
                  <a:pt x="629018" y="926814"/>
                  <a:pt x="628650" y="913555"/>
                </a:cubicBezTo>
                <a:cubicBezTo>
                  <a:pt x="628865" y="901799"/>
                  <a:pt x="632301" y="892043"/>
                  <a:pt x="638957" y="884286"/>
                </a:cubicBezTo>
                <a:cubicBezTo>
                  <a:pt x="645614" y="876529"/>
                  <a:pt x="654202" y="870423"/>
                  <a:pt x="664721" y="865968"/>
                </a:cubicBezTo>
                <a:cubicBezTo>
                  <a:pt x="675240" y="861513"/>
                  <a:pt x="686401" y="858361"/>
                  <a:pt x="698204" y="856511"/>
                </a:cubicBezTo>
                <a:cubicBezTo>
                  <a:pt x="710007" y="854661"/>
                  <a:pt x="721162" y="853765"/>
                  <a:pt x="731669" y="853823"/>
                </a:cubicBezTo>
                <a:lnTo>
                  <a:pt x="737158" y="853823"/>
                </a:lnTo>
                <a:cubicBezTo>
                  <a:pt x="737235" y="853556"/>
                  <a:pt x="737540" y="851954"/>
                  <a:pt x="738073" y="849017"/>
                </a:cubicBezTo>
                <a:cubicBezTo>
                  <a:pt x="738607" y="846080"/>
                  <a:pt x="738912" y="843410"/>
                  <a:pt x="738988" y="841006"/>
                </a:cubicBezTo>
                <a:cubicBezTo>
                  <a:pt x="738969" y="834865"/>
                  <a:pt x="736872" y="830135"/>
                  <a:pt x="732698" y="826816"/>
                </a:cubicBezTo>
                <a:cubicBezTo>
                  <a:pt x="728524" y="823498"/>
                  <a:pt x="722387" y="821819"/>
                  <a:pt x="714286" y="821781"/>
                </a:cubicBezTo>
                <a:cubicBezTo>
                  <a:pt x="706513" y="821958"/>
                  <a:pt x="699119" y="823198"/>
                  <a:pt x="692103" y="825500"/>
                </a:cubicBezTo>
                <a:cubicBezTo>
                  <a:pt x="685087" y="827801"/>
                  <a:pt x="679342" y="830103"/>
                  <a:pt x="674867" y="832405"/>
                </a:cubicBezTo>
                <a:cubicBezTo>
                  <a:pt x="670392" y="834707"/>
                  <a:pt x="668081" y="835947"/>
                  <a:pt x="667932" y="836124"/>
                </a:cubicBezTo>
                <a:lnTo>
                  <a:pt x="659100" y="807473"/>
                </a:lnTo>
                <a:cubicBezTo>
                  <a:pt x="659250" y="807266"/>
                  <a:pt x="662167" y="805819"/>
                  <a:pt x="667850" y="803132"/>
                </a:cubicBezTo>
                <a:cubicBezTo>
                  <a:pt x="673534" y="800445"/>
                  <a:pt x="681080" y="797758"/>
                  <a:pt x="690491" y="795070"/>
                </a:cubicBezTo>
                <a:cubicBezTo>
                  <a:pt x="699901" y="792383"/>
                  <a:pt x="710273" y="790936"/>
                  <a:pt x="721605" y="790730"/>
                </a:cubicBezTo>
                <a:close/>
                <a:moveTo>
                  <a:pt x="556248" y="790730"/>
                </a:moveTo>
                <a:cubicBezTo>
                  <a:pt x="576958" y="791026"/>
                  <a:pt x="592447" y="796521"/>
                  <a:pt x="602715" y="807214"/>
                </a:cubicBezTo>
                <a:cubicBezTo>
                  <a:pt x="612983" y="817908"/>
                  <a:pt x="618110" y="832020"/>
                  <a:pt x="618097" y="849550"/>
                </a:cubicBezTo>
                <a:cubicBezTo>
                  <a:pt x="617881" y="856581"/>
                  <a:pt x="617018" y="862925"/>
                  <a:pt x="615508" y="868581"/>
                </a:cubicBezTo>
                <a:cubicBezTo>
                  <a:pt x="613998" y="874237"/>
                  <a:pt x="613136" y="877230"/>
                  <a:pt x="612920" y="877559"/>
                </a:cubicBezTo>
                <a:lnTo>
                  <a:pt x="505931" y="877559"/>
                </a:lnTo>
                <a:cubicBezTo>
                  <a:pt x="505892" y="877623"/>
                  <a:pt x="505740" y="878411"/>
                  <a:pt x="505473" y="879924"/>
                </a:cubicBezTo>
                <a:cubicBezTo>
                  <a:pt x="505206" y="881436"/>
                  <a:pt x="505054" y="883292"/>
                  <a:pt x="505016" y="885491"/>
                </a:cubicBezTo>
                <a:cubicBezTo>
                  <a:pt x="505098" y="895908"/>
                  <a:pt x="508516" y="904361"/>
                  <a:pt x="515270" y="910850"/>
                </a:cubicBezTo>
                <a:cubicBezTo>
                  <a:pt x="522023" y="917339"/>
                  <a:pt x="531617" y="920682"/>
                  <a:pt x="544050" y="920879"/>
                </a:cubicBezTo>
                <a:cubicBezTo>
                  <a:pt x="552517" y="920668"/>
                  <a:pt x="560384" y="919192"/>
                  <a:pt x="567651" y="916450"/>
                </a:cubicBezTo>
                <a:cubicBezTo>
                  <a:pt x="574918" y="913708"/>
                  <a:pt x="580796" y="910966"/>
                  <a:pt x="585284" y="908224"/>
                </a:cubicBezTo>
                <a:cubicBezTo>
                  <a:pt x="589773" y="905483"/>
                  <a:pt x="592083" y="904006"/>
                  <a:pt x="592214" y="903795"/>
                </a:cubicBezTo>
                <a:lnTo>
                  <a:pt x="602567" y="933057"/>
                </a:lnTo>
                <a:cubicBezTo>
                  <a:pt x="602447" y="933309"/>
                  <a:pt x="599709" y="935072"/>
                  <a:pt x="594353" y="938345"/>
                </a:cubicBezTo>
                <a:cubicBezTo>
                  <a:pt x="588998" y="941619"/>
                  <a:pt x="581744" y="944893"/>
                  <a:pt x="572594" y="948166"/>
                </a:cubicBezTo>
                <a:cubicBezTo>
                  <a:pt x="563443" y="951440"/>
                  <a:pt x="553115" y="953203"/>
                  <a:pt x="541610" y="953455"/>
                </a:cubicBezTo>
                <a:cubicBezTo>
                  <a:pt x="517256" y="953019"/>
                  <a:pt x="498602" y="946584"/>
                  <a:pt x="485649" y="934152"/>
                </a:cubicBezTo>
                <a:cubicBezTo>
                  <a:pt x="472695" y="921719"/>
                  <a:pt x="466159" y="905906"/>
                  <a:pt x="466039" y="886711"/>
                </a:cubicBezTo>
                <a:cubicBezTo>
                  <a:pt x="466193" y="868928"/>
                  <a:pt x="470149" y="852823"/>
                  <a:pt x="477907" y="838395"/>
                </a:cubicBezTo>
                <a:cubicBezTo>
                  <a:pt x="485664" y="823967"/>
                  <a:pt x="496302" y="812467"/>
                  <a:pt x="509820" y="803897"/>
                </a:cubicBezTo>
                <a:cubicBezTo>
                  <a:pt x="523338" y="795328"/>
                  <a:pt x="538814" y="790938"/>
                  <a:pt x="556248" y="790730"/>
                </a:cubicBezTo>
                <a:close/>
                <a:moveTo>
                  <a:pt x="396541" y="790730"/>
                </a:moveTo>
                <a:cubicBezTo>
                  <a:pt x="405504" y="790705"/>
                  <a:pt x="414145" y="791904"/>
                  <a:pt x="422466" y="794327"/>
                </a:cubicBezTo>
                <a:cubicBezTo>
                  <a:pt x="430786" y="796749"/>
                  <a:pt x="437397" y="800542"/>
                  <a:pt x="442299" y="805705"/>
                </a:cubicBezTo>
                <a:cubicBezTo>
                  <a:pt x="447201" y="810868"/>
                  <a:pt x="449006" y="817548"/>
                  <a:pt x="447713" y="825746"/>
                </a:cubicBezTo>
                <a:lnTo>
                  <a:pt x="444361" y="842821"/>
                </a:lnTo>
                <a:lnTo>
                  <a:pt x="411164" y="842821"/>
                </a:lnTo>
                <a:lnTo>
                  <a:pt x="412686" y="833674"/>
                </a:lnTo>
                <a:cubicBezTo>
                  <a:pt x="413163" y="828484"/>
                  <a:pt x="410992" y="825066"/>
                  <a:pt x="406176" y="823421"/>
                </a:cubicBezTo>
                <a:cubicBezTo>
                  <a:pt x="401359" y="821775"/>
                  <a:pt x="396520" y="821025"/>
                  <a:pt x="391659" y="821171"/>
                </a:cubicBezTo>
                <a:cubicBezTo>
                  <a:pt x="383866" y="821172"/>
                  <a:pt x="377483" y="822544"/>
                  <a:pt x="372512" y="825288"/>
                </a:cubicBezTo>
                <a:cubicBezTo>
                  <a:pt x="367541" y="828033"/>
                  <a:pt x="364973" y="832149"/>
                  <a:pt x="364808" y="837637"/>
                </a:cubicBezTo>
                <a:cubicBezTo>
                  <a:pt x="365189" y="844021"/>
                  <a:pt x="368999" y="848825"/>
                  <a:pt x="376238" y="852049"/>
                </a:cubicBezTo>
                <a:cubicBezTo>
                  <a:pt x="383477" y="855274"/>
                  <a:pt x="391859" y="858410"/>
                  <a:pt x="401384" y="861459"/>
                </a:cubicBezTo>
                <a:cubicBezTo>
                  <a:pt x="410909" y="864507"/>
                  <a:pt x="419291" y="868958"/>
                  <a:pt x="426530" y="874813"/>
                </a:cubicBezTo>
                <a:cubicBezTo>
                  <a:pt x="433769" y="880667"/>
                  <a:pt x="437579" y="889416"/>
                  <a:pt x="437960" y="901059"/>
                </a:cubicBezTo>
                <a:cubicBezTo>
                  <a:pt x="437587" y="917109"/>
                  <a:pt x="430796" y="929804"/>
                  <a:pt x="417588" y="939143"/>
                </a:cubicBezTo>
                <a:cubicBezTo>
                  <a:pt x="404379" y="948482"/>
                  <a:pt x="386989" y="953253"/>
                  <a:pt x="365418" y="953455"/>
                </a:cubicBezTo>
                <a:cubicBezTo>
                  <a:pt x="356245" y="953511"/>
                  <a:pt x="346811" y="952248"/>
                  <a:pt x="337115" y="949666"/>
                </a:cubicBezTo>
                <a:cubicBezTo>
                  <a:pt x="327420" y="947083"/>
                  <a:pt x="319518" y="942843"/>
                  <a:pt x="313410" y="936944"/>
                </a:cubicBezTo>
                <a:cubicBezTo>
                  <a:pt x="307301" y="931045"/>
                  <a:pt x="305041" y="923149"/>
                  <a:pt x="306629" y="913256"/>
                </a:cubicBezTo>
                <a:lnTo>
                  <a:pt x="309677" y="898010"/>
                </a:lnTo>
                <a:lnTo>
                  <a:pt x="342580" y="898010"/>
                </a:lnTo>
                <a:lnTo>
                  <a:pt x="341057" y="905938"/>
                </a:lnTo>
                <a:cubicBezTo>
                  <a:pt x="340255" y="910856"/>
                  <a:pt x="341522" y="914571"/>
                  <a:pt x="344858" y="917084"/>
                </a:cubicBezTo>
                <a:cubicBezTo>
                  <a:pt x="348195" y="919597"/>
                  <a:pt x="352327" y="921279"/>
                  <a:pt x="357255" y="922132"/>
                </a:cubicBezTo>
                <a:cubicBezTo>
                  <a:pt x="362183" y="922984"/>
                  <a:pt x="366633" y="923380"/>
                  <a:pt x="370605" y="923318"/>
                </a:cubicBezTo>
                <a:cubicBezTo>
                  <a:pt x="379702" y="923235"/>
                  <a:pt x="386834" y="921571"/>
                  <a:pt x="392002" y="918325"/>
                </a:cubicBezTo>
                <a:cubicBezTo>
                  <a:pt x="397171" y="915079"/>
                  <a:pt x="399802" y="910746"/>
                  <a:pt x="399898" y="905328"/>
                </a:cubicBezTo>
                <a:cubicBezTo>
                  <a:pt x="399518" y="899161"/>
                  <a:pt x="395724" y="894419"/>
                  <a:pt x="388515" y="891102"/>
                </a:cubicBezTo>
                <a:cubicBezTo>
                  <a:pt x="381307" y="887784"/>
                  <a:pt x="372960" y="884472"/>
                  <a:pt x="363474" y="881164"/>
                </a:cubicBezTo>
                <a:cubicBezTo>
                  <a:pt x="353989" y="877856"/>
                  <a:pt x="345642" y="873133"/>
                  <a:pt x="338433" y="866995"/>
                </a:cubicBezTo>
                <a:cubicBezTo>
                  <a:pt x="331224" y="860857"/>
                  <a:pt x="327430" y="851884"/>
                  <a:pt x="327051" y="840077"/>
                </a:cubicBezTo>
                <a:cubicBezTo>
                  <a:pt x="327264" y="828820"/>
                  <a:pt x="330694" y="819545"/>
                  <a:pt x="337338" y="812251"/>
                </a:cubicBezTo>
                <a:cubicBezTo>
                  <a:pt x="343983" y="804958"/>
                  <a:pt x="352559" y="799543"/>
                  <a:pt x="363068" y="796007"/>
                </a:cubicBezTo>
                <a:cubicBezTo>
                  <a:pt x="373577" y="792472"/>
                  <a:pt x="384735" y="790713"/>
                  <a:pt x="396541" y="790730"/>
                </a:cubicBezTo>
                <a:close/>
                <a:moveTo>
                  <a:pt x="232398" y="790730"/>
                </a:moveTo>
                <a:cubicBezTo>
                  <a:pt x="253108" y="791026"/>
                  <a:pt x="268597" y="796521"/>
                  <a:pt x="278865" y="807214"/>
                </a:cubicBezTo>
                <a:cubicBezTo>
                  <a:pt x="289133" y="817908"/>
                  <a:pt x="294260" y="832020"/>
                  <a:pt x="294247" y="849550"/>
                </a:cubicBezTo>
                <a:cubicBezTo>
                  <a:pt x="294031" y="856581"/>
                  <a:pt x="293168" y="862925"/>
                  <a:pt x="291658" y="868581"/>
                </a:cubicBezTo>
                <a:cubicBezTo>
                  <a:pt x="290148" y="874237"/>
                  <a:pt x="289286" y="877230"/>
                  <a:pt x="289070" y="877559"/>
                </a:cubicBezTo>
                <a:lnTo>
                  <a:pt x="182081" y="877559"/>
                </a:lnTo>
                <a:cubicBezTo>
                  <a:pt x="182042" y="877623"/>
                  <a:pt x="181890" y="878411"/>
                  <a:pt x="181623" y="879924"/>
                </a:cubicBezTo>
                <a:cubicBezTo>
                  <a:pt x="181356" y="881436"/>
                  <a:pt x="181204" y="883292"/>
                  <a:pt x="181166" y="885491"/>
                </a:cubicBezTo>
                <a:cubicBezTo>
                  <a:pt x="181248" y="895908"/>
                  <a:pt x="184666" y="904361"/>
                  <a:pt x="191420" y="910850"/>
                </a:cubicBezTo>
                <a:cubicBezTo>
                  <a:pt x="198173" y="917339"/>
                  <a:pt x="207767" y="920682"/>
                  <a:pt x="220200" y="920879"/>
                </a:cubicBezTo>
                <a:cubicBezTo>
                  <a:pt x="228667" y="920668"/>
                  <a:pt x="236534" y="919192"/>
                  <a:pt x="243801" y="916450"/>
                </a:cubicBezTo>
                <a:cubicBezTo>
                  <a:pt x="251068" y="913708"/>
                  <a:pt x="256946" y="910966"/>
                  <a:pt x="261434" y="908224"/>
                </a:cubicBezTo>
                <a:cubicBezTo>
                  <a:pt x="265923" y="905483"/>
                  <a:pt x="268233" y="904006"/>
                  <a:pt x="268364" y="903795"/>
                </a:cubicBezTo>
                <a:lnTo>
                  <a:pt x="278717" y="933057"/>
                </a:lnTo>
                <a:cubicBezTo>
                  <a:pt x="278597" y="933309"/>
                  <a:pt x="275859" y="935072"/>
                  <a:pt x="270503" y="938345"/>
                </a:cubicBezTo>
                <a:cubicBezTo>
                  <a:pt x="265148" y="941619"/>
                  <a:pt x="257894" y="944893"/>
                  <a:pt x="248744" y="948166"/>
                </a:cubicBezTo>
                <a:cubicBezTo>
                  <a:pt x="239593" y="951440"/>
                  <a:pt x="229265" y="953203"/>
                  <a:pt x="217760" y="953455"/>
                </a:cubicBezTo>
                <a:cubicBezTo>
                  <a:pt x="193406" y="953019"/>
                  <a:pt x="174752" y="946584"/>
                  <a:pt x="161799" y="934152"/>
                </a:cubicBezTo>
                <a:cubicBezTo>
                  <a:pt x="148845" y="921719"/>
                  <a:pt x="142309" y="905906"/>
                  <a:pt x="142189" y="886711"/>
                </a:cubicBezTo>
                <a:cubicBezTo>
                  <a:pt x="142343" y="868928"/>
                  <a:pt x="146299" y="852823"/>
                  <a:pt x="154057" y="838395"/>
                </a:cubicBezTo>
                <a:cubicBezTo>
                  <a:pt x="161814" y="823967"/>
                  <a:pt x="172452" y="812467"/>
                  <a:pt x="185970" y="803897"/>
                </a:cubicBezTo>
                <a:cubicBezTo>
                  <a:pt x="199488" y="795328"/>
                  <a:pt x="214964" y="790938"/>
                  <a:pt x="232398" y="790730"/>
                </a:cubicBezTo>
                <a:close/>
                <a:moveTo>
                  <a:pt x="1131723" y="733427"/>
                </a:moveTo>
                <a:lnTo>
                  <a:pt x="1193902" y="733427"/>
                </a:lnTo>
                <a:lnTo>
                  <a:pt x="1179271" y="809607"/>
                </a:lnTo>
                <a:cubicBezTo>
                  <a:pt x="1178440" y="813362"/>
                  <a:pt x="1177589" y="816508"/>
                  <a:pt x="1176719" y="819045"/>
                </a:cubicBezTo>
                <a:cubicBezTo>
                  <a:pt x="1175849" y="821583"/>
                  <a:pt x="1175379" y="822902"/>
                  <a:pt x="1175309" y="823004"/>
                </a:cubicBezTo>
                <a:lnTo>
                  <a:pt x="1175919" y="823004"/>
                </a:lnTo>
                <a:cubicBezTo>
                  <a:pt x="1176865" y="820880"/>
                  <a:pt x="1179815" y="817279"/>
                  <a:pt x="1184769" y="812201"/>
                </a:cubicBezTo>
                <a:cubicBezTo>
                  <a:pt x="1189723" y="807122"/>
                  <a:pt x="1196489" y="802348"/>
                  <a:pt x="1205067" y="797879"/>
                </a:cubicBezTo>
                <a:cubicBezTo>
                  <a:pt x="1213644" y="793410"/>
                  <a:pt x="1223842" y="791027"/>
                  <a:pt x="1235660" y="790730"/>
                </a:cubicBezTo>
                <a:cubicBezTo>
                  <a:pt x="1249238" y="790748"/>
                  <a:pt x="1259998" y="794288"/>
                  <a:pt x="1267941" y="801349"/>
                </a:cubicBezTo>
                <a:cubicBezTo>
                  <a:pt x="1275884" y="808410"/>
                  <a:pt x="1279945" y="818878"/>
                  <a:pt x="1280122" y="832754"/>
                </a:cubicBezTo>
                <a:cubicBezTo>
                  <a:pt x="1279968" y="839424"/>
                  <a:pt x="1278889" y="847928"/>
                  <a:pt x="1276885" y="858268"/>
                </a:cubicBezTo>
                <a:cubicBezTo>
                  <a:pt x="1274881" y="868608"/>
                  <a:pt x="1272876" y="878560"/>
                  <a:pt x="1270871" y="888124"/>
                </a:cubicBezTo>
                <a:cubicBezTo>
                  <a:pt x="1268865" y="897689"/>
                  <a:pt x="1267783" y="904643"/>
                  <a:pt x="1267625" y="908987"/>
                </a:cubicBezTo>
                <a:cubicBezTo>
                  <a:pt x="1267657" y="913777"/>
                  <a:pt x="1268813" y="917080"/>
                  <a:pt x="1271092" y="918897"/>
                </a:cubicBezTo>
                <a:cubicBezTo>
                  <a:pt x="1273372" y="920714"/>
                  <a:pt x="1276585" y="921578"/>
                  <a:pt x="1280732" y="921489"/>
                </a:cubicBezTo>
                <a:cubicBezTo>
                  <a:pt x="1282465" y="921463"/>
                  <a:pt x="1283951" y="921362"/>
                  <a:pt x="1285190" y="921184"/>
                </a:cubicBezTo>
                <a:cubicBezTo>
                  <a:pt x="1286428" y="921006"/>
                  <a:pt x="1287075" y="920904"/>
                  <a:pt x="1287133" y="920879"/>
                </a:cubicBezTo>
                <a:lnTo>
                  <a:pt x="1281646" y="949798"/>
                </a:lnTo>
                <a:cubicBezTo>
                  <a:pt x="1281602" y="949836"/>
                  <a:pt x="1280243" y="949989"/>
                  <a:pt x="1277570" y="950255"/>
                </a:cubicBezTo>
                <a:cubicBezTo>
                  <a:pt x="1274896" y="950521"/>
                  <a:pt x="1271176" y="950674"/>
                  <a:pt x="1266407" y="950712"/>
                </a:cubicBezTo>
                <a:cubicBezTo>
                  <a:pt x="1260753" y="950858"/>
                  <a:pt x="1254975" y="950261"/>
                  <a:pt x="1249073" y="948919"/>
                </a:cubicBezTo>
                <a:cubicBezTo>
                  <a:pt x="1243171" y="947577"/>
                  <a:pt x="1238182" y="944611"/>
                  <a:pt x="1234107" y="940022"/>
                </a:cubicBezTo>
                <a:cubicBezTo>
                  <a:pt x="1230032" y="935433"/>
                  <a:pt x="1227908" y="928340"/>
                  <a:pt x="1227735" y="918745"/>
                </a:cubicBezTo>
                <a:cubicBezTo>
                  <a:pt x="1227885" y="912996"/>
                  <a:pt x="1228938" y="905215"/>
                  <a:pt x="1230893" y="895401"/>
                </a:cubicBezTo>
                <a:cubicBezTo>
                  <a:pt x="1232848" y="885587"/>
                  <a:pt x="1234804" y="875908"/>
                  <a:pt x="1236761" y="866364"/>
                </a:cubicBezTo>
                <a:cubicBezTo>
                  <a:pt x="1238717" y="856820"/>
                  <a:pt x="1239773" y="849579"/>
                  <a:pt x="1239927" y="844641"/>
                </a:cubicBezTo>
                <a:cubicBezTo>
                  <a:pt x="1239939" y="838799"/>
                  <a:pt x="1238314" y="834253"/>
                  <a:pt x="1235050" y="831001"/>
                </a:cubicBezTo>
                <a:cubicBezTo>
                  <a:pt x="1231786" y="827750"/>
                  <a:pt x="1226808" y="826099"/>
                  <a:pt x="1220115" y="826048"/>
                </a:cubicBezTo>
                <a:cubicBezTo>
                  <a:pt x="1206056" y="826512"/>
                  <a:pt x="1194168" y="832062"/>
                  <a:pt x="1184453" y="842698"/>
                </a:cubicBezTo>
                <a:cubicBezTo>
                  <a:pt x="1174738" y="853334"/>
                  <a:pt x="1168337" y="866276"/>
                  <a:pt x="1165251" y="881522"/>
                </a:cubicBezTo>
                <a:lnTo>
                  <a:pt x="1151839" y="949797"/>
                </a:lnTo>
                <a:lnTo>
                  <a:pt x="1113130" y="949797"/>
                </a:lnTo>
                <a:lnTo>
                  <a:pt x="1149401" y="762345"/>
                </a:lnTo>
                <a:lnTo>
                  <a:pt x="1126236" y="762345"/>
                </a:lnTo>
                <a:close/>
                <a:moveTo>
                  <a:pt x="497275" y="505780"/>
                </a:moveTo>
                <a:cubicBezTo>
                  <a:pt x="490980" y="505652"/>
                  <a:pt x="483273" y="506247"/>
                  <a:pt x="474154" y="507565"/>
                </a:cubicBezTo>
                <a:cubicBezTo>
                  <a:pt x="465035" y="508883"/>
                  <a:pt x="456899" y="511692"/>
                  <a:pt x="449746" y="515993"/>
                </a:cubicBezTo>
                <a:cubicBezTo>
                  <a:pt x="442592" y="520294"/>
                  <a:pt x="438816" y="526854"/>
                  <a:pt x="438417" y="535674"/>
                </a:cubicBezTo>
                <a:cubicBezTo>
                  <a:pt x="438379" y="540949"/>
                  <a:pt x="439904" y="545194"/>
                  <a:pt x="442991" y="548410"/>
                </a:cubicBezTo>
                <a:cubicBezTo>
                  <a:pt x="446079" y="551625"/>
                  <a:pt x="450959" y="553278"/>
                  <a:pt x="457630" y="553367"/>
                </a:cubicBezTo>
                <a:cubicBezTo>
                  <a:pt x="464721" y="553190"/>
                  <a:pt x="471377" y="550900"/>
                  <a:pt x="477599" y="546497"/>
                </a:cubicBezTo>
                <a:cubicBezTo>
                  <a:pt x="483821" y="542095"/>
                  <a:pt x="489144" y="536642"/>
                  <a:pt x="493570" y="530138"/>
                </a:cubicBezTo>
                <a:cubicBezTo>
                  <a:pt x="497996" y="523634"/>
                  <a:pt x="501060" y="517141"/>
                  <a:pt x="502764" y="510660"/>
                </a:cubicBezTo>
                <a:lnTo>
                  <a:pt x="503984" y="505780"/>
                </a:lnTo>
                <a:close/>
                <a:moveTo>
                  <a:pt x="98412" y="452440"/>
                </a:moveTo>
                <a:cubicBezTo>
                  <a:pt x="90503" y="452487"/>
                  <a:pt x="82751" y="454967"/>
                  <a:pt x="75157" y="459882"/>
                </a:cubicBezTo>
                <a:cubicBezTo>
                  <a:pt x="67564" y="464796"/>
                  <a:pt x="61257" y="471862"/>
                  <a:pt x="56237" y="481079"/>
                </a:cubicBezTo>
                <a:cubicBezTo>
                  <a:pt x="51217" y="490297"/>
                  <a:pt x="48613" y="501383"/>
                  <a:pt x="48425" y="514338"/>
                </a:cubicBezTo>
                <a:cubicBezTo>
                  <a:pt x="48508" y="525271"/>
                  <a:pt x="51238" y="533821"/>
                  <a:pt x="56617" y="539990"/>
                </a:cubicBezTo>
                <a:cubicBezTo>
                  <a:pt x="61995" y="546158"/>
                  <a:pt x="69526" y="549296"/>
                  <a:pt x="79210" y="549404"/>
                </a:cubicBezTo>
                <a:cubicBezTo>
                  <a:pt x="88076" y="549246"/>
                  <a:pt x="96253" y="546310"/>
                  <a:pt x="103741" y="540595"/>
                </a:cubicBezTo>
                <a:cubicBezTo>
                  <a:pt x="111229" y="534881"/>
                  <a:pt x="117261" y="527337"/>
                  <a:pt x="121837" y="517963"/>
                </a:cubicBezTo>
                <a:cubicBezTo>
                  <a:pt x="126413" y="508590"/>
                  <a:pt x="128765" y="498336"/>
                  <a:pt x="128892" y="487200"/>
                </a:cubicBezTo>
                <a:cubicBezTo>
                  <a:pt x="128956" y="477481"/>
                  <a:pt x="126543" y="469324"/>
                  <a:pt x="121653" y="462731"/>
                </a:cubicBezTo>
                <a:cubicBezTo>
                  <a:pt x="116764" y="456137"/>
                  <a:pt x="109017" y="452706"/>
                  <a:pt x="98412" y="452440"/>
                </a:cubicBezTo>
                <a:close/>
                <a:moveTo>
                  <a:pt x="902278" y="422912"/>
                </a:moveTo>
                <a:lnTo>
                  <a:pt x="977550" y="422912"/>
                </a:lnTo>
                <a:lnTo>
                  <a:pt x="972064" y="451830"/>
                </a:lnTo>
                <a:lnTo>
                  <a:pt x="953780" y="451830"/>
                </a:lnTo>
                <a:lnTo>
                  <a:pt x="966884" y="530487"/>
                </a:lnTo>
                <a:cubicBezTo>
                  <a:pt x="967417" y="534495"/>
                  <a:pt x="967569" y="538141"/>
                  <a:pt x="967341" y="541424"/>
                </a:cubicBezTo>
                <a:cubicBezTo>
                  <a:pt x="967112" y="544708"/>
                  <a:pt x="966960" y="546449"/>
                  <a:pt x="966884" y="546645"/>
                </a:cubicBezTo>
                <a:lnTo>
                  <a:pt x="967798" y="546645"/>
                </a:lnTo>
                <a:cubicBezTo>
                  <a:pt x="967836" y="546449"/>
                  <a:pt x="968522" y="544708"/>
                  <a:pt x="969855" y="541424"/>
                </a:cubicBezTo>
                <a:cubicBezTo>
                  <a:pt x="971188" y="538141"/>
                  <a:pt x="972940" y="534495"/>
                  <a:pt x="975112" y="530487"/>
                </a:cubicBezTo>
                <a:lnTo>
                  <a:pt x="1018690" y="451830"/>
                </a:lnTo>
                <a:lnTo>
                  <a:pt x="1000710" y="451830"/>
                </a:lnTo>
                <a:lnTo>
                  <a:pt x="1006500" y="422912"/>
                </a:lnTo>
                <a:lnTo>
                  <a:pt x="1080859" y="422912"/>
                </a:lnTo>
                <a:lnTo>
                  <a:pt x="1075373" y="451830"/>
                </a:lnTo>
                <a:lnTo>
                  <a:pt x="1057393" y="451830"/>
                </a:lnTo>
                <a:lnTo>
                  <a:pt x="971760" y="598474"/>
                </a:lnTo>
                <a:cubicBezTo>
                  <a:pt x="962287" y="614427"/>
                  <a:pt x="951977" y="625773"/>
                  <a:pt x="940828" y="632510"/>
                </a:cubicBezTo>
                <a:cubicBezTo>
                  <a:pt x="929679" y="639247"/>
                  <a:pt x="917845" y="642521"/>
                  <a:pt x="905325" y="642330"/>
                </a:cubicBezTo>
                <a:cubicBezTo>
                  <a:pt x="892780" y="641861"/>
                  <a:pt x="883206" y="639983"/>
                  <a:pt x="876603" y="636698"/>
                </a:cubicBezTo>
                <a:cubicBezTo>
                  <a:pt x="870000" y="633413"/>
                  <a:pt x="866674" y="631535"/>
                  <a:pt x="866623" y="631066"/>
                </a:cubicBezTo>
                <a:lnTo>
                  <a:pt x="883993" y="603962"/>
                </a:lnTo>
                <a:cubicBezTo>
                  <a:pt x="884006" y="604241"/>
                  <a:pt x="885885" y="605359"/>
                  <a:pt x="889631" y="607315"/>
                </a:cubicBezTo>
                <a:cubicBezTo>
                  <a:pt x="893377" y="609272"/>
                  <a:pt x="898913" y="610390"/>
                  <a:pt x="906240" y="610669"/>
                </a:cubicBezTo>
                <a:cubicBezTo>
                  <a:pt x="912417" y="610625"/>
                  <a:pt x="918194" y="609037"/>
                  <a:pt x="923572" y="605905"/>
                </a:cubicBezTo>
                <a:cubicBezTo>
                  <a:pt x="928949" y="602774"/>
                  <a:pt x="933432" y="598366"/>
                  <a:pt x="937019" y="592681"/>
                </a:cubicBezTo>
                <a:lnTo>
                  <a:pt x="943114" y="582925"/>
                </a:lnTo>
                <a:lnTo>
                  <a:pt x="915382" y="451830"/>
                </a:lnTo>
                <a:lnTo>
                  <a:pt x="896793" y="451830"/>
                </a:lnTo>
                <a:close/>
                <a:moveTo>
                  <a:pt x="689001" y="422912"/>
                </a:moveTo>
                <a:lnTo>
                  <a:pt x="751447" y="422912"/>
                </a:lnTo>
                <a:lnTo>
                  <a:pt x="731025" y="528060"/>
                </a:lnTo>
                <a:cubicBezTo>
                  <a:pt x="730707" y="529616"/>
                  <a:pt x="730428" y="531230"/>
                  <a:pt x="730187" y="532900"/>
                </a:cubicBezTo>
                <a:cubicBezTo>
                  <a:pt x="729945" y="534571"/>
                  <a:pt x="729818" y="536108"/>
                  <a:pt x="729806" y="537512"/>
                </a:cubicBezTo>
                <a:cubicBezTo>
                  <a:pt x="729857" y="542169"/>
                  <a:pt x="731050" y="545434"/>
                  <a:pt x="733387" y="547308"/>
                </a:cubicBezTo>
                <a:cubicBezTo>
                  <a:pt x="735724" y="549182"/>
                  <a:pt x="738899" y="550084"/>
                  <a:pt x="742912" y="550014"/>
                </a:cubicBezTo>
                <a:cubicBezTo>
                  <a:pt x="744792" y="549988"/>
                  <a:pt x="746366" y="549887"/>
                  <a:pt x="747636" y="549709"/>
                </a:cubicBezTo>
                <a:cubicBezTo>
                  <a:pt x="748907" y="549531"/>
                  <a:pt x="749567" y="549429"/>
                  <a:pt x="749618" y="549404"/>
                </a:cubicBezTo>
                <a:lnTo>
                  <a:pt x="744131" y="578323"/>
                </a:lnTo>
                <a:cubicBezTo>
                  <a:pt x="743979" y="578361"/>
                  <a:pt x="742531" y="578514"/>
                  <a:pt x="739788" y="578780"/>
                </a:cubicBezTo>
                <a:cubicBezTo>
                  <a:pt x="737045" y="579046"/>
                  <a:pt x="733920" y="579198"/>
                  <a:pt x="730415" y="579236"/>
                </a:cubicBezTo>
                <a:cubicBezTo>
                  <a:pt x="724067" y="579391"/>
                  <a:pt x="717815" y="578812"/>
                  <a:pt x="711659" y="577500"/>
                </a:cubicBezTo>
                <a:cubicBezTo>
                  <a:pt x="705503" y="576188"/>
                  <a:pt x="700379" y="573219"/>
                  <a:pt x="696287" y="568592"/>
                </a:cubicBezTo>
                <a:cubicBezTo>
                  <a:pt x="692195" y="563965"/>
                  <a:pt x="690071" y="556756"/>
                  <a:pt x="689915" y="546965"/>
                </a:cubicBezTo>
                <a:cubicBezTo>
                  <a:pt x="689915" y="544818"/>
                  <a:pt x="690067" y="542404"/>
                  <a:pt x="690372" y="539723"/>
                </a:cubicBezTo>
                <a:cubicBezTo>
                  <a:pt x="690676" y="537042"/>
                  <a:pt x="691133" y="534171"/>
                  <a:pt x="691742" y="531109"/>
                </a:cubicBezTo>
                <a:lnTo>
                  <a:pt x="707272" y="451830"/>
                </a:lnTo>
                <a:lnTo>
                  <a:pt x="683209" y="451830"/>
                </a:lnTo>
                <a:close/>
                <a:moveTo>
                  <a:pt x="210922" y="422912"/>
                </a:moveTo>
                <a:lnTo>
                  <a:pt x="273684" y="422912"/>
                </a:lnTo>
                <a:lnTo>
                  <a:pt x="255690" y="514949"/>
                </a:lnTo>
                <a:cubicBezTo>
                  <a:pt x="255214" y="517566"/>
                  <a:pt x="254794" y="520107"/>
                  <a:pt x="254432" y="522572"/>
                </a:cubicBezTo>
                <a:cubicBezTo>
                  <a:pt x="254070" y="525037"/>
                  <a:pt x="253880" y="527273"/>
                  <a:pt x="253861" y="529280"/>
                </a:cubicBezTo>
                <a:cubicBezTo>
                  <a:pt x="253797" y="535112"/>
                  <a:pt x="255296" y="539609"/>
                  <a:pt x="258359" y="542773"/>
                </a:cubicBezTo>
                <a:cubicBezTo>
                  <a:pt x="261421" y="545936"/>
                  <a:pt x="266428" y="547537"/>
                  <a:pt x="273379" y="547575"/>
                </a:cubicBezTo>
                <a:cubicBezTo>
                  <a:pt x="282496" y="547382"/>
                  <a:pt x="290794" y="544585"/>
                  <a:pt x="298273" y="539184"/>
                </a:cubicBezTo>
                <a:cubicBezTo>
                  <a:pt x="305752" y="533784"/>
                  <a:pt x="311993" y="526944"/>
                  <a:pt x="316997" y="518664"/>
                </a:cubicBezTo>
                <a:cubicBezTo>
                  <a:pt x="322001" y="510384"/>
                  <a:pt x="325350" y="501828"/>
                  <a:pt x="327044" y="492994"/>
                </a:cubicBezTo>
                <a:lnTo>
                  <a:pt x="334960" y="451830"/>
                </a:lnTo>
                <a:lnTo>
                  <a:pt x="310891" y="451830"/>
                </a:lnTo>
                <a:lnTo>
                  <a:pt x="316686" y="422912"/>
                </a:lnTo>
                <a:lnTo>
                  <a:pt x="379438" y="422912"/>
                </a:lnTo>
                <a:lnTo>
                  <a:pt x="358712" y="528060"/>
                </a:lnTo>
                <a:cubicBezTo>
                  <a:pt x="358407" y="529616"/>
                  <a:pt x="358178" y="531230"/>
                  <a:pt x="358026" y="532900"/>
                </a:cubicBezTo>
                <a:cubicBezTo>
                  <a:pt x="357873" y="534571"/>
                  <a:pt x="357797" y="536108"/>
                  <a:pt x="357797" y="537512"/>
                </a:cubicBezTo>
                <a:cubicBezTo>
                  <a:pt x="357829" y="542169"/>
                  <a:pt x="358985" y="545434"/>
                  <a:pt x="361264" y="547308"/>
                </a:cubicBezTo>
                <a:cubicBezTo>
                  <a:pt x="363544" y="549182"/>
                  <a:pt x="366757" y="550084"/>
                  <a:pt x="370904" y="550014"/>
                </a:cubicBezTo>
                <a:cubicBezTo>
                  <a:pt x="372637" y="549988"/>
                  <a:pt x="374123" y="549887"/>
                  <a:pt x="375361" y="549709"/>
                </a:cubicBezTo>
                <a:cubicBezTo>
                  <a:pt x="376600" y="549531"/>
                  <a:pt x="377247" y="549429"/>
                  <a:pt x="377304" y="549404"/>
                </a:cubicBezTo>
                <a:lnTo>
                  <a:pt x="371818" y="578323"/>
                </a:lnTo>
                <a:cubicBezTo>
                  <a:pt x="371723" y="578361"/>
                  <a:pt x="370161" y="578514"/>
                  <a:pt x="367132" y="578780"/>
                </a:cubicBezTo>
                <a:cubicBezTo>
                  <a:pt x="364103" y="579046"/>
                  <a:pt x="360180" y="579198"/>
                  <a:pt x="355361" y="579236"/>
                </a:cubicBezTo>
                <a:cubicBezTo>
                  <a:pt x="345497" y="579465"/>
                  <a:pt x="337212" y="577258"/>
                  <a:pt x="330507" y="572615"/>
                </a:cubicBezTo>
                <a:cubicBezTo>
                  <a:pt x="323802" y="567973"/>
                  <a:pt x="320313" y="559524"/>
                  <a:pt x="320040" y="547270"/>
                </a:cubicBezTo>
                <a:lnTo>
                  <a:pt x="319430" y="547270"/>
                </a:lnTo>
                <a:cubicBezTo>
                  <a:pt x="313801" y="556043"/>
                  <a:pt x="305923" y="563921"/>
                  <a:pt x="295795" y="570905"/>
                </a:cubicBezTo>
                <a:cubicBezTo>
                  <a:pt x="285667" y="577888"/>
                  <a:pt x="273214" y="581580"/>
                  <a:pt x="258435" y="581980"/>
                </a:cubicBezTo>
                <a:cubicBezTo>
                  <a:pt x="245909" y="582088"/>
                  <a:pt x="235401" y="578827"/>
                  <a:pt x="226912" y="572197"/>
                </a:cubicBezTo>
                <a:cubicBezTo>
                  <a:pt x="218423" y="565568"/>
                  <a:pt x="214007" y="554921"/>
                  <a:pt x="213665" y="540257"/>
                </a:cubicBezTo>
                <a:cubicBezTo>
                  <a:pt x="213678" y="537500"/>
                  <a:pt x="213881" y="534553"/>
                  <a:pt x="214274" y="531415"/>
                </a:cubicBezTo>
                <a:cubicBezTo>
                  <a:pt x="214667" y="528276"/>
                  <a:pt x="215175" y="525024"/>
                  <a:pt x="215797" y="521657"/>
                </a:cubicBezTo>
                <a:lnTo>
                  <a:pt x="229195" y="451830"/>
                </a:lnTo>
                <a:lnTo>
                  <a:pt x="205131" y="451830"/>
                </a:lnTo>
                <a:close/>
                <a:moveTo>
                  <a:pt x="493005" y="419255"/>
                </a:moveTo>
                <a:cubicBezTo>
                  <a:pt x="502329" y="419185"/>
                  <a:pt x="511211" y="420610"/>
                  <a:pt x="519650" y="423529"/>
                </a:cubicBezTo>
                <a:cubicBezTo>
                  <a:pt x="528090" y="426449"/>
                  <a:pt x="535005" y="431281"/>
                  <a:pt x="540397" y="438027"/>
                </a:cubicBezTo>
                <a:cubicBezTo>
                  <a:pt x="545788" y="444773"/>
                  <a:pt x="548574" y="453850"/>
                  <a:pt x="548755" y="465259"/>
                </a:cubicBezTo>
                <a:cubicBezTo>
                  <a:pt x="548597" y="471570"/>
                  <a:pt x="547491" y="479486"/>
                  <a:pt x="545439" y="489008"/>
                </a:cubicBezTo>
                <a:cubicBezTo>
                  <a:pt x="543386" y="498530"/>
                  <a:pt x="541334" y="507797"/>
                  <a:pt x="539281" y="516810"/>
                </a:cubicBezTo>
                <a:cubicBezTo>
                  <a:pt x="537229" y="525823"/>
                  <a:pt x="536124" y="532722"/>
                  <a:pt x="535966" y="537506"/>
                </a:cubicBezTo>
                <a:cubicBezTo>
                  <a:pt x="536016" y="542165"/>
                  <a:pt x="537209" y="545432"/>
                  <a:pt x="539544" y="547306"/>
                </a:cubicBezTo>
                <a:cubicBezTo>
                  <a:pt x="541878" y="549181"/>
                  <a:pt x="545050" y="550084"/>
                  <a:pt x="549059" y="550014"/>
                </a:cubicBezTo>
                <a:cubicBezTo>
                  <a:pt x="550939" y="549988"/>
                  <a:pt x="552514" y="549887"/>
                  <a:pt x="553784" y="549709"/>
                </a:cubicBezTo>
                <a:cubicBezTo>
                  <a:pt x="555054" y="549531"/>
                  <a:pt x="555714" y="549429"/>
                  <a:pt x="555765" y="549404"/>
                </a:cubicBezTo>
                <a:lnTo>
                  <a:pt x="550278" y="578323"/>
                </a:lnTo>
                <a:cubicBezTo>
                  <a:pt x="550310" y="578361"/>
                  <a:pt x="549028" y="578514"/>
                  <a:pt x="546433" y="578780"/>
                </a:cubicBezTo>
                <a:cubicBezTo>
                  <a:pt x="543838" y="579046"/>
                  <a:pt x="539740" y="579198"/>
                  <a:pt x="534139" y="579236"/>
                </a:cubicBezTo>
                <a:cubicBezTo>
                  <a:pt x="525320" y="579496"/>
                  <a:pt x="517451" y="577835"/>
                  <a:pt x="510532" y="574252"/>
                </a:cubicBezTo>
                <a:cubicBezTo>
                  <a:pt x="503613" y="570670"/>
                  <a:pt x="499397" y="563606"/>
                  <a:pt x="497885" y="553062"/>
                </a:cubicBezTo>
                <a:lnTo>
                  <a:pt x="497275" y="553062"/>
                </a:lnTo>
                <a:cubicBezTo>
                  <a:pt x="497341" y="553419"/>
                  <a:pt x="495311" y="555918"/>
                  <a:pt x="491187" y="560559"/>
                </a:cubicBezTo>
                <a:cubicBezTo>
                  <a:pt x="487062" y="565200"/>
                  <a:pt x="481057" y="569841"/>
                  <a:pt x="473171" y="574482"/>
                </a:cubicBezTo>
                <a:cubicBezTo>
                  <a:pt x="465286" y="579124"/>
                  <a:pt x="455734" y="581623"/>
                  <a:pt x="444516" y="581980"/>
                </a:cubicBezTo>
                <a:cubicBezTo>
                  <a:pt x="432268" y="581974"/>
                  <a:pt x="421887" y="578637"/>
                  <a:pt x="413373" y="571970"/>
                </a:cubicBezTo>
                <a:cubicBezTo>
                  <a:pt x="404859" y="565302"/>
                  <a:pt x="400418" y="555339"/>
                  <a:pt x="400050" y="542080"/>
                </a:cubicBezTo>
                <a:cubicBezTo>
                  <a:pt x="400265" y="530324"/>
                  <a:pt x="403701" y="520568"/>
                  <a:pt x="410357" y="512811"/>
                </a:cubicBezTo>
                <a:cubicBezTo>
                  <a:pt x="417014" y="505054"/>
                  <a:pt x="425602" y="498948"/>
                  <a:pt x="436121" y="494493"/>
                </a:cubicBezTo>
                <a:cubicBezTo>
                  <a:pt x="446640" y="490038"/>
                  <a:pt x="457801" y="486886"/>
                  <a:pt x="469604" y="485036"/>
                </a:cubicBezTo>
                <a:cubicBezTo>
                  <a:pt x="481407" y="483186"/>
                  <a:pt x="492562" y="482290"/>
                  <a:pt x="503069" y="482348"/>
                </a:cubicBezTo>
                <a:lnTo>
                  <a:pt x="508558" y="482348"/>
                </a:lnTo>
                <a:cubicBezTo>
                  <a:pt x="508635" y="482081"/>
                  <a:pt x="508940" y="480479"/>
                  <a:pt x="509473" y="477542"/>
                </a:cubicBezTo>
                <a:cubicBezTo>
                  <a:pt x="510007" y="474605"/>
                  <a:pt x="510312" y="471934"/>
                  <a:pt x="510388" y="469531"/>
                </a:cubicBezTo>
                <a:cubicBezTo>
                  <a:pt x="510369" y="463390"/>
                  <a:pt x="508272" y="458660"/>
                  <a:pt x="504098" y="455341"/>
                </a:cubicBezTo>
                <a:cubicBezTo>
                  <a:pt x="499924" y="452023"/>
                  <a:pt x="493787" y="450344"/>
                  <a:pt x="485686" y="450306"/>
                </a:cubicBezTo>
                <a:cubicBezTo>
                  <a:pt x="477913" y="450483"/>
                  <a:pt x="470519" y="451723"/>
                  <a:pt x="463503" y="454025"/>
                </a:cubicBezTo>
                <a:cubicBezTo>
                  <a:pt x="456487" y="456326"/>
                  <a:pt x="450742" y="458628"/>
                  <a:pt x="446267" y="460930"/>
                </a:cubicBezTo>
                <a:cubicBezTo>
                  <a:pt x="441792" y="463232"/>
                  <a:pt x="439481" y="464472"/>
                  <a:pt x="439332" y="464649"/>
                </a:cubicBezTo>
                <a:lnTo>
                  <a:pt x="430500" y="435998"/>
                </a:lnTo>
                <a:cubicBezTo>
                  <a:pt x="430650" y="435791"/>
                  <a:pt x="433567" y="434344"/>
                  <a:pt x="439250" y="431657"/>
                </a:cubicBezTo>
                <a:cubicBezTo>
                  <a:pt x="444934" y="428970"/>
                  <a:pt x="452480" y="426283"/>
                  <a:pt x="461891" y="423595"/>
                </a:cubicBezTo>
                <a:cubicBezTo>
                  <a:pt x="471301" y="420908"/>
                  <a:pt x="481673" y="419461"/>
                  <a:pt x="493005" y="419255"/>
                </a:cubicBezTo>
                <a:close/>
                <a:moveTo>
                  <a:pt x="95365" y="419255"/>
                </a:moveTo>
                <a:cubicBezTo>
                  <a:pt x="105804" y="419248"/>
                  <a:pt x="114872" y="421240"/>
                  <a:pt x="122568" y="425228"/>
                </a:cubicBezTo>
                <a:cubicBezTo>
                  <a:pt x="130264" y="429217"/>
                  <a:pt x="136131" y="435239"/>
                  <a:pt x="140170" y="443296"/>
                </a:cubicBezTo>
                <a:lnTo>
                  <a:pt x="140780" y="443296"/>
                </a:lnTo>
                <a:cubicBezTo>
                  <a:pt x="140742" y="443258"/>
                  <a:pt x="140742" y="442345"/>
                  <a:pt x="140780" y="440558"/>
                </a:cubicBezTo>
                <a:cubicBezTo>
                  <a:pt x="140818" y="438770"/>
                  <a:pt x="141123" y="436336"/>
                  <a:pt x="141694" y="433256"/>
                </a:cubicBezTo>
                <a:lnTo>
                  <a:pt x="143828" y="422912"/>
                </a:lnTo>
                <a:lnTo>
                  <a:pt x="180099" y="422912"/>
                </a:lnTo>
                <a:lnTo>
                  <a:pt x="143523" y="611279"/>
                </a:lnTo>
                <a:lnTo>
                  <a:pt x="167602" y="611279"/>
                </a:lnTo>
                <a:lnTo>
                  <a:pt x="162116" y="639282"/>
                </a:lnTo>
                <a:lnTo>
                  <a:pt x="99327" y="639282"/>
                </a:lnTo>
                <a:lnTo>
                  <a:pt x="112433" y="572238"/>
                </a:lnTo>
                <a:cubicBezTo>
                  <a:pt x="113252" y="568204"/>
                  <a:pt x="114053" y="564931"/>
                  <a:pt x="114834" y="562419"/>
                </a:cubicBezTo>
                <a:cubicBezTo>
                  <a:pt x="115615" y="559908"/>
                  <a:pt x="116034" y="558614"/>
                  <a:pt x="116091" y="558538"/>
                </a:cubicBezTo>
                <a:lnTo>
                  <a:pt x="115481" y="558538"/>
                </a:lnTo>
                <a:cubicBezTo>
                  <a:pt x="111627" y="564043"/>
                  <a:pt x="105696" y="569244"/>
                  <a:pt x="97689" y="574140"/>
                </a:cubicBezTo>
                <a:cubicBezTo>
                  <a:pt x="89681" y="579037"/>
                  <a:pt x="79864" y="581650"/>
                  <a:pt x="68237" y="581980"/>
                </a:cubicBezTo>
                <a:cubicBezTo>
                  <a:pt x="49380" y="581746"/>
                  <a:pt x="34847" y="575896"/>
                  <a:pt x="24638" y="564430"/>
                </a:cubicBezTo>
                <a:cubicBezTo>
                  <a:pt x="14429" y="552964"/>
                  <a:pt x="9264" y="537283"/>
                  <a:pt x="9144" y="517387"/>
                </a:cubicBezTo>
                <a:cubicBezTo>
                  <a:pt x="9373" y="497745"/>
                  <a:pt x="13483" y="480591"/>
                  <a:pt x="21473" y="465926"/>
                </a:cubicBezTo>
                <a:cubicBezTo>
                  <a:pt x="29463" y="451260"/>
                  <a:pt x="39960" y="439847"/>
                  <a:pt x="52962" y="431686"/>
                </a:cubicBezTo>
                <a:cubicBezTo>
                  <a:pt x="65964" y="423526"/>
                  <a:pt x="80099" y="419382"/>
                  <a:pt x="95365" y="419255"/>
                </a:cubicBezTo>
                <a:close/>
                <a:moveTo>
                  <a:pt x="824532" y="380545"/>
                </a:moveTo>
                <a:lnTo>
                  <a:pt x="861708" y="380545"/>
                </a:lnTo>
                <a:lnTo>
                  <a:pt x="853478" y="422912"/>
                </a:lnTo>
                <a:lnTo>
                  <a:pt x="889140" y="422912"/>
                </a:lnTo>
                <a:lnTo>
                  <a:pt x="883653" y="451830"/>
                </a:lnTo>
                <a:lnTo>
                  <a:pt x="847992" y="451830"/>
                </a:lnTo>
                <a:lnTo>
                  <a:pt x="835495" y="517083"/>
                </a:lnTo>
                <a:cubicBezTo>
                  <a:pt x="835190" y="518963"/>
                  <a:pt x="834962" y="520844"/>
                  <a:pt x="834809" y="522724"/>
                </a:cubicBezTo>
                <a:cubicBezTo>
                  <a:pt x="834657" y="524604"/>
                  <a:pt x="834581" y="526180"/>
                  <a:pt x="834581" y="527450"/>
                </a:cubicBezTo>
                <a:cubicBezTo>
                  <a:pt x="834892" y="536198"/>
                  <a:pt x="837546" y="541953"/>
                  <a:pt x="842544" y="544716"/>
                </a:cubicBezTo>
                <a:cubicBezTo>
                  <a:pt x="847541" y="547480"/>
                  <a:pt x="853015" y="548738"/>
                  <a:pt x="858965" y="548490"/>
                </a:cubicBezTo>
                <a:cubicBezTo>
                  <a:pt x="861454" y="548464"/>
                  <a:pt x="863486" y="548363"/>
                  <a:pt x="865061" y="548185"/>
                </a:cubicBezTo>
                <a:cubicBezTo>
                  <a:pt x="866636" y="548007"/>
                  <a:pt x="867448" y="547905"/>
                  <a:pt x="867499" y="547880"/>
                </a:cubicBezTo>
                <a:lnTo>
                  <a:pt x="861403" y="578933"/>
                </a:lnTo>
                <a:cubicBezTo>
                  <a:pt x="861257" y="578971"/>
                  <a:pt x="860025" y="579123"/>
                  <a:pt x="857707" y="579389"/>
                </a:cubicBezTo>
                <a:cubicBezTo>
                  <a:pt x="855390" y="579656"/>
                  <a:pt x="852862" y="579808"/>
                  <a:pt x="850126" y="579846"/>
                </a:cubicBezTo>
                <a:cubicBezTo>
                  <a:pt x="840621" y="579935"/>
                  <a:pt x="831704" y="578540"/>
                  <a:pt x="823375" y="575662"/>
                </a:cubicBezTo>
                <a:cubicBezTo>
                  <a:pt x="815046" y="572784"/>
                  <a:pt x="808274" y="567892"/>
                  <a:pt x="803059" y="560986"/>
                </a:cubicBezTo>
                <a:cubicBezTo>
                  <a:pt x="797844" y="554081"/>
                  <a:pt x="795156" y="544630"/>
                  <a:pt x="794995" y="532634"/>
                </a:cubicBezTo>
                <a:cubicBezTo>
                  <a:pt x="795001" y="530493"/>
                  <a:pt x="795141" y="528219"/>
                  <a:pt x="795413" y="525811"/>
                </a:cubicBezTo>
                <a:cubicBezTo>
                  <a:pt x="795686" y="523404"/>
                  <a:pt x="796054" y="520901"/>
                  <a:pt x="796517" y="518303"/>
                </a:cubicBezTo>
                <a:lnTo>
                  <a:pt x="809611" y="451830"/>
                </a:lnTo>
                <a:lnTo>
                  <a:pt x="785546" y="451830"/>
                </a:lnTo>
                <a:lnTo>
                  <a:pt x="791337" y="422912"/>
                </a:lnTo>
                <a:lnTo>
                  <a:pt x="816310" y="422912"/>
                </a:lnTo>
                <a:close/>
                <a:moveTo>
                  <a:pt x="724643" y="361952"/>
                </a:moveTo>
                <a:lnTo>
                  <a:pt x="763638" y="361952"/>
                </a:lnTo>
                <a:lnTo>
                  <a:pt x="756936" y="396356"/>
                </a:lnTo>
                <a:lnTo>
                  <a:pt x="717940" y="396356"/>
                </a:lnTo>
                <a:close/>
                <a:moveTo>
                  <a:pt x="596484" y="361952"/>
                </a:moveTo>
                <a:lnTo>
                  <a:pt x="658940" y="361952"/>
                </a:lnTo>
                <a:lnTo>
                  <a:pt x="627545" y="525319"/>
                </a:lnTo>
                <a:cubicBezTo>
                  <a:pt x="627082" y="527352"/>
                  <a:pt x="626713" y="529384"/>
                  <a:pt x="626440" y="531417"/>
                </a:cubicBezTo>
                <a:cubicBezTo>
                  <a:pt x="626167" y="533449"/>
                  <a:pt x="626028" y="535177"/>
                  <a:pt x="626021" y="536600"/>
                </a:cubicBezTo>
                <a:cubicBezTo>
                  <a:pt x="626072" y="541217"/>
                  <a:pt x="627266" y="544330"/>
                  <a:pt x="629603" y="545937"/>
                </a:cubicBezTo>
                <a:cubicBezTo>
                  <a:pt x="631939" y="547544"/>
                  <a:pt x="635114" y="548293"/>
                  <a:pt x="639128" y="548185"/>
                </a:cubicBezTo>
                <a:cubicBezTo>
                  <a:pt x="641287" y="548172"/>
                  <a:pt x="642989" y="548122"/>
                  <a:pt x="644233" y="548033"/>
                </a:cubicBezTo>
                <a:cubicBezTo>
                  <a:pt x="645478" y="547944"/>
                  <a:pt x="646113" y="547893"/>
                  <a:pt x="646138" y="547880"/>
                </a:cubicBezTo>
                <a:lnTo>
                  <a:pt x="640042" y="578628"/>
                </a:lnTo>
                <a:cubicBezTo>
                  <a:pt x="639921" y="578666"/>
                  <a:pt x="638563" y="578818"/>
                  <a:pt x="635965" y="579085"/>
                </a:cubicBezTo>
                <a:cubicBezTo>
                  <a:pt x="633368" y="579351"/>
                  <a:pt x="630257" y="579503"/>
                  <a:pt x="626631" y="579541"/>
                </a:cubicBezTo>
                <a:cubicBezTo>
                  <a:pt x="620283" y="579675"/>
                  <a:pt x="614031" y="578934"/>
                  <a:pt x="607875" y="577320"/>
                </a:cubicBezTo>
                <a:cubicBezTo>
                  <a:pt x="601719" y="575706"/>
                  <a:pt x="596595" y="572417"/>
                  <a:pt x="592503" y="567453"/>
                </a:cubicBezTo>
                <a:cubicBezTo>
                  <a:pt x="588411" y="562489"/>
                  <a:pt x="586287" y="555051"/>
                  <a:pt x="586131" y="545136"/>
                </a:cubicBezTo>
                <a:cubicBezTo>
                  <a:pt x="586131" y="542843"/>
                  <a:pt x="586283" y="540341"/>
                  <a:pt x="586587" y="537629"/>
                </a:cubicBezTo>
                <a:cubicBezTo>
                  <a:pt x="586892" y="534917"/>
                  <a:pt x="587349" y="532033"/>
                  <a:pt x="587958" y="528978"/>
                </a:cubicBezTo>
                <a:lnTo>
                  <a:pt x="614754" y="390870"/>
                </a:lnTo>
                <a:lnTo>
                  <a:pt x="590698" y="390870"/>
                </a:lnTo>
                <a:close/>
                <a:moveTo>
                  <a:pt x="2105404" y="112473"/>
                </a:moveTo>
                <a:lnTo>
                  <a:pt x="2197113" y="112473"/>
                </a:lnTo>
                <a:lnTo>
                  <a:pt x="2190715" y="146268"/>
                </a:lnTo>
                <a:lnTo>
                  <a:pt x="2099005" y="146268"/>
                </a:lnTo>
                <a:close/>
                <a:moveTo>
                  <a:pt x="1781594" y="90185"/>
                </a:moveTo>
                <a:cubicBezTo>
                  <a:pt x="1771811" y="90350"/>
                  <a:pt x="1763472" y="93102"/>
                  <a:pt x="1756578" y="98440"/>
                </a:cubicBezTo>
                <a:cubicBezTo>
                  <a:pt x="1749684" y="103778"/>
                  <a:pt x="1744416" y="110709"/>
                  <a:pt x="1740774" y="119232"/>
                </a:cubicBezTo>
                <a:cubicBezTo>
                  <a:pt x="1737131" y="127755"/>
                  <a:pt x="1735295" y="136877"/>
                  <a:pt x="1735265" y="146597"/>
                </a:cubicBezTo>
                <a:cubicBezTo>
                  <a:pt x="1735265" y="156958"/>
                  <a:pt x="1737856" y="165204"/>
                  <a:pt x="1743037" y="171334"/>
                </a:cubicBezTo>
                <a:cubicBezTo>
                  <a:pt x="1748219" y="177464"/>
                  <a:pt x="1755991" y="180602"/>
                  <a:pt x="1766354" y="180749"/>
                </a:cubicBezTo>
                <a:cubicBezTo>
                  <a:pt x="1776718" y="180483"/>
                  <a:pt x="1785354" y="177151"/>
                  <a:pt x="1792262" y="170754"/>
                </a:cubicBezTo>
                <a:cubicBezTo>
                  <a:pt x="1799171" y="164356"/>
                  <a:pt x="1804353" y="156484"/>
                  <a:pt x="1807807" y="147138"/>
                </a:cubicBezTo>
                <a:cubicBezTo>
                  <a:pt x="1811262" y="137793"/>
                  <a:pt x="1812989" y="128566"/>
                  <a:pt x="1812989" y="119458"/>
                </a:cubicBezTo>
                <a:cubicBezTo>
                  <a:pt x="1812767" y="108366"/>
                  <a:pt x="1809706" y="100666"/>
                  <a:pt x="1803807" y="96359"/>
                </a:cubicBezTo>
                <a:cubicBezTo>
                  <a:pt x="1797908" y="92052"/>
                  <a:pt x="1790503" y="89994"/>
                  <a:pt x="1781594" y="90185"/>
                </a:cubicBezTo>
                <a:close/>
                <a:moveTo>
                  <a:pt x="932902" y="90185"/>
                </a:moveTo>
                <a:cubicBezTo>
                  <a:pt x="923470" y="90283"/>
                  <a:pt x="914484" y="92865"/>
                  <a:pt x="905944" y="97932"/>
                </a:cubicBezTo>
                <a:cubicBezTo>
                  <a:pt x="897405" y="102999"/>
                  <a:pt x="890406" y="109963"/>
                  <a:pt x="884950" y="118825"/>
                </a:cubicBezTo>
                <a:cubicBezTo>
                  <a:pt x="879493" y="127686"/>
                  <a:pt x="876673" y="137858"/>
                  <a:pt x="876491" y="149339"/>
                </a:cubicBezTo>
                <a:cubicBezTo>
                  <a:pt x="876681" y="161053"/>
                  <a:pt x="880188" y="170252"/>
                  <a:pt x="887011" y="176934"/>
                </a:cubicBezTo>
                <a:cubicBezTo>
                  <a:pt x="893833" y="183617"/>
                  <a:pt x="902829" y="187022"/>
                  <a:pt x="913997" y="187149"/>
                </a:cubicBezTo>
                <a:cubicBezTo>
                  <a:pt x="923429" y="187061"/>
                  <a:pt x="932414" y="184527"/>
                  <a:pt x="940954" y="179549"/>
                </a:cubicBezTo>
                <a:cubicBezTo>
                  <a:pt x="949494" y="174570"/>
                  <a:pt x="956492" y="167678"/>
                  <a:pt x="961949" y="158871"/>
                </a:cubicBezTo>
                <a:cubicBezTo>
                  <a:pt x="967405" y="150064"/>
                  <a:pt x="970225" y="139873"/>
                  <a:pt x="970407" y="128300"/>
                </a:cubicBezTo>
                <a:cubicBezTo>
                  <a:pt x="970217" y="116706"/>
                  <a:pt x="966710" y="107495"/>
                  <a:pt x="959888" y="100666"/>
                </a:cubicBezTo>
                <a:cubicBezTo>
                  <a:pt x="953065" y="93837"/>
                  <a:pt x="944070" y="90344"/>
                  <a:pt x="932902" y="90185"/>
                </a:cubicBezTo>
                <a:close/>
                <a:moveTo>
                  <a:pt x="437602" y="90185"/>
                </a:moveTo>
                <a:cubicBezTo>
                  <a:pt x="428170" y="90283"/>
                  <a:pt x="419184" y="92865"/>
                  <a:pt x="410644" y="97932"/>
                </a:cubicBezTo>
                <a:cubicBezTo>
                  <a:pt x="402104" y="102999"/>
                  <a:pt x="395106" y="109963"/>
                  <a:pt x="389650" y="118825"/>
                </a:cubicBezTo>
                <a:cubicBezTo>
                  <a:pt x="384193" y="127686"/>
                  <a:pt x="381373" y="137858"/>
                  <a:pt x="381191" y="149339"/>
                </a:cubicBezTo>
                <a:cubicBezTo>
                  <a:pt x="381381" y="161053"/>
                  <a:pt x="384888" y="170252"/>
                  <a:pt x="391711" y="176934"/>
                </a:cubicBezTo>
                <a:cubicBezTo>
                  <a:pt x="398533" y="183617"/>
                  <a:pt x="407529" y="187022"/>
                  <a:pt x="418697" y="187149"/>
                </a:cubicBezTo>
                <a:cubicBezTo>
                  <a:pt x="428129" y="187061"/>
                  <a:pt x="437114" y="184527"/>
                  <a:pt x="445654" y="179549"/>
                </a:cubicBezTo>
                <a:cubicBezTo>
                  <a:pt x="454194" y="174570"/>
                  <a:pt x="461192" y="167678"/>
                  <a:pt x="466649" y="158871"/>
                </a:cubicBezTo>
                <a:cubicBezTo>
                  <a:pt x="472105" y="150064"/>
                  <a:pt x="474925" y="139873"/>
                  <a:pt x="475107" y="128300"/>
                </a:cubicBezTo>
                <a:cubicBezTo>
                  <a:pt x="474917" y="116706"/>
                  <a:pt x="471410" y="107495"/>
                  <a:pt x="464588" y="100666"/>
                </a:cubicBezTo>
                <a:cubicBezTo>
                  <a:pt x="457765" y="93837"/>
                  <a:pt x="448770" y="90344"/>
                  <a:pt x="437602" y="90185"/>
                </a:cubicBezTo>
                <a:close/>
                <a:moveTo>
                  <a:pt x="1231608" y="87137"/>
                </a:moveTo>
                <a:cubicBezTo>
                  <a:pt x="1221703" y="87264"/>
                  <a:pt x="1212847" y="90366"/>
                  <a:pt x="1205039" y="96444"/>
                </a:cubicBezTo>
                <a:cubicBezTo>
                  <a:pt x="1197231" y="102521"/>
                  <a:pt x="1191348" y="110811"/>
                  <a:pt x="1187390" y="121313"/>
                </a:cubicBezTo>
                <a:lnTo>
                  <a:pt x="1255699" y="121313"/>
                </a:lnTo>
                <a:cubicBezTo>
                  <a:pt x="1255725" y="121185"/>
                  <a:pt x="1255827" y="120219"/>
                  <a:pt x="1256005" y="118414"/>
                </a:cubicBezTo>
                <a:cubicBezTo>
                  <a:pt x="1256183" y="116608"/>
                  <a:pt x="1256284" y="114727"/>
                  <a:pt x="1256310" y="112769"/>
                </a:cubicBezTo>
                <a:cubicBezTo>
                  <a:pt x="1256214" y="104625"/>
                  <a:pt x="1253965" y="98332"/>
                  <a:pt x="1249562" y="93888"/>
                </a:cubicBezTo>
                <a:cubicBezTo>
                  <a:pt x="1245160" y="89444"/>
                  <a:pt x="1239175" y="87194"/>
                  <a:pt x="1231608" y="87137"/>
                </a:cubicBezTo>
                <a:close/>
                <a:moveTo>
                  <a:pt x="1603401" y="60962"/>
                </a:moveTo>
                <a:lnTo>
                  <a:pt x="1665847" y="60962"/>
                </a:lnTo>
                <a:lnTo>
                  <a:pt x="1645425" y="166110"/>
                </a:lnTo>
                <a:cubicBezTo>
                  <a:pt x="1645108" y="167666"/>
                  <a:pt x="1644828" y="169280"/>
                  <a:pt x="1644587" y="170950"/>
                </a:cubicBezTo>
                <a:cubicBezTo>
                  <a:pt x="1644346" y="172621"/>
                  <a:pt x="1644218" y="174158"/>
                  <a:pt x="1644206" y="175562"/>
                </a:cubicBezTo>
                <a:cubicBezTo>
                  <a:pt x="1644257" y="180218"/>
                  <a:pt x="1645450" y="183484"/>
                  <a:pt x="1647787" y="185358"/>
                </a:cubicBezTo>
                <a:cubicBezTo>
                  <a:pt x="1650124" y="187232"/>
                  <a:pt x="1653299" y="188134"/>
                  <a:pt x="1657312" y="188064"/>
                </a:cubicBezTo>
                <a:cubicBezTo>
                  <a:pt x="1659192" y="188038"/>
                  <a:pt x="1660767" y="187937"/>
                  <a:pt x="1662037" y="187759"/>
                </a:cubicBezTo>
                <a:cubicBezTo>
                  <a:pt x="1663307" y="187581"/>
                  <a:pt x="1663967" y="187479"/>
                  <a:pt x="1664018" y="187454"/>
                </a:cubicBezTo>
                <a:lnTo>
                  <a:pt x="1658531" y="216373"/>
                </a:lnTo>
                <a:cubicBezTo>
                  <a:pt x="1658379" y="216411"/>
                  <a:pt x="1656931" y="216563"/>
                  <a:pt x="1654188" y="216830"/>
                </a:cubicBezTo>
                <a:cubicBezTo>
                  <a:pt x="1651445" y="217096"/>
                  <a:pt x="1648321" y="217248"/>
                  <a:pt x="1644815" y="217286"/>
                </a:cubicBezTo>
                <a:cubicBezTo>
                  <a:pt x="1638467" y="217441"/>
                  <a:pt x="1632215" y="216862"/>
                  <a:pt x="1626059" y="215550"/>
                </a:cubicBezTo>
                <a:cubicBezTo>
                  <a:pt x="1619903" y="214238"/>
                  <a:pt x="1614779" y="211269"/>
                  <a:pt x="1610687" y="206642"/>
                </a:cubicBezTo>
                <a:cubicBezTo>
                  <a:pt x="1606595" y="202015"/>
                  <a:pt x="1604471" y="194806"/>
                  <a:pt x="1604315" y="185015"/>
                </a:cubicBezTo>
                <a:cubicBezTo>
                  <a:pt x="1604315" y="182867"/>
                  <a:pt x="1604467" y="180454"/>
                  <a:pt x="1604772" y="177773"/>
                </a:cubicBezTo>
                <a:cubicBezTo>
                  <a:pt x="1605076" y="175092"/>
                  <a:pt x="1605533" y="172221"/>
                  <a:pt x="1606142" y="169159"/>
                </a:cubicBezTo>
                <a:lnTo>
                  <a:pt x="1621672" y="89880"/>
                </a:lnTo>
                <a:lnTo>
                  <a:pt x="1597610" y="89880"/>
                </a:lnTo>
                <a:close/>
                <a:moveTo>
                  <a:pt x="331969" y="58829"/>
                </a:moveTo>
                <a:cubicBezTo>
                  <a:pt x="334140" y="58854"/>
                  <a:pt x="336044" y="58955"/>
                  <a:pt x="337682" y="59133"/>
                </a:cubicBezTo>
                <a:cubicBezTo>
                  <a:pt x="339320" y="59311"/>
                  <a:pt x="340462" y="59412"/>
                  <a:pt x="341110" y="59438"/>
                </a:cubicBezTo>
                <a:lnTo>
                  <a:pt x="333492" y="97500"/>
                </a:lnTo>
                <a:cubicBezTo>
                  <a:pt x="333016" y="97475"/>
                  <a:pt x="331988" y="97373"/>
                  <a:pt x="330407" y="97195"/>
                </a:cubicBezTo>
                <a:cubicBezTo>
                  <a:pt x="328826" y="97017"/>
                  <a:pt x="326808" y="96916"/>
                  <a:pt x="324351" y="96890"/>
                </a:cubicBezTo>
                <a:cubicBezTo>
                  <a:pt x="316476" y="96966"/>
                  <a:pt x="308561" y="99592"/>
                  <a:pt x="300606" y="104770"/>
                </a:cubicBezTo>
                <a:cubicBezTo>
                  <a:pt x="292652" y="109948"/>
                  <a:pt x="285595" y="117225"/>
                  <a:pt x="279435" y="126603"/>
                </a:cubicBezTo>
                <a:cubicBezTo>
                  <a:pt x="273275" y="135980"/>
                  <a:pt x="268949" y="147006"/>
                  <a:pt x="266457" y="159679"/>
                </a:cubicBezTo>
                <a:lnTo>
                  <a:pt x="255792" y="216372"/>
                </a:lnTo>
                <a:lnTo>
                  <a:pt x="217094" y="216372"/>
                </a:lnTo>
                <a:lnTo>
                  <a:pt x="240252" y="96586"/>
                </a:lnTo>
                <a:cubicBezTo>
                  <a:pt x="240614" y="94839"/>
                  <a:pt x="240423" y="93303"/>
                  <a:pt x="239680" y="91976"/>
                </a:cubicBezTo>
                <a:cubicBezTo>
                  <a:pt x="238938" y="90648"/>
                  <a:pt x="237300" y="89950"/>
                  <a:pt x="234767" y="89880"/>
                </a:cubicBezTo>
                <a:lnTo>
                  <a:pt x="217399" y="89880"/>
                </a:lnTo>
                <a:lnTo>
                  <a:pt x="223188" y="60962"/>
                </a:lnTo>
                <a:lnTo>
                  <a:pt x="263714" y="60962"/>
                </a:lnTo>
                <a:cubicBezTo>
                  <a:pt x="269783" y="60943"/>
                  <a:pt x="274252" y="62047"/>
                  <a:pt x="277121" y="64272"/>
                </a:cubicBezTo>
                <a:cubicBezTo>
                  <a:pt x="279991" y="66498"/>
                  <a:pt x="281413" y="69961"/>
                  <a:pt x="281387" y="74660"/>
                </a:cubicBezTo>
                <a:cubicBezTo>
                  <a:pt x="281324" y="77121"/>
                  <a:pt x="280765" y="80876"/>
                  <a:pt x="279711" y="85926"/>
                </a:cubicBezTo>
                <a:cubicBezTo>
                  <a:pt x="278658" y="90975"/>
                  <a:pt x="277489" y="95341"/>
                  <a:pt x="276207" y="99024"/>
                </a:cubicBezTo>
                <a:lnTo>
                  <a:pt x="276817" y="99024"/>
                </a:lnTo>
                <a:cubicBezTo>
                  <a:pt x="282162" y="88023"/>
                  <a:pt x="289678" y="78659"/>
                  <a:pt x="299365" y="70933"/>
                </a:cubicBezTo>
                <a:cubicBezTo>
                  <a:pt x="309052" y="63206"/>
                  <a:pt x="319920" y="59171"/>
                  <a:pt x="331969" y="58829"/>
                </a:cubicBezTo>
                <a:close/>
                <a:moveTo>
                  <a:pt x="1778242" y="57305"/>
                </a:moveTo>
                <a:cubicBezTo>
                  <a:pt x="1793507" y="57799"/>
                  <a:pt x="1804810" y="60768"/>
                  <a:pt x="1812151" y="66210"/>
                </a:cubicBezTo>
                <a:cubicBezTo>
                  <a:pt x="1819491" y="71652"/>
                  <a:pt x="1823631" y="76599"/>
                  <a:pt x="1824571" y="81051"/>
                </a:cubicBezTo>
                <a:lnTo>
                  <a:pt x="1825181" y="81051"/>
                </a:lnTo>
                <a:cubicBezTo>
                  <a:pt x="1825149" y="81051"/>
                  <a:pt x="1825136" y="80595"/>
                  <a:pt x="1825143" y="79682"/>
                </a:cubicBezTo>
                <a:cubicBezTo>
                  <a:pt x="1825149" y="78768"/>
                  <a:pt x="1825365" y="77399"/>
                  <a:pt x="1825790" y="75573"/>
                </a:cubicBezTo>
                <a:cubicBezTo>
                  <a:pt x="1826381" y="71635"/>
                  <a:pt x="1828324" y="68249"/>
                  <a:pt x="1831620" y="65414"/>
                </a:cubicBezTo>
                <a:cubicBezTo>
                  <a:pt x="1834915" y="62579"/>
                  <a:pt x="1839678" y="61095"/>
                  <a:pt x="1845907" y="60962"/>
                </a:cubicBezTo>
                <a:lnTo>
                  <a:pt x="1884922" y="60962"/>
                </a:lnTo>
                <a:lnTo>
                  <a:pt x="1879130" y="89880"/>
                </a:lnTo>
                <a:lnTo>
                  <a:pt x="1864500" y="89880"/>
                </a:lnTo>
                <a:cubicBezTo>
                  <a:pt x="1862341" y="89886"/>
                  <a:pt x="1860563" y="90407"/>
                  <a:pt x="1859166" y="91443"/>
                </a:cubicBezTo>
                <a:cubicBezTo>
                  <a:pt x="1857769" y="92479"/>
                  <a:pt x="1856906" y="93991"/>
                  <a:pt x="1856575" y="95979"/>
                </a:cubicBezTo>
                <a:lnTo>
                  <a:pt x="1834630" y="208453"/>
                </a:lnTo>
                <a:cubicBezTo>
                  <a:pt x="1830870" y="226138"/>
                  <a:pt x="1824402" y="240259"/>
                  <a:pt x="1815224" y="250815"/>
                </a:cubicBezTo>
                <a:cubicBezTo>
                  <a:pt x="1806046" y="261371"/>
                  <a:pt x="1795378" y="268962"/>
                  <a:pt x="1783220" y="273589"/>
                </a:cubicBezTo>
                <a:cubicBezTo>
                  <a:pt x="1771062" y="278217"/>
                  <a:pt x="1758633" y="280480"/>
                  <a:pt x="1745933" y="280380"/>
                </a:cubicBezTo>
                <a:cubicBezTo>
                  <a:pt x="1728850" y="279942"/>
                  <a:pt x="1715347" y="277849"/>
                  <a:pt x="1705422" y="274101"/>
                </a:cubicBezTo>
                <a:cubicBezTo>
                  <a:pt x="1695497" y="270353"/>
                  <a:pt x="1689303" y="267575"/>
                  <a:pt x="1686840" y="265767"/>
                </a:cubicBezTo>
                <a:lnTo>
                  <a:pt x="1702378" y="238650"/>
                </a:lnTo>
                <a:cubicBezTo>
                  <a:pt x="1702518" y="239069"/>
                  <a:pt x="1706274" y="240747"/>
                  <a:pt x="1713646" y="243684"/>
                </a:cubicBezTo>
                <a:cubicBezTo>
                  <a:pt x="1721018" y="246621"/>
                  <a:pt x="1731171" y="248299"/>
                  <a:pt x="1744104" y="248719"/>
                </a:cubicBezTo>
                <a:cubicBezTo>
                  <a:pt x="1757077" y="248947"/>
                  <a:pt x="1768164" y="245897"/>
                  <a:pt x="1777365" y="239567"/>
                </a:cubicBezTo>
                <a:cubicBezTo>
                  <a:pt x="1786566" y="233237"/>
                  <a:pt x="1792853" y="222257"/>
                  <a:pt x="1796225" y="206626"/>
                </a:cubicBezTo>
                <a:cubicBezTo>
                  <a:pt x="1797323" y="201597"/>
                  <a:pt x="1798251" y="197804"/>
                  <a:pt x="1799006" y="195248"/>
                </a:cubicBezTo>
                <a:cubicBezTo>
                  <a:pt x="1799762" y="192692"/>
                  <a:pt x="1800155" y="191411"/>
                  <a:pt x="1800187" y="191404"/>
                </a:cubicBezTo>
                <a:lnTo>
                  <a:pt x="1799882" y="191404"/>
                </a:lnTo>
                <a:cubicBezTo>
                  <a:pt x="1794307" y="198444"/>
                  <a:pt x="1787932" y="203848"/>
                  <a:pt x="1780756" y="207616"/>
                </a:cubicBezTo>
                <a:cubicBezTo>
                  <a:pt x="1773581" y="211383"/>
                  <a:pt x="1765224" y="213286"/>
                  <a:pt x="1755686" y="213324"/>
                </a:cubicBezTo>
                <a:cubicBezTo>
                  <a:pt x="1736138" y="212957"/>
                  <a:pt x="1721313" y="206917"/>
                  <a:pt x="1711211" y="195203"/>
                </a:cubicBezTo>
                <a:cubicBezTo>
                  <a:pt x="1701110" y="183490"/>
                  <a:pt x="1696034" y="168304"/>
                  <a:pt x="1695984" y="149646"/>
                </a:cubicBezTo>
                <a:cubicBezTo>
                  <a:pt x="1696023" y="134874"/>
                  <a:pt x="1699226" y="120479"/>
                  <a:pt x="1705594" y="106461"/>
                </a:cubicBezTo>
                <a:cubicBezTo>
                  <a:pt x="1711962" y="92443"/>
                  <a:pt x="1721258" y="80830"/>
                  <a:pt x="1733484" y="71623"/>
                </a:cubicBezTo>
                <a:cubicBezTo>
                  <a:pt x="1745709" y="62415"/>
                  <a:pt x="1760629" y="57643"/>
                  <a:pt x="1778242" y="57305"/>
                </a:cubicBezTo>
                <a:close/>
                <a:moveTo>
                  <a:pt x="1232523" y="57305"/>
                </a:moveTo>
                <a:cubicBezTo>
                  <a:pt x="1253233" y="57601"/>
                  <a:pt x="1268722" y="63096"/>
                  <a:pt x="1278990" y="73789"/>
                </a:cubicBezTo>
                <a:cubicBezTo>
                  <a:pt x="1289258" y="84483"/>
                  <a:pt x="1294385" y="98595"/>
                  <a:pt x="1294372" y="116125"/>
                </a:cubicBezTo>
                <a:cubicBezTo>
                  <a:pt x="1294156" y="123156"/>
                  <a:pt x="1293293" y="129500"/>
                  <a:pt x="1291783" y="135156"/>
                </a:cubicBezTo>
                <a:cubicBezTo>
                  <a:pt x="1290274" y="140812"/>
                  <a:pt x="1289411" y="143805"/>
                  <a:pt x="1289195" y="144134"/>
                </a:cubicBezTo>
                <a:lnTo>
                  <a:pt x="1182206" y="144134"/>
                </a:lnTo>
                <a:cubicBezTo>
                  <a:pt x="1182167" y="144198"/>
                  <a:pt x="1182015" y="144986"/>
                  <a:pt x="1181748" y="146499"/>
                </a:cubicBezTo>
                <a:cubicBezTo>
                  <a:pt x="1181481" y="148011"/>
                  <a:pt x="1181329" y="149867"/>
                  <a:pt x="1181291" y="152066"/>
                </a:cubicBezTo>
                <a:cubicBezTo>
                  <a:pt x="1181373" y="162483"/>
                  <a:pt x="1184791" y="170936"/>
                  <a:pt x="1191545" y="177425"/>
                </a:cubicBezTo>
                <a:cubicBezTo>
                  <a:pt x="1198298" y="183914"/>
                  <a:pt x="1207892" y="187257"/>
                  <a:pt x="1220325" y="187454"/>
                </a:cubicBezTo>
                <a:cubicBezTo>
                  <a:pt x="1228792" y="187243"/>
                  <a:pt x="1236659" y="185767"/>
                  <a:pt x="1243926" y="183025"/>
                </a:cubicBezTo>
                <a:cubicBezTo>
                  <a:pt x="1251193" y="180283"/>
                  <a:pt x="1257071" y="177541"/>
                  <a:pt x="1261559" y="174799"/>
                </a:cubicBezTo>
                <a:cubicBezTo>
                  <a:pt x="1266048" y="172058"/>
                  <a:pt x="1268358" y="170581"/>
                  <a:pt x="1268490" y="170370"/>
                </a:cubicBezTo>
                <a:lnTo>
                  <a:pt x="1278842" y="199632"/>
                </a:lnTo>
                <a:cubicBezTo>
                  <a:pt x="1278722" y="199884"/>
                  <a:pt x="1275984" y="201647"/>
                  <a:pt x="1270629" y="204920"/>
                </a:cubicBezTo>
                <a:cubicBezTo>
                  <a:pt x="1265273" y="208194"/>
                  <a:pt x="1258019" y="211468"/>
                  <a:pt x="1248869" y="214741"/>
                </a:cubicBezTo>
                <a:cubicBezTo>
                  <a:pt x="1239718" y="218015"/>
                  <a:pt x="1229390" y="219778"/>
                  <a:pt x="1217885" y="220030"/>
                </a:cubicBezTo>
                <a:cubicBezTo>
                  <a:pt x="1193531" y="219593"/>
                  <a:pt x="1174877" y="213159"/>
                  <a:pt x="1161924" y="200727"/>
                </a:cubicBezTo>
                <a:cubicBezTo>
                  <a:pt x="1148970" y="188294"/>
                  <a:pt x="1142434" y="172481"/>
                  <a:pt x="1142314" y="153286"/>
                </a:cubicBezTo>
                <a:cubicBezTo>
                  <a:pt x="1142468" y="135503"/>
                  <a:pt x="1146424" y="119398"/>
                  <a:pt x="1154182" y="104970"/>
                </a:cubicBezTo>
                <a:cubicBezTo>
                  <a:pt x="1161939" y="90541"/>
                  <a:pt x="1172577" y="79042"/>
                  <a:pt x="1186095" y="70472"/>
                </a:cubicBezTo>
                <a:cubicBezTo>
                  <a:pt x="1199613" y="61902"/>
                  <a:pt x="1215089" y="57513"/>
                  <a:pt x="1232523" y="57305"/>
                </a:cubicBezTo>
                <a:close/>
                <a:moveTo>
                  <a:pt x="935951" y="57305"/>
                </a:moveTo>
                <a:cubicBezTo>
                  <a:pt x="957828" y="57608"/>
                  <a:pt x="975490" y="63927"/>
                  <a:pt x="988938" y="76263"/>
                </a:cubicBezTo>
                <a:cubicBezTo>
                  <a:pt x="1002386" y="88599"/>
                  <a:pt x="1009302" y="105131"/>
                  <a:pt x="1009688" y="125860"/>
                </a:cubicBezTo>
                <a:cubicBezTo>
                  <a:pt x="1009407" y="144206"/>
                  <a:pt x="1004623" y="160430"/>
                  <a:pt x="995337" y="174533"/>
                </a:cubicBezTo>
                <a:cubicBezTo>
                  <a:pt x="986051" y="188636"/>
                  <a:pt x="973954" y="199706"/>
                  <a:pt x="959044" y="207744"/>
                </a:cubicBezTo>
                <a:cubicBezTo>
                  <a:pt x="944134" y="215783"/>
                  <a:pt x="928101" y="219878"/>
                  <a:pt x="910947" y="220030"/>
                </a:cubicBezTo>
                <a:cubicBezTo>
                  <a:pt x="889203" y="219752"/>
                  <a:pt x="871579" y="213457"/>
                  <a:pt x="858074" y="201147"/>
                </a:cubicBezTo>
                <a:cubicBezTo>
                  <a:pt x="844569" y="188836"/>
                  <a:pt x="837615" y="172177"/>
                  <a:pt x="837210" y="151169"/>
                </a:cubicBezTo>
                <a:cubicBezTo>
                  <a:pt x="837480" y="133019"/>
                  <a:pt x="842219" y="116912"/>
                  <a:pt x="851425" y="102846"/>
                </a:cubicBezTo>
                <a:cubicBezTo>
                  <a:pt x="860632" y="88781"/>
                  <a:pt x="872685" y="77714"/>
                  <a:pt x="887584" y="69646"/>
                </a:cubicBezTo>
                <a:cubicBezTo>
                  <a:pt x="902482" y="61578"/>
                  <a:pt x="918605" y="57464"/>
                  <a:pt x="935951" y="57305"/>
                </a:cubicBezTo>
                <a:close/>
                <a:moveTo>
                  <a:pt x="660426" y="57305"/>
                </a:moveTo>
                <a:cubicBezTo>
                  <a:pt x="671335" y="57330"/>
                  <a:pt x="680072" y="60324"/>
                  <a:pt x="686638" y="66286"/>
                </a:cubicBezTo>
                <a:cubicBezTo>
                  <a:pt x="693204" y="72249"/>
                  <a:pt x="697065" y="81028"/>
                  <a:pt x="698221" y="92623"/>
                </a:cubicBezTo>
                <a:lnTo>
                  <a:pt x="698830" y="92623"/>
                </a:lnTo>
                <a:cubicBezTo>
                  <a:pt x="704876" y="82626"/>
                  <a:pt x="712902" y="74304"/>
                  <a:pt x="722910" y="67657"/>
                </a:cubicBezTo>
                <a:cubicBezTo>
                  <a:pt x="732917" y="61009"/>
                  <a:pt x="744296" y="57558"/>
                  <a:pt x="757047" y="57305"/>
                </a:cubicBezTo>
                <a:cubicBezTo>
                  <a:pt x="769882" y="57336"/>
                  <a:pt x="780147" y="60927"/>
                  <a:pt x="787843" y="68076"/>
                </a:cubicBezTo>
                <a:cubicBezTo>
                  <a:pt x="795538" y="75226"/>
                  <a:pt x="799485" y="85745"/>
                  <a:pt x="799681" y="99634"/>
                </a:cubicBezTo>
                <a:cubicBezTo>
                  <a:pt x="799527" y="106096"/>
                  <a:pt x="798448" y="114439"/>
                  <a:pt x="796444" y="124662"/>
                </a:cubicBezTo>
                <a:cubicBezTo>
                  <a:pt x="794440" y="134885"/>
                  <a:pt x="792435" y="144789"/>
                  <a:pt x="790430" y="154372"/>
                </a:cubicBezTo>
                <a:cubicBezTo>
                  <a:pt x="788424" y="163955"/>
                  <a:pt x="787342" y="171019"/>
                  <a:pt x="787184" y="175562"/>
                </a:cubicBezTo>
                <a:cubicBezTo>
                  <a:pt x="787222" y="180352"/>
                  <a:pt x="788365" y="183655"/>
                  <a:pt x="790613" y="185472"/>
                </a:cubicBezTo>
                <a:cubicBezTo>
                  <a:pt x="792861" y="187289"/>
                  <a:pt x="795985" y="188153"/>
                  <a:pt x="799986" y="188064"/>
                </a:cubicBezTo>
                <a:cubicBezTo>
                  <a:pt x="801866" y="188038"/>
                  <a:pt x="803440" y="187937"/>
                  <a:pt x="804710" y="187759"/>
                </a:cubicBezTo>
                <a:cubicBezTo>
                  <a:pt x="805980" y="187581"/>
                  <a:pt x="806641" y="187479"/>
                  <a:pt x="806691" y="187454"/>
                </a:cubicBezTo>
                <a:lnTo>
                  <a:pt x="801205" y="216373"/>
                </a:lnTo>
                <a:cubicBezTo>
                  <a:pt x="801161" y="216411"/>
                  <a:pt x="799802" y="216563"/>
                  <a:pt x="797129" y="216830"/>
                </a:cubicBezTo>
                <a:cubicBezTo>
                  <a:pt x="794455" y="217096"/>
                  <a:pt x="790735" y="217248"/>
                  <a:pt x="785966" y="217286"/>
                </a:cubicBezTo>
                <a:cubicBezTo>
                  <a:pt x="780312" y="217433"/>
                  <a:pt x="774534" y="216835"/>
                  <a:pt x="768632" y="215494"/>
                </a:cubicBezTo>
                <a:cubicBezTo>
                  <a:pt x="762729" y="214152"/>
                  <a:pt x="757741" y="211186"/>
                  <a:pt x="753666" y="206597"/>
                </a:cubicBezTo>
                <a:cubicBezTo>
                  <a:pt x="749591" y="202008"/>
                  <a:pt x="747467" y="194915"/>
                  <a:pt x="747294" y="185319"/>
                </a:cubicBezTo>
                <a:cubicBezTo>
                  <a:pt x="747444" y="179744"/>
                  <a:pt x="748497" y="171956"/>
                  <a:pt x="750452" y="161954"/>
                </a:cubicBezTo>
                <a:cubicBezTo>
                  <a:pt x="752407" y="151951"/>
                  <a:pt x="754363" y="142084"/>
                  <a:pt x="756320" y="132352"/>
                </a:cubicBezTo>
                <a:cubicBezTo>
                  <a:pt x="758276" y="122620"/>
                  <a:pt x="759331" y="115371"/>
                  <a:pt x="759486" y="110606"/>
                </a:cubicBezTo>
                <a:cubicBezTo>
                  <a:pt x="759619" y="105057"/>
                  <a:pt x="758362" y="100688"/>
                  <a:pt x="755714" y="97500"/>
                </a:cubicBezTo>
                <a:cubicBezTo>
                  <a:pt x="753066" y="94312"/>
                  <a:pt x="748227" y="92687"/>
                  <a:pt x="741198" y="92623"/>
                </a:cubicBezTo>
                <a:cubicBezTo>
                  <a:pt x="732829" y="92783"/>
                  <a:pt x="725318" y="95477"/>
                  <a:pt x="718665" y="100706"/>
                </a:cubicBezTo>
                <a:cubicBezTo>
                  <a:pt x="712012" y="105935"/>
                  <a:pt x="706443" y="112738"/>
                  <a:pt x="701958" y="121116"/>
                </a:cubicBezTo>
                <a:cubicBezTo>
                  <a:pt x="697472" y="129495"/>
                  <a:pt x="694296" y="138488"/>
                  <a:pt x="692430" y="148097"/>
                </a:cubicBezTo>
                <a:lnTo>
                  <a:pt x="679323" y="216372"/>
                </a:lnTo>
                <a:lnTo>
                  <a:pt x="640614" y="216372"/>
                </a:lnTo>
                <a:lnTo>
                  <a:pt x="658597" y="123713"/>
                </a:lnTo>
                <a:cubicBezTo>
                  <a:pt x="659073" y="121116"/>
                  <a:pt x="659492" y="118614"/>
                  <a:pt x="659854" y="116207"/>
                </a:cubicBezTo>
                <a:cubicBezTo>
                  <a:pt x="660216" y="113800"/>
                  <a:pt x="660407" y="111527"/>
                  <a:pt x="660426" y="109387"/>
                </a:cubicBezTo>
                <a:cubicBezTo>
                  <a:pt x="660546" y="104422"/>
                  <a:pt x="659314" y="100408"/>
                  <a:pt x="656730" y="97348"/>
                </a:cubicBezTo>
                <a:cubicBezTo>
                  <a:pt x="654145" y="94287"/>
                  <a:pt x="649485" y="92712"/>
                  <a:pt x="642747" y="92623"/>
                </a:cubicBezTo>
                <a:cubicBezTo>
                  <a:pt x="633880" y="92809"/>
                  <a:pt x="626011" y="95688"/>
                  <a:pt x="619142" y="101259"/>
                </a:cubicBezTo>
                <a:cubicBezTo>
                  <a:pt x="612273" y="106830"/>
                  <a:pt x="606572" y="113976"/>
                  <a:pt x="602039" y="122697"/>
                </a:cubicBezTo>
                <a:cubicBezTo>
                  <a:pt x="597507" y="131417"/>
                  <a:pt x="594312" y="140595"/>
                  <a:pt x="592455" y="150230"/>
                </a:cubicBezTo>
                <a:lnTo>
                  <a:pt x="579654" y="216372"/>
                </a:lnTo>
                <a:lnTo>
                  <a:pt x="540944" y="216372"/>
                </a:lnTo>
                <a:lnTo>
                  <a:pt x="564414" y="96281"/>
                </a:lnTo>
                <a:cubicBezTo>
                  <a:pt x="564737" y="94281"/>
                  <a:pt x="564471" y="92718"/>
                  <a:pt x="563614" y="91595"/>
                </a:cubicBezTo>
                <a:cubicBezTo>
                  <a:pt x="562756" y="90471"/>
                  <a:pt x="561194" y="89899"/>
                  <a:pt x="558927" y="89880"/>
                </a:cubicBezTo>
                <a:lnTo>
                  <a:pt x="541554" y="89880"/>
                </a:lnTo>
                <a:lnTo>
                  <a:pt x="547040" y="60962"/>
                </a:lnTo>
                <a:lnTo>
                  <a:pt x="587883" y="60962"/>
                </a:lnTo>
                <a:cubicBezTo>
                  <a:pt x="594074" y="61007"/>
                  <a:pt x="598532" y="62211"/>
                  <a:pt x="601256" y="64577"/>
                </a:cubicBezTo>
                <a:cubicBezTo>
                  <a:pt x="603981" y="66942"/>
                  <a:pt x="605314" y="70202"/>
                  <a:pt x="605257" y="74356"/>
                </a:cubicBezTo>
                <a:cubicBezTo>
                  <a:pt x="605219" y="76385"/>
                  <a:pt x="604838" y="79175"/>
                  <a:pt x="604114" y="82727"/>
                </a:cubicBezTo>
                <a:cubicBezTo>
                  <a:pt x="603390" y="86279"/>
                  <a:pt x="602552" y="89374"/>
                  <a:pt x="601599" y="92014"/>
                </a:cubicBezTo>
                <a:lnTo>
                  <a:pt x="602209" y="92014"/>
                </a:lnTo>
                <a:cubicBezTo>
                  <a:pt x="603718" y="88998"/>
                  <a:pt x="607168" y="84780"/>
                  <a:pt x="612561" y="79362"/>
                </a:cubicBezTo>
                <a:cubicBezTo>
                  <a:pt x="617953" y="73943"/>
                  <a:pt x="624768" y="68982"/>
                  <a:pt x="633005" y="64477"/>
                </a:cubicBezTo>
                <a:cubicBezTo>
                  <a:pt x="641242" y="59971"/>
                  <a:pt x="650382" y="57581"/>
                  <a:pt x="660426" y="57305"/>
                </a:cubicBezTo>
                <a:close/>
                <a:moveTo>
                  <a:pt x="440651" y="57305"/>
                </a:moveTo>
                <a:cubicBezTo>
                  <a:pt x="462528" y="57608"/>
                  <a:pt x="480191" y="63927"/>
                  <a:pt x="493638" y="76263"/>
                </a:cubicBezTo>
                <a:cubicBezTo>
                  <a:pt x="507086" y="88599"/>
                  <a:pt x="514002" y="105131"/>
                  <a:pt x="514388" y="125860"/>
                </a:cubicBezTo>
                <a:cubicBezTo>
                  <a:pt x="514107" y="144206"/>
                  <a:pt x="509323" y="160430"/>
                  <a:pt x="500037" y="174533"/>
                </a:cubicBezTo>
                <a:cubicBezTo>
                  <a:pt x="490751" y="188636"/>
                  <a:pt x="478653" y="199706"/>
                  <a:pt x="463744" y="207744"/>
                </a:cubicBezTo>
                <a:cubicBezTo>
                  <a:pt x="448834" y="215783"/>
                  <a:pt x="432802" y="219878"/>
                  <a:pt x="415647" y="220030"/>
                </a:cubicBezTo>
                <a:cubicBezTo>
                  <a:pt x="393903" y="219752"/>
                  <a:pt x="376279" y="213457"/>
                  <a:pt x="362774" y="201147"/>
                </a:cubicBezTo>
                <a:cubicBezTo>
                  <a:pt x="349269" y="188836"/>
                  <a:pt x="342315" y="172177"/>
                  <a:pt x="341910" y="151169"/>
                </a:cubicBezTo>
                <a:cubicBezTo>
                  <a:pt x="342180" y="133019"/>
                  <a:pt x="346919" y="116912"/>
                  <a:pt x="356125" y="102846"/>
                </a:cubicBezTo>
                <a:cubicBezTo>
                  <a:pt x="365332" y="88781"/>
                  <a:pt x="377385" y="77714"/>
                  <a:pt x="392284" y="69646"/>
                </a:cubicBezTo>
                <a:cubicBezTo>
                  <a:pt x="407183" y="61578"/>
                  <a:pt x="423305" y="57464"/>
                  <a:pt x="440651" y="57305"/>
                </a:cubicBezTo>
                <a:close/>
                <a:moveTo>
                  <a:pt x="101803" y="31968"/>
                </a:moveTo>
                <a:lnTo>
                  <a:pt x="87173" y="107597"/>
                </a:lnTo>
                <a:lnTo>
                  <a:pt x="122530" y="107597"/>
                </a:lnTo>
                <a:cubicBezTo>
                  <a:pt x="126657" y="107597"/>
                  <a:pt x="130594" y="107215"/>
                  <a:pt x="134341" y="106453"/>
                </a:cubicBezTo>
                <a:cubicBezTo>
                  <a:pt x="138087" y="105691"/>
                  <a:pt x="141567" y="104547"/>
                  <a:pt x="144780" y="103022"/>
                </a:cubicBezTo>
                <a:cubicBezTo>
                  <a:pt x="151892" y="99369"/>
                  <a:pt x="157556" y="93867"/>
                  <a:pt x="161773" y="86517"/>
                </a:cubicBezTo>
                <a:cubicBezTo>
                  <a:pt x="165989" y="79166"/>
                  <a:pt x="168148" y="70843"/>
                  <a:pt x="168250" y="61549"/>
                </a:cubicBezTo>
                <a:cubicBezTo>
                  <a:pt x="168243" y="55710"/>
                  <a:pt x="167266" y="50615"/>
                  <a:pt x="165316" y="46263"/>
                </a:cubicBezTo>
                <a:cubicBezTo>
                  <a:pt x="163367" y="41911"/>
                  <a:pt x="160484" y="38569"/>
                  <a:pt x="156667" y="36237"/>
                </a:cubicBezTo>
                <a:cubicBezTo>
                  <a:pt x="154223" y="34859"/>
                  <a:pt x="151340" y="33804"/>
                  <a:pt x="148019" y="33074"/>
                </a:cubicBezTo>
                <a:cubicBezTo>
                  <a:pt x="144698" y="32343"/>
                  <a:pt x="140977" y="31974"/>
                  <a:pt x="136855" y="31968"/>
                </a:cubicBezTo>
                <a:close/>
                <a:moveTo>
                  <a:pt x="1072182" y="18595"/>
                </a:moveTo>
                <a:lnTo>
                  <a:pt x="1109358" y="18595"/>
                </a:lnTo>
                <a:lnTo>
                  <a:pt x="1101128" y="60962"/>
                </a:lnTo>
                <a:lnTo>
                  <a:pt x="1136790" y="60962"/>
                </a:lnTo>
                <a:lnTo>
                  <a:pt x="1131304" y="89880"/>
                </a:lnTo>
                <a:lnTo>
                  <a:pt x="1095642" y="89880"/>
                </a:lnTo>
                <a:lnTo>
                  <a:pt x="1083145" y="155133"/>
                </a:lnTo>
                <a:cubicBezTo>
                  <a:pt x="1082840" y="157013"/>
                  <a:pt x="1082612" y="158894"/>
                  <a:pt x="1082459" y="160774"/>
                </a:cubicBezTo>
                <a:cubicBezTo>
                  <a:pt x="1082307" y="162654"/>
                  <a:pt x="1082231" y="164230"/>
                  <a:pt x="1082231" y="165500"/>
                </a:cubicBezTo>
                <a:cubicBezTo>
                  <a:pt x="1082542" y="174248"/>
                  <a:pt x="1085196" y="180003"/>
                  <a:pt x="1090194" y="182766"/>
                </a:cubicBezTo>
                <a:cubicBezTo>
                  <a:pt x="1095191" y="185530"/>
                  <a:pt x="1100665" y="186787"/>
                  <a:pt x="1106615" y="186540"/>
                </a:cubicBezTo>
                <a:cubicBezTo>
                  <a:pt x="1109104" y="186514"/>
                  <a:pt x="1111136" y="186413"/>
                  <a:pt x="1112711" y="186235"/>
                </a:cubicBezTo>
                <a:cubicBezTo>
                  <a:pt x="1114286" y="186057"/>
                  <a:pt x="1115098" y="185955"/>
                  <a:pt x="1115149" y="185930"/>
                </a:cubicBezTo>
                <a:lnTo>
                  <a:pt x="1109053" y="216983"/>
                </a:lnTo>
                <a:cubicBezTo>
                  <a:pt x="1108907" y="217021"/>
                  <a:pt x="1107675" y="217173"/>
                  <a:pt x="1105357" y="217439"/>
                </a:cubicBezTo>
                <a:cubicBezTo>
                  <a:pt x="1103040" y="217706"/>
                  <a:pt x="1100512" y="217858"/>
                  <a:pt x="1097776" y="217896"/>
                </a:cubicBezTo>
                <a:cubicBezTo>
                  <a:pt x="1088271" y="217985"/>
                  <a:pt x="1079354" y="216590"/>
                  <a:pt x="1071025" y="213712"/>
                </a:cubicBezTo>
                <a:cubicBezTo>
                  <a:pt x="1062696" y="210834"/>
                  <a:pt x="1055924" y="205942"/>
                  <a:pt x="1050709" y="199036"/>
                </a:cubicBezTo>
                <a:cubicBezTo>
                  <a:pt x="1045495" y="192130"/>
                  <a:pt x="1042806" y="182680"/>
                  <a:pt x="1042645" y="170684"/>
                </a:cubicBezTo>
                <a:cubicBezTo>
                  <a:pt x="1042651" y="168543"/>
                  <a:pt x="1042791" y="166269"/>
                  <a:pt x="1043063" y="163861"/>
                </a:cubicBezTo>
                <a:cubicBezTo>
                  <a:pt x="1043336" y="161454"/>
                  <a:pt x="1043704" y="158951"/>
                  <a:pt x="1044167" y="156353"/>
                </a:cubicBezTo>
                <a:lnTo>
                  <a:pt x="1057261" y="89880"/>
                </a:lnTo>
                <a:lnTo>
                  <a:pt x="1033196" y="89880"/>
                </a:lnTo>
                <a:lnTo>
                  <a:pt x="1038987" y="60962"/>
                </a:lnTo>
                <a:lnTo>
                  <a:pt x="1063960" y="60962"/>
                </a:lnTo>
                <a:close/>
                <a:moveTo>
                  <a:pt x="1903248" y="2"/>
                </a:moveTo>
                <a:lnTo>
                  <a:pt x="1965427" y="2"/>
                </a:lnTo>
                <a:lnTo>
                  <a:pt x="1950796" y="76182"/>
                </a:lnTo>
                <a:cubicBezTo>
                  <a:pt x="1949965" y="79937"/>
                  <a:pt x="1949114" y="83083"/>
                  <a:pt x="1948244" y="85620"/>
                </a:cubicBezTo>
                <a:cubicBezTo>
                  <a:pt x="1947374" y="88158"/>
                  <a:pt x="1946904" y="89477"/>
                  <a:pt x="1946834" y="89579"/>
                </a:cubicBezTo>
                <a:lnTo>
                  <a:pt x="1947444" y="89579"/>
                </a:lnTo>
                <a:cubicBezTo>
                  <a:pt x="1948390" y="87455"/>
                  <a:pt x="1951340" y="83854"/>
                  <a:pt x="1956294" y="78775"/>
                </a:cubicBezTo>
                <a:cubicBezTo>
                  <a:pt x="1961248" y="73697"/>
                  <a:pt x="1968014" y="68923"/>
                  <a:pt x="1976592" y="64454"/>
                </a:cubicBezTo>
                <a:cubicBezTo>
                  <a:pt x="1985169" y="59985"/>
                  <a:pt x="1995367" y="57601"/>
                  <a:pt x="2007185" y="57305"/>
                </a:cubicBezTo>
                <a:cubicBezTo>
                  <a:pt x="2020762" y="57323"/>
                  <a:pt x="2031523" y="60863"/>
                  <a:pt x="2039466" y="67924"/>
                </a:cubicBezTo>
                <a:cubicBezTo>
                  <a:pt x="2047409" y="74985"/>
                  <a:pt x="2051470" y="85453"/>
                  <a:pt x="2051647" y="99329"/>
                </a:cubicBezTo>
                <a:cubicBezTo>
                  <a:pt x="2051493" y="105998"/>
                  <a:pt x="2050414" y="114503"/>
                  <a:pt x="2048410" y="124843"/>
                </a:cubicBezTo>
                <a:cubicBezTo>
                  <a:pt x="2046406" y="135183"/>
                  <a:pt x="2044401" y="145135"/>
                  <a:pt x="2042396" y="154699"/>
                </a:cubicBezTo>
                <a:cubicBezTo>
                  <a:pt x="2040390" y="164264"/>
                  <a:pt x="2039308" y="171218"/>
                  <a:pt x="2039150" y="175562"/>
                </a:cubicBezTo>
                <a:cubicBezTo>
                  <a:pt x="2039182" y="180352"/>
                  <a:pt x="2040338" y="183655"/>
                  <a:pt x="2042617" y="185472"/>
                </a:cubicBezTo>
                <a:cubicBezTo>
                  <a:pt x="2044897" y="187289"/>
                  <a:pt x="2048110" y="188153"/>
                  <a:pt x="2052257" y="188064"/>
                </a:cubicBezTo>
                <a:cubicBezTo>
                  <a:pt x="2053990" y="188038"/>
                  <a:pt x="2055476" y="187937"/>
                  <a:pt x="2056714" y="187759"/>
                </a:cubicBezTo>
                <a:cubicBezTo>
                  <a:pt x="2057953" y="187581"/>
                  <a:pt x="2058600" y="187479"/>
                  <a:pt x="2058658" y="187454"/>
                </a:cubicBezTo>
                <a:lnTo>
                  <a:pt x="2053171" y="216373"/>
                </a:lnTo>
                <a:cubicBezTo>
                  <a:pt x="2053127" y="216411"/>
                  <a:pt x="2051768" y="216563"/>
                  <a:pt x="2049095" y="216830"/>
                </a:cubicBezTo>
                <a:cubicBezTo>
                  <a:pt x="2046421" y="217096"/>
                  <a:pt x="2042701" y="217248"/>
                  <a:pt x="2037932" y="217286"/>
                </a:cubicBezTo>
                <a:cubicBezTo>
                  <a:pt x="2032278" y="217433"/>
                  <a:pt x="2026500" y="216835"/>
                  <a:pt x="2020598" y="215494"/>
                </a:cubicBezTo>
                <a:cubicBezTo>
                  <a:pt x="2014696" y="214152"/>
                  <a:pt x="2009707" y="211186"/>
                  <a:pt x="2005632" y="206597"/>
                </a:cubicBezTo>
                <a:cubicBezTo>
                  <a:pt x="2001557" y="202008"/>
                  <a:pt x="1999433" y="194915"/>
                  <a:pt x="1999260" y="185319"/>
                </a:cubicBezTo>
                <a:cubicBezTo>
                  <a:pt x="1999410" y="179571"/>
                  <a:pt x="2000463" y="171790"/>
                  <a:pt x="2002418" y="161976"/>
                </a:cubicBezTo>
                <a:cubicBezTo>
                  <a:pt x="2004373" y="152162"/>
                  <a:pt x="2006329" y="142483"/>
                  <a:pt x="2008285" y="132939"/>
                </a:cubicBezTo>
                <a:cubicBezTo>
                  <a:pt x="2010242" y="123395"/>
                  <a:pt x="2011297" y="116154"/>
                  <a:pt x="2011452" y="111216"/>
                </a:cubicBezTo>
                <a:cubicBezTo>
                  <a:pt x="2011464" y="105374"/>
                  <a:pt x="2009839" y="100827"/>
                  <a:pt x="2006575" y="97576"/>
                </a:cubicBezTo>
                <a:cubicBezTo>
                  <a:pt x="2003311" y="94325"/>
                  <a:pt x="1998333" y="92674"/>
                  <a:pt x="1991640" y="92623"/>
                </a:cubicBezTo>
                <a:cubicBezTo>
                  <a:pt x="1977581" y="93087"/>
                  <a:pt x="1965694" y="98637"/>
                  <a:pt x="1955978" y="109273"/>
                </a:cubicBezTo>
                <a:cubicBezTo>
                  <a:pt x="1946263" y="119909"/>
                  <a:pt x="1939862" y="132850"/>
                  <a:pt x="1936776" y="148097"/>
                </a:cubicBezTo>
                <a:lnTo>
                  <a:pt x="1923365" y="216372"/>
                </a:lnTo>
                <a:lnTo>
                  <a:pt x="1884655" y="216372"/>
                </a:lnTo>
                <a:lnTo>
                  <a:pt x="1920926" y="28920"/>
                </a:lnTo>
                <a:lnTo>
                  <a:pt x="1897761" y="28920"/>
                </a:lnTo>
                <a:close/>
                <a:moveTo>
                  <a:pt x="1639043" y="2"/>
                </a:moveTo>
                <a:lnTo>
                  <a:pt x="1678039" y="2"/>
                </a:lnTo>
                <a:lnTo>
                  <a:pt x="1671336" y="34406"/>
                </a:lnTo>
                <a:lnTo>
                  <a:pt x="1632340" y="34406"/>
                </a:lnTo>
                <a:close/>
                <a:moveTo>
                  <a:pt x="1407948" y="2"/>
                </a:moveTo>
                <a:lnTo>
                  <a:pt x="1470127" y="2"/>
                </a:lnTo>
                <a:lnTo>
                  <a:pt x="1455496" y="76182"/>
                </a:lnTo>
                <a:cubicBezTo>
                  <a:pt x="1454665" y="79937"/>
                  <a:pt x="1453814" y="83083"/>
                  <a:pt x="1452944" y="85620"/>
                </a:cubicBezTo>
                <a:cubicBezTo>
                  <a:pt x="1452074" y="88158"/>
                  <a:pt x="1451604" y="89477"/>
                  <a:pt x="1451534" y="89579"/>
                </a:cubicBezTo>
                <a:lnTo>
                  <a:pt x="1452144" y="89579"/>
                </a:lnTo>
                <a:cubicBezTo>
                  <a:pt x="1453090" y="87455"/>
                  <a:pt x="1456040" y="83854"/>
                  <a:pt x="1460994" y="78775"/>
                </a:cubicBezTo>
                <a:cubicBezTo>
                  <a:pt x="1465948" y="73697"/>
                  <a:pt x="1472714" y="68923"/>
                  <a:pt x="1481292" y="64454"/>
                </a:cubicBezTo>
                <a:cubicBezTo>
                  <a:pt x="1489869" y="59985"/>
                  <a:pt x="1500067" y="57601"/>
                  <a:pt x="1511885" y="57305"/>
                </a:cubicBezTo>
                <a:cubicBezTo>
                  <a:pt x="1525463" y="57323"/>
                  <a:pt x="1536223" y="60863"/>
                  <a:pt x="1544166" y="67924"/>
                </a:cubicBezTo>
                <a:cubicBezTo>
                  <a:pt x="1552109" y="74985"/>
                  <a:pt x="1556170" y="85453"/>
                  <a:pt x="1556347" y="99329"/>
                </a:cubicBezTo>
                <a:cubicBezTo>
                  <a:pt x="1556193" y="105998"/>
                  <a:pt x="1555114" y="114503"/>
                  <a:pt x="1553110" y="124843"/>
                </a:cubicBezTo>
                <a:cubicBezTo>
                  <a:pt x="1551106" y="135183"/>
                  <a:pt x="1549101" y="145135"/>
                  <a:pt x="1547096" y="154699"/>
                </a:cubicBezTo>
                <a:cubicBezTo>
                  <a:pt x="1545090" y="164264"/>
                  <a:pt x="1544008" y="171218"/>
                  <a:pt x="1543850" y="175562"/>
                </a:cubicBezTo>
                <a:cubicBezTo>
                  <a:pt x="1543882" y="180352"/>
                  <a:pt x="1545038" y="183655"/>
                  <a:pt x="1547317" y="185472"/>
                </a:cubicBezTo>
                <a:cubicBezTo>
                  <a:pt x="1549597" y="187289"/>
                  <a:pt x="1552810" y="188153"/>
                  <a:pt x="1556957" y="188064"/>
                </a:cubicBezTo>
                <a:cubicBezTo>
                  <a:pt x="1558690" y="188038"/>
                  <a:pt x="1560176" y="187937"/>
                  <a:pt x="1561415" y="187759"/>
                </a:cubicBezTo>
                <a:cubicBezTo>
                  <a:pt x="1562653" y="187581"/>
                  <a:pt x="1563300" y="187479"/>
                  <a:pt x="1563358" y="187454"/>
                </a:cubicBezTo>
                <a:lnTo>
                  <a:pt x="1557871" y="216373"/>
                </a:lnTo>
                <a:cubicBezTo>
                  <a:pt x="1557827" y="216411"/>
                  <a:pt x="1556468" y="216563"/>
                  <a:pt x="1553795" y="216830"/>
                </a:cubicBezTo>
                <a:cubicBezTo>
                  <a:pt x="1551121" y="217096"/>
                  <a:pt x="1547401" y="217248"/>
                  <a:pt x="1542632" y="217286"/>
                </a:cubicBezTo>
                <a:cubicBezTo>
                  <a:pt x="1536978" y="217433"/>
                  <a:pt x="1531200" y="216835"/>
                  <a:pt x="1525298" y="215494"/>
                </a:cubicBezTo>
                <a:cubicBezTo>
                  <a:pt x="1519396" y="214152"/>
                  <a:pt x="1514407" y="211186"/>
                  <a:pt x="1510332" y="206597"/>
                </a:cubicBezTo>
                <a:cubicBezTo>
                  <a:pt x="1506257" y="202008"/>
                  <a:pt x="1504133" y="194915"/>
                  <a:pt x="1503960" y="185319"/>
                </a:cubicBezTo>
                <a:cubicBezTo>
                  <a:pt x="1504110" y="179571"/>
                  <a:pt x="1505163" y="171790"/>
                  <a:pt x="1507118" y="161976"/>
                </a:cubicBezTo>
                <a:cubicBezTo>
                  <a:pt x="1509073" y="152162"/>
                  <a:pt x="1511029" y="142483"/>
                  <a:pt x="1512986" y="132939"/>
                </a:cubicBezTo>
                <a:cubicBezTo>
                  <a:pt x="1514942" y="123395"/>
                  <a:pt x="1515998" y="116154"/>
                  <a:pt x="1516152" y="111216"/>
                </a:cubicBezTo>
                <a:cubicBezTo>
                  <a:pt x="1516164" y="105374"/>
                  <a:pt x="1514539" y="100827"/>
                  <a:pt x="1511275" y="97576"/>
                </a:cubicBezTo>
                <a:cubicBezTo>
                  <a:pt x="1508011" y="94325"/>
                  <a:pt x="1503033" y="92674"/>
                  <a:pt x="1496340" y="92623"/>
                </a:cubicBezTo>
                <a:cubicBezTo>
                  <a:pt x="1482281" y="93087"/>
                  <a:pt x="1470394" y="98637"/>
                  <a:pt x="1460678" y="109273"/>
                </a:cubicBezTo>
                <a:cubicBezTo>
                  <a:pt x="1450963" y="119909"/>
                  <a:pt x="1444562" y="132850"/>
                  <a:pt x="1441476" y="148097"/>
                </a:cubicBezTo>
                <a:lnTo>
                  <a:pt x="1428065" y="216372"/>
                </a:lnTo>
                <a:lnTo>
                  <a:pt x="1389355" y="216372"/>
                </a:lnTo>
                <a:lnTo>
                  <a:pt x="1425626" y="28920"/>
                </a:lnTo>
                <a:lnTo>
                  <a:pt x="1402461" y="28920"/>
                </a:lnTo>
                <a:close/>
                <a:moveTo>
                  <a:pt x="42063" y="2"/>
                </a:moveTo>
                <a:lnTo>
                  <a:pt x="141732" y="2"/>
                </a:lnTo>
                <a:cubicBezTo>
                  <a:pt x="147974" y="-23"/>
                  <a:pt x="153854" y="332"/>
                  <a:pt x="159372" y="1068"/>
                </a:cubicBezTo>
                <a:cubicBezTo>
                  <a:pt x="164889" y="1803"/>
                  <a:pt x="170082" y="3072"/>
                  <a:pt x="174949" y="4873"/>
                </a:cubicBezTo>
                <a:cubicBezTo>
                  <a:pt x="184884" y="8614"/>
                  <a:pt x="192953" y="15136"/>
                  <a:pt x="199158" y="24439"/>
                </a:cubicBezTo>
                <a:cubicBezTo>
                  <a:pt x="205362" y="33742"/>
                  <a:pt x="208560" y="45298"/>
                  <a:pt x="208750" y="59109"/>
                </a:cubicBezTo>
                <a:cubicBezTo>
                  <a:pt x="208547" y="75754"/>
                  <a:pt x="204081" y="90793"/>
                  <a:pt x="195351" y="104227"/>
                </a:cubicBezTo>
                <a:cubicBezTo>
                  <a:pt x="186620" y="117662"/>
                  <a:pt x="174844" y="127512"/>
                  <a:pt x="160020" y="133778"/>
                </a:cubicBezTo>
                <a:cubicBezTo>
                  <a:pt x="154515" y="135884"/>
                  <a:pt x="148685" y="137381"/>
                  <a:pt x="142532" y="138269"/>
                </a:cubicBezTo>
                <a:cubicBezTo>
                  <a:pt x="136379" y="139156"/>
                  <a:pt x="130016" y="139588"/>
                  <a:pt x="123444" y="139562"/>
                </a:cubicBezTo>
                <a:lnTo>
                  <a:pt x="81077" y="139562"/>
                </a:lnTo>
                <a:lnTo>
                  <a:pt x="71628" y="186540"/>
                </a:lnTo>
                <a:lnTo>
                  <a:pt x="97841" y="186540"/>
                </a:lnTo>
                <a:lnTo>
                  <a:pt x="92050" y="216372"/>
                </a:lnTo>
                <a:lnTo>
                  <a:pt x="0" y="216372"/>
                </a:lnTo>
                <a:lnTo>
                  <a:pt x="5791" y="186540"/>
                </a:lnTo>
                <a:lnTo>
                  <a:pt x="31699" y="186540"/>
                </a:lnTo>
                <a:lnTo>
                  <a:pt x="62484" y="30139"/>
                </a:lnTo>
                <a:lnTo>
                  <a:pt x="36271" y="30139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9" name="Rectangle 21" hidden="1">
            <a:extLst>
              <a:ext uri="{FF2B5EF4-FFF2-40B4-BE49-F238E27FC236}">
                <a16:creationId xmlns:a16="http://schemas.microsoft.com/office/drawing/2014/main" id="{03E2996D-344C-4AE9-8139-B55ABE372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-1938338"/>
            <a:ext cx="1957387" cy="23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4474B"/>
                </a:solidFill>
                <a:latin typeface="Museo Slab 700"/>
              </a:rPr>
              <a:t>Promote high-quality research on diabetes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en-US" sz="2400" b="1">
                <a:solidFill>
                  <a:srgbClr val="D4474B"/>
                </a:solidFill>
                <a:latin typeface="Museo Slab 700"/>
              </a:rPr>
              <a:t>epidemiology. </a:t>
            </a:r>
          </a:p>
        </p:txBody>
      </p:sp>
      <p:sp>
        <p:nvSpPr>
          <p:cNvPr id="24" name="Text To Outline">
            <a:extLst>
              <a:ext uri="{FF2B5EF4-FFF2-40B4-BE49-F238E27FC236}">
                <a16:creationId xmlns:a16="http://schemas.microsoft.com/office/drawing/2014/main" id="{8DD64C9D-27A1-4627-80E1-2B5C5139956E}"/>
              </a:ext>
            </a:extLst>
          </p:cNvPr>
          <p:cNvSpPr/>
          <p:nvPr/>
        </p:nvSpPr>
        <p:spPr>
          <a:xfrm>
            <a:off x="5472113" y="1665288"/>
            <a:ext cx="2579687" cy="1314450"/>
          </a:xfrm>
          <a:custGeom>
            <a:avLst/>
            <a:gdLst/>
            <a:ahLst/>
            <a:cxnLst/>
            <a:rect l="l" t="t" r="r" b="b"/>
            <a:pathLst>
              <a:path w="3438867" h="1315405">
                <a:moveTo>
                  <a:pt x="1128134" y="1272769"/>
                </a:moveTo>
                <a:lnTo>
                  <a:pt x="1166812" y="1272769"/>
                </a:lnTo>
                <a:lnTo>
                  <a:pt x="1159503" y="1311745"/>
                </a:lnTo>
                <a:lnTo>
                  <a:pt x="1120825" y="1311745"/>
                </a:lnTo>
                <a:close/>
                <a:moveTo>
                  <a:pt x="631812" y="1185863"/>
                </a:moveTo>
                <a:cubicBezTo>
                  <a:pt x="624002" y="1185910"/>
                  <a:pt x="616321" y="1188390"/>
                  <a:pt x="608771" y="1193305"/>
                </a:cubicBezTo>
                <a:cubicBezTo>
                  <a:pt x="601221" y="1198219"/>
                  <a:pt x="594940" y="1205285"/>
                  <a:pt x="589930" y="1214502"/>
                </a:cubicBezTo>
                <a:cubicBezTo>
                  <a:pt x="584920" y="1223720"/>
                  <a:pt x="582319" y="1234806"/>
                  <a:pt x="582129" y="1247761"/>
                </a:cubicBezTo>
                <a:cubicBezTo>
                  <a:pt x="582212" y="1258694"/>
                  <a:pt x="584942" y="1267245"/>
                  <a:pt x="590321" y="1273413"/>
                </a:cubicBezTo>
                <a:cubicBezTo>
                  <a:pt x="595699" y="1279581"/>
                  <a:pt x="603230" y="1282719"/>
                  <a:pt x="612914" y="1282827"/>
                </a:cubicBezTo>
                <a:cubicBezTo>
                  <a:pt x="621780" y="1282669"/>
                  <a:pt x="629957" y="1279733"/>
                  <a:pt x="637445" y="1274018"/>
                </a:cubicBezTo>
                <a:cubicBezTo>
                  <a:pt x="644933" y="1268304"/>
                  <a:pt x="650965" y="1260760"/>
                  <a:pt x="655541" y="1251387"/>
                </a:cubicBezTo>
                <a:cubicBezTo>
                  <a:pt x="660117" y="1242013"/>
                  <a:pt x="662469" y="1231759"/>
                  <a:pt x="662597" y="1220623"/>
                </a:cubicBezTo>
                <a:cubicBezTo>
                  <a:pt x="662647" y="1210904"/>
                  <a:pt x="660184" y="1202747"/>
                  <a:pt x="655205" y="1196154"/>
                </a:cubicBezTo>
                <a:cubicBezTo>
                  <a:pt x="650227" y="1189560"/>
                  <a:pt x="642429" y="1186130"/>
                  <a:pt x="631812" y="1185863"/>
                </a:cubicBezTo>
                <a:close/>
                <a:moveTo>
                  <a:pt x="109423" y="1185863"/>
                </a:moveTo>
                <a:cubicBezTo>
                  <a:pt x="96138" y="1186295"/>
                  <a:pt x="84607" y="1192368"/>
                  <a:pt x="74828" y="1204082"/>
                </a:cubicBezTo>
                <a:cubicBezTo>
                  <a:pt x="65049" y="1215796"/>
                  <a:pt x="59918" y="1230559"/>
                  <a:pt x="59436" y="1248371"/>
                </a:cubicBezTo>
                <a:cubicBezTo>
                  <a:pt x="59385" y="1258078"/>
                  <a:pt x="61849" y="1266184"/>
                  <a:pt x="66827" y="1272689"/>
                </a:cubicBezTo>
                <a:cubicBezTo>
                  <a:pt x="71805" y="1279194"/>
                  <a:pt x="79603" y="1282573"/>
                  <a:pt x="90220" y="1282827"/>
                </a:cubicBezTo>
                <a:cubicBezTo>
                  <a:pt x="98130" y="1282786"/>
                  <a:pt x="105882" y="1280328"/>
                  <a:pt x="113475" y="1275453"/>
                </a:cubicBezTo>
                <a:cubicBezTo>
                  <a:pt x="121069" y="1270578"/>
                  <a:pt x="127376" y="1263534"/>
                  <a:pt x="132396" y="1254323"/>
                </a:cubicBezTo>
                <a:cubicBezTo>
                  <a:pt x="137415" y="1245111"/>
                  <a:pt x="140019" y="1233980"/>
                  <a:pt x="140208" y="1220928"/>
                </a:cubicBezTo>
                <a:cubicBezTo>
                  <a:pt x="140125" y="1209996"/>
                  <a:pt x="137394" y="1201445"/>
                  <a:pt x="132016" y="1195277"/>
                </a:cubicBezTo>
                <a:cubicBezTo>
                  <a:pt x="126638" y="1189109"/>
                  <a:pt x="119106" y="1185971"/>
                  <a:pt x="109423" y="1185863"/>
                </a:cubicBezTo>
                <a:close/>
                <a:moveTo>
                  <a:pt x="831862" y="1182510"/>
                </a:moveTo>
                <a:cubicBezTo>
                  <a:pt x="821957" y="1182637"/>
                  <a:pt x="813101" y="1185739"/>
                  <a:pt x="805293" y="1191817"/>
                </a:cubicBezTo>
                <a:cubicBezTo>
                  <a:pt x="797485" y="1197894"/>
                  <a:pt x="791602" y="1206184"/>
                  <a:pt x="787644" y="1216686"/>
                </a:cubicBezTo>
                <a:lnTo>
                  <a:pt x="855953" y="1216686"/>
                </a:lnTo>
                <a:cubicBezTo>
                  <a:pt x="855979" y="1216559"/>
                  <a:pt x="856081" y="1215592"/>
                  <a:pt x="856259" y="1213787"/>
                </a:cubicBezTo>
                <a:cubicBezTo>
                  <a:pt x="856437" y="1211981"/>
                  <a:pt x="856538" y="1210100"/>
                  <a:pt x="856564" y="1208142"/>
                </a:cubicBezTo>
                <a:cubicBezTo>
                  <a:pt x="856468" y="1199998"/>
                  <a:pt x="854219" y="1193705"/>
                  <a:pt x="849816" y="1189261"/>
                </a:cubicBezTo>
                <a:cubicBezTo>
                  <a:pt x="845414" y="1184818"/>
                  <a:pt x="839429" y="1182567"/>
                  <a:pt x="831862" y="1182510"/>
                </a:cubicBezTo>
                <a:close/>
                <a:moveTo>
                  <a:pt x="211226" y="1156335"/>
                </a:moveTo>
                <a:lnTo>
                  <a:pt x="273988" y="1156335"/>
                </a:lnTo>
                <a:lnTo>
                  <a:pt x="255994" y="1248372"/>
                </a:lnTo>
                <a:cubicBezTo>
                  <a:pt x="255518" y="1250989"/>
                  <a:pt x="255099" y="1253530"/>
                  <a:pt x="254736" y="1255995"/>
                </a:cubicBezTo>
                <a:cubicBezTo>
                  <a:pt x="254374" y="1258460"/>
                  <a:pt x="254184" y="1260696"/>
                  <a:pt x="254165" y="1262703"/>
                </a:cubicBezTo>
                <a:cubicBezTo>
                  <a:pt x="254101" y="1268535"/>
                  <a:pt x="255601" y="1273032"/>
                  <a:pt x="258663" y="1276196"/>
                </a:cubicBezTo>
                <a:cubicBezTo>
                  <a:pt x="261725" y="1279360"/>
                  <a:pt x="266732" y="1280960"/>
                  <a:pt x="273683" y="1280999"/>
                </a:cubicBezTo>
                <a:cubicBezTo>
                  <a:pt x="282800" y="1280805"/>
                  <a:pt x="291098" y="1278008"/>
                  <a:pt x="298577" y="1272607"/>
                </a:cubicBezTo>
                <a:cubicBezTo>
                  <a:pt x="306056" y="1267207"/>
                  <a:pt x="312297" y="1260367"/>
                  <a:pt x="317301" y="1252087"/>
                </a:cubicBezTo>
                <a:cubicBezTo>
                  <a:pt x="322305" y="1243807"/>
                  <a:pt x="325654" y="1235251"/>
                  <a:pt x="327348" y="1226418"/>
                </a:cubicBezTo>
                <a:lnTo>
                  <a:pt x="335264" y="1185253"/>
                </a:lnTo>
                <a:lnTo>
                  <a:pt x="311195" y="1185253"/>
                </a:lnTo>
                <a:lnTo>
                  <a:pt x="316990" y="1156335"/>
                </a:lnTo>
                <a:lnTo>
                  <a:pt x="379742" y="1156335"/>
                </a:lnTo>
                <a:lnTo>
                  <a:pt x="359016" y="1261483"/>
                </a:lnTo>
                <a:cubicBezTo>
                  <a:pt x="358711" y="1263039"/>
                  <a:pt x="358482" y="1264653"/>
                  <a:pt x="358330" y="1266323"/>
                </a:cubicBezTo>
                <a:cubicBezTo>
                  <a:pt x="358178" y="1267994"/>
                  <a:pt x="358101" y="1269531"/>
                  <a:pt x="358101" y="1270935"/>
                </a:cubicBezTo>
                <a:cubicBezTo>
                  <a:pt x="358133" y="1275592"/>
                  <a:pt x="359289" y="1278857"/>
                  <a:pt x="361569" y="1280731"/>
                </a:cubicBezTo>
                <a:cubicBezTo>
                  <a:pt x="363848" y="1282605"/>
                  <a:pt x="367061" y="1283507"/>
                  <a:pt x="371208" y="1283437"/>
                </a:cubicBezTo>
                <a:cubicBezTo>
                  <a:pt x="372941" y="1283411"/>
                  <a:pt x="374427" y="1283310"/>
                  <a:pt x="375665" y="1283132"/>
                </a:cubicBezTo>
                <a:cubicBezTo>
                  <a:pt x="376904" y="1282954"/>
                  <a:pt x="377551" y="1282852"/>
                  <a:pt x="377609" y="1282827"/>
                </a:cubicBezTo>
                <a:lnTo>
                  <a:pt x="372122" y="1311746"/>
                </a:lnTo>
                <a:cubicBezTo>
                  <a:pt x="372027" y="1311784"/>
                  <a:pt x="370465" y="1311937"/>
                  <a:pt x="367436" y="1312203"/>
                </a:cubicBezTo>
                <a:cubicBezTo>
                  <a:pt x="364408" y="1312469"/>
                  <a:pt x="360484" y="1312621"/>
                  <a:pt x="355665" y="1312660"/>
                </a:cubicBezTo>
                <a:cubicBezTo>
                  <a:pt x="345801" y="1312888"/>
                  <a:pt x="337516" y="1310681"/>
                  <a:pt x="330811" y="1306038"/>
                </a:cubicBezTo>
                <a:cubicBezTo>
                  <a:pt x="324106" y="1301396"/>
                  <a:pt x="320617" y="1292947"/>
                  <a:pt x="320344" y="1280694"/>
                </a:cubicBezTo>
                <a:lnTo>
                  <a:pt x="319735" y="1280694"/>
                </a:lnTo>
                <a:cubicBezTo>
                  <a:pt x="314105" y="1289466"/>
                  <a:pt x="306227" y="1297344"/>
                  <a:pt x="296099" y="1304328"/>
                </a:cubicBezTo>
                <a:cubicBezTo>
                  <a:pt x="285971" y="1311311"/>
                  <a:pt x="273518" y="1315003"/>
                  <a:pt x="258739" y="1315403"/>
                </a:cubicBezTo>
                <a:cubicBezTo>
                  <a:pt x="246213" y="1315511"/>
                  <a:pt x="235705" y="1312250"/>
                  <a:pt x="227216" y="1305620"/>
                </a:cubicBezTo>
                <a:cubicBezTo>
                  <a:pt x="218727" y="1298991"/>
                  <a:pt x="214312" y="1288344"/>
                  <a:pt x="213969" y="1273680"/>
                </a:cubicBezTo>
                <a:cubicBezTo>
                  <a:pt x="213982" y="1270923"/>
                  <a:pt x="214185" y="1267976"/>
                  <a:pt x="214578" y="1264838"/>
                </a:cubicBezTo>
                <a:cubicBezTo>
                  <a:pt x="214971" y="1261700"/>
                  <a:pt x="215479" y="1258447"/>
                  <a:pt x="216101" y="1255080"/>
                </a:cubicBezTo>
                <a:lnTo>
                  <a:pt x="229499" y="1185253"/>
                </a:lnTo>
                <a:lnTo>
                  <a:pt x="205435" y="1185253"/>
                </a:lnTo>
                <a:close/>
                <a:moveTo>
                  <a:pt x="532298" y="1154202"/>
                </a:moveTo>
                <a:cubicBezTo>
                  <a:pt x="534469" y="1154227"/>
                  <a:pt x="536373" y="1154329"/>
                  <a:pt x="538011" y="1154506"/>
                </a:cubicBezTo>
                <a:cubicBezTo>
                  <a:pt x="539649" y="1154684"/>
                  <a:pt x="540791" y="1154786"/>
                  <a:pt x="541439" y="1154811"/>
                </a:cubicBezTo>
                <a:lnTo>
                  <a:pt x="533821" y="1192873"/>
                </a:lnTo>
                <a:cubicBezTo>
                  <a:pt x="533345" y="1192848"/>
                  <a:pt x="532317" y="1192746"/>
                  <a:pt x="530736" y="1192568"/>
                </a:cubicBezTo>
                <a:cubicBezTo>
                  <a:pt x="529155" y="1192391"/>
                  <a:pt x="527137" y="1192289"/>
                  <a:pt x="524680" y="1192264"/>
                </a:cubicBezTo>
                <a:cubicBezTo>
                  <a:pt x="516805" y="1192339"/>
                  <a:pt x="508890" y="1194965"/>
                  <a:pt x="500935" y="1200143"/>
                </a:cubicBezTo>
                <a:cubicBezTo>
                  <a:pt x="492981" y="1205321"/>
                  <a:pt x="485924" y="1212599"/>
                  <a:pt x="479764" y="1221976"/>
                </a:cubicBezTo>
                <a:cubicBezTo>
                  <a:pt x="473604" y="1231353"/>
                  <a:pt x="469278" y="1242379"/>
                  <a:pt x="466786" y="1255052"/>
                </a:cubicBezTo>
                <a:lnTo>
                  <a:pt x="456121" y="1311745"/>
                </a:lnTo>
                <a:lnTo>
                  <a:pt x="417423" y="1311745"/>
                </a:lnTo>
                <a:lnTo>
                  <a:pt x="440581" y="1191959"/>
                </a:lnTo>
                <a:cubicBezTo>
                  <a:pt x="440943" y="1190212"/>
                  <a:pt x="440752" y="1188676"/>
                  <a:pt x="440009" y="1187349"/>
                </a:cubicBezTo>
                <a:cubicBezTo>
                  <a:pt x="439267" y="1186021"/>
                  <a:pt x="437629" y="1185323"/>
                  <a:pt x="435096" y="1185253"/>
                </a:cubicBezTo>
                <a:lnTo>
                  <a:pt x="417728" y="1185253"/>
                </a:lnTo>
                <a:lnTo>
                  <a:pt x="423517" y="1156335"/>
                </a:lnTo>
                <a:lnTo>
                  <a:pt x="464043" y="1156335"/>
                </a:lnTo>
                <a:cubicBezTo>
                  <a:pt x="470112" y="1156316"/>
                  <a:pt x="474581" y="1157420"/>
                  <a:pt x="477450" y="1159646"/>
                </a:cubicBezTo>
                <a:cubicBezTo>
                  <a:pt x="480320" y="1161871"/>
                  <a:pt x="481742" y="1165334"/>
                  <a:pt x="481716" y="1170033"/>
                </a:cubicBezTo>
                <a:cubicBezTo>
                  <a:pt x="481653" y="1172494"/>
                  <a:pt x="481094" y="1176249"/>
                  <a:pt x="480040" y="1181299"/>
                </a:cubicBezTo>
                <a:cubicBezTo>
                  <a:pt x="478987" y="1186348"/>
                  <a:pt x="477819" y="1190715"/>
                  <a:pt x="476536" y="1194397"/>
                </a:cubicBezTo>
                <a:lnTo>
                  <a:pt x="477146" y="1194397"/>
                </a:lnTo>
                <a:cubicBezTo>
                  <a:pt x="482491" y="1183396"/>
                  <a:pt x="490007" y="1174033"/>
                  <a:pt x="499694" y="1166306"/>
                </a:cubicBezTo>
                <a:cubicBezTo>
                  <a:pt x="509381" y="1158579"/>
                  <a:pt x="520249" y="1154544"/>
                  <a:pt x="532298" y="1154202"/>
                </a:cubicBezTo>
                <a:close/>
                <a:moveTo>
                  <a:pt x="1045387" y="1152678"/>
                </a:moveTo>
                <a:cubicBezTo>
                  <a:pt x="1058660" y="1152696"/>
                  <a:pt x="1069192" y="1156236"/>
                  <a:pt x="1076983" y="1163297"/>
                </a:cubicBezTo>
                <a:cubicBezTo>
                  <a:pt x="1084774" y="1170358"/>
                  <a:pt x="1088758" y="1180826"/>
                  <a:pt x="1088936" y="1194702"/>
                </a:cubicBezTo>
                <a:cubicBezTo>
                  <a:pt x="1088781" y="1201456"/>
                  <a:pt x="1087702" y="1209961"/>
                  <a:pt x="1085698" y="1220216"/>
                </a:cubicBezTo>
                <a:cubicBezTo>
                  <a:pt x="1083694" y="1230471"/>
                  <a:pt x="1081689" y="1240356"/>
                  <a:pt x="1079684" y="1249869"/>
                </a:cubicBezTo>
                <a:cubicBezTo>
                  <a:pt x="1077678" y="1259383"/>
                  <a:pt x="1076597" y="1266405"/>
                  <a:pt x="1076439" y="1270935"/>
                </a:cubicBezTo>
                <a:cubicBezTo>
                  <a:pt x="1076490" y="1275725"/>
                  <a:pt x="1077683" y="1279028"/>
                  <a:pt x="1080020" y="1280845"/>
                </a:cubicBezTo>
                <a:cubicBezTo>
                  <a:pt x="1082357" y="1282662"/>
                  <a:pt x="1085532" y="1283526"/>
                  <a:pt x="1089545" y="1283437"/>
                </a:cubicBezTo>
                <a:cubicBezTo>
                  <a:pt x="1091425" y="1283411"/>
                  <a:pt x="1092999" y="1283310"/>
                  <a:pt x="1094269" y="1283132"/>
                </a:cubicBezTo>
                <a:cubicBezTo>
                  <a:pt x="1095539" y="1282954"/>
                  <a:pt x="1096200" y="1282852"/>
                  <a:pt x="1096251" y="1282827"/>
                </a:cubicBezTo>
                <a:lnTo>
                  <a:pt x="1090764" y="1311746"/>
                </a:lnTo>
                <a:cubicBezTo>
                  <a:pt x="1090726" y="1311784"/>
                  <a:pt x="1089355" y="1311937"/>
                  <a:pt x="1086650" y="1312203"/>
                </a:cubicBezTo>
                <a:cubicBezTo>
                  <a:pt x="1083945" y="1312469"/>
                  <a:pt x="1080135" y="1312621"/>
                  <a:pt x="1075221" y="1312660"/>
                </a:cubicBezTo>
                <a:cubicBezTo>
                  <a:pt x="1069666" y="1312806"/>
                  <a:pt x="1063960" y="1312209"/>
                  <a:pt x="1058101" y="1310867"/>
                </a:cubicBezTo>
                <a:cubicBezTo>
                  <a:pt x="1052242" y="1309525"/>
                  <a:pt x="1047279" y="1306559"/>
                  <a:pt x="1043214" y="1301970"/>
                </a:cubicBezTo>
                <a:cubicBezTo>
                  <a:pt x="1039148" y="1297381"/>
                  <a:pt x="1037028" y="1290288"/>
                  <a:pt x="1036853" y="1280693"/>
                </a:cubicBezTo>
                <a:cubicBezTo>
                  <a:pt x="1036999" y="1274944"/>
                  <a:pt x="1038026" y="1267163"/>
                  <a:pt x="1039932" y="1257349"/>
                </a:cubicBezTo>
                <a:cubicBezTo>
                  <a:pt x="1041838" y="1247535"/>
                  <a:pt x="1043746" y="1237856"/>
                  <a:pt x="1045653" y="1228312"/>
                </a:cubicBezTo>
                <a:cubicBezTo>
                  <a:pt x="1047561" y="1218768"/>
                  <a:pt x="1048590" y="1211527"/>
                  <a:pt x="1048740" y="1206589"/>
                </a:cubicBezTo>
                <a:cubicBezTo>
                  <a:pt x="1048791" y="1200747"/>
                  <a:pt x="1047241" y="1196200"/>
                  <a:pt x="1044092" y="1192949"/>
                </a:cubicBezTo>
                <a:cubicBezTo>
                  <a:pt x="1040942" y="1189698"/>
                  <a:pt x="1035888" y="1188047"/>
                  <a:pt x="1028928" y="1187996"/>
                </a:cubicBezTo>
                <a:cubicBezTo>
                  <a:pt x="1015263" y="1188460"/>
                  <a:pt x="1003503" y="1194010"/>
                  <a:pt x="993647" y="1204646"/>
                </a:cubicBezTo>
                <a:cubicBezTo>
                  <a:pt x="983792" y="1215282"/>
                  <a:pt x="977366" y="1228224"/>
                  <a:pt x="974369" y="1243470"/>
                </a:cubicBezTo>
                <a:lnTo>
                  <a:pt x="960958" y="1311745"/>
                </a:lnTo>
                <a:lnTo>
                  <a:pt x="922248" y="1311745"/>
                </a:lnTo>
                <a:lnTo>
                  <a:pt x="945718" y="1191959"/>
                </a:lnTo>
                <a:cubicBezTo>
                  <a:pt x="946042" y="1189946"/>
                  <a:pt x="945775" y="1188333"/>
                  <a:pt x="944918" y="1187120"/>
                </a:cubicBezTo>
                <a:cubicBezTo>
                  <a:pt x="944060" y="1185907"/>
                  <a:pt x="942498" y="1185285"/>
                  <a:pt x="940231" y="1185253"/>
                </a:cubicBezTo>
                <a:lnTo>
                  <a:pt x="922858" y="1185253"/>
                </a:lnTo>
                <a:lnTo>
                  <a:pt x="928344" y="1156335"/>
                </a:lnTo>
                <a:lnTo>
                  <a:pt x="969187" y="1156335"/>
                </a:lnTo>
                <a:cubicBezTo>
                  <a:pt x="975245" y="1156354"/>
                  <a:pt x="979665" y="1157534"/>
                  <a:pt x="982446" y="1159874"/>
                </a:cubicBezTo>
                <a:cubicBezTo>
                  <a:pt x="985227" y="1162214"/>
                  <a:pt x="986599" y="1165600"/>
                  <a:pt x="986561" y="1170033"/>
                </a:cubicBezTo>
                <a:cubicBezTo>
                  <a:pt x="986542" y="1171917"/>
                  <a:pt x="986199" y="1174618"/>
                  <a:pt x="985532" y="1178138"/>
                </a:cubicBezTo>
                <a:cubicBezTo>
                  <a:pt x="984865" y="1181658"/>
                  <a:pt x="983989" y="1184741"/>
                  <a:pt x="982903" y="1187387"/>
                </a:cubicBezTo>
                <a:lnTo>
                  <a:pt x="983513" y="1187387"/>
                </a:lnTo>
                <a:cubicBezTo>
                  <a:pt x="984440" y="1185138"/>
                  <a:pt x="987394" y="1181281"/>
                  <a:pt x="992375" y="1175817"/>
                </a:cubicBezTo>
                <a:cubicBezTo>
                  <a:pt x="997355" y="1170354"/>
                  <a:pt x="1004283" y="1165212"/>
                  <a:pt x="1013157" y="1160391"/>
                </a:cubicBezTo>
                <a:cubicBezTo>
                  <a:pt x="1022032" y="1155570"/>
                  <a:pt x="1032776" y="1152999"/>
                  <a:pt x="1045387" y="1152678"/>
                </a:cubicBezTo>
                <a:close/>
                <a:moveTo>
                  <a:pt x="832777" y="1152678"/>
                </a:moveTo>
                <a:cubicBezTo>
                  <a:pt x="853487" y="1152974"/>
                  <a:pt x="868976" y="1158469"/>
                  <a:pt x="879244" y="1169163"/>
                </a:cubicBezTo>
                <a:cubicBezTo>
                  <a:pt x="889512" y="1179856"/>
                  <a:pt x="894639" y="1193968"/>
                  <a:pt x="894626" y="1211498"/>
                </a:cubicBezTo>
                <a:cubicBezTo>
                  <a:pt x="894410" y="1218529"/>
                  <a:pt x="893547" y="1224873"/>
                  <a:pt x="892037" y="1230529"/>
                </a:cubicBezTo>
                <a:cubicBezTo>
                  <a:pt x="890527" y="1236185"/>
                  <a:pt x="889665" y="1239178"/>
                  <a:pt x="889449" y="1239508"/>
                </a:cubicBezTo>
                <a:lnTo>
                  <a:pt x="782460" y="1239508"/>
                </a:lnTo>
                <a:cubicBezTo>
                  <a:pt x="782422" y="1239571"/>
                  <a:pt x="782269" y="1240359"/>
                  <a:pt x="782002" y="1241872"/>
                </a:cubicBezTo>
                <a:cubicBezTo>
                  <a:pt x="781735" y="1243384"/>
                  <a:pt x="781583" y="1245240"/>
                  <a:pt x="781545" y="1247439"/>
                </a:cubicBezTo>
                <a:cubicBezTo>
                  <a:pt x="781627" y="1257856"/>
                  <a:pt x="785045" y="1266309"/>
                  <a:pt x="791799" y="1272798"/>
                </a:cubicBezTo>
                <a:cubicBezTo>
                  <a:pt x="798552" y="1279287"/>
                  <a:pt x="808146" y="1282630"/>
                  <a:pt x="820579" y="1282827"/>
                </a:cubicBezTo>
                <a:cubicBezTo>
                  <a:pt x="829046" y="1282616"/>
                  <a:pt x="836913" y="1281140"/>
                  <a:pt x="844180" y="1278398"/>
                </a:cubicBezTo>
                <a:cubicBezTo>
                  <a:pt x="851447" y="1275656"/>
                  <a:pt x="857325" y="1272914"/>
                  <a:pt x="861813" y="1270172"/>
                </a:cubicBezTo>
                <a:cubicBezTo>
                  <a:pt x="866302" y="1267431"/>
                  <a:pt x="868612" y="1265954"/>
                  <a:pt x="868743" y="1265743"/>
                </a:cubicBezTo>
                <a:lnTo>
                  <a:pt x="879096" y="1295005"/>
                </a:lnTo>
                <a:cubicBezTo>
                  <a:pt x="878976" y="1295257"/>
                  <a:pt x="876238" y="1297020"/>
                  <a:pt x="870882" y="1300293"/>
                </a:cubicBezTo>
                <a:cubicBezTo>
                  <a:pt x="865527" y="1303567"/>
                  <a:pt x="858273" y="1306841"/>
                  <a:pt x="849123" y="1310114"/>
                </a:cubicBezTo>
                <a:cubicBezTo>
                  <a:pt x="839972" y="1313388"/>
                  <a:pt x="829644" y="1315151"/>
                  <a:pt x="818139" y="1315403"/>
                </a:cubicBezTo>
                <a:cubicBezTo>
                  <a:pt x="793785" y="1314967"/>
                  <a:pt x="775131" y="1308532"/>
                  <a:pt x="762178" y="1296100"/>
                </a:cubicBezTo>
                <a:cubicBezTo>
                  <a:pt x="749224" y="1283668"/>
                  <a:pt x="742688" y="1267854"/>
                  <a:pt x="742568" y="1248659"/>
                </a:cubicBezTo>
                <a:cubicBezTo>
                  <a:pt x="742722" y="1230876"/>
                  <a:pt x="746678" y="1214771"/>
                  <a:pt x="754436" y="1200343"/>
                </a:cubicBezTo>
                <a:cubicBezTo>
                  <a:pt x="762193" y="1185915"/>
                  <a:pt x="772831" y="1174415"/>
                  <a:pt x="786349" y="1165846"/>
                </a:cubicBezTo>
                <a:cubicBezTo>
                  <a:pt x="799867" y="1157276"/>
                  <a:pt x="815343" y="1152886"/>
                  <a:pt x="832777" y="1152678"/>
                </a:cubicBezTo>
                <a:close/>
                <a:moveTo>
                  <a:pt x="663206" y="1095375"/>
                </a:moveTo>
                <a:lnTo>
                  <a:pt x="725690" y="1095375"/>
                </a:lnTo>
                <a:lnTo>
                  <a:pt x="693686" y="1261483"/>
                </a:lnTo>
                <a:cubicBezTo>
                  <a:pt x="693369" y="1263039"/>
                  <a:pt x="693089" y="1264653"/>
                  <a:pt x="692848" y="1266323"/>
                </a:cubicBezTo>
                <a:cubicBezTo>
                  <a:pt x="692607" y="1267994"/>
                  <a:pt x="692480" y="1269531"/>
                  <a:pt x="692467" y="1270935"/>
                </a:cubicBezTo>
                <a:cubicBezTo>
                  <a:pt x="692518" y="1275592"/>
                  <a:pt x="693712" y="1278857"/>
                  <a:pt x="696048" y="1280731"/>
                </a:cubicBezTo>
                <a:cubicBezTo>
                  <a:pt x="698385" y="1282604"/>
                  <a:pt x="701560" y="1283506"/>
                  <a:pt x="705573" y="1283436"/>
                </a:cubicBezTo>
                <a:cubicBezTo>
                  <a:pt x="707453" y="1283411"/>
                  <a:pt x="709028" y="1283309"/>
                  <a:pt x="710298" y="1283132"/>
                </a:cubicBezTo>
                <a:cubicBezTo>
                  <a:pt x="711568" y="1282954"/>
                  <a:pt x="712228" y="1282853"/>
                  <a:pt x="712279" y="1282827"/>
                </a:cubicBezTo>
                <a:lnTo>
                  <a:pt x="706488" y="1311746"/>
                </a:lnTo>
                <a:cubicBezTo>
                  <a:pt x="706386" y="1311784"/>
                  <a:pt x="704989" y="1311937"/>
                  <a:pt x="702297" y="1312203"/>
                </a:cubicBezTo>
                <a:cubicBezTo>
                  <a:pt x="699604" y="1312469"/>
                  <a:pt x="696226" y="1312621"/>
                  <a:pt x="692162" y="1312660"/>
                </a:cubicBezTo>
                <a:cubicBezTo>
                  <a:pt x="681894" y="1312920"/>
                  <a:pt x="673322" y="1311258"/>
                  <a:pt x="666445" y="1307675"/>
                </a:cubicBezTo>
                <a:cubicBezTo>
                  <a:pt x="659568" y="1304092"/>
                  <a:pt x="655643" y="1297027"/>
                  <a:pt x="654672" y="1286481"/>
                </a:cubicBezTo>
                <a:lnTo>
                  <a:pt x="654062" y="1286481"/>
                </a:lnTo>
                <a:cubicBezTo>
                  <a:pt x="648538" y="1294745"/>
                  <a:pt x="641146" y="1301582"/>
                  <a:pt x="631888" y="1306993"/>
                </a:cubicBezTo>
                <a:cubicBezTo>
                  <a:pt x="622630" y="1312403"/>
                  <a:pt x="612647" y="1315206"/>
                  <a:pt x="601941" y="1315403"/>
                </a:cubicBezTo>
                <a:cubicBezTo>
                  <a:pt x="582951" y="1315175"/>
                  <a:pt x="568380" y="1309313"/>
                  <a:pt x="558228" y="1297815"/>
                </a:cubicBezTo>
                <a:cubicBezTo>
                  <a:pt x="548076" y="1286317"/>
                  <a:pt x="542949" y="1270547"/>
                  <a:pt x="542848" y="1250506"/>
                </a:cubicBezTo>
                <a:cubicBezTo>
                  <a:pt x="543072" y="1230963"/>
                  <a:pt x="547159" y="1213881"/>
                  <a:pt x="555109" y="1199258"/>
                </a:cubicBezTo>
                <a:cubicBezTo>
                  <a:pt x="563060" y="1184636"/>
                  <a:pt x="573534" y="1173249"/>
                  <a:pt x="586531" y="1165098"/>
                </a:cubicBezTo>
                <a:cubicBezTo>
                  <a:pt x="599527" y="1156947"/>
                  <a:pt x="613707" y="1152807"/>
                  <a:pt x="629069" y="1152678"/>
                </a:cubicBezTo>
                <a:cubicBezTo>
                  <a:pt x="637686" y="1152595"/>
                  <a:pt x="645902" y="1154282"/>
                  <a:pt x="653719" y="1157739"/>
                </a:cubicBezTo>
                <a:cubicBezTo>
                  <a:pt x="661536" y="1161196"/>
                  <a:pt x="667543" y="1166917"/>
                  <a:pt x="671741" y="1174903"/>
                </a:cubicBezTo>
                <a:lnTo>
                  <a:pt x="672350" y="1174903"/>
                </a:lnTo>
                <a:cubicBezTo>
                  <a:pt x="672344" y="1174795"/>
                  <a:pt x="672433" y="1173793"/>
                  <a:pt x="672617" y="1171896"/>
                </a:cubicBezTo>
                <a:cubicBezTo>
                  <a:pt x="672801" y="1170000"/>
                  <a:pt x="673118" y="1167856"/>
                  <a:pt x="673569" y="1165465"/>
                </a:cubicBezTo>
                <a:lnTo>
                  <a:pt x="681494" y="1124293"/>
                </a:lnTo>
                <a:lnTo>
                  <a:pt x="657415" y="1124293"/>
                </a:lnTo>
                <a:close/>
                <a:moveTo>
                  <a:pt x="26517" y="1095375"/>
                </a:moveTo>
                <a:lnTo>
                  <a:pt x="89001" y="1095375"/>
                </a:lnTo>
                <a:lnTo>
                  <a:pt x="76200" y="1161202"/>
                </a:lnTo>
                <a:cubicBezTo>
                  <a:pt x="75380" y="1165116"/>
                  <a:pt x="74580" y="1168401"/>
                  <a:pt x="73799" y="1171059"/>
                </a:cubicBezTo>
                <a:cubicBezTo>
                  <a:pt x="73018" y="1173716"/>
                  <a:pt x="72599" y="1175099"/>
                  <a:pt x="72542" y="1175207"/>
                </a:cubicBezTo>
                <a:lnTo>
                  <a:pt x="73152" y="1175207"/>
                </a:lnTo>
                <a:cubicBezTo>
                  <a:pt x="78657" y="1168408"/>
                  <a:pt x="85629" y="1162978"/>
                  <a:pt x="94068" y="1158919"/>
                </a:cubicBezTo>
                <a:cubicBezTo>
                  <a:pt x="102508" y="1154860"/>
                  <a:pt x="111385" y="1152779"/>
                  <a:pt x="120700" y="1152678"/>
                </a:cubicBezTo>
                <a:cubicBezTo>
                  <a:pt x="139411" y="1152911"/>
                  <a:pt x="153855" y="1158838"/>
                  <a:pt x="164033" y="1170456"/>
                </a:cubicBezTo>
                <a:cubicBezTo>
                  <a:pt x="174210" y="1182075"/>
                  <a:pt x="179362" y="1197984"/>
                  <a:pt x="179489" y="1218184"/>
                </a:cubicBezTo>
                <a:cubicBezTo>
                  <a:pt x="179235" y="1237527"/>
                  <a:pt x="175073" y="1254466"/>
                  <a:pt x="167002" y="1269002"/>
                </a:cubicBezTo>
                <a:cubicBezTo>
                  <a:pt x="158931" y="1283538"/>
                  <a:pt x="148472" y="1294872"/>
                  <a:pt x="135626" y="1303005"/>
                </a:cubicBezTo>
                <a:cubicBezTo>
                  <a:pt x="122779" y="1311137"/>
                  <a:pt x="109067" y="1315270"/>
                  <a:pt x="94487" y="1315403"/>
                </a:cubicBezTo>
                <a:cubicBezTo>
                  <a:pt x="84848" y="1315422"/>
                  <a:pt x="75933" y="1313405"/>
                  <a:pt x="67741" y="1309352"/>
                </a:cubicBezTo>
                <a:cubicBezTo>
                  <a:pt x="59550" y="1305299"/>
                  <a:pt x="53225" y="1299096"/>
                  <a:pt x="48768" y="1290743"/>
                </a:cubicBezTo>
                <a:lnTo>
                  <a:pt x="48158" y="1290743"/>
                </a:lnTo>
                <a:cubicBezTo>
                  <a:pt x="48171" y="1290838"/>
                  <a:pt x="48069" y="1291942"/>
                  <a:pt x="47853" y="1294054"/>
                </a:cubicBezTo>
                <a:cubicBezTo>
                  <a:pt x="47637" y="1296166"/>
                  <a:pt x="47231" y="1298715"/>
                  <a:pt x="46634" y="1301703"/>
                </a:cubicBezTo>
                <a:lnTo>
                  <a:pt x="44805" y="1311745"/>
                </a:lnTo>
                <a:lnTo>
                  <a:pt x="8534" y="1311745"/>
                </a:lnTo>
                <a:lnTo>
                  <a:pt x="44805" y="1124293"/>
                </a:lnTo>
                <a:lnTo>
                  <a:pt x="20726" y="1124293"/>
                </a:lnTo>
                <a:close/>
                <a:moveTo>
                  <a:pt x="1526279" y="877253"/>
                </a:moveTo>
                <a:cubicBezTo>
                  <a:pt x="1519983" y="877125"/>
                  <a:pt x="1512277" y="877720"/>
                  <a:pt x="1503158" y="879038"/>
                </a:cubicBezTo>
                <a:cubicBezTo>
                  <a:pt x="1494039" y="880356"/>
                  <a:pt x="1485903" y="883165"/>
                  <a:pt x="1478750" y="887466"/>
                </a:cubicBezTo>
                <a:cubicBezTo>
                  <a:pt x="1471596" y="891767"/>
                  <a:pt x="1467820" y="898327"/>
                  <a:pt x="1467421" y="907147"/>
                </a:cubicBezTo>
                <a:cubicBezTo>
                  <a:pt x="1467383" y="912422"/>
                  <a:pt x="1468907" y="916667"/>
                  <a:pt x="1471995" y="919883"/>
                </a:cubicBezTo>
                <a:cubicBezTo>
                  <a:pt x="1475083" y="923098"/>
                  <a:pt x="1479963" y="924751"/>
                  <a:pt x="1486633" y="924840"/>
                </a:cubicBezTo>
                <a:cubicBezTo>
                  <a:pt x="1493725" y="924663"/>
                  <a:pt x="1500381" y="922373"/>
                  <a:pt x="1506603" y="917970"/>
                </a:cubicBezTo>
                <a:cubicBezTo>
                  <a:pt x="1512824" y="913568"/>
                  <a:pt x="1518148" y="908115"/>
                  <a:pt x="1522574" y="901611"/>
                </a:cubicBezTo>
                <a:cubicBezTo>
                  <a:pt x="1526999" y="895107"/>
                  <a:pt x="1530064" y="888614"/>
                  <a:pt x="1531768" y="882133"/>
                </a:cubicBezTo>
                <a:lnTo>
                  <a:pt x="1532988" y="877253"/>
                </a:lnTo>
                <a:close/>
                <a:moveTo>
                  <a:pt x="1709623" y="823913"/>
                </a:moveTo>
                <a:cubicBezTo>
                  <a:pt x="1696338" y="824345"/>
                  <a:pt x="1684807" y="830418"/>
                  <a:pt x="1675028" y="842132"/>
                </a:cubicBezTo>
                <a:cubicBezTo>
                  <a:pt x="1665249" y="853845"/>
                  <a:pt x="1660118" y="868609"/>
                  <a:pt x="1659635" y="886421"/>
                </a:cubicBezTo>
                <a:cubicBezTo>
                  <a:pt x="1659585" y="896128"/>
                  <a:pt x="1662048" y="904234"/>
                  <a:pt x="1667027" y="910739"/>
                </a:cubicBezTo>
                <a:cubicBezTo>
                  <a:pt x="1672005" y="917244"/>
                  <a:pt x="1679803" y="920623"/>
                  <a:pt x="1690420" y="920877"/>
                </a:cubicBezTo>
                <a:cubicBezTo>
                  <a:pt x="1698330" y="920836"/>
                  <a:pt x="1706081" y="918378"/>
                  <a:pt x="1713675" y="913503"/>
                </a:cubicBezTo>
                <a:cubicBezTo>
                  <a:pt x="1721269" y="908628"/>
                  <a:pt x="1727575" y="901584"/>
                  <a:pt x="1732595" y="892373"/>
                </a:cubicBezTo>
                <a:cubicBezTo>
                  <a:pt x="1737615" y="883161"/>
                  <a:pt x="1740219" y="872030"/>
                  <a:pt x="1740407" y="858978"/>
                </a:cubicBezTo>
                <a:cubicBezTo>
                  <a:pt x="1740325" y="848046"/>
                  <a:pt x="1737594" y="839495"/>
                  <a:pt x="1732216" y="833327"/>
                </a:cubicBezTo>
                <a:cubicBezTo>
                  <a:pt x="1726837" y="827159"/>
                  <a:pt x="1719306" y="824021"/>
                  <a:pt x="1709623" y="823913"/>
                </a:cubicBezTo>
                <a:close/>
                <a:moveTo>
                  <a:pt x="1222362" y="823913"/>
                </a:moveTo>
                <a:cubicBezTo>
                  <a:pt x="1214551" y="823960"/>
                  <a:pt x="1206871" y="826441"/>
                  <a:pt x="1199321" y="831355"/>
                </a:cubicBezTo>
                <a:cubicBezTo>
                  <a:pt x="1191771" y="836269"/>
                  <a:pt x="1185490" y="843335"/>
                  <a:pt x="1180480" y="852552"/>
                </a:cubicBezTo>
                <a:cubicBezTo>
                  <a:pt x="1175469" y="861770"/>
                  <a:pt x="1172869" y="872856"/>
                  <a:pt x="1172679" y="885811"/>
                </a:cubicBezTo>
                <a:cubicBezTo>
                  <a:pt x="1172762" y="896744"/>
                  <a:pt x="1175492" y="905294"/>
                  <a:pt x="1180871" y="911463"/>
                </a:cubicBezTo>
                <a:cubicBezTo>
                  <a:pt x="1186249" y="917631"/>
                  <a:pt x="1193780" y="920769"/>
                  <a:pt x="1203464" y="920877"/>
                </a:cubicBezTo>
                <a:cubicBezTo>
                  <a:pt x="1212329" y="920719"/>
                  <a:pt x="1220507" y="917783"/>
                  <a:pt x="1227995" y="912068"/>
                </a:cubicBezTo>
                <a:cubicBezTo>
                  <a:pt x="1235483" y="906354"/>
                  <a:pt x="1241515" y="898810"/>
                  <a:pt x="1246091" y="889436"/>
                </a:cubicBezTo>
                <a:cubicBezTo>
                  <a:pt x="1250667" y="880063"/>
                  <a:pt x="1253019" y="869809"/>
                  <a:pt x="1253146" y="858673"/>
                </a:cubicBezTo>
                <a:cubicBezTo>
                  <a:pt x="1253197" y="848954"/>
                  <a:pt x="1250733" y="840797"/>
                  <a:pt x="1245755" y="834204"/>
                </a:cubicBezTo>
                <a:cubicBezTo>
                  <a:pt x="1240777" y="827610"/>
                  <a:pt x="1232979" y="824179"/>
                  <a:pt x="1222362" y="823913"/>
                </a:cubicBezTo>
                <a:close/>
                <a:moveTo>
                  <a:pt x="403212" y="823913"/>
                </a:moveTo>
                <a:cubicBezTo>
                  <a:pt x="395402" y="823960"/>
                  <a:pt x="387722" y="826440"/>
                  <a:pt x="380171" y="831355"/>
                </a:cubicBezTo>
                <a:cubicBezTo>
                  <a:pt x="372621" y="836269"/>
                  <a:pt x="366340" y="843335"/>
                  <a:pt x="361330" y="852552"/>
                </a:cubicBezTo>
                <a:cubicBezTo>
                  <a:pt x="356320" y="861770"/>
                  <a:pt x="353719" y="872856"/>
                  <a:pt x="353529" y="885811"/>
                </a:cubicBezTo>
                <a:cubicBezTo>
                  <a:pt x="353612" y="896744"/>
                  <a:pt x="356342" y="905294"/>
                  <a:pt x="361721" y="911463"/>
                </a:cubicBezTo>
                <a:cubicBezTo>
                  <a:pt x="367099" y="917631"/>
                  <a:pt x="374630" y="920769"/>
                  <a:pt x="384314" y="920877"/>
                </a:cubicBezTo>
                <a:cubicBezTo>
                  <a:pt x="393180" y="920719"/>
                  <a:pt x="401357" y="917783"/>
                  <a:pt x="408845" y="912068"/>
                </a:cubicBezTo>
                <a:cubicBezTo>
                  <a:pt x="416333" y="906354"/>
                  <a:pt x="422365" y="898810"/>
                  <a:pt x="426941" y="889436"/>
                </a:cubicBezTo>
                <a:cubicBezTo>
                  <a:pt x="431517" y="880063"/>
                  <a:pt x="433869" y="869809"/>
                  <a:pt x="433997" y="858673"/>
                </a:cubicBezTo>
                <a:cubicBezTo>
                  <a:pt x="434047" y="848954"/>
                  <a:pt x="431584" y="840797"/>
                  <a:pt x="426605" y="834204"/>
                </a:cubicBezTo>
                <a:cubicBezTo>
                  <a:pt x="421627" y="827610"/>
                  <a:pt x="413829" y="824179"/>
                  <a:pt x="403212" y="823913"/>
                </a:cubicBezTo>
                <a:close/>
                <a:moveTo>
                  <a:pt x="2174887" y="820560"/>
                </a:moveTo>
                <a:cubicBezTo>
                  <a:pt x="2164982" y="820687"/>
                  <a:pt x="2156126" y="823789"/>
                  <a:pt x="2148318" y="829867"/>
                </a:cubicBezTo>
                <a:cubicBezTo>
                  <a:pt x="2140510" y="835944"/>
                  <a:pt x="2134627" y="844234"/>
                  <a:pt x="2130669" y="854736"/>
                </a:cubicBezTo>
                <a:lnTo>
                  <a:pt x="2198978" y="854736"/>
                </a:lnTo>
                <a:cubicBezTo>
                  <a:pt x="2199004" y="854608"/>
                  <a:pt x="2199105" y="853642"/>
                  <a:pt x="2199283" y="851837"/>
                </a:cubicBezTo>
                <a:cubicBezTo>
                  <a:pt x="2199461" y="850031"/>
                  <a:pt x="2199563" y="848150"/>
                  <a:pt x="2199589" y="846192"/>
                </a:cubicBezTo>
                <a:cubicBezTo>
                  <a:pt x="2199493" y="838048"/>
                  <a:pt x="2197244" y="831755"/>
                  <a:pt x="2192841" y="827311"/>
                </a:cubicBezTo>
                <a:cubicBezTo>
                  <a:pt x="2188439" y="822868"/>
                  <a:pt x="2182453" y="820617"/>
                  <a:pt x="2174887" y="820560"/>
                </a:cubicBezTo>
                <a:close/>
                <a:moveTo>
                  <a:pt x="1889137" y="820560"/>
                </a:moveTo>
                <a:cubicBezTo>
                  <a:pt x="1879232" y="820687"/>
                  <a:pt x="1870376" y="823789"/>
                  <a:pt x="1862568" y="829867"/>
                </a:cubicBezTo>
                <a:cubicBezTo>
                  <a:pt x="1854760" y="835944"/>
                  <a:pt x="1848877" y="844234"/>
                  <a:pt x="1844919" y="854736"/>
                </a:cubicBezTo>
                <a:lnTo>
                  <a:pt x="1913228" y="854736"/>
                </a:lnTo>
                <a:cubicBezTo>
                  <a:pt x="1913254" y="854608"/>
                  <a:pt x="1913355" y="853642"/>
                  <a:pt x="1913533" y="851837"/>
                </a:cubicBezTo>
                <a:cubicBezTo>
                  <a:pt x="1913711" y="850031"/>
                  <a:pt x="1913813" y="848150"/>
                  <a:pt x="1913838" y="846192"/>
                </a:cubicBezTo>
                <a:cubicBezTo>
                  <a:pt x="1913743" y="838048"/>
                  <a:pt x="1911494" y="831755"/>
                  <a:pt x="1907091" y="827311"/>
                </a:cubicBezTo>
                <a:cubicBezTo>
                  <a:pt x="1902688" y="822868"/>
                  <a:pt x="1896704" y="820617"/>
                  <a:pt x="1889137" y="820560"/>
                </a:cubicBezTo>
                <a:close/>
                <a:moveTo>
                  <a:pt x="984262" y="820560"/>
                </a:moveTo>
                <a:cubicBezTo>
                  <a:pt x="974357" y="820687"/>
                  <a:pt x="965501" y="823789"/>
                  <a:pt x="957693" y="829867"/>
                </a:cubicBezTo>
                <a:cubicBezTo>
                  <a:pt x="949885" y="835944"/>
                  <a:pt x="944002" y="844234"/>
                  <a:pt x="940044" y="854736"/>
                </a:cubicBezTo>
                <a:lnTo>
                  <a:pt x="1008353" y="854736"/>
                </a:lnTo>
                <a:cubicBezTo>
                  <a:pt x="1008379" y="854608"/>
                  <a:pt x="1008481" y="853642"/>
                  <a:pt x="1008659" y="851837"/>
                </a:cubicBezTo>
                <a:cubicBezTo>
                  <a:pt x="1008837" y="850031"/>
                  <a:pt x="1008938" y="848150"/>
                  <a:pt x="1008964" y="846192"/>
                </a:cubicBezTo>
                <a:cubicBezTo>
                  <a:pt x="1008868" y="838048"/>
                  <a:pt x="1006619" y="831755"/>
                  <a:pt x="1002216" y="827311"/>
                </a:cubicBezTo>
                <a:cubicBezTo>
                  <a:pt x="997813" y="822868"/>
                  <a:pt x="991829" y="820617"/>
                  <a:pt x="984262" y="820560"/>
                </a:cubicBezTo>
                <a:close/>
                <a:moveTo>
                  <a:pt x="231787" y="820560"/>
                </a:moveTo>
                <a:cubicBezTo>
                  <a:pt x="221882" y="820687"/>
                  <a:pt x="213026" y="823789"/>
                  <a:pt x="205218" y="829867"/>
                </a:cubicBezTo>
                <a:cubicBezTo>
                  <a:pt x="197410" y="835944"/>
                  <a:pt x="191527" y="844234"/>
                  <a:pt x="187569" y="854736"/>
                </a:cubicBezTo>
                <a:lnTo>
                  <a:pt x="255878" y="854736"/>
                </a:lnTo>
                <a:cubicBezTo>
                  <a:pt x="255904" y="854608"/>
                  <a:pt x="256006" y="853642"/>
                  <a:pt x="256184" y="851837"/>
                </a:cubicBezTo>
                <a:cubicBezTo>
                  <a:pt x="256362" y="850031"/>
                  <a:pt x="256463" y="848150"/>
                  <a:pt x="256489" y="846192"/>
                </a:cubicBezTo>
                <a:cubicBezTo>
                  <a:pt x="256393" y="838048"/>
                  <a:pt x="254144" y="831755"/>
                  <a:pt x="249741" y="827311"/>
                </a:cubicBezTo>
                <a:cubicBezTo>
                  <a:pt x="245339" y="822868"/>
                  <a:pt x="239354" y="820617"/>
                  <a:pt x="231787" y="820560"/>
                </a:cubicBezTo>
                <a:close/>
                <a:moveTo>
                  <a:pt x="1346529" y="794385"/>
                </a:moveTo>
                <a:lnTo>
                  <a:pt x="1408975" y="794385"/>
                </a:lnTo>
                <a:lnTo>
                  <a:pt x="1388554" y="899533"/>
                </a:lnTo>
                <a:cubicBezTo>
                  <a:pt x="1388236" y="901089"/>
                  <a:pt x="1387957" y="902703"/>
                  <a:pt x="1387716" y="904373"/>
                </a:cubicBezTo>
                <a:cubicBezTo>
                  <a:pt x="1387474" y="906044"/>
                  <a:pt x="1387347" y="907581"/>
                  <a:pt x="1387335" y="908985"/>
                </a:cubicBezTo>
                <a:cubicBezTo>
                  <a:pt x="1387385" y="913642"/>
                  <a:pt x="1388579" y="916907"/>
                  <a:pt x="1390916" y="918781"/>
                </a:cubicBezTo>
                <a:cubicBezTo>
                  <a:pt x="1393253" y="920655"/>
                  <a:pt x="1396428" y="921557"/>
                  <a:pt x="1400441" y="921487"/>
                </a:cubicBezTo>
                <a:cubicBezTo>
                  <a:pt x="1402321" y="921461"/>
                  <a:pt x="1403895" y="921360"/>
                  <a:pt x="1405165" y="921182"/>
                </a:cubicBezTo>
                <a:cubicBezTo>
                  <a:pt x="1406435" y="921004"/>
                  <a:pt x="1407096" y="920902"/>
                  <a:pt x="1407147" y="920877"/>
                </a:cubicBezTo>
                <a:lnTo>
                  <a:pt x="1401660" y="949796"/>
                </a:lnTo>
                <a:cubicBezTo>
                  <a:pt x="1401508" y="949834"/>
                  <a:pt x="1400060" y="949987"/>
                  <a:pt x="1397317" y="950253"/>
                </a:cubicBezTo>
                <a:cubicBezTo>
                  <a:pt x="1394574" y="950519"/>
                  <a:pt x="1391449" y="950672"/>
                  <a:pt x="1387944" y="950710"/>
                </a:cubicBezTo>
                <a:cubicBezTo>
                  <a:pt x="1381596" y="950864"/>
                  <a:pt x="1375344" y="950285"/>
                  <a:pt x="1369188" y="948973"/>
                </a:cubicBezTo>
                <a:cubicBezTo>
                  <a:pt x="1363032" y="947661"/>
                  <a:pt x="1357908" y="944692"/>
                  <a:pt x="1353816" y="940065"/>
                </a:cubicBezTo>
                <a:cubicBezTo>
                  <a:pt x="1349724" y="935438"/>
                  <a:pt x="1347600" y="928229"/>
                  <a:pt x="1347444" y="918438"/>
                </a:cubicBezTo>
                <a:cubicBezTo>
                  <a:pt x="1347444" y="916291"/>
                  <a:pt x="1347596" y="913877"/>
                  <a:pt x="1347901" y="911196"/>
                </a:cubicBezTo>
                <a:cubicBezTo>
                  <a:pt x="1348205" y="908515"/>
                  <a:pt x="1348662" y="905644"/>
                  <a:pt x="1349271" y="902582"/>
                </a:cubicBezTo>
                <a:lnTo>
                  <a:pt x="1364801" y="823303"/>
                </a:lnTo>
                <a:lnTo>
                  <a:pt x="1340738" y="823303"/>
                </a:lnTo>
                <a:close/>
                <a:moveTo>
                  <a:pt x="525551" y="794385"/>
                </a:moveTo>
                <a:lnTo>
                  <a:pt x="588313" y="794385"/>
                </a:lnTo>
                <a:lnTo>
                  <a:pt x="570319" y="886422"/>
                </a:lnTo>
                <a:cubicBezTo>
                  <a:pt x="569843" y="889039"/>
                  <a:pt x="569424" y="891580"/>
                  <a:pt x="569061" y="894045"/>
                </a:cubicBezTo>
                <a:cubicBezTo>
                  <a:pt x="568699" y="896510"/>
                  <a:pt x="568509" y="898746"/>
                  <a:pt x="568490" y="900753"/>
                </a:cubicBezTo>
                <a:cubicBezTo>
                  <a:pt x="568426" y="906585"/>
                  <a:pt x="569925" y="911082"/>
                  <a:pt x="572988" y="914246"/>
                </a:cubicBezTo>
                <a:cubicBezTo>
                  <a:pt x="576050" y="917409"/>
                  <a:pt x="581057" y="919010"/>
                  <a:pt x="588008" y="919048"/>
                </a:cubicBezTo>
                <a:cubicBezTo>
                  <a:pt x="597125" y="918855"/>
                  <a:pt x="605423" y="916058"/>
                  <a:pt x="612902" y="910657"/>
                </a:cubicBezTo>
                <a:cubicBezTo>
                  <a:pt x="620381" y="905257"/>
                  <a:pt x="626622" y="898417"/>
                  <a:pt x="631626" y="890137"/>
                </a:cubicBezTo>
                <a:cubicBezTo>
                  <a:pt x="636630" y="881857"/>
                  <a:pt x="639979" y="873301"/>
                  <a:pt x="641673" y="864467"/>
                </a:cubicBezTo>
                <a:lnTo>
                  <a:pt x="649589" y="823303"/>
                </a:lnTo>
                <a:lnTo>
                  <a:pt x="625520" y="823303"/>
                </a:lnTo>
                <a:lnTo>
                  <a:pt x="631315" y="794385"/>
                </a:lnTo>
                <a:lnTo>
                  <a:pt x="694067" y="794385"/>
                </a:lnTo>
                <a:lnTo>
                  <a:pt x="673341" y="899533"/>
                </a:lnTo>
                <a:cubicBezTo>
                  <a:pt x="673036" y="901089"/>
                  <a:pt x="672807" y="902703"/>
                  <a:pt x="672655" y="904373"/>
                </a:cubicBezTo>
                <a:cubicBezTo>
                  <a:pt x="672503" y="906044"/>
                  <a:pt x="672426" y="907581"/>
                  <a:pt x="672426" y="908985"/>
                </a:cubicBezTo>
                <a:cubicBezTo>
                  <a:pt x="672458" y="913642"/>
                  <a:pt x="673614" y="916907"/>
                  <a:pt x="675893" y="918781"/>
                </a:cubicBezTo>
                <a:cubicBezTo>
                  <a:pt x="678173" y="920655"/>
                  <a:pt x="681386" y="921557"/>
                  <a:pt x="685533" y="921487"/>
                </a:cubicBezTo>
                <a:cubicBezTo>
                  <a:pt x="687266" y="921461"/>
                  <a:pt x="688752" y="921360"/>
                  <a:pt x="689990" y="921182"/>
                </a:cubicBezTo>
                <a:cubicBezTo>
                  <a:pt x="691229" y="921004"/>
                  <a:pt x="691876" y="920902"/>
                  <a:pt x="691934" y="920877"/>
                </a:cubicBezTo>
                <a:lnTo>
                  <a:pt x="686447" y="949796"/>
                </a:lnTo>
                <a:cubicBezTo>
                  <a:pt x="686352" y="949834"/>
                  <a:pt x="684790" y="949987"/>
                  <a:pt x="681761" y="950253"/>
                </a:cubicBezTo>
                <a:cubicBezTo>
                  <a:pt x="678732" y="950519"/>
                  <a:pt x="674809" y="950672"/>
                  <a:pt x="669991" y="950710"/>
                </a:cubicBezTo>
                <a:cubicBezTo>
                  <a:pt x="660126" y="950938"/>
                  <a:pt x="651841" y="948731"/>
                  <a:pt x="645136" y="944088"/>
                </a:cubicBezTo>
                <a:cubicBezTo>
                  <a:pt x="638431" y="939446"/>
                  <a:pt x="634942" y="930997"/>
                  <a:pt x="634669" y="918743"/>
                </a:cubicBezTo>
                <a:lnTo>
                  <a:pt x="634060" y="918743"/>
                </a:lnTo>
                <a:cubicBezTo>
                  <a:pt x="628430" y="927516"/>
                  <a:pt x="620552" y="935394"/>
                  <a:pt x="610424" y="942378"/>
                </a:cubicBezTo>
                <a:cubicBezTo>
                  <a:pt x="600296" y="949361"/>
                  <a:pt x="587843" y="953053"/>
                  <a:pt x="573064" y="953453"/>
                </a:cubicBezTo>
                <a:cubicBezTo>
                  <a:pt x="560538" y="953561"/>
                  <a:pt x="550030" y="950300"/>
                  <a:pt x="541541" y="943670"/>
                </a:cubicBezTo>
                <a:cubicBezTo>
                  <a:pt x="533052" y="937041"/>
                  <a:pt x="528636" y="926394"/>
                  <a:pt x="528294" y="911730"/>
                </a:cubicBezTo>
                <a:cubicBezTo>
                  <a:pt x="528307" y="908973"/>
                  <a:pt x="528510" y="906026"/>
                  <a:pt x="528903" y="902888"/>
                </a:cubicBezTo>
                <a:cubicBezTo>
                  <a:pt x="529296" y="899749"/>
                  <a:pt x="529804" y="896497"/>
                  <a:pt x="530426" y="893130"/>
                </a:cubicBezTo>
                <a:lnTo>
                  <a:pt x="543824" y="823303"/>
                </a:lnTo>
                <a:lnTo>
                  <a:pt x="519760" y="823303"/>
                </a:lnTo>
                <a:close/>
                <a:moveTo>
                  <a:pt x="132248" y="792252"/>
                </a:moveTo>
                <a:cubicBezTo>
                  <a:pt x="134419" y="792277"/>
                  <a:pt x="136323" y="792379"/>
                  <a:pt x="137961" y="792556"/>
                </a:cubicBezTo>
                <a:cubicBezTo>
                  <a:pt x="139599" y="792734"/>
                  <a:pt x="140741" y="792835"/>
                  <a:pt x="141389" y="792861"/>
                </a:cubicBezTo>
                <a:lnTo>
                  <a:pt x="133771" y="830923"/>
                </a:lnTo>
                <a:cubicBezTo>
                  <a:pt x="133295" y="830898"/>
                  <a:pt x="132267" y="830796"/>
                  <a:pt x="130686" y="830618"/>
                </a:cubicBezTo>
                <a:cubicBezTo>
                  <a:pt x="129105" y="830441"/>
                  <a:pt x="127087" y="830339"/>
                  <a:pt x="124630" y="830313"/>
                </a:cubicBezTo>
                <a:cubicBezTo>
                  <a:pt x="116755" y="830389"/>
                  <a:pt x="108840" y="833015"/>
                  <a:pt x="100885" y="838193"/>
                </a:cubicBezTo>
                <a:cubicBezTo>
                  <a:pt x="92931" y="843371"/>
                  <a:pt x="85874" y="850649"/>
                  <a:pt x="79714" y="860026"/>
                </a:cubicBezTo>
                <a:cubicBezTo>
                  <a:pt x="73554" y="869403"/>
                  <a:pt x="69228" y="880429"/>
                  <a:pt x="66736" y="893102"/>
                </a:cubicBezTo>
                <a:lnTo>
                  <a:pt x="56071" y="949795"/>
                </a:lnTo>
                <a:lnTo>
                  <a:pt x="17373" y="949795"/>
                </a:lnTo>
                <a:lnTo>
                  <a:pt x="40531" y="830009"/>
                </a:lnTo>
                <a:cubicBezTo>
                  <a:pt x="40893" y="828262"/>
                  <a:pt x="40702" y="826726"/>
                  <a:pt x="39960" y="825399"/>
                </a:cubicBezTo>
                <a:cubicBezTo>
                  <a:pt x="39217" y="824071"/>
                  <a:pt x="37579" y="823373"/>
                  <a:pt x="35046" y="823303"/>
                </a:cubicBezTo>
                <a:lnTo>
                  <a:pt x="17678" y="823303"/>
                </a:lnTo>
                <a:lnTo>
                  <a:pt x="23467" y="794385"/>
                </a:lnTo>
                <a:lnTo>
                  <a:pt x="63993" y="794385"/>
                </a:lnTo>
                <a:cubicBezTo>
                  <a:pt x="70062" y="794366"/>
                  <a:pt x="74531" y="795470"/>
                  <a:pt x="77400" y="797695"/>
                </a:cubicBezTo>
                <a:cubicBezTo>
                  <a:pt x="80270" y="799921"/>
                  <a:pt x="81692" y="803384"/>
                  <a:pt x="81666" y="808083"/>
                </a:cubicBezTo>
                <a:cubicBezTo>
                  <a:pt x="81603" y="810544"/>
                  <a:pt x="81044" y="814299"/>
                  <a:pt x="79990" y="819349"/>
                </a:cubicBezTo>
                <a:cubicBezTo>
                  <a:pt x="78937" y="824398"/>
                  <a:pt x="77769" y="828765"/>
                  <a:pt x="76486" y="832447"/>
                </a:cubicBezTo>
                <a:lnTo>
                  <a:pt x="77096" y="832447"/>
                </a:lnTo>
                <a:cubicBezTo>
                  <a:pt x="82441" y="821446"/>
                  <a:pt x="89957" y="812082"/>
                  <a:pt x="99644" y="804356"/>
                </a:cubicBezTo>
                <a:cubicBezTo>
                  <a:pt x="109331" y="796629"/>
                  <a:pt x="120199" y="792594"/>
                  <a:pt x="132248" y="792252"/>
                </a:cubicBezTo>
                <a:close/>
                <a:moveTo>
                  <a:pt x="2339945" y="790728"/>
                </a:moveTo>
                <a:cubicBezTo>
                  <a:pt x="2348908" y="790703"/>
                  <a:pt x="2357549" y="791902"/>
                  <a:pt x="2365869" y="794325"/>
                </a:cubicBezTo>
                <a:cubicBezTo>
                  <a:pt x="2374190" y="796747"/>
                  <a:pt x="2380801" y="800540"/>
                  <a:pt x="2385703" y="805703"/>
                </a:cubicBezTo>
                <a:cubicBezTo>
                  <a:pt x="2390605" y="810866"/>
                  <a:pt x="2392410" y="817546"/>
                  <a:pt x="2391117" y="825744"/>
                </a:cubicBezTo>
                <a:lnTo>
                  <a:pt x="2387764" y="842819"/>
                </a:lnTo>
                <a:lnTo>
                  <a:pt x="2354568" y="842819"/>
                </a:lnTo>
                <a:lnTo>
                  <a:pt x="2356090" y="833672"/>
                </a:lnTo>
                <a:cubicBezTo>
                  <a:pt x="2356567" y="828482"/>
                  <a:pt x="2354396" y="825064"/>
                  <a:pt x="2349580" y="823419"/>
                </a:cubicBezTo>
                <a:cubicBezTo>
                  <a:pt x="2344763" y="821773"/>
                  <a:pt x="2339924" y="821023"/>
                  <a:pt x="2335063" y="821169"/>
                </a:cubicBezTo>
                <a:cubicBezTo>
                  <a:pt x="2327269" y="821170"/>
                  <a:pt x="2320887" y="822542"/>
                  <a:pt x="2315916" y="825286"/>
                </a:cubicBezTo>
                <a:cubicBezTo>
                  <a:pt x="2310945" y="828031"/>
                  <a:pt x="2308377" y="832147"/>
                  <a:pt x="2308211" y="837635"/>
                </a:cubicBezTo>
                <a:cubicBezTo>
                  <a:pt x="2308593" y="844019"/>
                  <a:pt x="2312403" y="848823"/>
                  <a:pt x="2319641" y="852047"/>
                </a:cubicBezTo>
                <a:cubicBezTo>
                  <a:pt x="2326881" y="855272"/>
                  <a:pt x="2335263" y="858408"/>
                  <a:pt x="2344787" y="861457"/>
                </a:cubicBezTo>
                <a:cubicBezTo>
                  <a:pt x="2354313" y="864505"/>
                  <a:pt x="2362695" y="868956"/>
                  <a:pt x="2369933" y="874811"/>
                </a:cubicBezTo>
                <a:cubicBezTo>
                  <a:pt x="2377173" y="880665"/>
                  <a:pt x="2380983" y="889414"/>
                  <a:pt x="2381363" y="901057"/>
                </a:cubicBezTo>
                <a:cubicBezTo>
                  <a:pt x="2380991" y="917107"/>
                  <a:pt x="2374200" y="929802"/>
                  <a:pt x="2360991" y="939141"/>
                </a:cubicBezTo>
                <a:cubicBezTo>
                  <a:pt x="2347783" y="948480"/>
                  <a:pt x="2330393" y="953251"/>
                  <a:pt x="2308822" y="953453"/>
                </a:cubicBezTo>
                <a:cubicBezTo>
                  <a:pt x="2299649" y="953509"/>
                  <a:pt x="2290215" y="952246"/>
                  <a:pt x="2280519" y="949664"/>
                </a:cubicBezTo>
                <a:cubicBezTo>
                  <a:pt x="2270823" y="947081"/>
                  <a:pt x="2262922" y="942841"/>
                  <a:pt x="2256813" y="936942"/>
                </a:cubicBezTo>
                <a:cubicBezTo>
                  <a:pt x="2250705" y="931043"/>
                  <a:pt x="2248445" y="923147"/>
                  <a:pt x="2250033" y="913254"/>
                </a:cubicBezTo>
                <a:lnTo>
                  <a:pt x="2253081" y="898008"/>
                </a:lnTo>
                <a:lnTo>
                  <a:pt x="2285983" y="898008"/>
                </a:lnTo>
                <a:lnTo>
                  <a:pt x="2284461" y="905936"/>
                </a:lnTo>
                <a:cubicBezTo>
                  <a:pt x="2283659" y="910854"/>
                  <a:pt x="2284925" y="914569"/>
                  <a:pt x="2288262" y="917082"/>
                </a:cubicBezTo>
                <a:cubicBezTo>
                  <a:pt x="2291599" y="919595"/>
                  <a:pt x="2295731" y="921277"/>
                  <a:pt x="2300659" y="922130"/>
                </a:cubicBezTo>
                <a:cubicBezTo>
                  <a:pt x="2305587" y="922982"/>
                  <a:pt x="2310037" y="923378"/>
                  <a:pt x="2314009" y="923316"/>
                </a:cubicBezTo>
                <a:cubicBezTo>
                  <a:pt x="2323106" y="923233"/>
                  <a:pt x="2330238" y="921569"/>
                  <a:pt x="2335406" y="918323"/>
                </a:cubicBezTo>
                <a:cubicBezTo>
                  <a:pt x="2340575" y="915077"/>
                  <a:pt x="2343206" y="910744"/>
                  <a:pt x="2343301" y="905326"/>
                </a:cubicBezTo>
                <a:cubicBezTo>
                  <a:pt x="2342922" y="899159"/>
                  <a:pt x="2339128" y="894417"/>
                  <a:pt x="2331919" y="891100"/>
                </a:cubicBezTo>
                <a:cubicBezTo>
                  <a:pt x="2324711" y="887782"/>
                  <a:pt x="2316363" y="884470"/>
                  <a:pt x="2306878" y="881162"/>
                </a:cubicBezTo>
                <a:cubicBezTo>
                  <a:pt x="2297393" y="877854"/>
                  <a:pt x="2289046" y="873131"/>
                  <a:pt x="2281837" y="866993"/>
                </a:cubicBezTo>
                <a:cubicBezTo>
                  <a:pt x="2274628" y="860855"/>
                  <a:pt x="2270834" y="851882"/>
                  <a:pt x="2270455" y="840075"/>
                </a:cubicBezTo>
                <a:cubicBezTo>
                  <a:pt x="2270669" y="828818"/>
                  <a:pt x="2274097" y="819543"/>
                  <a:pt x="2280742" y="812249"/>
                </a:cubicBezTo>
                <a:cubicBezTo>
                  <a:pt x="2287387" y="804956"/>
                  <a:pt x="2295963" y="799541"/>
                  <a:pt x="2306472" y="796005"/>
                </a:cubicBezTo>
                <a:cubicBezTo>
                  <a:pt x="2316981" y="792470"/>
                  <a:pt x="2328139" y="790711"/>
                  <a:pt x="2339945" y="790728"/>
                </a:cubicBezTo>
                <a:close/>
                <a:moveTo>
                  <a:pt x="2175802" y="790728"/>
                </a:moveTo>
                <a:cubicBezTo>
                  <a:pt x="2196512" y="791024"/>
                  <a:pt x="2212001" y="796519"/>
                  <a:pt x="2222269" y="807212"/>
                </a:cubicBezTo>
                <a:cubicBezTo>
                  <a:pt x="2232537" y="817906"/>
                  <a:pt x="2237664" y="832018"/>
                  <a:pt x="2237650" y="849548"/>
                </a:cubicBezTo>
                <a:cubicBezTo>
                  <a:pt x="2237435" y="856579"/>
                  <a:pt x="2236572" y="862923"/>
                  <a:pt x="2235062" y="868579"/>
                </a:cubicBezTo>
                <a:cubicBezTo>
                  <a:pt x="2233552" y="874235"/>
                  <a:pt x="2232689" y="877228"/>
                  <a:pt x="2232474" y="877557"/>
                </a:cubicBezTo>
                <a:lnTo>
                  <a:pt x="2125484" y="877557"/>
                </a:lnTo>
                <a:cubicBezTo>
                  <a:pt x="2125446" y="877621"/>
                  <a:pt x="2125294" y="878409"/>
                  <a:pt x="2125027" y="879922"/>
                </a:cubicBezTo>
                <a:cubicBezTo>
                  <a:pt x="2124760" y="881434"/>
                  <a:pt x="2124608" y="883290"/>
                  <a:pt x="2124569" y="885489"/>
                </a:cubicBezTo>
                <a:cubicBezTo>
                  <a:pt x="2124652" y="895906"/>
                  <a:pt x="2128070" y="904359"/>
                  <a:pt x="2134824" y="910848"/>
                </a:cubicBezTo>
                <a:cubicBezTo>
                  <a:pt x="2141577" y="917337"/>
                  <a:pt x="2151171" y="920680"/>
                  <a:pt x="2163603" y="920877"/>
                </a:cubicBezTo>
                <a:cubicBezTo>
                  <a:pt x="2172071" y="920666"/>
                  <a:pt x="2179937" y="919190"/>
                  <a:pt x="2187205" y="916448"/>
                </a:cubicBezTo>
                <a:cubicBezTo>
                  <a:pt x="2194471" y="913706"/>
                  <a:pt x="2200349" y="910964"/>
                  <a:pt x="2204838" y="908222"/>
                </a:cubicBezTo>
                <a:cubicBezTo>
                  <a:pt x="2209327" y="905481"/>
                  <a:pt x="2211637" y="904004"/>
                  <a:pt x="2211768" y="903793"/>
                </a:cubicBezTo>
                <a:lnTo>
                  <a:pt x="2222121" y="933055"/>
                </a:lnTo>
                <a:cubicBezTo>
                  <a:pt x="2222001" y="933307"/>
                  <a:pt x="2219263" y="935070"/>
                  <a:pt x="2213907" y="938343"/>
                </a:cubicBezTo>
                <a:cubicBezTo>
                  <a:pt x="2208551" y="941617"/>
                  <a:pt x="2201298" y="944891"/>
                  <a:pt x="2192147" y="948164"/>
                </a:cubicBezTo>
                <a:cubicBezTo>
                  <a:pt x="2182997" y="951438"/>
                  <a:pt x="2172669" y="953201"/>
                  <a:pt x="2161164" y="953453"/>
                </a:cubicBezTo>
                <a:cubicBezTo>
                  <a:pt x="2136809" y="953017"/>
                  <a:pt x="2118155" y="946582"/>
                  <a:pt x="2105202" y="934150"/>
                </a:cubicBezTo>
                <a:cubicBezTo>
                  <a:pt x="2092249" y="921717"/>
                  <a:pt x="2085713" y="905904"/>
                  <a:pt x="2085593" y="886709"/>
                </a:cubicBezTo>
                <a:cubicBezTo>
                  <a:pt x="2085747" y="868926"/>
                  <a:pt x="2089703" y="852821"/>
                  <a:pt x="2097460" y="838393"/>
                </a:cubicBezTo>
                <a:cubicBezTo>
                  <a:pt x="2105218" y="823965"/>
                  <a:pt x="2115856" y="812465"/>
                  <a:pt x="2129374" y="803895"/>
                </a:cubicBezTo>
                <a:cubicBezTo>
                  <a:pt x="2142892" y="795326"/>
                  <a:pt x="2158368" y="790936"/>
                  <a:pt x="2175802" y="790728"/>
                </a:cubicBezTo>
                <a:close/>
                <a:moveTo>
                  <a:pt x="1890052" y="790728"/>
                </a:moveTo>
                <a:cubicBezTo>
                  <a:pt x="1910762" y="791024"/>
                  <a:pt x="1926251" y="796519"/>
                  <a:pt x="1936519" y="807212"/>
                </a:cubicBezTo>
                <a:cubicBezTo>
                  <a:pt x="1946787" y="817906"/>
                  <a:pt x="1951914" y="832018"/>
                  <a:pt x="1951900" y="849548"/>
                </a:cubicBezTo>
                <a:cubicBezTo>
                  <a:pt x="1951685" y="856579"/>
                  <a:pt x="1950822" y="862923"/>
                  <a:pt x="1949312" y="868579"/>
                </a:cubicBezTo>
                <a:cubicBezTo>
                  <a:pt x="1947802" y="874235"/>
                  <a:pt x="1946939" y="877228"/>
                  <a:pt x="1946724" y="877557"/>
                </a:cubicBezTo>
                <a:lnTo>
                  <a:pt x="1839734" y="877557"/>
                </a:lnTo>
                <a:cubicBezTo>
                  <a:pt x="1839696" y="877621"/>
                  <a:pt x="1839544" y="878409"/>
                  <a:pt x="1839277" y="879922"/>
                </a:cubicBezTo>
                <a:cubicBezTo>
                  <a:pt x="1839010" y="881434"/>
                  <a:pt x="1838858" y="883290"/>
                  <a:pt x="1838820" y="885489"/>
                </a:cubicBezTo>
                <a:cubicBezTo>
                  <a:pt x="1838902" y="895906"/>
                  <a:pt x="1842320" y="904359"/>
                  <a:pt x="1849074" y="910848"/>
                </a:cubicBezTo>
                <a:cubicBezTo>
                  <a:pt x="1855827" y="917337"/>
                  <a:pt x="1865421" y="920680"/>
                  <a:pt x="1877853" y="920877"/>
                </a:cubicBezTo>
                <a:cubicBezTo>
                  <a:pt x="1886321" y="920666"/>
                  <a:pt x="1894188" y="919190"/>
                  <a:pt x="1901455" y="916448"/>
                </a:cubicBezTo>
                <a:cubicBezTo>
                  <a:pt x="1908722" y="913706"/>
                  <a:pt x="1914599" y="910964"/>
                  <a:pt x="1919088" y="908222"/>
                </a:cubicBezTo>
                <a:cubicBezTo>
                  <a:pt x="1923577" y="905481"/>
                  <a:pt x="1925887" y="904004"/>
                  <a:pt x="1926018" y="903793"/>
                </a:cubicBezTo>
                <a:lnTo>
                  <a:pt x="1936371" y="933055"/>
                </a:lnTo>
                <a:cubicBezTo>
                  <a:pt x="1936251" y="933307"/>
                  <a:pt x="1933513" y="935070"/>
                  <a:pt x="1928157" y="938343"/>
                </a:cubicBezTo>
                <a:cubicBezTo>
                  <a:pt x="1922801" y="941617"/>
                  <a:pt x="1915548" y="944891"/>
                  <a:pt x="1906397" y="948164"/>
                </a:cubicBezTo>
                <a:cubicBezTo>
                  <a:pt x="1897247" y="951438"/>
                  <a:pt x="1886919" y="953201"/>
                  <a:pt x="1875414" y="953453"/>
                </a:cubicBezTo>
                <a:cubicBezTo>
                  <a:pt x="1851059" y="953017"/>
                  <a:pt x="1832406" y="946582"/>
                  <a:pt x="1819452" y="934150"/>
                </a:cubicBezTo>
                <a:cubicBezTo>
                  <a:pt x="1806499" y="921717"/>
                  <a:pt x="1799963" y="905904"/>
                  <a:pt x="1799843" y="886709"/>
                </a:cubicBezTo>
                <a:cubicBezTo>
                  <a:pt x="1799997" y="868926"/>
                  <a:pt x="1803953" y="852821"/>
                  <a:pt x="1811710" y="838393"/>
                </a:cubicBezTo>
                <a:cubicBezTo>
                  <a:pt x="1819468" y="823965"/>
                  <a:pt x="1830106" y="812465"/>
                  <a:pt x="1843624" y="803895"/>
                </a:cubicBezTo>
                <a:cubicBezTo>
                  <a:pt x="1857142" y="795326"/>
                  <a:pt x="1872618" y="790936"/>
                  <a:pt x="1890052" y="790728"/>
                </a:cubicBezTo>
                <a:close/>
                <a:moveTo>
                  <a:pt x="1522009" y="790728"/>
                </a:moveTo>
                <a:cubicBezTo>
                  <a:pt x="1531333" y="790658"/>
                  <a:pt x="1540215" y="792083"/>
                  <a:pt x="1548654" y="795002"/>
                </a:cubicBezTo>
                <a:cubicBezTo>
                  <a:pt x="1557094" y="797922"/>
                  <a:pt x="1564009" y="802754"/>
                  <a:pt x="1569401" y="809500"/>
                </a:cubicBezTo>
                <a:cubicBezTo>
                  <a:pt x="1574792" y="816246"/>
                  <a:pt x="1577578" y="825323"/>
                  <a:pt x="1577758" y="836732"/>
                </a:cubicBezTo>
                <a:cubicBezTo>
                  <a:pt x="1577601" y="843043"/>
                  <a:pt x="1576495" y="850959"/>
                  <a:pt x="1574443" y="860481"/>
                </a:cubicBezTo>
                <a:cubicBezTo>
                  <a:pt x="1572390" y="870003"/>
                  <a:pt x="1570338" y="879270"/>
                  <a:pt x="1568285" y="888283"/>
                </a:cubicBezTo>
                <a:cubicBezTo>
                  <a:pt x="1566233" y="897296"/>
                  <a:pt x="1565127" y="904195"/>
                  <a:pt x="1564969" y="908979"/>
                </a:cubicBezTo>
                <a:cubicBezTo>
                  <a:pt x="1565020" y="913638"/>
                  <a:pt x="1566213" y="916905"/>
                  <a:pt x="1568547" y="918779"/>
                </a:cubicBezTo>
                <a:cubicBezTo>
                  <a:pt x="1570882" y="920654"/>
                  <a:pt x="1574054" y="921557"/>
                  <a:pt x="1578063" y="921487"/>
                </a:cubicBezTo>
                <a:cubicBezTo>
                  <a:pt x="1579943" y="921461"/>
                  <a:pt x="1581518" y="921360"/>
                  <a:pt x="1582787" y="921182"/>
                </a:cubicBezTo>
                <a:cubicBezTo>
                  <a:pt x="1584057" y="921004"/>
                  <a:pt x="1584718" y="920902"/>
                  <a:pt x="1584769" y="920877"/>
                </a:cubicBezTo>
                <a:lnTo>
                  <a:pt x="1579282" y="949796"/>
                </a:lnTo>
                <a:cubicBezTo>
                  <a:pt x="1579314" y="949834"/>
                  <a:pt x="1578032" y="949987"/>
                  <a:pt x="1575437" y="950253"/>
                </a:cubicBezTo>
                <a:cubicBezTo>
                  <a:pt x="1572842" y="950519"/>
                  <a:pt x="1568744" y="950672"/>
                  <a:pt x="1563143" y="950710"/>
                </a:cubicBezTo>
                <a:cubicBezTo>
                  <a:pt x="1554324" y="950969"/>
                  <a:pt x="1546455" y="949308"/>
                  <a:pt x="1539536" y="945725"/>
                </a:cubicBezTo>
                <a:cubicBezTo>
                  <a:pt x="1532617" y="942143"/>
                  <a:pt x="1528401" y="935079"/>
                  <a:pt x="1526889" y="924535"/>
                </a:cubicBezTo>
                <a:lnTo>
                  <a:pt x="1526279" y="924535"/>
                </a:lnTo>
                <a:cubicBezTo>
                  <a:pt x="1526345" y="924892"/>
                  <a:pt x="1524315" y="927391"/>
                  <a:pt x="1520191" y="932032"/>
                </a:cubicBezTo>
                <a:cubicBezTo>
                  <a:pt x="1516066" y="936673"/>
                  <a:pt x="1510061" y="941314"/>
                  <a:pt x="1502175" y="945955"/>
                </a:cubicBezTo>
                <a:cubicBezTo>
                  <a:pt x="1494289" y="950597"/>
                  <a:pt x="1484738" y="953096"/>
                  <a:pt x="1473520" y="953453"/>
                </a:cubicBezTo>
                <a:cubicBezTo>
                  <a:pt x="1461272" y="953447"/>
                  <a:pt x="1450891" y="950110"/>
                  <a:pt x="1442377" y="943443"/>
                </a:cubicBezTo>
                <a:cubicBezTo>
                  <a:pt x="1433863" y="936775"/>
                  <a:pt x="1429422" y="926812"/>
                  <a:pt x="1429054" y="913553"/>
                </a:cubicBezTo>
                <a:cubicBezTo>
                  <a:pt x="1429269" y="901797"/>
                  <a:pt x="1432705" y="892041"/>
                  <a:pt x="1439361" y="884284"/>
                </a:cubicBezTo>
                <a:cubicBezTo>
                  <a:pt x="1446018" y="876527"/>
                  <a:pt x="1454605" y="870421"/>
                  <a:pt x="1465125" y="865966"/>
                </a:cubicBezTo>
                <a:cubicBezTo>
                  <a:pt x="1475644" y="861511"/>
                  <a:pt x="1486805" y="858359"/>
                  <a:pt x="1498607" y="856509"/>
                </a:cubicBezTo>
                <a:cubicBezTo>
                  <a:pt x="1510410" y="854659"/>
                  <a:pt x="1521566" y="853763"/>
                  <a:pt x="1532073" y="853821"/>
                </a:cubicBezTo>
                <a:lnTo>
                  <a:pt x="1537562" y="853821"/>
                </a:lnTo>
                <a:cubicBezTo>
                  <a:pt x="1537638" y="853554"/>
                  <a:pt x="1537943" y="851952"/>
                  <a:pt x="1538477" y="849015"/>
                </a:cubicBezTo>
                <a:cubicBezTo>
                  <a:pt x="1539010" y="846078"/>
                  <a:pt x="1539315" y="843408"/>
                  <a:pt x="1539392" y="841004"/>
                </a:cubicBezTo>
                <a:cubicBezTo>
                  <a:pt x="1539373" y="834863"/>
                  <a:pt x="1537276" y="830133"/>
                  <a:pt x="1533102" y="826814"/>
                </a:cubicBezTo>
                <a:cubicBezTo>
                  <a:pt x="1528928" y="823496"/>
                  <a:pt x="1522791" y="821817"/>
                  <a:pt x="1514690" y="821779"/>
                </a:cubicBezTo>
                <a:cubicBezTo>
                  <a:pt x="1506917" y="821956"/>
                  <a:pt x="1499523" y="823196"/>
                  <a:pt x="1492507" y="825498"/>
                </a:cubicBezTo>
                <a:cubicBezTo>
                  <a:pt x="1485491" y="827799"/>
                  <a:pt x="1479745" y="830101"/>
                  <a:pt x="1475271" y="832403"/>
                </a:cubicBezTo>
                <a:cubicBezTo>
                  <a:pt x="1470796" y="834705"/>
                  <a:pt x="1468484" y="835945"/>
                  <a:pt x="1468336" y="836122"/>
                </a:cubicBezTo>
                <a:lnTo>
                  <a:pt x="1459504" y="807471"/>
                </a:lnTo>
                <a:cubicBezTo>
                  <a:pt x="1459654" y="807264"/>
                  <a:pt x="1462571" y="805817"/>
                  <a:pt x="1468254" y="803130"/>
                </a:cubicBezTo>
                <a:cubicBezTo>
                  <a:pt x="1473937" y="800443"/>
                  <a:pt x="1481484" y="797756"/>
                  <a:pt x="1490895" y="795068"/>
                </a:cubicBezTo>
                <a:cubicBezTo>
                  <a:pt x="1500305" y="792381"/>
                  <a:pt x="1510677" y="790934"/>
                  <a:pt x="1522009" y="790728"/>
                </a:cubicBezTo>
                <a:close/>
                <a:moveTo>
                  <a:pt x="985177" y="790728"/>
                </a:moveTo>
                <a:cubicBezTo>
                  <a:pt x="1005887" y="791024"/>
                  <a:pt x="1021376" y="796519"/>
                  <a:pt x="1031644" y="807212"/>
                </a:cubicBezTo>
                <a:cubicBezTo>
                  <a:pt x="1041912" y="817906"/>
                  <a:pt x="1047039" y="832018"/>
                  <a:pt x="1047026" y="849548"/>
                </a:cubicBezTo>
                <a:cubicBezTo>
                  <a:pt x="1046810" y="856579"/>
                  <a:pt x="1045947" y="862923"/>
                  <a:pt x="1044437" y="868579"/>
                </a:cubicBezTo>
                <a:cubicBezTo>
                  <a:pt x="1042927" y="874235"/>
                  <a:pt x="1042065" y="877228"/>
                  <a:pt x="1041849" y="877557"/>
                </a:cubicBezTo>
                <a:lnTo>
                  <a:pt x="934860" y="877557"/>
                </a:lnTo>
                <a:cubicBezTo>
                  <a:pt x="934822" y="877621"/>
                  <a:pt x="934669" y="878409"/>
                  <a:pt x="934402" y="879922"/>
                </a:cubicBezTo>
                <a:cubicBezTo>
                  <a:pt x="934135" y="881434"/>
                  <a:pt x="933983" y="883290"/>
                  <a:pt x="933945" y="885489"/>
                </a:cubicBezTo>
                <a:cubicBezTo>
                  <a:pt x="934027" y="895906"/>
                  <a:pt x="937445" y="904359"/>
                  <a:pt x="944199" y="910848"/>
                </a:cubicBezTo>
                <a:cubicBezTo>
                  <a:pt x="950952" y="917337"/>
                  <a:pt x="960546" y="920680"/>
                  <a:pt x="972979" y="920877"/>
                </a:cubicBezTo>
                <a:cubicBezTo>
                  <a:pt x="981446" y="920666"/>
                  <a:pt x="989313" y="919190"/>
                  <a:pt x="996580" y="916448"/>
                </a:cubicBezTo>
                <a:cubicBezTo>
                  <a:pt x="1003847" y="913706"/>
                  <a:pt x="1009725" y="910964"/>
                  <a:pt x="1014213" y="908222"/>
                </a:cubicBezTo>
                <a:cubicBezTo>
                  <a:pt x="1018702" y="905481"/>
                  <a:pt x="1021012" y="904004"/>
                  <a:pt x="1021143" y="903793"/>
                </a:cubicBezTo>
                <a:lnTo>
                  <a:pt x="1031496" y="933055"/>
                </a:lnTo>
                <a:cubicBezTo>
                  <a:pt x="1031376" y="933307"/>
                  <a:pt x="1028638" y="935070"/>
                  <a:pt x="1023282" y="938343"/>
                </a:cubicBezTo>
                <a:cubicBezTo>
                  <a:pt x="1017927" y="941617"/>
                  <a:pt x="1010673" y="944891"/>
                  <a:pt x="1001523" y="948164"/>
                </a:cubicBezTo>
                <a:cubicBezTo>
                  <a:pt x="992372" y="951438"/>
                  <a:pt x="982044" y="953201"/>
                  <a:pt x="970539" y="953453"/>
                </a:cubicBezTo>
                <a:cubicBezTo>
                  <a:pt x="946185" y="953017"/>
                  <a:pt x="927531" y="946582"/>
                  <a:pt x="914578" y="934150"/>
                </a:cubicBezTo>
                <a:cubicBezTo>
                  <a:pt x="901624" y="921717"/>
                  <a:pt x="895088" y="905904"/>
                  <a:pt x="894968" y="886709"/>
                </a:cubicBezTo>
                <a:cubicBezTo>
                  <a:pt x="895122" y="868926"/>
                  <a:pt x="899078" y="852821"/>
                  <a:pt x="906836" y="838393"/>
                </a:cubicBezTo>
                <a:cubicBezTo>
                  <a:pt x="914593" y="823965"/>
                  <a:pt x="925231" y="812465"/>
                  <a:pt x="938749" y="803895"/>
                </a:cubicBezTo>
                <a:cubicBezTo>
                  <a:pt x="952267" y="795326"/>
                  <a:pt x="967743" y="790936"/>
                  <a:pt x="985177" y="790728"/>
                </a:cubicBezTo>
                <a:close/>
                <a:moveTo>
                  <a:pt x="822845" y="790728"/>
                </a:moveTo>
                <a:cubicBezTo>
                  <a:pt x="831242" y="790656"/>
                  <a:pt x="840221" y="791814"/>
                  <a:pt x="849780" y="794201"/>
                </a:cubicBezTo>
                <a:cubicBezTo>
                  <a:pt x="859340" y="796588"/>
                  <a:pt x="867258" y="800633"/>
                  <a:pt x="873532" y="806336"/>
                </a:cubicBezTo>
                <a:cubicBezTo>
                  <a:pt x="879807" y="812039"/>
                  <a:pt x="882215" y="819829"/>
                  <a:pt x="880757" y="829706"/>
                </a:cubicBezTo>
                <a:lnTo>
                  <a:pt x="876795" y="849221"/>
                </a:lnTo>
                <a:lnTo>
                  <a:pt x="843572" y="849221"/>
                </a:lnTo>
                <a:lnTo>
                  <a:pt x="845400" y="839463"/>
                </a:lnTo>
                <a:cubicBezTo>
                  <a:pt x="845997" y="834267"/>
                  <a:pt x="843661" y="830329"/>
                  <a:pt x="838390" y="827648"/>
                </a:cubicBezTo>
                <a:cubicBezTo>
                  <a:pt x="833119" y="824967"/>
                  <a:pt x="826820" y="823621"/>
                  <a:pt x="819492" y="823608"/>
                </a:cubicBezTo>
                <a:cubicBezTo>
                  <a:pt x="808905" y="823774"/>
                  <a:pt x="799329" y="826593"/>
                  <a:pt x="790762" y="832067"/>
                </a:cubicBezTo>
                <a:cubicBezTo>
                  <a:pt x="782196" y="837540"/>
                  <a:pt x="775374" y="844674"/>
                  <a:pt x="770295" y="853467"/>
                </a:cubicBezTo>
                <a:cubicBezTo>
                  <a:pt x="765217" y="862261"/>
                  <a:pt x="762617" y="871721"/>
                  <a:pt x="762495" y="881847"/>
                </a:cubicBezTo>
                <a:cubicBezTo>
                  <a:pt x="762501" y="893212"/>
                  <a:pt x="765994" y="902499"/>
                  <a:pt x="772972" y="909709"/>
                </a:cubicBezTo>
                <a:cubicBezTo>
                  <a:pt x="779951" y="916920"/>
                  <a:pt x="790378" y="920642"/>
                  <a:pt x="804252" y="920877"/>
                </a:cubicBezTo>
                <a:cubicBezTo>
                  <a:pt x="814196" y="920636"/>
                  <a:pt x="823028" y="918950"/>
                  <a:pt x="830747" y="915818"/>
                </a:cubicBezTo>
                <a:cubicBezTo>
                  <a:pt x="838467" y="912686"/>
                  <a:pt x="844544" y="909554"/>
                  <a:pt x="848979" y="906422"/>
                </a:cubicBezTo>
                <a:cubicBezTo>
                  <a:pt x="853414" y="903290"/>
                  <a:pt x="855675" y="901603"/>
                  <a:pt x="855764" y="901362"/>
                </a:cubicBezTo>
                <a:lnTo>
                  <a:pt x="866127" y="930620"/>
                </a:lnTo>
                <a:cubicBezTo>
                  <a:pt x="866093" y="930901"/>
                  <a:pt x="863519" y="932875"/>
                  <a:pt x="858405" y="936539"/>
                </a:cubicBezTo>
                <a:cubicBezTo>
                  <a:pt x="853291" y="940204"/>
                  <a:pt x="845841" y="943868"/>
                  <a:pt x="836053" y="947533"/>
                </a:cubicBezTo>
                <a:cubicBezTo>
                  <a:pt x="826266" y="951198"/>
                  <a:pt x="814345" y="953171"/>
                  <a:pt x="800290" y="953453"/>
                </a:cubicBezTo>
                <a:cubicBezTo>
                  <a:pt x="775747" y="953061"/>
                  <a:pt x="756806" y="946538"/>
                  <a:pt x="743468" y="933885"/>
                </a:cubicBezTo>
                <a:cubicBezTo>
                  <a:pt x="730129" y="921232"/>
                  <a:pt x="723378" y="904801"/>
                  <a:pt x="723214" y="884592"/>
                </a:cubicBezTo>
                <a:cubicBezTo>
                  <a:pt x="723371" y="868362"/>
                  <a:pt x="727692" y="853158"/>
                  <a:pt x="736175" y="838980"/>
                </a:cubicBezTo>
                <a:cubicBezTo>
                  <a:pt x="744658" y="824802"/>
                  <a:pt x="756358" y="813283"/>
                  <a:pt x="771276" y="804424"/>
                </a:cubicBezTo>
                <a:cubicBezTo>
                  <a:pt x="786194" y="795565"/>
                  <a:pt x="803384" y="791000"/>
                  <a:pt x="822845" y="790728"/>
                </a:cubicBezTo>
                <a:close/>
                <a:moveTo>
                  <a:pt x="232702" y="790728"/>
                </a:moveTo>
                <a:cubicBezTo>
                  <a:pt x="253412" y="791024"/>
                  <a:pt x="268901" y="796519"/>
                  <a:pt x="279169" y="807212"/>
                </a:cubicBezTo>
                <a:cubicBezTo>
                  <a:pt x="289437" y="817906"/>
                  <a:pt x="294564" y="832018"/>
                  <a:pt x="294551" y="849548"/>
                </a:cubicBezTo>
                <a:cubicBezTo>
                  <a:pt x="294335" y="856579"/>
                  <a:pt x="293472" y="862923"/>
                  <a:pt x="291962" y="868579"/>
                </a:cubicBezTo>
                <a:cubicBezTo>
                  <a:pt x="290452" y="874235"/>
                  <a:pt x="289590" y="877228"/>
                  <a:pt x="289374" y="877557"/>
                </a:cubicBezTo>
                <a:lnTo>
                  <a:pt x="182385" y="877557"/>
                </a:lnTo>
                <a:cubicBezTo>
                  <a:pt x="182347" y="877621"/>
                  <a:pt x="182194" y="878409"/>
                  <a:pt x="181927" y="879922"/>
                </a:cubicBezTo>
                <a:cubicBezTo>
                  <a:pt x="181660" y="881434"/>
                  <a:pt x="181508" y="883290"/>
                  <a:pt x="181470" y="885489"/>
                </a:cubicBezTo>
                <a:cubicBezTo>
                  <a:pt x="181552" y="895906"/>
                  <a:pt x="184970" y="904359"/>
                  <a:pt x="191724" y="910848"/>
                </a:cubicBezTo>
                <a:cubicBezTo>
                  <a:pt x="198477" y="917337"/>
                  <a:pt x="208071" y="920680"/>
                  <a:pt x="220504" y="920877"/>
                </a:cubicBezTo>
                <a:cubicBezTo>
                  <a:pt x="228971" y="920666"/>
                  <a:pt x="236838" y="919190"/>
                  <a:pt x="244105" y="916448"/>
                </a:cubicBezTo>
                <a:cubicBezTo>
                  <a:pt x="251372" y="913706"/>
                  <a:pt x="257250" y="910964"/>
                  <a:pt x="261738" y="908222"/>
                </a:cubicBezTo>
                <a:cubicBezTo>
                  <a:pt x="266227" y="905481"/>
                  <a:pt x="268537" y="904004"/>
                  <a:pt x="268668" y="903793"/>
                </a:cubicBezTo>
                <a:lnTo>
                  <a:pt x="279021" y="933055"/>
                </a:lnTo>
                <a:cubicBezTo>
                  <a:pt x="278901" y="933307"/>
                  <a:pt x="276163" y="935070"/>
                  <a:pt x="270807" y="938343"/>
                </a:cubicBezTo>
                <a:cubicBezTo>
                  <a:pt x="265452" y="941617"/>
                  <a:pt x="258198" y="944891"/>
                  <a:pt x="249048" y="948164"/>
                </a:cubicBezTo>
                <a:cubicBezTo>
                  <a:pt x="239897" y="951438"/>
                  <a:pt x="229569" y="953201"/>
                  <a:pt x="218064" y="953453"/>
                </a:cubicBezTo>
                <a:cubicBezTo>
                  <a:pt x="193710" y="953017"/>
                  <a:pt x="175056" y="946582"/>
                  <a:pt x="162103" y="934150"/>
                </a:cubicBezTo>
                <a:cubicBezTo>
                  <a:pt x="149149" y="921717"/>
                  <a:pt x="142613" y="905904"/>
                  <a:pt x="142494" y="886709"/>
                </a:cubicBezTo>
                <a:cubicBezTo>
                  <a:pt x="142647" y="868926"/>
                  <a:pt x="146603" y="852821"/>
                  <a:pt x="154361" y="838393"/>
                </a:cubicBezTo>
                <a:cubicBezTo>
                  <a:pt x="162118" y="823965"/>
                  <a:pt x="172756" y="812465"/>
                  <a:pt x="186274" y="803895"/>
                </a:cubicBezTo>
                <a:cubicBezTo>
                  <a:pt x="199792" y="795326"/>
                  <a:pt x="215268" y="790936"/>
                  <a:pt x="232702" y="790728"/>
                </a:cubicBezTo>
                <a:close/>
                <a:moveTo>
                  <a:pt x="2015461" y="752018"/>
                </a:moveTo>
                <a:lnTo>
                  <a:pt x="2052637" y="752018"/>
                </a:lnTo>
                <a:lnTo>
                  <a:pt x="2044407" y="794385"/>
                </a:lnTo>
                <a:lnTo>
                  <a:pt x="2080069" y="794385"/>
                </a:lnTo>
                <a:lnTo>
                  <a:pt x="2074583" y="823303"/>
                </a:lnTo>
                <a:lnTo>
                  <a:pt x="2038921" y="823303"/>
                </a:lnTo>
                <a:lnTo>
                  <a:pt x="2026424" y="888556"/>
                </a:lnTo>
                <a:cubicBezTo>
                  <a:pt x="2026119" y="890436"/>
                  <a:pt x="2025891" y="892317"/>
                  <a:pt x="2025738" y="894197"/>
                </a:cubicBezTo>
                <a:cubicBezTo>
                  <a:pt x="2025586" y="896077"/>
                  <a:pt x="2025509" y="897653"/>
                  <a:pt x="2025509" y="898923"/>
                </a:cubicBezTo>
                <a:cubicBezTo>
                  <a:pt x="2025821" y="907671"/>
                  <a:pt x="2028475" y="913426"/>
                  <a:pt x="2033473" y="916189"/>
                </a:cubicBezTo>
                <a:cubicBezTo>
                  <a:pt x="2038470" y="918953"/>
                  <a:pt x="2043944" y="920211"/>
                  <a:pt x="2049894" y="919963"/>
                </a:cubicBezTo>
                <a:cubicBezTo>
                  <a:pt x="2052383" y="919937"/>
                  <a:pt x="2054415" y="919836"/>
                  <a:pt x="2055990" y="919658"/>
                </a:cubicBezTo>
                <a:cubicBezTo>
                  <a:pt x="2057565" y="919480"/>
                  <a:pt x="2058377" y="919378"/>
                  <a:pt x="2058428" y="919353"/>
                </a:cubicBezTo>
                <a:lnTo>
                  <a:pt x="2052332" y="950406"/>
                </a:lnTo>
                <a:cubicBezTo>
                  <a:pt x="2052186" y="950444"/>
                  <a:pt x="2050954" y="950596"/>
                  <a:pt x="2048636" y="950862"/>
                </a:cubicBezTo>
                <a:cubicBezTo>
                  <a:pt x="2046319" y="951129"/>
                  <a:pt x="2043791" y="951281"/>
                  <a:pt x="2041054" y="951319"/>
                </a:cubicBezTo>
                <a:cubicBezTo>
                  <a:pt x="2031549" y="951408"/>
                  <a:pt x="2022633" y="950013"/>
                  <a:pt x="2014304" y="947135"/>
                </a:cubicBezTo>
                <a:cubicBezTo>
                  <a:pt x="2005975" y="944257"/>
                  <a:pt x="1999203" y="939365"/>
                  <a:pt x="1993988" y="932459"/>
                </a:cubicBezTo>
                <a:cubicBezTo>
                  <a:pt x="1988773" y="925554"/>
                  <a:pt x="1986085" y="916103"/>
                  <a:pt x="1985924" y="904107"/>
                </a:cubicBezTo>
                <a:cubicBezTo>
                  <a:pt x="1985930" y="901966"/>
                  <a:pt x="1986070" y="899692"/>
                  <a:pt x="1986342" y="897284"/>
                </a:cubicBezTo>
                <a:cubicBezTo>
                  <a:pt x="1986615" y="894877"/>
                  <a:pt x="1986983" y="892374"/>
                  <a:pt x="1987446" y="889776"/>
                </a:cubicBezTo>
                <a:lnTo>
                  <a:pt x="2000540" y="823303"/>
                </a:lnTo>
                <a:lnTo>
                  <a:pt x="1976475" y="823303"/>
                </a:lnTo>
                <a:lnTo>
                  <a:pt x="1982266" y="794385"/>
                </a:lnTo>
                <a:lnTo>
                  <a:pt x="2007239" y="794385"/>
                </a:lnTo>
                <a:close/>
                <a:moveTo>
                  <a:pt x="1626717" y="733425"/>
                </a:moveTo>
                <a:lnTo>
                  <a:pt x="1689201" y="733425"/>
                </a:lnTo>
                <a:lnTo>
                  <a:pt x="1676399" y="799252"/>
                </a:lnTo>
                <a:cubicBezTo>
                  <a:pt x="1675580" y="803166"/>
                  <a:pt x="1674780" y="806451"/>
                  <a:pt x="1673999" y="809109"/>
                </a:cubicBezTo>
                <a:cubicBezTo>
                  <a:pt x="1673218" y="811766"/>
                  <a:pt x="1672799" y="813149"/>
                  <a:pt x="1672742" y="813257"/>
                </a:cubicBezTo>
                <a:lnTo>
                  <a:pt x="1673351" y="813257"/>
                </a:lnTo>
                <a:cubicBezTo>
                  <a:pt x="1678857" y="806458"/>
                  <a:pt x="1685829" y="801028"/>
                  <a:pt x="1694268" y="796969"/>
                </a:cubicBezTo>
                <a:cubicBezTo>
                  <a:pt x="1702707" y="792910"/>
                  <a:pt x="1711585" y="790829"/>
                  <a:pt x="1720900" y="790728"/>
                </a:cubicBezTo>
                <a:cubicBezTo>
                  <a:pt x="1739611" y="790961"/>
                  <a:pt x="1754055" y="796887"/>
                  <a:pt x="1764232" y="808506"/>
                </a:cubicBezTo>
                <a:cubicBezTo>
                  <a:pt x="1774410" y="820125"/>
                  <a:pt x="1779562" y="836034"/>
                  <a:pt x="1779688" y="856234"/>
                </a:cubicBezTo>
                <a:cubicBezTo>
                  <a:pt x="1779435" y="875577"/>
                  <a:pt x="1775273" y="892516"/>
                  <a:pt x="1767201" y="907052"/>
                </a:cubicBezTo>
                <a:cubicBezTo>
                  <a:pt x="1759130" y="921588"/>
                  <a:pt x="1748672" y="932922"/>
                  <a:pt x="1735825" y="941055"/>
                </a:cubicBezTo>
                <a:cubicBezTo>
                  <a:pt x="1722979" y="949187"/>
                  <a:pt x="1709267" y="953320"/>
                  <a:pt x="1694687" y="953453"/>
                </a:cubicBezTo>
                <a:cubicBezTo>
                  <a:pt x="1685048" y="953472"/>
                  <a:pt x="1676133" y="951455"/>
                  <a:pt x="1667941" y="947402"/>
                </a:cubicBezTo>
                <a:cubicBezTo>
                  <a:pt x="1659750" y="943349"/>
                  <a:pt x="1653425" y="937146"/>
                  <a:pt x="1648967" y="928793"/>
                </a:cubicBezTo>
                <a:lnTo>
                  <a:pt x="1648358" y="928793"/>
                </a:lnTo>
                <a:cubicBezTo>
                  <a:pt x="1648370" y="928888"/>
                  <a:pt x="1648269" y="929992"/>
                  <a:pt x="1648053" y="932104"/>
                </a:cubicBezTo>
                <a:cubicBezTo>
                  <a:pt x="1647837" y="934216"/>
                  <a:pt x="1647431" y="936766"/>
                  <a:pt x="1646834" y="939753"/>
                </a:cubicBezTo>
                <a:lnTo>
                  <a:pt x="1645005" y="949795"/>
                </a:lnTo>
                <a:lnTo>
                  <a:pt x="1608734" y="949795"/>
                </a:lnTo>
                <a:lnTo>
                  <a:pt x="1645005" y="762343"/>
                </a:lnTo>
                <a:lnTo>
                  <a:pt x="1620926" y="762343"/>
                </a:lnTo>
                <a:close/>
                <a:moveTo>
                  <a:pt x="1382171" y="733425"/>
                </a:moveTo>
                <a:lnTo>
                  <a:pt x="1421167" y="733425"/>
                </a:lnTo>
                <a:lnTo>
                  <a:pt x="1414465" y="767830"/>
                </a:lnTo>
                <a:lnTo>
                  <a:pt x="1375469" y="767830"/>
                </a:lnTo>
                <a:close/>
                <a:moveTo>
                  <a:pt x="1253756" y="733425"/>
                </a:moveTo>
                <a:lnTo>
                  <a:pt x="1316240" y="733425"/>
                </a:lnTo>
                <a:lnTo>
                  <a:pt x="1284236" y="899533"/>
                </a:lnTo>
                <a:cubicBezTo>
                  <a:pt x="1283919" y="901089"/>
                  <a:pt x="1283639" y="902703"/>
                  <a:pt x="1283398" y="904373"/>
                </a:cubicBezTo>
                <a:cubicBezTo>
                  <a:pt x="1283156" y="906044"/>
                  <a:pt x="1283029" y="907581"/>
                  <a:pt x="1283017" y="908985"/>
                </a:cubicBezTo>
                <a:cubicBezTo>
                  <a:pt x="1283068" y="913642"/>
                  <a:pt x="1284261" y="916907"/>
                  <a:pt x="1286598" y="918780"/>
                </a:cubicBezTo>
                <a:cubicBezTo>
                  <a:pt x="1288935" y="920654"/>
                  <a:pt x="1292110" y="921556"/>
                  <a:pt x="1296123" y="921486"/>
                </a:cubicBezTo>
                <a:cubicBezTo>
                  <a:pt x="1298003" y="921461"/>
                  <a:pt x="1299577" y="921359"/>
                  <a:pt x="1300847" y="921182"/>
                </a:cubicBezTo>
                <a:cubicBezTo>
                  <a:pt x="1302118" y="921004"/>
                  <a:pt x="1302778" y="920903"/>
                  <a:pt x="1302829" y="920877"/>
                </a:cubicBezTo>
                <a:lnTo>
                  <a:pt x="1297037" y="949796"/>
                </a:lnTo>
                <a:cubicBezTo>
                  <a:pt x="1296936" y="949834"/>
                  <a:pt x="1295539" y="949987"/>
                  <a:pt x="1292847" y="950253"/>
                </a:cubicBezTo>
                <a:cubicBezTo>
                  <a:pt x="1290154" y="950519"/>
                  <a:pt x="1286776" y="950672"/>
                  <a:pt x="1282712" y="950710"/>
                </a:cubicBezTo>
                <a:cubicBezTo>
                  <a:pt x="1272444" y="950970"/>
                  <a:pt x="1263871" y="949308"/>
                  <a:pt x="1256995" y="945725"/>
                </a:cubicBezTo>
                <a:cubicBezTo>
                  <a:pt x="1250117" y="942142"/>
                  <a:pt x="1246193" y="935077"/>
                  <a:pt x="1245221" y="924531"/>
                </a:cubicBezTo>
                <a:lnTo>
                  <a:pt x="1244612" y="924531"/>
                </a:lnTo>
                <a:cubicBezTo>
                  <a:pt x="1239087" y="932795"/>
                  <a:pt x="1231696" y="939632"/>
                  <a:pt x="1222438" y="945043"/>
                </a:cubicBezTo>
                <a:cubicBezTo>
                  <a:pt x="1213179" y="950453"/>
                  <a:pt x="1203197" y="953256"/>
                  <a:pt x="1192491" y="953453"/>
                </a:cubicBezTo>
                <a:cubicBezTo>
                  <a:pt x="1173501" y="953225"/>
                  <a:pt x="1158930" y="947363"/>
                  <a:pt x="1148778" y="935865"/>
                </a:cubicBezTo>
                <a:cubicBezTo>
                  <a:pt x="1138626" y="924367"/>
                  <a:pt x="1133499" y="908597"/>
                  <a:pt x="1133398" y="888556"/>
                </a:cubicBezTo>
                <a:cubicBezTo>
                  <a:pt x="1133621" y="869013"/>
                  <a:pt x="1137709" y="851931"/>
                  <a:pt x="1145659" y="837308"/>
                </a:cubicBezTo>
                <a:cubicBezTo>
                  <a:pt x="1153610" y="822686"/>
                  <a:pt x="1164084" y="811299"/>
                  <a:pt x="1177081" y="803148"/>
                </a:cubicBezTo>
                <a:cubicBezTo>
                  <a:pt x="1190077" y="794997"/>
                  <a:pt x="1204257" y="790857"/>
                  <a:pt x="1219618" y="790728"/>
                </a:cubicBezTo>
                <a:cubicBezTo>
                  <a:pt x="1228235" y="790645"/>
                  <a:pt x="1236452" y="792332"/>
                  <a:pt x="1244269" y="795789"/>
                </a:cubicBezTo>
                <a:cubicBezTo>
                  <a:pt x="1252086" y="799246"/>
                  <a:pt x="1258093" y="804967"/>
                  <a:pt x="1262290" y="812952"/>
                </a:cubicBezTo>
                <a:lnTo>
                  <a:pt x="1262900" y="812952"/>
                </a:lnTo>
                <a:cubicBezTo>
                  <a:pt x="1262894" y="812845"/>
                  <a:pt x="1262983" y="811842"/>
                  <a:pt x="1263167" y="809946"/>
                </a:cubicBezTo>
                <a:cubicBezTo>
                  <a:pt x="1263351" y="808050"/>
                  <a:pt x="1263668" y="805906"/>
                  <a:pt x="1264119" y="803514"/>
                </a:cubicBezTo>
                <a:lnTo>
                  <a:pt x="1272044" y="762343"/>
                </a:lnTo>
                <a:lnTo>
                  <a:pt x="1247965" y="762343"/>
                </a:lnTo>
                <a:close/>
                <a:moveTo>
                  <a:pt x="434606" y="733425"/>
                </a:moveTo>
                <a:lnTo>
                  <a:pt x="497090" y="733425"/>
                </a:lnTo>
                <a:lnTo>
                  <a:pt x="465086" y="899533"/>
                </a:lnTo>
                <a:cubicBezTo>
                  <a:pt x="464769" y="901089"/>
                  <a:pt x="464489" y="902703"/>
                  <a:pt x="464248" y="904373"/>
                </a:cubicBezTo>
                <a:cubicBezTo>
                  <a:pt x="464007" y="906044"/>
                  <a:pt x="463880" y="907581"/>
                  <a:pt x="463867" y="908985"/>
                </a:cubicBezTo>
                <a:cubicBezTo>
                  <a:pt x="463918" y="913642"/>
                  <a:pt x="465112" y="916907"/>
                  <a:pt x="467448" y="918780"/>
                </a:cubicBezTo>
                <a:cubicBezTo>
                  <a:pt x="469785" y="920654"/>
                  <a:pt x="472960" y="921556"/>
                  <a:pt x="476973" y="921486"/>
                </a:cubicBezTo>
                <a:cubicBezTo>
                  <a:pt x="478853" y="921461"/>
                  <a:pt x="480428" y="921359"/>
                  <a:pt x="481698" y="921182"/>
                </a:cubicBezTo>
                <a:cubicBezTo>
                  <a:pt x="482968" y="921004"/>
                  <a:pt x="483628" y="920903"/>
                  <a:pt x="483679" y="920877"/>
                </a:cubicBezTo>
                <a:lnTo>
                  <a:pt x="477888" y="949796"/>
                </a:lnTo>
                <a:cubicBezTo>
                  <a:pt x="477786" y="949834"/>
                  <a:pt x="476389" y="949987"/>
                  <a:pt x="473697" y="950253"/>
                </a:cubicBezTo>
                <a:cubicBezTo>
                  <a:pt x="471004" y="950519"/>
                  <a:pt x="467626" y="950672"/>
                  <a:pt x="463562" y="950710"/>
                </a:cubicBezTo>
                <a:cubicBezTo>
                  <a:pt x="453294" y="950970"/>
                  <a:pt x="444722" y="949308"/>
                  <a:pt x="437845" y="945725"/>
                </a:cubicBezTo>
                <a:cubicBezTo>
                  <a:pt x="430968" y="942142"/>
                  <a:pt x="427043" y="935077"/>
                  <a:pt x="426072" y="924531"/>
                </a:cubicBezTo>
                <a:lnTo>
                  <a:pt x="425462" y="924531"/>
                </a:lnTo>
                <a:cubicBezTo>
                  <a:pt x="419938" y="932795"/>
                  <a:pt x="412546" y="939632"/>
                  <a:pt x="403288" y="945043"/>
                </a:cubicBezTo>
                <a:cubicBezTo>
                  <a:pt x="394030" y="950453"/>
                  <a:pt x="384047" y="953256"/>
                  <a:pt x="373341" y="953453"/>
                </a:cubicBezTo>
                <a:cubicBezTo>
                  <a:pt x="354351" y="953225"/>
                  <a:pt x="339780" y="947363"/>
                  <a:pt x="329628" y="935865"/>
                </a:cubicBezTo>
                <a:cubicBezTo>
                  <a:pt x="319476" y="924367"/>
                  <a:pt x="314349" y="908597"/>
                  <a:pt x="314248" y="888556"/>
                </a:cubicBezTo>
                <a:cubicBezTo>
                  <a:pt x="314472" y="869013"/>
                  <a:pt x="318559" y="851931"/>
                  <a:pt x="326509" y="837308"/>
                </a:cubicBezTo>
                <a:cubicBezTo>
                  <a:pt x="334460" y="822686"/>
                  <a:pt x="344934" y="811299"/>
                  <a:pt x="357931" y="803148"/>
                </a:cubicBezTo>
                <a:cubicBezTo>
                  <a:pt x="370927" y="794997"/>
                  <a:pt x="385107" y="790857"/>
                  <a:pt x="400469" y="790728"/>
                </a:cubicBezTo>
                <a:cubicBezTo>
                  <a:pt x="409086" y="790645"/>
                  <a:pt x="417302" y="792332"/>
                  <a:pt x="425119" y="795789"/>
                </a:cubicBezTo>
                <a:cubicBezTo>
                  <a:pt x="432936" y="799246"/>
                  <a:pt x="438943" y="804967"/>
                  <a:pt x="443141" y="812952"/>
                </a:cubicBezTo>
                <a:lnTo>
                  <a:pt x="443750" y="812952"/>
                </a:lnTo>
                <a:cubicBezTo>
                  <a:pt x="443744" y="812845"/>
                  <a:pt x="443833" y="811842"/>
                  <a:pt x="444017" y="809946"/>
                </a:cubicBezTo>
                <a:cubicBezTo>
                  <a:pt x="444201" y="808050"/>
                  <a:pt x="444519" y="805906"/>
                  <a:pt x="444969" y="803514"/>
                </a:cubicBezTo>
                <a:lnTo>
                  <a:pt x="452894" y="762343"/>
                </a:lnTo>
                <a:lnTo>
                  <a:pt x="428815" y="762343"/>
                </a:lnTo>
                <a:close/>
                <a:moveTo>
                  <a:pt x="2088254" y="505778"/>
                </a:moveTo>
                <a:cubicBezTo>
                  <a:pt x="2081959" y="505650"/>
                  <a:pt x="2074252" y="506245"/>
                  <a:pt x="2065133" y="507563"/>
                </a:cubicBezTo>
                <a:cubicBezTo>
                  <a:pt x="2056014" y="508881"/>
                  <a:pt x="2047878" y="511690"/>
                  <a:pt x="2040725" y="515991"/>
                </a:cubicBezTo>
                <a:cubicBezTo>
                  <a:pt x="2033571" y="520292"/>
                  <a:pt x="2029795" y="526852"/>
                  <a:pt x="2029396" y="535672"/>
                </a:cubicBezTo>
                <a:cubicBezTo>
                  <a:pt x="2029358" y="540947"/>
                  <a:pt x="2030883" y="545192"/>
                  <a:pt x="2033970" y="548408"/>
                </a:cubicBezTo>
                <a:cubicBezTo>
                  <a:pt x="2037058" y="551623"/>
                  <a:pt x="2041937" y="553276"/>
                  <a:pt x="2048609" y="553365"/>
                </a:cubicBezTo>
                <a:cubicBezTo>
                  <a:pt x="2055700" y="553188"/>
                  <a:pt x="2062357" y="550898"/>
                  <a:pt x="2068578" y="546495"/>
                </a:cubicBezTo>
                <a:cubicBezTo>
                  <a:pt x="2074799" y="542093"/>
                  <a:pt x="2080123" y="536640"/>
                  <a:pt x="2084549" y="530136"/>
                </a:cubicBezTo>
                <a:cubicBezTo>
                  <a:pt x="2088975" y="523632"/>
                  <a:pt x="2092039" y="517139"/>
                  <a:pt x="2093743" y="510658"/>
                </a:cubicBezTo>
                <a:lnTo>
                  <a:pt x="2094963" y="505778"/>
                </a:lnTo>
                <a:close/>
                <a:moveTo>
                  <a:pt x="1002404" y="505778"/>
                </a:moveTo>
                <a:cubicBezTo>
                  <a:pt x="996109" y="505650"/>
                  <a:pt x="988402" y="506245"/>
                  <a:pt x="979283" y="507563"/>
                </a:cubicBezTo>
                <a:cubicBezTo>
                  <a:pt x="970164" y="508881"/>
                  <a:pt x="962028" y="511690"/>
                  <a:pt x="954875" y="515991"/>
                </a:cubicBezTo>
                <a:cubicBezTo>
                  <a:pt x="947721" y="520292"/>
                  <a:pt x="943945" y="526852"/>
                  <a:pt x="943546" y="535672"/>
                </a:cubicBezTo>
                <a:cubicBezTo>
                  <a:pt x="943508" y="540947"/>
                  <a:pt x="945033" y="545192"/>
                  <a:pt x="948120" y="548408"/>
                </a:cubicBezTo>
                <a:cubicBezTo>
                  <a:pt x="951208" y="551623"/>
                  <a:pt x="956088" y="553276"/>
                  <a:pt x="962759" y="553365"/>
                </a:cubicBezTo>
                <a:cubicBezTo>
                  <a:pt x="969850" y="553188"/>
                  <a:pt x="976506" y="550898"/>
                  <a:pt x="982728" y="546495"/>
                </a:cubicBezTo>
                <a:cubicBezTo>
                  <a:pt x="988950" y="542093"/>
                  <a:pt x="994273" y="536640"/>
                  <a:pt x="998699" y="530136"/>
                </a:cubicBezTo>
                <a:cubicBezTo>
                  <a:pt x="1003125" y="523632"/>
                  <a:pt x="1006189" y="517139"/>
                  <a:pt x="1007893" y="510658"/>
                </a:cubicBezTo>
                <a:lnTo>
                  <a:pt x="1009113" y="505778"/>
                </a:lnTo>
                <a:close/>
                <a:moveTo>
                  <a:pt x="392804" y="505778"/>
                </a:moveTo>
                <a:cubicBezTo>
                  <a:pt x="386509" y="505650"/>
                  <a:pt x="378802" y="506245"/>
                  <a:pt x="369683" y="507563"/>
                </a:cubicBezTo>
                <a:cubicBezTo>
                  <a:pt x="360564" y="508881"/>
                  <a:pt x="352428" y="511690"/>
                  <a:pt x="345275" y="515991"/>
                </a:cubicBezTo>
                <a:cubicBezTo>
                  <a:pt x="338121" y="520292"/>
                  <a:pt x="334345" y="526852"/>
                  <a:pt x="333946" y="535672"/>
                </a:cubicBezTo>
                <a:cubicBezTo>
                  <a:pt x="333908" y="540947"/>
                  <a:pt x="335433" y="545192"/>
                  <a:pt x="338520" y="548408"/>
                </a:cubicBezTo>
                <a:cubicBezTo>
                  <a:pt x="341608" y="551623"/>
                  <a:pt x="346488" y="553276"/>
                  <a:pt x="353159" y="553365"/>
                </a:cubicBezTo>
                <a:cubicBezTo>
                  <a:pt x="360250" y="553188"/>
                  <a:pt x="366906" y="550898"/>
                  <a:pt x="373128" y="546495"/>
                </a:cubicBezTo>
                <a:cubicBezTo>
                  <a:pt x="379350" y="542093"/>
                  <a:pt x="384673" y="536640"/>
                  <a:pt x="389099" y="530136"/>
                </a:cubicBezTo>
                <a:cubicBezTo>
                  <a:pt x="393525" y="523632"/>
                  <a:pt x="396590" y="517139"/>
                  <a:pt x="398293" y="510658"/>
                </a:cubicBezTo>
                <a:lnTo>
                  <a:pt x="399513" y="505778"/>
                </a:lnTo>
                <a:close/>
                <a:moveTo>
                  <a:pt x="1384287" y="452438"/>
                </a:moveTo>
                <a:cubicBezTo>
                  <a:pt x="1376477" y="452485"/>
                  <a:pt x="1368796" y="454966"/>
                  <a:pt x="1361246" y="459880"/>
                </a:cubicBezTo>
                <a:cubicBezTo>
                  <a:pt x="1353696" y="464794"/>
                  <a:pt x="1347415" y="471860"/>
                  <a:pt x="1342405" y="481077"/>
                </a:cubicBezTo>
                <a:cubicBezTo>
                  <a:pt x="1337394" y="490295"/>
                  <a:pt x="1334794" y="501381"/>
                  <a:pt x="1334604" y="514336"/>
                </a:cubicBezTo>
                <a:cubicBezTo>
                  <a:pt x="1334687" y="525269"/>
                  <a:pt x="1337417" y="533819"/>
                  <a:pt x="1342796" y="539988"/>
                </a:cubicBezTo>
                <a:cubicBezTo>
                  <a:pt x="1348174" y="546156"/>
                  <a:pt x="1355705" y="549294"/>
                  <a:pt x="1365389" y="549402"/>
                </a:cubicBezTo>
                <a:cubicBezTo>
                  <a:pt x="1374255" y="549244"/>
                  <a:pt x="1382431" y="546308"/>
                  <a:pt x="1389920" y="540593"/>
                </a:cubicBezTo>
                <a:cubicBezTo>
                  <a:pt x="1397408" y="534879"/>
                  <a:pt x="1403440" y="527335"/>
                  <a:pt x="1408016" y="517961"/>
                </a:cubicBezTo>
                <a:cubicBezTo>
                  <a:pt x="1412592" y="508588"/>
                  <a:pt x="1414943" y="498334"/>
                  <a:pt x="1415071" y="487198"/>
                </a:cubicBezTo>
                <a:cubicBezTo>
                  <a:pt x="1415122" y="477479"/>
                  <a:pt x="1412658" y="469322"/>
                  <a:pt x="1407680" y="462729"/>
                </a:cubicBezTo>
                <a:cubicBezTo>
                  <a:pt x="1402702" y="456135"/>
                  <a:pt x="1394904" y="452705"/>
                  <a:pt x="1384287" y="452438"/>
                </a:cubicBezTo>
                <a:close/>
                <a:moveTo>
                  <a:pt x="3362081" y="452133"/>
                </a:moveTo>
                <a:cubicBezTo>
                  <a:pt x="3352649" y="452231"/>
                  <a:pt x="3343663" y="454813"/>
                  <a:pt x="3335123" y="459880"/>
                </a:cubicBezTo>
                <a:cubicBezTo>
                  <a:pt x="3326583" y="464947"/>
                  <a:pt x="3319585" y="471911"/>
                  <a:pt x="3314129" y="480773"/>
                </a:cubicBezTo>
                <a:cubicBezTo>
                  <a:pt x="3308672" y="489634"/>
                  <a:pt x="3305852" y="499806"/>
                  <a:pt x="3305669" y="511287"/>
                </a:cubicBezTo>
                <a:cubicBezTo>
                  <a:pt x="3305860" y="523001"/>
                  <a:pt x="3309367" y="532200"/>
                  <a:pt x="3316189" y="538883"/>
                </a:cubicBezTo>
                <a:cubicBezTo>
                  <a:pt x="3323012" y="545565"/>
                  <a:pt x="3332007" y="548970"/>
                  <a:pt x="3343175" y="549097"/>
                </a:cubicBezTo>
                <a:cubicBezTo>
                  <a:pt x="3352607" y="549009"/>
                  <a:pt x="3361593" y="546475"/>
                  <a:pt x="3370133" y="541497"/>
                </a:cubicBezTo>
                <a:cubicBezTo>
                  <a:pt x="3378673" y="536518"/>
                  <a:pt x="3385671" y="529626"/>
                  <a:pt x="3391127" y="520819"/>
                </a:cubicBezTo>
                <a:cubicBezTo>
                  <a:pt x="3396584" y="512012"/>
                  <a:pt x="3399404" y="501821"/>
                  <a:pt x="3399586" y="490248"/>
                </a:cubicBezTo>
                <a:cubicBezTo>
                  <a:pt x="3399395" y="478654"/>
                  <a:pt x="3395889" y="469443"/>
                  <a:pt x="3389066" y="462614"/>
                </a:cubicBezTo>
                <a:cubicBezTo>
                  <a:pt x="3382244" y="455786"/>
                  <a:pt x="3373249" y="452292"/>
                  <a:pt x="3362081" y="452133"/>
                </a:cubicBezTo>
                <a:close/>
                <a:moveTo>
                  <a:pt x="2543898" y="452133"/>
                </a:moveTo>
                <a:cubicBezTo>
                  <a:pt x="2534115" y="452299"/>
                  <a:pt x="2525776" y="455050"/>
                  <a:pt x="2518882" y="460388"/>
                </a:cubicBezTo>
                <a:cubicBezTo>
                  <a:pt x="2511989" y="465727"/>
                  <a:pt x="2506720" y="472657"/>
                  <a:pt x="2503077" y="481180"/>
                </a:cubicBezTo>
                <a:cubicBezTo>
                  <a:pt x="2499435" y="489703"/>
                  <a:pt x="2497599" y="498825"/>
                  <a:pt x="2497569" y="508545"/>
                </a:cubicBezTo>
                <a:cubicBezTo>
                  <a:pt x="2497569" y="518906"/>
                  <a:pt x="2500159" y="527152"/>
                  <a:pt x="2505341" y="533282"/>
                </a:cubicBezTo>
                <a:cubicBezTo>
                  <a:pt x="2510523" y="539412"/>
                  <a:pt x="2518295" y="542551"/>
                  <a:pt x="2528658" y="542697"/>
                </a:cubicBezTo>
                <a:cubicBezTo>
                  <a:pt x="2539021" y="542431"/>
                  <a:pt x="2547657" y="539100"/>
                  <a:pt x="2554566" y="532702"/>
                </a:cubicBezTo>
                <a:cubicBezTo>
                  <a:pt x="2561475" y="526304"/>
                  <a:pt x="2566657" y="518432"/>
                  <a:pt x="2570111" y="509087"/>
                </a:cubicBezTo>
                <a:cubicBezTo>
                  <a:pt x="2573565" y="499741"/>
                  <a:pt x="2575293" y="490514"/>
                  <a:pt x="2575293" y="481406"/>
                </a:cubicBezTo>
                <a:cubicBezTo>
                  <a:pt x="2575070" y="470314"/>
                  <a:pt x="2572010" y="462614"/>
                  <a:pt x="2566111" y="458307"/>
                </a:cubicBezTo>
                <a:cubicBezTo>
                  <a:pt x="2560211" y="454000"/>
                  <a:pt x="2552807" y="451942"/>
                  <a:pt x="2543898" y="452133"/>
                </a:cubicBezTo>
                <a:close/>
                <a:moveTo>
                  <a:pt x="2841637" y="449085"/>
                </a:moveTo>
                <a:cubicBezTo>
                  <a:pt x="2831732" y="449212"/>
                  <a:pt x="2822876" y="452314"/>
                  <a:pt x="2815068" y="458392"/>
                </a:cubicBezTo>
                <a:cubicBezTo>
                  <a:pt x="2807259" y="464469"/>
                  <a:pt x="2801377" y="472759"/>
                  <a:pt x="2797419" y="483261"/>
                </a:cubicBezTo>
                <a:lnTo>
                  <a:pt x="2865729" y="483261"/>
                </a:lnTo>
                <a:cubicBezTo>
                  <a:pt x="2865754" y="483133"/>
                  <a:pt x="2865855" y="482167"/>
                  <a:pt x="2866033" y="480362"/>
                </a:cubicBezTo>
                <a:cubicBezTo>
                  <a:pt x="2866211" y="478556"/>
                  <a:pt x="2866313" y="476675"/>
                  <a:pt x="2866339" y="474717"/>
                </a:cubicBezTo>
                <a:cubicBezTo>
                  <a:pt x="2866243" y="466573"/>
                  <a:pt x="2863994" y="460280"/>
                  <a:pt x="2859591" y="455836"/>
                </a:cubicBezTo>
                <a:cubicBezTo>
                  <a:pt x="2855189" y="451393"/>
                  <a:pt x="2849203" y="449142"/>
                  <a:pt x="2841637" y="449085"/>
                </a:cubicBezTo>
                <a:close/>
                <a:moveTo>
                  <a:pt x="2374912" y="449085"/>
                </a:moveTo>
                <a:cubicBezTo>
                  <a:pt x="2365007" y="449212"/>
                  <a:pt x="2356151" y="452314"/>
                  <a:pt x="2348343" y="458392"/>
                </a:cubicBezTo>
                <a:cubicBezTo>
                  <a:pt x="2340535" y="464469"/>
                  <a:pt x="2334652" y="472759"/>
                  <a:pt x="2330694" y="483261"/>
                </a:cubicBezTo>
                <a:lnTo>
                  <a:pt x="2399003" y="483261"/>
                </a:lnTo>
                <a:cubicBezTo>
                  <a:pt x="2399029" y="483133"/>
                  <a:pt x="2399131" y="482167"/>
                  <a:pt x="2399308" y="480362"/>
                </a:cubicBezTo>
                <a:cubicBezTo>
                  <a:pt x="2399486" y="478556"/>
                  <a:pt x="2399588" y="476675"/>
                  <a:pt x="2399613" y="474717"/>
                </a:cubicBezTo>
                <a:cubicBezTo>
                  <a:pt x="2399518" y="466573"/>
                  <a:pt x="2397269" y="460280"/>
                  <a:pt x="2392866" y="455836"/>
                </a:cubicBezTo>
                <a:cubicBezTo>
                  <a:pt x="2388463" y="451393"/>
                  <a:pt x="2382479" y="449142"/>
                  <a:pt x="2374912" y="449085"/>
                </a:cubicBezTo>
                <a:close/>
                <a:moveTo>
                  <a:pt x="2660979" y="422910"/>
                </a:moveTo>
                <a:lnTo>
                  <a:pt x="2723425" y="422910"/>
                </a:lnTo>
                <a:lnTo>
                  <a:pt x="2703004" y="528058"/>
                </a:lnTo>
                <a:cubicBezTo>
                  <a:pt x="2702686" y="529614"/>
                  <a:pt x="2702407" y="531228"/>
                  <a:pt x="2702166" y="532898"/>
                </a:cubicBezTo>
                <a:cubicBezTo>
                  <a:pt x="2701924" y="534569"/>
                  <a:pt x="2701797" y="536106"/>
                  <a:pt x="2701785" y="537510"/>
                </a:cubicBezTo>
                <a:cubicBezTo>
                  <a:pt x="2701835" y="542167"/>
                  <a:pt x="2703029" y="545432"/>
                  <a:pt x="2705366" y="547306"/>
                </a:cubicBezTo>
                <a:cubicBezTo>
                  <a:pt x="2707703" y="549180"/>
                  <a:pt x="2710878" y="550082"/>
                  <a:pt x="2714891" y="550012"/>
                </a:cubicBezTo>
                <a:cubicBezTo>
                  <a:pt x="2716771" y="549986"/>
                  <a:pt x="2718345" y="549885"/>
                  <a:pt x="2719615" y="549707"/>
                </a:cubicBezTo>
                <a:cubicBezTo>
                  <a:pt x="2720885" y="549529"/>
                  <a:pt x="2721546" y="549427"/>
                  <a:pt x="2721597" y="549402"/>
                </a:cubicBezTo>
                <a:lnTo>
                  <a:pt x="2716110" y="578321"/>
                </a:lnTo>
                <a:cubicBezTo>
                  <a:pt x="2715958" y="578359"/>
                  <a:pt x="2714510" y="578512"/>
                  <a:pt x="2711767" y="578778"/>
                </a:cubicBezTo>
                <a:cubicBezTo>
                  <a:pt x="2709023" y="579044"/>
                  <a:pt x="2705899" y="579196"/>
                  <a:pt x="2702394" y="579234"/>
                </a:cubicBezTo>
                <a:cubicBezTo>
                  <a:pt x="2696046" y="579389"/>
                  <a:pt x="2689795" y="578810"/>
                  <a:pt x="2683639" y="577498"/>
                </a:cubicBezTo>
                <a:cubicBezTo>
                  <a:pt x="2677482" y="576186"/>
                  <a:pt x="2672358" y="573217"/>
                  <a:pt x="2668266" y="568590"/>
                </a:cubicBezTo>
                <a:cubicBezTo>
                  <a:pt x="2664174" y="563963"/>
                  <a:pt x="2662050" y="556754"/>
                  <a:pt x="2661894" y="546963"/>
                </a:cubicBezTo>
                <a:cubicBezTo>
                  <a:pt x="2661894" y="544816"/>
                  <a:pt x="2662046" y="542402"/>
                  <a:pt x="2662351" y="539721"/>
                </a:cubicBezTo>
                <a:cubicBezTo>
                  <a:pt x="2662655" y="537040"/>
                  <a:pt x="2663112" y="534169"/>
                  <a:pt x="2663721" y="531107"/>
                </a:cubicBezTo>
                <a:lnTo>
                  <a:pt x="2679251" y="451828"/>
                </a:lnTo>
                <a:lnTo>
                  <a:pt x="2655189" y="451828"/>
                </a:lnTo>
                <a:close/>
                <a:moveTo>
                  <a:pt x="1989622" y="420777"/>
                </a:moveTo>
                <a:cubicBezTo>
                  <a:pt x="1991793" y="420802"/>
                  <a:pt x="1993698" y="420903"/>
                  <a:pt x="1995336" y="421081"/>
                </a:cubicBezTo>
                <a:cubicBezTo>
                  <a:pt x="1996973" y="421259"/>
                  <a:pt x="1998116" y="421360"/>
                  <a:pt x="1998763" y="421386"/>
                </a:cubicBezTo>
                <a:lnTo>
                  <a:pt x="1991146" y="459448"/>
                </a:lnTo>
                <a:cubicBezTo>
                  <a:pt x="1990670" y="459423"/>
                  <a:pt x="1989641" y="459321"/>
                  <a:pt x="1988061" y="459143"/>
                </a:cubicBezTo>
                <a:cubicBezTo>
                  <a:pt x="1986480" y="458966"/>
                  <a:pt x="1984461" y="458864"/>
                  <a:pt x="1982005" y="458839"/>
                </a:cubicBezTo>
                <a:cubicBezTo>
                  <a:pt x="1974129" y="458914"/>
                  <a:pt x="1966215" y="461540"/>
                  <a:pt x="1958260" y="466718"/>
                </a:cubicBezTo>
                <a:cubicBezTo>
                  <a:pt x="1950306" y="471896"/>
                  <a:pt x="1943249" y="479174"/>
                  <a:pt x="1937089" y="488551"/>
                </a:cubicBezTo>
                <a:cubicBezTo>
                  <a:pt x="1930929" y="497928"/>
                  <a:pt x="1926603" y="508954"/>
                  <a:pt x="1924111" y="521627"/>
                </a:cubicBezTo>
                <a:lnTo>
                  <a:pt x="1913446" y="578320"/>
                </a:lnTo>
                <a:lnTo>
                  <a:pt x="1874748" y="578320"/>
                </a:lnTo>
                <a:lnTo>
                  <a:pt x="1897905" y="458534"/>
                </a:lnTo>
                <a:cubicBezTo>
                  <a:pt x="1898268" y="456787"/>
                  <a:pt x="1898077" y="455251"/>
                  <a:pt x="1897334" y="453924"/>
                </a:cubicBezTo>
                <a:cubicBezTo>
                  <a:pt x="1896591" y="452596"/>
                  <a:pt x="1894954" y="451898"/>
                  <a:pt x="1892421" y="451828"/>
                </a:cubicBezTo>
                <a:lnTo>
                  <a:pt x="1875053" y="451828"/>
                </a:lnTo>
                <a:lnTo>
                  <a:pt x="1880842" y="422910"/>
                </a:lnTo>
                <a:lnTo>
                  <a:pt x="1921368" y="422910"/>
                </a:lnTo>
                <a:cubicBezTo>
                  <a:pt x="1927437" y="422891"/>
                  <a:pt x="1931906" y="423995"/>
                  <a:pt x="1934775" y="426220"/>
                </a:cubicBezTo>
                <a:cubicBezTo>
                  <a:pt x="1937645" y="428446"/>
                  <a:pt x="1939067" y="431909"/>
                  <a:pt x="1939041" y="436608"/>
                </a:cubicBezTo>
                <a:cubicBezTo>
                  <a:pt x="1938978" y="439069"/>
                  <a:pt x="1938419" y="442824"/>
                  <a:pt x="1937365" y="447874"/>
                </a:cubicBezTo>
                <a:cubicBezTo>
                  <a:pt x="1936311" y="452923"/>
                  <a:pt x="1935143" y="457290"/>
                  <a:pt x="1933861" y="460972"/>
                </a:cubicBezTo>
                <a:lnTo>
                  <a:pt x="1934471" y="460972"/>
                </a:lnTo>
                <a:cubicBezTo>
                  <a:pt x="1939816" y="449971"/>
                  <a:pt x="1947332" y="440607"/>
                  <a:pt x="1957019" y="432881"/>
                </a:cubicBezTo>
                <a:cubicBezTo>
                  <a:pt x="1966706" y="425154"/>
                  <a:pt x="1977574" y="421119"/>
                  <a:pt x="1989622" y="420777"/>
                </a:cubicBezTo>
                <a:close/>
                <a:moveTo>
                  <a:pt x="3365130" y="419253"/>
                </a:moveTo>
                <a:cubicBezTo>
                  <a:pt x="3387007" y="419556"/>
                  <a:pt x="3404669" y="425875"/>
                  <a:pt x="3418117" y="438211"/>
                </a:cubicBezTo>
                <a:cubicBezTo>
                  <a:pt x="3431565" y="450547"/>
                  <a:pt x="3438481" y="467080"/>
                  <a:pt x="3438867" y="487808"/>
                </a:cubicBezTo>
                <a:cubicBezTo>
                  <a:pt x="3438585" y="506154"/>
                  <a:pt x="3433801" y="522378"/>
                  <a:pt x="3424516" y="536481"/>
                </a:cubicBezTo>
                <a:cubicBezTo>
                  <a:pt x="3415230" y="550584"/>
                  <a:pt x="3403132" y="561654"/>
                  <a:pt x="3388223" y="569692"/>
                </a:cubicBezTo>
                <a:cubicBezTo>
                  <a:pt x="3373313" y="577731"/>
                  <a:pt x="3357281" y="581826"/>
                  <a:pt x="3340126" y="581978"/>
                </a:cubicBezTo>
                <a:cubicBezTo>
                  <a:pt x="3318382" y="581700"/>
                  <a:pt x="3300758" y="575406"/>
                  <a:pt x="3287253" y="563095"/>
                </a:cubicBezTo>
                <a:cubicBezTo>
                  <a:pt x="3273748" y="550784"/>
                  <a:pt x="3266793" y="534125"/>
                  <a:pt x="3266389" y="513117"/>
                </a:cubicBezTo>
                <a:cubicBezTo>
                  <a:pt x="3266659" y="494967"/>
                  <a:pt x="3271397" y="478860"/>
                  <a:pt x="3280604" y="464794"/>
                </a:cubicBezTo>
                <a:cubicBezTo>
                  <a:pt x="3289811" y="450729"/>
                  <a:pt x="3301864" y="439663"/>
                  <a:pt x="3316763" y="431594"/>
                </a:cubicBezTo>
                <a:cubicBezTo>
                  <a:pt x="3331661" y="423526"/>
                  <a:pt x="3347784" y="419412"/>
                  <a:pt x="3365130" y="419253"/>
                </a:cubicBezTo>
                <a:close/>
                <a:moveTo>
                  <a:pt x="3006695" y="419253"/>
                </a:moveTo>
                <a:cubicBezTo>
                  <a:pt x="3015658" y="419228"/>
                  <a:pt x="3024299" y="420427"/>
                  <a:pt x="3032619" y="422849"/>
                </a:cubicBezTo>
                <a:cubicBezTo>
                  <a:pt x="3040940" y="425272"/>
                  <a:pt x="3047551" y="429065"/>
                  <a:pt x="3052453" y="434228"/>
                </a:cubicBezTo>
                <a:cubicBezTo>
                  <a:pt x="3057355" y="439391"/>
                  <a:pt x="3059160" y="446071"/>
                  <a:pt x="3057867" y="454269"/>
                </a:cubicBezTo>
                <a:lnTo>
                  <a:pt x="3054514" y="471344"/>
                </a:lnTo>
                <a:lnTo>
                  <a:pt x="3021318" y="471344"/>
                </a:lnTo>
                <a:lnTo>
                  <a:pt x="3022841" y="462197"/>
                </a:lnTo>
                <a:cubicBezTo>
                  <a:pt x="3023317" y="457007"/>
                  <a:pt x="3021146" y="453589"/>
                  <a:pt x="3016330" y="451944"/>
                </a:cubicBezTo>
                <a:cubicBezTo>
                  <a:pt x="3011513" y="450298"/>
                  <a:pt x="3006674" y="449548"/>
                  <a:pt x="3001813" y="449694"/>
                </a:cubicBezTo>
                <a:cubicBezTo>
                  <a:pt x="2994020" y="449695"/>
                  <a:pt x="2987637" y="451067"/>
                  <a:pt x="2982666" y="453811"/>
                </a:cubicBezTo>
                <a:cubicBezTo>
                  <a:pt x="2977695" y="456556"/>
                  <a:pt x="2975127" y="460672"/>
                  <a:pt x="2974961" y="466160"/>
                </a:cubicBezTo>
                <a:cubicBezTo>
                  <a:pt x="2975343" y="472544"/>
                  <a:pt x="2979153" y="477348"/>
                  <a:pt x="2986392" y="480572"/>
                </a:cubicBezTo>
                <a:cubicBezTo>
                  <a:pt x="2993631" y="483797"/>
                  <a:pt x="3002013" y="486933"/>
                  <a:pt x="3011537" y="489982"/>
                </a:cubicBezTo>
                <a:cubicBezTo>
                  <a:pt x="3021063" y="493030"/>
                  <a:pt x="3029445" y="497481"/>
                  <a:pt x="3036684" y="503336"/>
                </a:cubicBezTo>
                <a:cubicBezTo>
                  <a:pt x="3043923" y="509190"/>
                  <a:pt x="3047733" y="517939"/>
                  <a:pt x="3048113" y="529582"/>
                </a:cubicBezTo>
                <a:cubicBezTo>
                  <a:pt x="3047741" y="545632"/>
                  <a:pt x="3040950" y="558327"/>
                  <a:pt x="3027741" y="567666"/>
                </a:cubicBezTo>
                <a:cubicBezTo>
                  <a:pt x="3014533" y="577005"/>
                  <a:pt x="2997143" y="581776"/>
                  <a:pt x="2975572" y="581978"/>
                </a:cubicBezTo>
                <a:cubicBezTo>
                  <a:pt x="2966399" y="582034"/>
                  <a:pt x="2956965" y="580771"/>
                  <a:pt x="2947269" y="578189"/>
                </a:cubicBezTo>
                <a:cubicBezTo>
                  <a:pt x="2937573" y="575606"/>
                  <a:pt x="2929671" y="571366"/>
                  <a:pt x="2923563" y="565467"/>
                </a:cubicBezTo>
                <a:cubicBezTo>
                  <a:pt x="2917455" y="559568"/>
                  <a:pt x="2915195" y="551672"/>
                  <a:pt x="2916783" y="541779"/>
                </a:cubicBezTo>
                <a:lnTo>
                  <a:pt x="2919831" y="526533"/>
                </a:lnTo>
                <a:lnTo>
                  <a:pt x="2952733" y="526533"/>
                </a:lnTo>
                <a:lnTo>
                  <a:pt x="2951211" y="534461"/>
                </a:lnTo>
                <a:cubicBezTo>
                  <a:pt x="2950409" y="539379"/>
                  <a:pt x="2951676" y="543094"/>
                  <a:pt x="2955012" y="545607"/>
                </a:cubicBezTo>
                <a:cubicBezTo>
                  <a:pt x="2958349" y="548120"/>
                  <a:pt x="2962481" y="549802"/>
                  <a:pt x="2967409" y="550655"/>
                </a:cubicBezTo>
                <a:cubicBezTo>
                  <a:pt x="2972337" y="551507"/>
                  <a:pt x="2976787" y="551903"/>
                  <a:pt x="2980759" y="551841"/>
                </a:cubicBezTo>
                <a:cubicBezTo>
                  <a:pt x="2989856" y="551758"/>
                  <a:pt x="2996988" y="550094"/>
                  <a:pt x="3002157" y="546848"/>
                </a:cubicBezTo>
                <a:cubicBezTo>
                  <a:pt x="3007325" y="543602"/>
                  <a:pt x="3009957" y="539269"/>
                  <a:pt x="3010051" y="533851"/>
                </a:cubicBezTo>
                <a:cubicBezTo>
                  <a:pt x="3009672" y="527684"/>
                  <a:pt x="3005878" y="522942"/>
                  <a:pt x="2998669" y="519625"/>
                </a:cubicBezTo>
                <a:cubicBezTo>
                  <a:pt x="2991460" y="516307"/>
                  <a:pt x="2983113" y="512995"/>
                  <a:pt x="2973628" y="509687"/>
                </a:cubicBezTo>
                <a:cubicBezTo>
                  <a:pt x="2964143" y="506379"/>
                  <a:pt x="2955796" y="501656"/>
                  <a:pt x="2948587" y="495518"/>
                </a:cubicBezTo>
                <a:cubicBezTo>
                  <a:pt x="2941378" y="489380"/>
                  <a:pt x="2937584" y="480407"/>
                  <a:pt x="2937205" y="468600"/>
                </a:cubicBezTo>
                <a:cubicBezTo>
                  <a:pt x="2937418" y="457343"/>
                  <a:pt x="2940847" y="448068"/>
                  <a:pt x="2947492" y="440774"/>
                </a:cubicBezTo>
                <a:cubicBezTo>
                  <a:pt x="2954137" y="433481"/>
                  <a:pt x="2962713" y="428066"/>
                  <a:pt x="2973222" y="424530"/>
                </a:cubicBezTo>
                <a:cubicBezTo>
                  <a:pt x="2983731" y="420995"/>
                  <a:pt x="2994889" y="419235"/>
                  <a:pt x="3006695" y="419253"/>
                </a:cubicBezTo>
                <a:close/>
                <a:moveTo>
                  <a:pt x="2842552" y="419253"/>
                </a:moveTo>
                <a:cubicBezTo>
                  <a:pt x="2863262" y="419549"/>
                  <a:pt x="2878751" y="425044"/>
                  <a:pt x="2889019" y="435738"/>
                </a:cubicBezTo>
                <a:cubicBezTo>
                  <a:pt x="2899287" y="446431"/>
                  <a:pt x="2904414" y="460543"/>
                  <a:pt x="2904401" y="478073"/>
                </a:cubicBezTo>
                <a:cubicBezTo>
                  <a:pt x="2904185" y="485104"/>
                  <a:pt x="2903322" y="491448"/>
                  <a:pt x="2901812" y="497104"/>
                </a:cubicBezTo>
                <a:cubicBezTo>
                  <a:pt x="2900302" y="502760"/>
                  <a:pt x="2899439" y="505753"/>
                  <a:pt x="2899224" y="506082"/>
                </a:cubicBezTo>
                <a:lnTo>
                  <a:pt x="2792235" y="506082"/>
                </a:lnTo>
                <a:cubicBezTo>
                  <a:pt x="2792196" y="506146"/>
                  <a:pt x="2792044" y="506934"/>
                  <a:pt x="2791777" y="508447"/>
                </a:cubicBezTo>
                <a:cubicBezTo>
                  <a:pt x="2791510" y="509959"/>
                  <a:pt x="2791358" y="511815"/>
                  <a:pt x="2791319" y="514014"/>
                </a:cubicBezTo>
                <a:cubicBezTo>
                  <a:pt x="2791402" y="524431"/>
                  <a:pt x="2794820" y="532884"/>
                  <a:pt x="2801574" y="539373"/>
                </a:cubicBezTo>
                <a:cubicBezTo>
                  <a:pt x="2808327" y="545862"/>
                  <a:pt x="2817921" y="549205"/>
                  <a:pt x="2830353" y="549402"/>
                </a:cubicBezTo>
                <a:cubicBezTo>
                  <a:pt x="2838821" y="549191"/>
                  <a:pt x="2846687" y="547715"/>
                  <a:pt x="2853955" y="544973"/>
                </a:cubicBezTo>
                <a:cubicBezTo>
                  <a:pt x="2861222" y="542231"/>
                  <a:pt x="2867099" y="539489"/>
                  <a:pt x="2871588" y="536747"/>
                </a:cubicBezTo>
                <a:cubicBezTo>
                  <a:pt x="2876077" y="534006"/>
                  <a:pt x="2878387" y="532529"/>
                  <a:pt x="2878518" y="532318"/>
                </a:cubicBezTo>
                <a:lnTo>
                  <a:pt x="2888871" y="561580"/>
                </a:lnTo>
                <a:cubicBezTo>
                  <a:pt x="2888751" y="561832"/>
                  <a:pt x="2886013" y="563595"/>
                  <a:pt x="2880657" y="566868"/>
                </a:cubicBezTo>
                <a:cubicBezTo>
                  <a:pt x="2875301" y="570142"/>
                  <a:pt x="2868048" y="573416"/>
                  <a:pt x="2858898" y="576689"/>
                </a:cubicBezTo>
                <a:cubicBezTo>
                  <a:pt x="2849747" y="579963"/>
                  <a:pt x="2839419" y="581726"/>
                  <a:pt x="2827914" y="581978"/>
                </a:cubicBezTo>
                <a:cubicBezTo>
                  <a:pt x="2803559" y="581542"/>
                  <a:pt x="2784906" y="575107"/>
                  <a:pt x="2771952" y="562675"/>
                </a:cubicBezTo>
                <a:cubicBezTo>
                  <a:pt x="2758999" y="550242"/>
                  <a:pt x="2752463" y="534429"/>
                  <a:pt x="2752343" y="515234"/>
                </a:cubicBezTo>
                <a:cubicBezTo>
                  <a:pt x="2752497" y="497451"/>
                  <a:pt x="2756453" y="481346"/>
                  <a:pt x="2764211" y="466918"/>
                </a:cubicBezTo>
                <a:cubicBezTo>
                  <a:pt x="2771968" y="452490"/>
                  <a:pt x="2782606" y="440990"/>
                  <a:pt x="2796124" y="432420"/>
                </a:cubicBezTo>
                <a:cubicBezTo>
                  <a:pt x="2809642" y="423850"/>
                  <a:pt x="2825118" y="419461"/>
                  <a:pt x="2842552" y="419253"/>
                </a:cubicBezTo>
                <a:close/>
                <a:moveTo>
                  <a:pt x="2540545" y="419253"/>
                </a:moveTo>
                <a:cubicBezTo>
                  <a:pt x="2555811" y="419747"/>
                  <a:pt x="2567114" y="422716"/>
                  <a:pt x="2574454" y="428158"/>
                </a:cubicBezTo>
                <a:cubicBezTo>
                  <a:pt x="2581795" y="433600"/>
                  <a:pt x="2585935" y="438547"/>
                  <a:pt x="2586875" y="443000"/>
                </a:cubicBezTo>
                <a:lnTo>
                  <a:pt x="2587485" y="443000"/>
                </a:lnTo>
                <a:cubicBezTo>
                  <a:pt x="2587453" y="442999"/>
                  <a:pt x="2587440" y="442543"/>
                  <a:pt x="2587447" y="441630"/>
                </a:cubicBezTo>
                <a:cubicBezTo>
                  <a:pt x="2587453" y="440717"/>
                  <a:pt x="2587669" y="439347"/>
                  <a:pt x="2588094" y="437521"/>
                </a:cubicBezTo>
                <a:cubicBezTo>
                  <a:pt x="2588685" y="433583"/>
                  <a:pt x="2590628" y="430197"/>
                  <a:pt x="2593923" y="427362"/>
                </a:cubicBezTo>
                <a:cubicBezTo>
                  <a:pt x="2597219" y="424527"/>
                  <a:pt x="2601982" y="423043"/>
                  <a:pt x="2608211" y="422910"/>
                </a:cubicBezTo>
                <a:lnTo>
                  <a:pt x="2647225" y="422910"/>
                </a:lnTo>
                <a:lnTo>
                  <a:pt x="2641434" y="451828"/>
                </a:lnTo>
                <a:lnTo>
                  <a:pt x="2626804" y="451828"/>
                </a:lnTo>
                <a:cubicBezTo>
                  <a:pt x="2624645" y="451834"/>
                  <a:pt x="2622867" y="452355"/>
                  <a:pt x="2621470" y="453391"/>
                </a:cubicBezTo>
                <a:cubicBezTo>
                  <a:pt x="2620073" y="454427"/>
                  <a:pt x="2619209" y="455939"/>
                  <a:pt x="2618879" y="457927"/>
                </a:cubicBezTo>
                <a:lnTo>
                  <a:pt x="2596933" y="570401"/>
                </a:lnTo>
                <a:cubicBezTo>
                  <a:pt x="2593175" y="588086"/>
                  <a:pt x="2586706" y="602207"/>
                  <a:pt x="2577528" y="612763"/>
                </a:cubicBezTo>
                <a:cubicBezTo>
                  <a:pt x="2568350" y="623319"/>
                  <a:pt x="2557682" y="630910"/>
                  <a:pt x="2545524" y="635537"/>
                </a:cubicBezTo>
                <a:cubicBezTo>
                  <a:pt x="2533365" y="640165"/>
                  <a:pt x="2520937" y="642428"/>
                  <a:pt x="2508237" y="642328"/>
                </a:cubicBezTo>
                <a:cubicBezTo>
                  <a:pt x="2491154" y="641890"/>
                  <a:pt x="2477651" y="639797"/>
                  <a:pt x="2467726" y="636049"/>
                </a:cubicBezTo>
                <a:cubicBezTo>
                  <a:pt x="2457801" y="632301"/>
                  <a:pt x="2451607" y="629523"/>
                  <a:pt x="2449143" y="627715"/>
                </a:cubicBezTo>
                <a:lnTo>
                  <a:pt x="2464682" y="600598"/>
                </a:lnTo>
                <a:cubicBezTo>
                  <a:pt x="2464821" y="601017"/>
                  <a:pt x="2468577" y="602695"/>
                  <a:pt x="2475950" y="605632"/>
                </a:cubicBezTo>
                <a:cubicBezTo>
                  <a:pt x="2483322" y="608569"/>
                  <a:pt x="2493475" y="610247"/>
                  <a:pt x="2506408" y="610667"/>
                </a:cubicBezTo>
                <a:cubicBezTo>
                  <a:pt x="2519381" y="610896"/>
                  <a:pt x="2530468" y="607845"/>
                  <a:pt x="2539669" y="601515"/>
                </a:cubicBezTo>
                <a:cubicBezTo>
                  <a:pt x="2548870" y="595185"/>
                  <a:pt x="2555157" y="584205"/>
                  <a:pt x="2558529" y="568574"/>
                </a:cubicBezTo>
                <a:cubicBezTo>
                  <a:pt x="2559627" y="563545"/>
                  <a:pt x="2560554" y="559752"/>
                  <a:pt x="2561310" y="557196"/>
                </a:cubicBezTo>
                <a:cubicBezTo>
                  <a:pt x="2562065" y="554640"/>
                  <a:pt x="2562459" y="553359"/>
                  <a:pt x="2562491" y="553352"/>
                </a:cubicBezTo>
                <a:lnTo>
                  <a:pt x="2562186" y="553352"/>
                </a:lnTo>
                <a:cubicBezTo>
                  <a:pt x="2556611" y="560393"/>
                  <a:pt x="2550235" y="565796"/>
                  <a:pt x="2543060" y="569564"/>
                </a:cubicBezTo>
                <a:cubicBezTo>
                  <a:pt x="2535884" y="573331"/>
                  <a:pt x="2527528" y="575234"/>
                  <a:pt x="2517990" y="575272"/>
                </a:cubicBezTo>
                <a:cubicBezTo>
                  <a:pt x="2498441" y="574905"/>
                  <a:pt x="2483617" y="568865"/>
                  <a:pt x="2473515" y="557152"/>
                </a:cubicBezTo>
                <a:cubicBezTo>
                  <a:pt x="2463414" y="545438"/>
                  <a:pt x="2458338" y="530252"/>
                  <a:pt x="2458287" y="511594"/>
                </a:cubicBezTo>
                <a:cubicBezTo>
                  <a:pt x="2458327" y="496822"/>
                  <a:pt x="2461530" y="482427"/>
                  <a:pt x="2467898" y="468409"/>
                </a:cubicBezTo>
                <a:cubicBezTo>
                  <a:pt x="2474265" y="454391"/>
                  <a:pt x="2483562" y="442778"/>
                  <a:pt x="2495788" y="433571"/>
                </a:cubicBezTo>
                <a:cubicBezTo>
                  <a:pt x="2508013" y="424363"/>
                  <a:pt x="2522933" y="419591"/>
                  <a:pt x="2540545" y="419253"/>
                </a:cubicBezTo>
                <a:close/>
                <a:moveTo>
                  <a:pt x="2375827" y="419253"/>
                </a:moveTo>
                <a:cubicBezTo>
                  <a:pt x="2396537" y="419549"/>
                  <a:pt x="2412026" y="425044"/>
                  <a:pt x="2422294" y="435738"/>
                </a:cubicBezTo>
                <a:cubicBezTo>
                  <a:pt x="2432561" y="446431"/>
                  <a:pt x="2437689" y="460543"/>
                  <a:pt x="2437675" y="478073"/>
                </a:cubicBezTo>
                <a:cubicBezTo>
                  <a:pt x="2437460" y="485104"/>
                  <a:pt x="2436597" y="491448"/>
                  <a:pt x="2435087" y="497104"/>
                </a:cubicBezTo>
                <a:cubicBezTo>
                  <a:pt x="2433577" y="502760"/>
                  <a:pt x="2432715" y="505753"/>
                  <a:pt x="2432499" y="506082"/>
                </a:cubicBezTo>
                <a:lnTo>
                  <a:pt x="2325509" y="506082"/>
                </a:lnTo>
                <a:cubicBezTo>
                  <a:pt x="2325471" y="506146"/>
                  <a:pt x="2325319" y="506934"/>
                  <a:pt x="2325052" y="508447"/>
                </a:cubicBezTo>
                <a:cubicBezTo>
                  <a:pt x="2324785" y="509959"/>
                  <a:pt x="2324633" y="511815"/>
                  <a:pt x="2324595" y="514014"/>
                </a:cubicBezTo>
                <a:cubicBezTo>
                  <a:pt x="2324677" y="524431"/>
                  <a:pt x="2328095" y="532884"/>
                  <a:pt x="2334849" y="539373"/>
                </a:cubicBezTo>
                <a:cubicBezTo>
                  <a:pt x="2341602" y="545862"/>
                  <a:pt x="2351195" y="549205"/>
                  <a:pt x="2363629" y="549402"/>
                </a:cubicBezTo>
                <a:cubicBezTo>
                  <a:pt x="2372095" y="549191"/>
                  <a:pt x="2379963" y="547715"/>
                  <a:pt x="2387230" y="544973"/>
                </a:cubicBezTo>
                <a:cubicBezTo>
                  <a:pt x="2394497" y="542231"/>
                  <a:pt x="2400374" y="539489"/>
                  <a:pt x="2404863" y="536747"/>
                </a:cubicBezTo>
                <a:cubicBezTo>
                  <a:pt x="2409352" y="534006"/>
                  <a:pt x="2411662" y="532529"/>
                  <a:pt x="2411793" y="532318"/>
                </a:cubicBezTo>
                <a:lnTo>
                  <a:pt x="2422146" y="561580"/>
                </a:lnTo>
                <a:cubicBezTo>
                  <a:pt x="2422026" y="561832"/>
                  <a:pt x="2419288" y="563595"/>
                  <a:pt x="2413932" y="566868"/>
                </a:cubicBezTo>
                <a:cubicBezTo>
                  <a:pt x="2408577" y="570142"/>
                  <a:pt x="2401323" y="573416"/>
                  <a:pt x="2392173" y="576689"/>
                </a:cubicBezTo>
                <a:cubicBezTo>
                  <a:pt x="2383022" y="579963"/>
                  <a:pt x="2372694" y="581726"/>
                  <a:pt x="2361189" y="581978"/>
                </a:cubicBezTo>
                <a:cubicBezTo>
                  <a:pt x="2336835" y="581542"/>
                  <a:pt x="2318181" y="575107"/>
                  <a:pt x="2305227" y="562675"/>
                </a:cubicBezTo>
                <a:cubicBezTo>
                  <a:pt x="2292274" y="550242"/>
                  <a:pt x="2285738" y="534429"/>
                  <a:pt x="2285618" y="515234"/>
                </a:cubicBezTo>
                <a:cubicBezTo>
                  <a:pt x="2285772" y="497451"/>
                  <a:pt x="2289728" y="481346"/>
                  <a:pt x="2297485" y="466918"/>
                </a:cubicBezTo>
                <a:cubicBezTo>
                  <a:pt x="2305243" y="452490"/>
                  <a:pt x="2315881" y="440990"/>
                  <a:pt x="2329399" y="432420"/>
                </a:cubicBezTo>
                <a:cubicBezTo>
                  <a:pt x="2342917" y="423850"/>
                  <a:pt x="2358393" y="419461"/>
                  <a:pt x="2375827" y="419253"/>
                </a:cubicBezTo>
                <a:close/>
                <a:moveTo>
                  <a:pt x="2083984" y="419253"/>
                </a:moveTo>
                <a:cubicBezTo>
                  <a:pt x="2093308" y="419183"/>
                  <a:pt x="2102190" y="420608"/>
                  <a:pt x="2110629" y="423527"/>
                </a:cubicBezTo>
                <a:cubicBezTo>
                  <a:pt x="2119069" y="426447"/>
                  <a:pt x="2125984" y="431279"/>
                  <a:pt x="2131376" y="438025"/>
                </a:cubicBezTo>
                <a:cubicBezTo>
                  <a:pt x="2136767" y="444771"/>
                  <a:pt x="2139553" y="453848"/>
                  <a:pt x="2139733" y="465257"/>
                </a:cubicBezTo>
                <a:cubicBezTo>
                  <a:pt x="2139575" y="471568"/>
                  <a:pt x="2138470" y="479484"/>
                  <a:pt x="2136418" y="489006"/>
                </a:cubicBezTo>
                <a:cubicBezTo>
                  <a:pt x="2134365" y="498528"/>
                  <a:pt x="2132313" y="507795"/>
                  <a:pt x="2130260" y="516808"/>
                </a:cubicBezTo>
                <a:cubicBezTo>
                  <a:pt x="2128207" y="525821"/>
                  <a:pt x="2127102" y="532720"/>
                  <a:pt x="2126945" y="537504"/>
                </a:cubicBezTo>
                <a:cubicBezTo>
                  <a:pt x="2126995" y="542163"/>
                  <a:pt x="2128188" y="545430"/>
                  <a:pt x="2130523" y="547304"/>
                </a:cubicBezTo>
                <a:cubicBezTo>
                  <a:pt x="2132857" y="549179"/>
                  <a:pt x="2136029" y="550082"/>
                  <a:pt x="2140038" y="550012"/>
                </a:cubicBezTo>
                <a:cubicBezTo>
                  <a:pt x="2141918" y="549986"/>
                  <a:pt x="2143493" y="549885"/>
                  <a:pt x="2144763" y="549707"/>
                </a:cubicBezTo>
                <a:cubicBezTo>
                  <a:pt x="2146033" y="549529"/>
                  <a:pt x="2146693" y="549427"/>
                  <a:pt x="2146744" y="549402"/>
                </a:cubicBezTo>
                <a:lnTo>
                  <a:pt x="2141257" y="578321"/>
                </a:lnTo>
                <a:cubicBezTo>
                  <a:pt x="2141289" y="578359"/>
                  <a:pt x="2140007" y="578512"/>
                  <a:pt x="2137413" y="578778"/>
                </a:cubicBezTo>
                <a:cubicBezTo>
                  <a:pt x="2134817" y="579044"/>
                  <a:pt x="2130719" y="579196"/>
                  <a:pt x="2125117" y="579234"/>
                </a:cubicBezTo>
                <a:cubicBezTo>
                  <a:pt x="2116299" y="579494"/>
                  <a:pt x="2108430" y="577833"/>
                  <a:pt x="2101511" y="574250"/>
                </a:cubicBezTo>
                <a:cubicBezTo>
                  <a:pt x="2094592" y="570668"/>
                  <a:pt x="2090376" y="563604"/>
                  <a:pt x="2088863" y="553060"/>
                </a:cubicBezTo>
                <a:lnTo>
                  <a:pt x="2088254" y="553060"/>
                </a:lnTo>
                <a:cubicBezTo>
                  <a:pt x="2088319" y="553417"/>
                  <a:pt x="2086290" y="555916"/>
                  <a:pt x="2082166" y="560557"/>
                </a:cubicBezTo>
                <a:cubicBezTo>
                  <a:pt x="2078041" y="565198"/>
                  <a:pt x="2072036" y="569839"/>
                  <a:pt x="2064150" y="574480"/>
                </a:cubicBezTo>
                <a:cubicBezTo>
                  <a:pt x="2056265" y="579122"/>
                  <a:pt x="2046713" y="581621"/>
                  <a:pt x="2035495" y="581978"/>
                </a:cubicBezTo>
                <a:cubicBezTo>
                  <a:pt x="2023247" y="581972"/>
                  <a:pt x="2012866" y="578635"/>
                  <a:pt x="2004352" y="571968"/>
                </a:cubicBezTo>
                <a:cubicBezTo>
                  <a:pt x="1995838" y="565300"/>
                  <a:pt x="1991397" y="555337"/>
                  <a:pt x="1991029" y="542078"/>
                </a:cubicBezTo>
                <a:cubicBezTo>
                  <a:pt x="1991244" y="530322"/>
                  <a:pt x="1994680" y="520566"/>
                  <a:pt x="2001336" y="512809"/>
                </a:cubicBezTo>
                <a:cubicBezTo>
                  <a:pt x="2007993" y="505052"/>
                  <a:pt x="2016581" y="498946"/>
                  <a:pt x="2027100" y="494491"/>
                </a:cubicBezTo>
                <a:cubicBezTo>
                  <a:pt x="2037619" y="490036"/>
                  <a:pt x="2048780" y="486884"/>
                  <a:pt x="2060583" y="485034"/>
                </a:cubicBezTo>
                <a:cubicBezTo>
                  <a:pt x="2072385" y="483184"/>
                  <a:pt x="2083541" y="482288"/>
                  <a:pt x="2094048" y="482346"/>
                </a:cubicBezTo>
                <a:lnTo>
                  <a:pt x="2099537" y="482346"/>
                </a:lnTo>
                <a:cubicBezTo>
                  <a:pt x="2099613" y="482079"/>
                  <a:pt x="2099918" y="480477"/>
                  <a:pt x="2100452" y="477540"/>
                </a:cubicBezTo>
                <a:cubicBezTo>
                  <a:pt x="2100985" y="474603"/>
                  <a:pt x="2101291" y="471933"/>
                  <a:pt x="2101367" y="469529"/>
                </a:cubicBezTo>
                <a:cubicBezTo>
                  <a:pt x="2101347" y="463388"/>
                  <a:pt x="2099251" y="458658"/>
                  <a:pt x="2095077" y="455339"/>
                </a:cubicBezTo>
                <a:cubicBezTo>
                  <a:pt x="2090903" y="452021"/>
                  <a:pt x="2084765" y="450342"/>
                  <a:pt x="2076665" y="450304"/>
                </a:cubicBezTo>
                <a:cubicBezTo>
                  <a:pt x="2068892" y="450481"/>
                  <a:pt x="2061498" y="451721"/>
                  <a:pt x="2054482" y="454023"/>
                </a:cubicBezTo>
                <a:cubicBezTo>
                  <a:pt x="2047466" y="456324"/>
                  <a:pt x="2041721" y="458626"/>
                  <a:pt x="2037246" y="460928"/>
                </a:cubicBezTo>
                <a:cubicBezTo>
                  <a:pt x="2032771" y="463230"/>
                  <a:pt x="2030459" y="464470"/>
                  <a:pt x="2030311" y="464647"/>
                </a:cubicBezTo>
                <a:lnTo>
                  <a:pt x="2021479" y="435996"/>
                </a:lnTo>
                <a:cubicBezTo>
                  <a:pt x="2021629" y="435789"/>
                  <a:pt x="2024546" y="434342"/>
                  <a:pt x="2030229" y="431655"/>
                </a:cubicBezTo>
                <a:cubicBezTo>
                  <a:pt x="2035912" y="428968"/>
                  <a:pt x="2043459" y="426281"/>
                  <a:pt x="2052870" y="423593"/>
                </a:cubicBezTo>
                <a:cubicBezTo>
                  <a:pt x="2062280" y="420906"/>
                  <a:pt x="2072652" y="419459"/>
                  <a:pt x="2083984" y="419253"/>
                </a:cubicBezTo>
                <a:close/>
                <a:moveTo>
                  <a:pt x="1216837" y="419253"/>
                </a:moveTo>
                <a:cubicBezTo>
                  <a:pt x="1230110" y="419271"/>
                  <a:pt x="1240642" y="422811"/>
                  <a:pt x="1248433" y="429872"/>
                </a:cubicBezTo>
                <a:cubicBezTo>
                  <a:pt x="1256224" y="436933"/>
                  <a:pt x="1260208" y="447401"/>
                  <a:pt x="1260385" y="461277"/>
                </a:cubicBezTo>
                <a:cubicBezTo>
                  <a:pt x="1260231" y="468031"/>
                  <a:pt x="1259152" y="476536"/>
                  <a:pt x="1257148" y="486791"/>
                </a:cubicBezTo>
                <a:cubicBezTo>
                  <a:pt x="1255144" y="497046"/>
                  <a:pt x="1253139" y="506931"/>
                  <a:pt x="1251134" y="516444"/>
                </a:cubicBezTo>
                <a:cubicBezTo>
                  <a:pt x="1249128" y="525958"/>
                  <a:pt x="1248047" y="532980"/>
                  <a:pt x="1247889" y="537510"/>
                </a:cubicBezTo>
                <a:cubicBezTo>
                  <a:pt x="1247939" y="542300"/>
                  <a:pt x="1249133" y="545603"/>
                  <a:pt x="1251470" y="547420"/>
                </a:cubicBezTo>
                <a:cubicBezTo>
                  <a:pt x="1253807" y="549237"/>
                  <a:pt x="1256982" y="550101"/>
                  <a:pt x="1260995" y="550012"/>
                </a:cubicBezTo>
                <a:cubicBezTo>
                  <a:pt x="1262875" y="549986"/>
                  <a:pt x="1264449" y="549885"/>
                  <a:pt x="1265719" y="549707"/>
                </a:cubicBezTo>
                <a:cubicBezTo>
                  <a:pt x="1266989" y="549529"/>
                  <a:pt x="1267650" y="549427"/>
                  <a:pt x="1267701" y="549402"/>
                </a:cubicBezTo>
                <a:lnTo>
                  <a:pt x="1262214" y="578321"/>
                </a:lnTo>
                <a:cubicBezTo>
                  <a:pt x="1262176" y="578359"/>
                  <a:pt x="1260805" y="578512"/>
                  <a:pt x="1258099" y="578778"/>
                </a:cubicBezTo>
                <a:cubicBezTo>
                  <a:pt x="1255395" y="579044"/>
                  <a:pt x="1251585" y="579196"/>
                  <a:pt x="1246671" y="579234"/>
                </a:cubicBezTo>
                <a:cubicBezTo>
                  <a:pt x="1241116" y="579381"/>
                  <a:pt x="1235409" y="578783"/>
                  <a:pt x="1229551" y="577442"/>
                </a:cubicBezTo>
                <a:cubicBezTo>
                  <a:pt x="1223692" y="576100"/>
                  <a:pt x="1218729" y="573134"/>
                  <a:pt x="1214663" y="568545"/>
                </a:cubicBezTo>
                <a:cubicBezTo>
                  <a:pt x="1210598" y="563956"/>
                  <a:pt x="1208477" y="556863"/>
                  <a:pt x="1208303" y="547268"/>
                </a:cubicBezTo>
                <a:cubicBezTo>
                  <a:pt x="1208449" y="541519"/>
                  <a:pt x="1209476" y="533738"/>
                  <a:pt x="1211382" y="523924"/>
                </a:cubicBezTo>
                <a:cubicBezTo>
                  <a:pt x="1213289" y="514110"/>
                  <a:pt x="1215195" y="504431"/>
                  <a:pt x="1217103" y="494887"/>
                </a:cubicBezTo>
                <a:cubicBezTo>
                  <a:pt x="1219011" y="485343"/>
                  <a:pt x="1220039" y="478102"/>
                  <a:pt x="1220190" y="473164"/>
                </a:cubicBezTo>
                <a:cubicBezTo>
                  <a:pt x="1220241" y="467322"/>
                  <a:pt x="1218691" y="462775"/>
                  <a:pt x="1215542" y="459524"/>
                </a:cubicBezTo>
                <a:cubicBezTo>
                  <a:pt x="1212392" y="456273"/>
                  <a:pt x="1207337" y="454622"/>
                  <a:pt x="1200378" y="454571"/>
                </a:cubicBezTo>
                <a:cubicBezTo>
                  <a:pt x="1186713" y="455035"/>
                  <a:pt x="1174953" y="460585"/>
                  <a:pt x="1165097" y="471221"/>
                </a:cubicBezTo>
                <a:cubicBezTo>
                  <a:pt x="1155242" y="481857"/>
                  <a:pt x="1148816" y="494799"/>
                  <a:pt x="1145819" y="510045"/>
                </a:cubicBezTo>
                <a:lnTo>
                  <a:pt x="1132407" y="578320"/>
                </a:lnTo>
                <a:lnTo>
                  <a:pt x="1093698" y="578320"/>
                </a:lnTo>
                <a:lnTo>
                  <a:pt x="1117167" y="458534"/>
                </a:lnTo>
                <a:cubicBezTo>
                  <a:pt x="1117491" y="456521"/>
                  <a:pt x="1117225" y="454908"/>
                  <a:pt x="1116367" y="453695"/>
                </a:cubicBezTo>
                <a:cubicBezTo>
                  <a:pt x="1115510" y="452482"/>
                  <a:pt x="1113948" y="451860"/>
                  <a:pt x="1111681" y="451828"/>
                </a:cubicBezTo>
                <a:lnTo>
                  <a:pt x="1094307" y="451828"/>
                </a:lnTo>
                <a:lnTo>
                  <a:pt x="1099794" y="422910"/>
                </a:lnTo>
                <a:lnTo>
                  <a:pt x="1140637" y="422910"/>
                </a:lnTo>
                <a:cubicBezTo>
                  <a:pt x="1146695" y="422929"/>
                  <a:pt x="1151115" y="424109"/>
                  <a:pt x="1153896" y="426449"/>
                </a:cubicBezTo>
                <a:cubicBezTo>
                  <a:pt x="1156677" y="428789"/>
                  <a:pt x="1158049" y="432175"/>
                  <a:pt x="1158011" y="436608"/>
                </a:cubicBezTo>
                <a:cubicBezTo>
                  <a:pt x="1157992" y="438492"/>
                  <a:pt x="1157649" y="441193"/>
                  <a:pt x="1156982" y="444713"/>
                </a:cubicBezTo>
                <a:cubicBezTo>
                  <a:pt x="1156315" y="448233"/>
                  <a:pt x="1155439" y="451316"/>
                  <a:pt x="1154353" y="453962"/>
                </a:cubicBezTo>
                <a:lnTo>
                  <a:pt x="1154963" y="453962"/>
                </a:lnTo>
                <a:cubicBezTo>
                  <a:pt x="1155890" y="451713"/>
                  <a:pt x="1158844" y="447856"/>
                  <a:pt x="1163825" y="442392"/>
                </a:cubicBezTo>
                <a:cubicBezTo>
                  <a:pt x="1168805" y="436929"/>
                  <a:pt x="1175732" y="431787"/>
                  <a:pt x="1184607" y="426966"/>
                </a:cubicBezTo>
                <a:cubicBezTo>
                  <a:pt x="1193482" y="422145"/>
                  <a:pt x="1204226" y="419574"/>
                  <a:pt x="1216837" y="419253"/>
                </a:cubicBezTo>
                <a:close/>
                <a:moveTo>
                  <a:pt x="998134" y="419253"/>
                </a:moveTo>
                <a:cubicBezTo>
                  <a:pt x="1007458" y="419183"/>
                  <a:pt x="1016340" y="420608"/>
                  <a:pt x="1024779" y="423527"/>
                </a:cubicBezTo>
                <a:cubicBezTo>
                  <a:pt x="1033219" y="426447"/>
                  <a:pt x="1040134" y="431279"/>
                  <a:pt x="1045526" y="438025"/>
                </a:cubicBezTo>
                <a:cubicBezTo>
                  <a:pt x="1050917" y="444771"/>
                  <a:pt x="1053703" y="453848"/>
                  <a:pt x="1053884" y="465257"/>
                </a:cubicBezTo>
                <a:cubicBezTo>
                  <a:pt x="1053726" y="471568"/>
                  <a:pt x="1052620" y="479484"/>
                  <a:pt x="1050568" y="489006"/>
                </a:cubicBezTo>
                <a:cubicBezTo>
                  <a:pt x="1048515" y="498528"/>
                  <a:pt x="1046463" y="507795"/>
                  <a:pt x="1044410" y="516808"/>
                </a:cubicBezTo>
                <a:cubicBezTo>
                  <a:pt x="1042358" y="525821"/>
                  <a:pt x="1041252" y="532720"/>
                  <a:pt x="1041095" y="537504"/>
                </a:cubicBezTo>
                <a:cubicBezTo>
                  <a:pt x="1041145" y="542163"/>
                  <a:pt x="1042338" y="545430"/>
                  <a:pt x="1044673" y="547304"/>
                </a:cubicBezTo>
                <a:cubicBezTo>
                  <a:pt x="1047007" y="549179"/>
                  <a:pt x="1050179" y="550082"/>
                  <a:pt x="1054188" y="550012"/>
                </a:cubicBezTo>
                <a:cubicBezTo>
                  <a:pt x="1056068" y="549986"/>
                  <a:pt x="1057643" y="549885"/>
                  <a:pt x="1058913" y="549707"/>
                </a:cubicBezTo>
                <a:cubicBezTo>
                  <a:pt x="1060183" y="549529"/>
                  <a:pt x="1060843" y="549427"/>
                  <a:pt x="1060894" y="549402"/>
                </a:cubicBezTo>
                <a:lnTo>
                  <a:pt x="1055408" y="578321"/>
                </a:lnTo>
                <a:cubicBezTo>
                  <a:pt x="1055439" y="578359"/>
                  <a:pt x="1054158" y="578512"/>
                  <a:pt x="1051563" y="578778"/>
                </a:cubicBezTo>
                <a:cubicBezTo>
                  <a:pt x="1048967" y="579044"/>
                  <a:pt x="1044869" y="579196"/>
                  <a:pt x="1039268" y="579234"/>
                </a:cubicBezTo>
                <a:cubicBezTo>
                  <a:pt x="1030449" y="579494"/>
                  <a:pt x="1022581" y="577833"/>
                  <a:pt x="1015661" y="574250"/>
                </a:cubicBezTo>
                <a:cubicBezTo>
                  <a:pt x="1008742" y="570668"/>
                  <a:pt x="1004526" y="563604"/>
                  <a:pt x="1003014" y="553060"/>
                </a:cubicBezTo>
                <a:lnTo>
                  <a:pt x="1002404" y="553060"/>
                </a:lnTo>
                <a:cubicBezTo>
                  <a:pt x="1002470" y="553417"/>
                  <a:pt x="1000440" y="555916"/>
                  <a:pt x="996316" y="560557"/>
                </a:cubicBezTo>
                <a:cubicBezTo>
                  <a:pt x="992191" y="565198"/>
                  <a:pt x="986186" y="569839"/>
                  <a:pt x="978301" y="574480"/>
                </a:cubicBezTo>
                <a:cubicBezTo>
                  <a:pt x="970415" y="579122"/>
                  <a:pt x="960863" y="581621"/>
                  <a:pt x="949645" y="581978"/>
                </a:cubicBezTo>
                <a:cubicBezTo>
                  <a:pt x="937398" y="581972"/>
                  <a:pt x="927017" y="578635"/>
                  <a:pt x="918502" y="571968"/>
                </a:cubicBezTo>
                <a:cubicBezTo>
                  <a:pt x="909988" y="565300"/>
                  <a:pt x="905547" y="555337"/>
                  <a:pt x="905179" y="542078"/>
                </a:cubicBezTo>
                <a:cubicBezTo>
                  <a:pt x="905394" y="530322"/>
                  <a:pt x="908830" y="520566"/>
                  <a:pt x="915487" y="512809"/>
                </a:cubicBezTo>
                <a:cubicBezTo>
                  <a:pt x="922143" y="505052"/>
                  <a:pt x="930731" y="498946"/>
                  <a:pt x="941250" y="494491"/>
                </a:cubicBezTo>
                <a:cubicBezTo>
                  <a:pt x="951769" y="490036"/>
                  <a:pt x="962930" y="486884"/>
                  <a:pt x="974733" y="485034"/>
                </a:cubicBezTo>
                <a:cubicBezTo>
                  <a:pt x="986536" y="483184"/>
                  <a:pt x="997691" y="482288"/>
                  <a:pt x="1008198" y="482346"/>
                </a:cubicBezTo>
                <a:lnTo>
                  <a:pt x="1013687" y="482346"/>
                </a:lnTo>
                <a:cubicBezTo>
                  <a:pt x="1013764" y="482079"/>
                  <a:pt x="1014069" y="480477"/>
                  <a:pt x="1014602" y="477540"/>
                </a:cubicBezTo>
                <a:cubicBezTo>
                  <a:pt x="1015136" y="474603"/>
                  <a:pt x="1015441" y="471933"/>
                  <a:pt x="1015517" y="469529"/>
                </a:cubicBezTo>
                <a:cubicBezTo>
                  <a:pt x="1015498" y="463388"/>
                  <a:pt x="1013401" y="458658"/>
                  <a:pt x="1009227" y="455339"/>
                </a:cubicBezTo>
                <a:cubicBezTo>
                  <a:pt x="1005053" y="452021"/>
                  <a:pt x="998916" y="450342"/>
                  <a:pt x="990815" y="450304"/>
                </a:cubicBezTo>
                <a:cubicBezTo>
                  <a:pt x="983042" y="450481"/>
                  <a:pt x="975648" y="451721"/>
                  <a:pt x="968632" y="454023"/>
                </a:cubicBezTo>
                <a:cubicBezTo>
                  <a:pt x="961616" y="456324"/>
                  <a:pt x="955871" y="458626"/>
                  <a:pt x="951396" y="460928"/>
                </a:cubicBezTo>
                <a:cubicBezTo>
                  <a:pt x="946921" y="463230"/>
                  <a:pt x="944610" y="464470"/>
                  <a:pt x="944461" y="464647"/>
                </a:cubicBezTo>
                <a:lnTo>
                  <a:pt x="935629" y="435996"/>
                </a:lnTo>
                <a:cubicBezTo>
                  <a:pt x="935780" y="435789"/>
                  <a:pt x="938696" y="434342"/>
                  <a:pt x="944380" y="431655"/>
                </a:cubicBezTo>
                <a:cubicBezTo>
                  <a:pt x="950063" y="428968"/>
                  <a:pt x="957610" y="426281"/>
                  <a:pt x="967020" y="423593"/>
                </a:cubicBezTo>
                <a:cubicBezTo>
                  <a:pt x="976430" y="420906"/>
                  <a:pt x="986802" y="419459"/>
                  <a:pt x="998134" y="419253"/>
                </a:cubicBezTo>
                <a:close/>
                <a:moveTo>
                  <a:pt x="768320" y="419253"/>
                </a:moveTo>
                <a:cubicBezTo>
                  <a:pt x="777283" y="419228"/>
                  <a:pt x="785924" y="420427"/>
                  <a:pt x="794245" y="422849"/>
                </a:cubicBezTo>
                <a:cubicBezTo>
                  <a:pt x="802565" y="425272"/>
                  <a:pt x="809176" y="429065"/>
                  <a:pt x="814078" y="434228"/>
                </a:cubicBezTo>
                <a:cubicBezTo>
                  <a:pt x="818980" y="439391"/>
                  <a:pt x="820785" y="446071"/>
                  <a:pt x="819492" y="454269"/>
                </a:cubicBezTo>
                <a:lnTo>
                  <a:pt x="816140" y="471344"/>
                </a:lnTo>
                <a:lnTo>
                  <a:pt x="782943" y="471344"/>
                </a:lnTo>
                <a:lnTo>
                  <a:pt x="784466" y="462197"/>
                </a:lnTo>
                <a:cubicBezTo>
                  <a:pt x="784942" y="457007"/>
                  <a:pt x="782772" y="453589"/>
                  <a:pt x="777955" y="451944"/>
                </a:cubicBezTo>
                <a:cubicBezTo>
                  <a:pt x="773138" y="450298"/>
                  <a:pt x="768299" y="449548"/>
                  <a:pt x="763438" y="449694"/>
                </a:cubicBezTo>
                <a:cubicBezTo>
                  <a:pt x="755645" y="449695"/>
                  <a:pt x="749262" y="451067"/>
                  <a:pt x="744291" y="453811"/>
                </a:cubicBezTo>
                <a:cubicBezTo>
                  <a:pt x="739320" y="456556"/>
                  <a:pt x="736752" y="460672"/>
                  <a:pt x="736587" y="466160"/>
                </a:cubicBezTo>
                <a:cubicBezTo>
                  <a:pt x="736968" y="472544"/>
                  <a:pt x="740778" y="477348"/>
                  <a:pt x="748017" y="480572"/>
                </a:cubicBezTo>
                <a:cubicBezTo>
                  <a:pt x="755256" y="483797"/>
                  <a:pt x="763638" y="486933"/>
                  <a:pt x="773163" y="489982"/>
                </a:cubicBezTo>
                <a:cubicBezTo>
                  <a:pt x="782688" y="493030"/>
                  <a:pt x="791070" y="497481"/>
                  <a:pt x="798309" y="503336"/>
                </a:cubicBezTo>
                <a:cubicBezTo>
                  <a:pt x="805548" y="509190"/>
                  <a:pt x="809358" y="517939"/>
                  <a:pt x="809739" y="529582"/>
                </a:cubicBezTo>
                <a:cubicBezTo>
                  <a:pt x="809366" y="545632"/>
                  <a:pt x="802575" y="558327"/>
                  <a:pt x="789367" y="567666"/>
                </a:cubicBezTo>
                <a:cubicBezTo>
                  <a:pt x="776158" y="577005"/>
                  <a:pt x="758768" y="581776"/>
                  <a:pt x="737197" y="581978"/>
                </a:cubicBezTo>
                <a:cubicBezTo>
                  <a:pt x="728024" y="582034"/>
                  <a:pt x="718590" y="580771"/>
                  <a:pt x="708894" y="578189"/>
                </a:cubicBezTo>
                <a:cubicBezTo>
                  <a:pt x="699199" y="575606"/>
                  <a:pt x="691297" y="571366"/>
                  <a:pt x="685189" y="565467"/>
                </a:cubicBezTo>
                <a:cubicBezTo>
                  <a:pt x="679080" y="559568"/>
                  <a:pt x="676820" y="551672"/>
                  <a:pt x="678408" y="541779"/>
                </a:cubicBezTo>
                <a:lnTo>
                  <a:pt x="681456" y="526533"/>
                </a:lnTo>
                <a:lnTo>
                  <a:pt x="714359" y="526533"/>
                </a:lnTo>
                <a:lnTo>
                  <a:pt x="712836" y="534461"/>
                </a:lnTo>
                <a:cubicBezTo>
                  <a:pt x="712034" y="539379"/>
                  <a:pt x="713301" y="543094"/>
                  <a:pt x="716637" y="545607"/>
                </a:cubicBezTo>
                <a:cubicBezTo>
                  <a:pt x="719974" y="548120"/>
                  <a:pt x="724106" y="549802"/>
                  <a:pt x="729034" y="550655"/>
                </a:cubicBezTo>
                <a:cubicBezTo>
                  <a:pt x="733963" y="551507"/>
                  <a:pt x="738412" y="551903"/>
                  <a:pt x="742384" y="551841"/>
                </a:cubicBezTo>
                <a:cubicBezTo>
                  <a:pt x="751481" y="551758"/>
                  <a:pt x="758613" y="550094"/>
                  <a:pt x="763782" y="546848"/>
                </a:cubicBezTo>
                <a:cubicBezTo>
                  <a:pt x="768950" y="543602"/>
                  <a:pt x="771582" y="539269"/>
                  <a:pt x="771677" y="533851"/>
                </a:cubicBezTo>
                <a:cubicBezTo>
                  <a:pt x="771297" y="527684"/>
                  <a:pt x="767503" y="522942"/>
                  <a:pt x="760294" y="519625"/>
                </a:cubicBezTo>
                <a:cubicBezTo>
                  <a:pt x="753086" y="516307"/>
                  <a:pt x="744739" y="512995"/>
                  <a:pt x="735253" y="509687"/>
                </a:cubicBezTo>
                <a:cubicBezTo>
                  <a:pt x="725768" y="506379"/>
                  <a:pt x="717421" y="501656"/>
                  <a:pt x="710212" y="495518"/>
                </a:cubicBezTo>
                <a:cubicBezTo>
                  <a:pt x="703003" y="489380"/>
                  <a:pt x="699209" y="480407"/>
                  <a:pt x="698830" y="468600"/>
                </a:cubicBezTo>
                <a:cubicBezTo>
                  <a:pt x="699044" y="457343"/>
                  <a:pt x="702473" y="448068"/>
                  <a:pt x="709117" y="440774"/>
                </a:cubicBezTo>
                <a:cubicBezTo>
                  <a:pt x="715762" y="433481"/>
                  <a:pt x="724338" y="428066"/>
                  <a:pt x="734847" y="424530"/>
                </a:cubicBezTo>
                <a:cubicBezTo>
                  <a:pt x="745356" y="420995"/>
                  <a:pt x="756514" y="419235"/>
                  <a:pt x="768320" y="419253"/>
                </a:cubicBezTo>
                <a:close/>
                <a:moveTo>
                  <a:pt x="607237" y="419253"/>
                </a:moveTo>
                <a:cubicBezTo>
                  <a:pt x="620510" y="419271"/>
                  <a:pt x="631042" y="422811"/>
                  <a:pt x="638833" y="429872"/>
                </a:cubicBezTo>
                <a:cubicBezTo>
                  <a:pt x="646624" y="436933"/>
                  <a:pt x="650608" y="447401"/>
                  <a:pt x="650786" y="461277"/>
                </a:cubicBezTo>
                <a:cubicBezTo>
                  <a:pt x="650632" y="468031"/>
                  <a:pt x="649552" y="476536"/>
                  <a:pt x="647548" y="486791"/>
                </a:cubicBezTo>
                <a:cubicBezTo>
                  <a:pt x="645544" y="497046"/>
                  <a:pt x="643539" y="506931"/>
                  <a:pt x="641534" y="516444"/>
                </a:cubicBezTo>
                <a:cubicBezTo>
                  <a:pt x="639528" y="525958"/>
                  <a:pt x="638447" y="532980"/>
                  <a:pt x="638289" y="537510"/>
                </a:cubicBezTo>
                <a:cubicBezTo>
                  <a:pt x="638340" y="542300"/>
                  <a:pt x="639533" y="545603"/>
                  <a:pt x="641870" y="547420"/>
                </a:cubicBezTo>
                <a:cubicBezTo>
                  <a:pt x="644207" y="549237"/>
                  <a:pt x="647382" y="550101"/>
                  <a:pt x="651395" y="550012"/>
                </a:cubicBezTo>
                <a:cubicBezTo>
                  <a:pt x="653275" y="549986"/>
                  <a:pt x="654850" y="549885"/>
                  <a:pt x="656120" y="549707"/>
                </a:cubicBezTo>
                <a:cubicBezTo>
                  <a:pt x="657390" y="549529"/>
                  <a:pt x="658050" y="549427"/>
                  <a:pt x="658101" y="549402"/>
                </a:cubicBezTo>
                <a:lnTo>
                  <a:pt x="652614" y="578321"/>
                </a:lnTo>
                <a:cubicBezTo>
                  <a:pt x="652576" y="578359"/>
                  <a:pt x="651205" y="578512"/>
                  <a:pt x="648500" y="578778"/>
                </a:cubicBezTo>
                <a:cubicBezTo>
                  <a:pt x="645795" y="579044"/>
                  <a:pt x="641985" y="579196"/>
                  <a:pt x="637071" y="579234"/>
                </a:cubicBezTo>
                <a:cubicBezTo>
                  <a:pt x="631516" y="579381"/>
                  <a:pt x="625810" y="578783"/>
                  <a:pt x="619951" y="577442"/>
                </a:cubicBezTo>
                <a:cubicBezTo>
                  <a:pt x="614092" y="576100"/>
                  <a:pt x="609129" y="573134"/>
                  <a:pt x="605064" y="568545"/>
                </a:cubicBezTo>
                <a:cubicBezTo>
                  <a:pt x="600998" y="563956"/>
                  <a:pt x="598878" y="556863"/>
                  <a:pt x="598703" y="547268"/>
                </a:cubicBezTo>
                <a:cubicBezTo>
                  <a:pt x="598849" y="541519"/>
                  <a:pt x="599876" y="533738"/>
                  <a:pt x="601782" y="523924"/>
                </a:cubicBezTo>
                <a:cubicBezTo>
                  <a:pt x="603689" y="514110"/>
                  <a:pt x="605596" y="504431"/>
                  <a:pt x="607503" y="494887"/>
                </a:cubicBezTo>
                <a:cubicBezTo>
                  <a:pt x="609411" y="485343"/>
                  <a:pt x="610440" y="478102"/>
                  <a:pt x="610590" y="473164"/>
                </a:cubicBezTo>
                <a:cubicBezTo>
                  <a:pt x="610641" y="467322"/>
                  <a:pt x="609092" y="462775"/>
                  <a:pt x="605942" y="459524"/>
                </a:cubicBezTo>
                <a:cubicBezTo>
                  <a:pt x="602792" y="456273"/>
                  <a:pt x="597738" y="454622"/>
                  <a:pt x="590778" y="454571"/>
                </a:cubicBezTo>
                <a:cubicBezTo>
                  <a:pt x="577113" y="455035"/>
                  <a:pt x="565353" y="460585"/>
                  <a:pt x="555498" y="471221"/>
                </a:cubicBezTo>
                <a:cubicBezTo>
                  <a:pt x="545642" y="481857"/>
                  <a:pt x="539216" y="494799"/>
                  <a:pt x="536219" y="510045"/>
                </a:cubicBezTo>
                <a:lnTo>
                  <a:pt x="522808" y="578320"/>
                </a:lnTo>
                <a:lnTo>
                  <a:pt x="484098" y="578320"/>
                </a:lnTo>
                <a:lnTo>
                  <a:pt x="507568" y="458534"/>
                </a:lnTo>
                <a:cubicBezTo>
                  <a:pt x="507892" y="456521"/>
                  <a:pt x="507625" y="454908"/>
                  <a:pt x="506768" y="453695"/>
                </a:cubicBezTo>
                <a:cubicBezTo>
                  <a:pt x="505910" y="452482"/>
                  <a:pt x="504348" y="451860"/>
                  <a:pt x="502081" y="451828"/>
                </a:cubicBezTo>
                <a:lnTo>
                  <a:pt x="484708" y="451828"/>
                </a:lnTo>
                <a:lnTo>
                  <a:pt x="490194" y="422910"/>
                </a:lnTo>
                <a:lnTo>
                  <a:pt x="531037" y="422910"/>
                </a:lnTo>
                <a:cubicBezTo>
                  <a:pt x="537095" y="422929"/>
                  <a:pt x="541515" y="424109"/>
                  <a:pt x="544296" y="426449"/>
                </a:cubicBezTo>
                <a:cubicBezTo>
                  <a:pt x="547077" y="428789"/>
                  <a:pt x="548449" y="432175"/>
                  <a:pt x="548411" y="436608"/>
                </a:cubicBezTo>
                <a:cubicBezTo>
                  <a:pt x="548392" y="438492"/>
                  <a:pt x="548049" y="441193"/>
                  <a:pt x="547382" y="444713"/>
                </a:cubicBezTo>
                <a:cubicBezTo>
                  <a:pt x="546715" y="448233"/>
                  <a:pt x="545839" y="451316"/>
                  <a:pt x="544753" y="453962"/>
                </a:cubicBezTo>
                <a:lnTo>
                  <a:pt x="545363" y="453962"/>
                </a:lnTo>
                <a:cubicBezTo>
                  <a:pt x="546291" y="451713"/>
                  <a:pt x="549244" y="447856"/>
                  <a:pt x="554225" y="442392"/>
                </a:cubicBezTo>
                <a:cubicBezTo>
                  <a:pt x="559205" y="436929"/>
                  <a:pt x="566133" y="431787"/>
                  <a:pt x="575008" y="426966"/>
                </a:cubicBezTo>
                <a:cubicBezTo>
                  <a:pt x="583882" y="422145"/>
                  <a:pt x="594626" y="419574"/>
                  <a:pt x="607237" y="419253"/>
                </a:cubicBezTo>
                <a:close/>
                <a:moveTo>
                  <a:pt x="388534" y="419253"/>
                </a:moveTo>
                <a:cubicBezTo>
                  <a:pt x="397858" y="419183"/>
                  <a:pt x="406740" y="420608"/>
                  <a:pt x="415179" y="423527"/>
                </a:cubicBezTo>
                <a:cubicBezTo>
                  <a:pt x="423619" y="426447"/>
                  <a:pt x="430534" y="431279"/>
                  <a:pt x="435926" y="438025"/>
                </a:cubicBezTo>
                <a:cubicBezTo>
                  <a:pt x="441317" y="444771"/>
                  <a:pt x="444103" y="453848"/>
                  <a:pt x="444284" y="465257"/>
                </a:cubicBezTo>
                <a:cubicBezTo>
                  <a:pt x="444126" y="471568"/>
                  <a:pt x="443020" y="479484"/>
                  <a:pt x="440968" y="489006"/>
                </a:cubicBezTo>
                <a:cubicBezTo>
                  <a:pt x="438915" y="498528"/>
                  <a:pt x="436863" y="507795"/>
                  <a:pt x="434810" y="516808"/>
                </a:cubicBezTo>
                <a:cubicBezTo>
                  <a:pt x="432758" y="525821"/>
                  <a:pt x="431653" y="532720"/>
                  <a:pt x="431495" y="537504"/>
                </a:cubicBezTo>
                <a:cubicBezTo>
                  <a:pt x="431545" y="542163"/>
                  <a:pt x="432738" y="545430"/>
                  <a:pt x="435073" y="547304"/>
                </a:cubicBezTo>
                <a:cubicBezTo>
                  <a:pt x="437407" y="549179"/>
                  <a:pt x="440579" y="550082"/>
                  <a:pt x="444588" y="550012"/>
                </a:cubicBezTo>
                <a:cubicBezTo>
                  <a:pt x="446468" y="549986"/>
                  <a:pt x="448043" y="549885"/>
                  <a:pt x="449313" y="549707"/>
                </a:cubicBezTo>
                <a:cubicBezTo>
                  <a:pt x="450583" y="549529"/>
                  <a:pt x="451243" y="549427"/>
                  <a:pt x="451294" y="549402"/>
                </a:cubicBezTo>
                <a:lnTo>
                  <a:pt x="445808" y="578321"/>
                </a:lnTo>
                <a:cubicBezTo>
                  <a:pt x="445839" y="578359"/>
                  <a:pt x="444558" y="578512"/>
                  <a:pt x="441963" y="578778"/>
                </a:cubicBezTo>
                <a:cubicBezTo>
                  <a:pt x="439368" y="579044"/>
                  <a:pt x="435269" y="579196"/>
                  <a:pt x="429668" y="579234"/>
                </a:cubicBezTo>
                <a:cubicBezTo>
                  <a:pt x="420849" y="579494"/>
                  <a:pt x="412981" y="577833"/>
                  <a:pt x="406061" y="574250"/>
                </a:cubicBezTo>
                <a:cubicBezTo>
                  <a:pt x="399142" y="570668"/>
                  <a:pt x="394926" y="563604"/>
                  <a:pt x="393414" y="553060"/>
                </a:cubicBezTo>
                <a:lnTo>
                  <a:pt x="392804" y="553060"/>
                </a:lnTo>
                <a:cubicBezTo>
                  <a:pt x="392870" y="553417"/>
                  <a:pt x="390840" y="555916"/>
                  <a:pt x="386716" y="560557"/>
                </a:cubicBezTo>
                <a:cubicBezTo>
                  <a:pt x="382591" y="565198"/>
                  <a:pt x="376586" y="569839"/>
                  <a:pt x="368700" y="574480"/>
                </a:cubicBezTo>
                <a:cubicBezTo>
                  <a:pt x="360815" y="579122"/>
                  <a:pt x="351263" y="581621"/>
                  <a:pt x="340045" y="581978"/>
                </a:cubicBezTo>
                <a:cubicBezTo>
                  <a:pt x="327797" y="581972"/>
                  <a:pt x="317416" y="578635"/>
                  <a:pt x="308902" y="571968"/>
                </a:cubicBezTo>
                <a:cubicBezTo>
                  <a:pt x="300388" y="565300"/>
                  <a:pt x="295947" y="555337"/>
                  <a:pt x="295579" y="542078"/>
                </a:cubicBezTo>
                <a:cubicBezTo>
                  <a:pt x="295794" y="530322"/>
                  <a:pt x="299230" y="520566"/>
                  <a:pt x="305887" y="512809"/>
                </a:cubicBezTo>
                <a:cubicBezTo>
                  <a:pt x="312543" y="505052"/>
                  <a:pt x="321131" y="498946"/>
                  <a:pt x="331650" y="494491"/>
                </a:cubicBezTo>
                <a:cubicBezTo>
                  <a:pt x="342169" y="490036"/>
                  <a:pt x="353330" y="486884"/>
                  <a:pt x="365133" y="485034"/>
                </a:cubicBezTo>
                <a:cubicBezTo>
                  <a:pt x="376936" y="483184"/>
                  <a:pt x="388091" y="482288"/>
                  <a:pt x="398598" y="482346"/>
                </a:cubicBezTo>
                <a:lnTo>
                  <a:pt x="404087" y="482346"/>
                </a:lnTo>
                <a:cubicBezTo>
                  <a:pt x="404164" y="482079"/>
                  <a:pt x="404469" y="480477"/>
                  <a:pt x="405002" y="477540"/>
                </a:cubicBezTo>
                <a:cubicBezTo>
                  <a:pt x="405536" y="474603"/>
                  <a:pt x="405841" y="471933"/>
                  <a:pt x="405917" y="469529"/>
                </a:cubicBezTo>
                <a:cubicBezTo>
                  <a:pt x="405898" y="463388"/>
                  <a:pt x="403801" y="458658"/>
                  <a:pt x="399627" y="455339"/>
                </a:cubicBezTo>
                <a:cubicBezTo>
                  <a:pt x="395453" y="452021"/>
                  <a:pt x="389316" y="450342"/>
                  <a:pt x="381215" y="450304"/>
                </a:cubicBezTo>
                <a:cubicBezTo>
                  <a:pt x="373442" y="450481"/>
                  <a:pt x="366048" y="451721"/>
                  <a:pt x="359032" y="454023"/>
                </a:cubicBezTo>
                <a:cubicBezTo>
                  <a:pt x="352016" y="456324"/>
                  <a:pt x="346271" y="458626"/>
                  <a:pt x="341796" y="460928"/>
                </a:cubicBezTo>
                <a:cubicBezTo>
                  <a:pt x="337321" y="463230"/>
                  <a:pt x="335010" y="464470"/>
                  <a:pt x="334861" y="464647"/>
                </a:cubicBezTo>
                <a:lnTo>
                  <a:pt x="326029" y="435996"/>
                </a:lnTo>
                <a:cubicBezTo>
                  <a:pt x="326180" y="435789"/>
                  <a:pt x="329096" y="434342"/>
                  <a:pt x="334780" y="431655"/>
                </a:cubicBezTo>
                <a:cubicBezTo>
                  <a:pt x="340463" y="428968"/>
                  <a:pt x="348010" y="426281"/>
                  <a:pt x="357420" y="423593"/>
                </a:cubicBezTo>
                <a:cubicBezTo>
                  <a:pt x="366830" y="420906"/>
                  <a:pt x="377202" y="419459"/>
                  <a:pt x="388534" y="419253"/>
                </a:cubicBezTo>
                <a:close/>
                <a:moveTo>
                  <a:pt x="102108" y="393916"/>
                </a:moveTo>
                <a:lnTo>
                  <a:pt x="87477" y="469545"/>
                </a:lnTo>
                <a:lnTo>
                  <a:pt x="122834" y="469545"/>
                </a:lnTo>
                <a:cubicBezTo>
                  <a:pt x="126961" y="469545"/>
                  <a:pt x="130898" y="469163"/>
                  <a:pt x="134645" y="468401"/>
                </a:cubicBezTo>
                <a:cubicBezTo>
                  <a:pt x="138391" y="467639"/>
                  <a:pt x="141871" y="466495"/>
                  <a:pt x="145084" y="464970"/>
                </a:cubicBezTo>
                <a:cubicBezTo>
                  <a:pt x="152196" y="461317"/>
                  <a:pt x="157861" y="455815"/>
                  <a:pt x="162077" y="448465"/>
                </a:cubicBezTo>
                <a:cubicBezTo>
                  <a:pt x="166293" y="441114"/>
                  <a:pt x="168452" y="432791"/>
                  <a:pt x="168554" y="423497"/>
                </a:cubicBezTo>
                <a:cubicBezTo>
                  <a:pt x="168548" y="417658"/>
                  <a:pt x="167570" y="412563"/>
                  <a:pt x="165620" y="408211"/>
                </a:cubicBezTo>
                <a:cubicBezTo>
                  <a:pt x="163671" y="403859"/>
                  <a:pt x="160788" y="400517"/>
                  <a:pt x="156972" y="398185"/>
                </a:cubicBezTo>
                <a:cubicBezTo>
                  <a:pt x="154527" y="396807"/>
                  <a:pt x="151644" y="395752"/>
                  <a:pt x="148323" y="395022"/>
                </a:cubicBezTo>
                <a:cubicBezTo>
                  <a:pt x="145002" y="394291"/>
                  <a:pt x="141281" y="393922"/>
                  <a:pt x="137160" y="393916"/>
                </a:cubicBezTo>
                <a:close/>
                <a:moveTo>
                  <a:pt x="3196561" y="380543"/>
                </a:moveTo>
                <a:lnTo>
                  <a:pt x="3233737" y="380543"/>
                </a:lnTo>
                <a:lnTo>
                  <a:pt x="3225507" y="422910"/>
                </a:lnTo>
                <a:lnTo>
                  <a:pt x="3261169" y="422910"/>
                </a:lnTo>
                <a:lnTo>
                  <a:pt x="3255683" y="451828"/>
                </a:lnTo>
                <a:lnTo>
                  <a:pt x="3220021" y="451828"/>
                </a:lnTo>
                <a:lnTo>
                  <a:pt x="3207524" y="517081"/>
                </a:lnTo>
                <a:cubicBezTo>
                  <a:pt x="3207219" y="518961"/>
                  <a:pt x="3206991" y="520842"/>
                  <a:pt x="3206838" y="522722"/>
                </a:cubicBezTo>
                <a:cubicBezTo>
                  <a:pt x="3206686" y="524602"/>
                  <a:pt x="3206610" y="526178"/>
                  <a:pt x="3206610" y="527448"/>
                </a:cubicBezTo>
                <a:cubicBezTo>
                  <a:pt x="3206921" y="536196"/>
                  <a:pt x="3209575" y="541951"/>
                  <a:pt x="3214573" y="544714"/>
                </a:cubicBezTo>
                <a:cubicBezTo>
                  <a:pt x="3219570" y="547478"/>
                  <a:pt x="3225044" y="548736"/>
                  <a:pt x="3230994" y="548488"/>
                </a:cubicBezTo>
                <a:cubicBezTo>
                  <a:pt x="3233483" y="548462"/>
                  <a:pt x="3235515" y="548361"/>
                  <a:pt x="3237089" y="548183"/>
                </a:cubicBezTo>
                <a:cubicBezTo>
                  <a:pt x="3238665" y="548005"/>
                  <a:pt x="3239477" y="547903"/>
                  <a:pt x="3239528" y="547878"/>
                </a:cubicBezTo>
                <a:lnTo>
                  <a:pt x="3233432" y="578931"/>
                </a:lnTo>
                <a:cubicBezTo>
                  <a:pt x="3233286" y="578969"/>
                  <a:pt x="3232054" y="579121"/>
                  <a:pt x="3229737" y="579387"/>
                </a:cubicBezTo>
                <a:cubicBezTo>
                  <a:pt x="3227419" y="579654"/>
                  <a:pt x="3224891" y="579806"/>
                  <a:pt x="3222154" y="579844"/>
                </a:cubicBezTo>
                <a:cubicBezTo>
                  <a:pt x="3212650" y="579933"/>
                  <a:pt x="3203733" y="578538"/>
                  <a:pt x="3195404" y="575660"/>
                </a:cubicBezTo>
                <a:cubicBezTo>
                  <a:pt x="3187075" y="572782"/>
                  <a:pt x="3180303" y="567890"/>
                  <a:pt x="3175088" y="560984"/>
                </a:cubicBezTo>
                <a:cubicBezTo>
                  <a:pt x="3169873" y="554079"/>
                  <a:pt x="3167185" y="544628"/>
                  <a:pt x="3167024" y="532632"/>
                </a:cubicBezTo>
                <a:cubicBezTo>
                  <a:pt x="3167030" y="530491"/>
                  <a:pt x="3167170" y="528217"/>
                  <a:pt x="3167443" y="525809"/>
                </a:cubicBezTo>
                <a:cubicBezTo>
                  <a:pt x="3167715" y="523402"/>
                  <a:pt x="3168083" y="520899"/>
                  <a:pt x="3168546" y="518301"/>
                </a:cubicBezTo>
                <a:lnTo>
                  <a:pt x="3181640" y="451828"/>
                </a:lnTo>
                <a:lnTo>
                  <a:pt x="3157575" y="451828"/>
                </a:lnTo>
                <a:lnTo>
                  <a:pt x="3163366" y="422910"/>
                </a:lnTo>
                <a:lnTo>
                  <a:pt x="3188339" y="422910"/>
                </a:lnTo>
                <a:close/>
                <a:moveTo>
                  <a:pt x="2215486" y="380543"/>
                </a:moveTo>
                <a:lnTo>
                  <a:pt x="2252662" y="380543"/>
                </a:lnTo>
                <a:lnTo>
                  <a:pt x="2244432" y="422910"/>
                </a:lnTo>
                <a:lnTo>
                  <a:pt x="2280094" y="422910"/>
                </a:lnTo>
                <a:lnTo>
                  <a:pt x="2274607" y="451828"/>
                </a:lnTo>
                <a:lnTo>
                  <a:pt x="2238946" y="451828"/>
                </a:lnTo>
                <a:lnTo>
                  <a:pt x="2226449" y="517081"/>
                </a:lnTo>
                <a:cubicBezTo>
                  <a:pt x="2226144" y="518961"/>
                  <a:pt x="2225915" y="520842"/>
                  <a:pt x="2225763" y="522722"/>
                </a:cubicBezTo>
                <a:cubicBezTo>
                  <a:pt x="2225611" y="524602"/>
                  <a:pt x="2225535" y="526178"/>
                  <a:pt x="2225535" y="527448"/>
                </a:cubicBezTo>
                <a:cubicBezTo>
                  <a:pt x="2225846" y="536196"/>
                  <a:pt x="2228500" y="541951"/>
                  <a:pt x="2233497" y="544714"/>
                </a:cubicBezTo>
                <a:cubicBezTo>
                  <a:pt x="2238495" y="547478"/>
                  <a:pt x="2243969" y="548736"/>
                  <a:pt x="2249919" y="548488"/>
                </a:cubicBezTo>
                <a:cubicBezTo>
                  <a:pt x="2252408" y="548462"/>
                  <a:pt x="2254440" y="548361"/>
                  <a:pt x="2256015" y="548183"/>
                </a:cubicBezTo>
                <a:cubicBezTo>
                  <a:pt x="2257589" y="548005"/>
                  <a:pt x="2258402" y="547903"/>
                  <a:pt x="2258453" y="547878"/>
                </a:cubicBezTo>
                <a:lnTo>
                  <a:pt x="2252357" y="578931"/>
                </a:lnTo>
                <a:cubicBezTo>
                  <a:pt x="2252211" y="578969"/>
                  <a:pt x="2250979" y="579121"/>
                  <a:pt x="2248661" y="579387"/>
                </a:cubicBezTo>
                <a:cubicBezTo>
                  <a:pt x="2246343" y="579654"/>
                  <a:pt x="2243816" y="579806"/>
                  <a:pt x="2241079" y="579844"/>
                </a:cubicBezTo>
                <a:cubicBezTo>
                  <a:pt x="2231575" y="579933"/>
                  <a:pt x="2222658" y="578538"/>
                  <a:pt x="2214329" y="575660"/>
                </a:cubicBezTo>
                <a:cubicBezTo>
                  <a:pt x="2205999" y="572782"/>
                  <a:pt x="2199228" y="567890"/>
                  <a:pt x="2194013" y="560984"/>
                </a:cubicBezTo>
                <a:cubicBezTo>
                  <a:pt x="2188799" y="554079"/>
                  <a:pt x="2186110" y="544628"/>
                  <a:pt x="2185949" y="532632"/>
                </a:cubicBezTo>
                <a:cubicBezTo>
                  <a:pt x="2185955" y="530491"/>
                  <a:pt x="2186095" y="528217"/>
                  <a:pt x="2186367" y="525809"/>
                </a:cubicBezTo>
                <a:cubicBezTo>
                  <a:pt x="2186640" y="523402"/>
                  <a:pt x="2187008" y="520899"/>
                  <a:pt x="2187471" y="518301"/>
                </a:cubicBezTo>
                <a:lnTo>
                  <a:pt x="2200565" y="451828"/>
                </a:lnTo>
                <a:lnTo>
                  <a:pt x="2176500" y="451828"/>
                </a:lnTo>
                <a:lnTo>
                  <a:pt x="2182291" y="422910"/>
                </a:lnTo>
                <a:lnTo>
                  <a:pt x="2207264" y="422910"/>
                </a:lnTo>
                <a:close/>
                <a:moveTo>
                  <a:pt x="1796386" y="380543"/>
                </a:moveTo>
                <a:lnTo>
                  <a:pt x="1833562" y="380543"/>
                </a:lnTo>
                <a:lnTo>
                  <a:pt x="1825332" y="422910"/>
                </a:lnTo>
                <a:lnTo>
                  <a:pt x="1860994" y="422910"/>
                </a:lnTo>
                <a:lnTo>
                  <a:pt x="1855507" y="451828"/>
                </a:lnTo>
                <a:lnTo>
                  <a:pt x="1819846" y="451828"/>
                </a:lnTo>
                <a:lnTo>
                  <a:pt x="1807349" y="517081"/>
                </a:lnTo>
                <a:cubicBezTo>
                  <a:pt x="1807044" y="518961"/>
                  <a:pt x="1806816" y="520842"/>
                  <a:pt x="1806663" y="522722"/>
                </a:cubicBezTo>
                <a:cubicBezTo>
                  <a:pt x="1806511" y="524602"/>
                  <a:pt x="1806435" y="526178"/>
                  <a:pt x="1806435" y="527448"/>
                </a:cubicBezTo>
                <a:cubicBezTo>
                  <a:pt x="1806746" y="536196"/>
                  <a:pt x="1809400" y="541951"/>
                  <a:pt x="1814397" y="544714"/>
                </a:cubicBezTo>
                <a:cubicBezTo>
                  <a:pt x="1819395" y="547478"/>
                  <a:pt x="1824869" y="548736"/>
                  <a:pt x="1830819" y="548488"/>
                </a:cubicBezTo>
                <a:cubicBezTo>
                  <a:pt x="1833308" y="548462"/>
                  <a:pt x="1835340" y="548361"/>
                  <a:pt x="1836915" y="548183"/>
                </a:cubicBezTo>
                <a:cubicBezTo>
                  <a:pt x="1838489" y="548005"/>
                  <a:pt x="1839302" y="547903"/>
                  <a:pt x="1839353" y="547878"/>
                </a:cubicBezTo>
                <a:lnTo>
                  <a:pt x="1833257" y="578931"/>
                </a:lnTo>
                <a:cubicBezTo>
                  <a:pt x="1833111" y="578969"/>
                  <a:pt x="1831879" y="579121"/>
                  <a:pt x="1829561" y="579387"/>
                </a:cubicBezTo>
                <a:cubicBezTo>
                  <a:pt x="1827244" y="579654"/>
                  <a:pt x="1824716" y="579806"/>
                  <a:pt x="1821979" y="579844"/>
                </a:cubicBezTo>
                <a:cubicBezTo>
                  <a:pt x="1812475" y="579933"/>
                  <a:pt x="1803558" y="578538"/>
                  <a:pt x="1795229" y="575660"/>
                </a:cubicBezTo>
                <a:cubicBezTo>
                  <a:pt x="1786899" y="572782"/>
                  <a:pt x="1780128" y="567890"/>
                  <a:pt x="1774913" y="560984"/>
                </a:cubicBezTo>
                <a:cubicBezTo>
                  <a:pt x="1769698" y="554079"/>
                  <a:pt x="1767010" y="544628"/>
                  <a:pt x="1766849" y="532632"/>
                </a:cubicBezTo>
                <a:cubicBezTo>
                  <a:pt x="1766855" y="530491"/>
                  <a:pt x="1766995" y="528217"/>
                  <a:pt x="1767267" y="525809"/>
                </a:cubicBezTo>
                <a:cubicBezTo>
                  <a:pt x="1767540" y="523402"/>
                  <a:pt x="1767908" y="520899"/>
                  <a:pt x="1768371" y="518301"/>
                </a:cubicBezTo>
                <a:lnTo>
                  <a:pt x="1781465" y="451828"/>
                </a:lnTo>
                <a:lnTo>
                  <a:pt x="1757400" y="451828"/>
                </a:lnTo>
                <a:lnTo>
                  <a:pt x="1763191" y="422910"/>
                </a:lnTo>
                <a:lnTo>
                  <a:pt x="1788164" y="422910"/>
                </a:lnTo>
                <a:close/>
                <a:moveTo>
                  <a:pt x="2696621" y="361950"/>
                </a:moveTo>
                <a:lnTo>
                  <a:pt x="2735617" y="361950"/>
                </a:lnTo>
                <a:lnTo>
                  <a:pt x="2728915" y="396354"/>
                </a:lnTo>
                <a:lnTo>
                  <a:pt x="2689919" y="396354"/>
                </a:lnTo>
                <a:close/>
                <a:moveTo>
                  <a:pt x="1415681" y="361950"/>
                </a:moveTo>
                <a:lnTo>
                  <a:pt x="1478165" y="361950"/>
                </a:lnTo>
                <a:lnTo>
                  <a:pt x="1446161" y="528058"/>
                </a:lnTo>
                <a:cubicBezTo>
                  <a:pt x="1445844" y="529614"/>
                  <a:pt x="1445564" y="531228"/>
                  <a:pt x="1445323" y="532898"/>
                </a:cubicBezTo>
                <a:cubicBezTo>
                  <a:pt x="1445082" y="534569"/>
                  <a:pt x="1444954" y="536106"/>
                  <a:pt x="1444942" y="537510"/>
                </a:cubicBezTo>
                <a:cubicBezTo>
                  <a:pt x="1444993" y="542167"/>
                  <a:pt x="1446187" y="545432"/>
                  <a:pt x="1448523" y="547305"/>
                </a:cubicBezTo>
                <a:cubicBezTo>
                  <a:pt x="1450860" y="549179"/>
                  <a:pt x="1454035" y="550081"/>
                  <a:pt x="1458048" y="550011"/>
                </a:cubicBezTo>
                <a:cubicBezTo>
                  <a:pt x="1459928" y="549986"/>
                  <a:pt x="1461503" y="549884"/>
                  <a:pt x="1462773" y="549707"/>
                </a:cubicBezTo>
                <a:cubicBezTo>
                  <a:pt x="1464043" y="549529"/>
                  <a:pt x="1464703" y="549428"/>
                  <a:pt x="1464754" y="549402"/>
                </a:cubicBezTo>
                <a:lnTo>
                  <a:pt x="1458963" y="578321"/>
                </a:lnTo>
                <a:cubicBezTo>
                  <a:pt x="1458861" y="578359"/>
                  <a:pt x="1457464" y="578512"/>
                  <a:pt x="1454772" y="578778"/>
                </a:cubicBezTo>
                <a:cubicBezTo>
                  <a:pt x="1452079" y="579044"/>
                  <a:pt x="1448701" y="579196"/>
                  <a:pt x="1444637" y="579234"/>
                </a:cubicBezTo>
                <a:cubicBezTo>
                  <a:pt x="1434369" y="579494"/>
                  <a:pt x="1425797" y="577833"/>
                  <a:pt x="1418919" y="574250"/>
                </a:cubicBezTo>
                <a:cubicBezTo>
                  <a:pt x="1412043" y="570667"/>
                  <a:pt x="1408118" y="563602"/>
                  <a:pt x="1407147" y="553056"/>
                </a:cubicBezTo>
                <a:lnTo>
                  <a:pt x="1406537" y="553056"/>
                </a:lnTo>
                <a:cubicBezTo>
                  <a:pt x="1401013" y="561320"/>
                  <a:pt x="1393621" y="568157"/>
                  <a:pt x="1384363" y="573568"/>
                </a:cubicBezTo>
                <a:cubicBezTo>
                  <a:pt x="1375105" y="578978"/>
                  <a:pt x="1365122" y="581781"/>
                  <a:pt x="1354416" y="581978"/>
                </a:cubicBezTo>
                <a:cubicBezTo>
                  <a:pt x="1335426" y="581750"/>
                  <a:pt x="1320855" y="575888"/>
                  <a:pt x="1310703" y="564390"/>
                </a:cubicBezTo>
                <a:cubicBezTo>
                  <a:pt x="1300551" y="552892"/>
                  <a:pt x="1295424" y="537122"/>
                  <a:pt x="1295323" y="517081"/>
                </a:cubicBezTo>
                <a:cubicBezTo>
                  <a:pt x="1295547" y="497538"/>
                  <a:pt x="1299634" y="480456"/>
                  <a:pt x="1307584" y="465833"/>
                </a:cubicBezTo>
                <a:cubicBezTo>
                  <a:pt x="1315535" y="451211"/>
                  <a:pt x="1326009" y="439824"/>
                  <a:pt x="1339005" y="431673"/>
                </a:cubicBezTo>
                <a:cubicBezTo>
                  <a:pt x="1352002" y="423522"/>
                  <a:pt x="1366182" y="419382"/>
                  <a:pt x="1381543" y="419253"/>
                </a:cubicBezTo>
                <a:cubicBezTo>
                  <a:pt x="1390160" y="419170"/>
                  <a:pt x="1398377" y="420857"/>
                  <a:pt x="1406194" y="424314"/>
                </a:cubicBezTo>
                <a:cubicBezTo>
                  <a:pt x="1414011" y="427771"/>
                  <a:pt x="1420018" y="433492"/>
                  <a:pt x="1424215" y="441477"/>
                </a:cubicBezTo>
                <a:lnTo>
                  <a:pt x="1424825" y="441477"/>
                </a:lnTo>
                <a:cubicBezTo>
                  <a:pt x="1424819" y="441370"/>
                  <a:pt x="1424908" y="440367"/>
                  <a:pt x="1425092" y="438471"/>
                </a:cubicBezTo>
                <a:cubicBezTo>
                  <a:pt x="1425276" y="436575"/>
                  <a:pt x="1425593" y="434431"/>
                  <a:pt x="1426044" y="432039"/>
                </a:cubicBezTo>
                <a:lnTo>
                  <a:pt x="1433969" y="390868"/>
                </a:lnTo>
                <a:lnTo>
                  <a:pt x="1409890" y="390868"/>
                </a:lnTo>
                <a:close/>
                <a:moveTo>
                  <a:pt x="225313" y="361950"/>
                </a:moveTo>
                <a:lnTo>
                  <a:pt x="287769" y="361950"/>
                </a:lnTo>
                <a:lnTo>
                  <a:pt x="256374" y="525317"/>
                </a:lnTo>
                <a:cubicBezTo>
                  <a:pt x="255911" y="527350"/>
                  <a:pt x="255543" y="529382"/>
                  <a:pt x="255270" y="531415"/>
                </a:cubicBezTo>
                <a:cubicBezTo>
                  <a:pt x="254996" y="533447"/>
                  <a:pt x="254857" y="535175"/>
                  <a:pt x="254850" y="536598"/>
                </a:cubicBezTo>
                <a:cubicBezTo>
                  <a:pt x="254901" y="541215"/>
                  <a:pt x="256095" y="544328"/>
                  <a:pt x="258432" y="545935"/>
                </a:cubicBezTo>
                <a:cubicBezTo>
                  <a:pt x="260769" y="547542"/>
                  <a:pt x="263944" y="548291"/>
                  <a:pt x="267957" y="548183"/>
                </a:cubicBezTo>
                <a:cubicBezTo>
                  <a:pt x="270116" y="548170"/>
                  <a:pt x="271818" y="548120"/>
                  <a:pt x="273062" y="548031"/>
                </a:cubicBezTo>
                <a:cubicBezTo>
                  <a:pt x="274307" y="547942"/>
                  <a:pt x="274942" y="547891"/>
                  <a:pt x="274967" y="547878"/>
                </a:cubicBezTo>
                <a:lnTo>
                  <a:pt x="268871" y="578626"/>
                </a:lnTo>
                <a:cubicBezTo>
                  <a:pt x="268751" y="578664"/>
                  <a:pt x="267392" y="578816"/>
                  <a:pt x="264795" y="579083"/>
                </a:cubicBezTo>
                <a:cubicBezTo>
                  <a:pt x="262197" y="579349"/>
                  <a:pt x="259086" y="579501"/>
                  <a:pt x="255460" y="579539"/>
                </a:cubicBezTo>
                <a:cubicBezTo>
                  <a:pt x="249112" y="579673"/>
                  <a:pt x="242860" y="578932"/>
                  <a:pt x="236704" y="577318"/>
                </a:cubicBezTo>
                <a:cubicBezTo>
                  <a:pt x="230548" y="575704"/>
                  <a:pt x="225424" y="572415"/>
                  <a:pt x="221332" y="567451"/>
                </a:cubicBezTo>
                <a:cubicBezTo>
                  <a:pt x="217240" y="562487"/>
                  <a:pt x="215116" y="555049"/>
                  <a:pt x="214960" y="545134"/>
                </a:cubicBezTo>
                <a:cubicBezTo>
                  <a:pt x="214960" y="542841"/>
                  <a:pt x="215112" y="540339"/>
                  <a:pt x="215416" y="537627"/>
                </a:cubicBezTo>
                <a:cubicBezTo>
                  <a:pt x="215721" y="534915"/>
                  <a:pt x="216178" y="532031"/>
                  <a:pt x="216787" y="528976"/>
                </a:cubicBezTo>
                <a:lnTo>
                  <a:pt x="243583" y="390868"/>
                </a:lnTo>
                <a:lnTo>
                  <a:pt x="219527" y="390868"/>
                </a:lnTo>
                <a:close/>
                <a:moveTo>
                  <a:pt x="42367" y="361950"/>
                </a:moveTo>
                <a:lnTo>
                  <a:pt x="142036" y="361950"/>
                </a:lnTo>
                <a:cubicBezTo>
                  <a:pt x="148279" y="361925"/>
                  <a:pt x="154158" y="362280"/>
                  <a:pt x="159676" y="363016"/>
                </a:cubicBezTo>
                <a:cubicBezTo>
                  <a:pt x="165193" y="363751"/>
                  <a:pt x="170386" y="365020"/>
                  <a:pt x="175253" y="366821"/>
                </a:cubicBezTo>
                <a:cubicBezTo>
                  <a:pt x="185188" y="370562"/>
                  <a:pt x="193257" y="377084"/>
                  <a:pt x="199462" y="386387"/>
                </a:cubicBezTo>
                <a:cubicBezTo>
                  <a:pt x="205667" y="395690"/>
                  <a:pt x="208864" y="407246"/>
                  <a:pt x="209054" y="421057"/>
                </a:cubicBezTo>
                <a:cubicBezTo>
                  <a:pt x="208851" y="437702"/>
                  <a:pt x="204385" y="452741"/>
                  <a:pt x="195655" y="466175"/>
                </a:cubicBezTo>
                <a:cubicBezTo>
                  <a:pt x="186924" y="479610"/>
                  <a:pt x="175148" y="489460"/>
                  <a:pt x="160324" y="495726"/>
                </a:cubicBezTo>
                <a:cubicBezTo>
                  <a:pt x="154819" y="497832"/>
                  <a:pt x="148990" y="499329"/>
                  <a:pt x="142836" y="500217"/>
                </a:cubicBezTo>
                <a:cubicBezTo>
                  <a:pt x="136683" y="501105"/>
                  <a:pt x="130321" y="501536"/>
                  <a:pt x="123748" y="501511"/>
                </a:cubicBezTo>
                <a:lnTo>
                  <a:pt x="81381" y="501511"/>
                </a:lnTo>
                <a:lnTo>
                  <a:pt x="71932" y="548488"/>
                </a:lnTo>
                <a:lnTo>
                  <a:pt x="98145" y="548488"/>
                </a:lnTo>
                <a:lnTo>
                  <a:pt x="92354" y="578320"/>
                </a:lnTo>
                <a:lnTo>
                  <a:pt x="304" y="578320"/>
                </a:lnTo>
                <a:lnTo>
                  <a:pt x="6096" y="548488"/>
                </a:lnTo>
                <a:lnTo>
                  <a:pt x="32004" y="548488"/>
                </a:lnTo>
                <a:lnTo>
                  <a:pt x="62788" y="392087"/>
                </a:lnTo>
                <a:lnTo>
                  <a:pt x="36576" y="392087"/>
                </a:lnTo>
                <a:close/>
                <a:moveTo>
                  <a:pt x="1680051" y="358293"/>
                </a:moveTo>
                <a:cubicBezTo>
                  <a:pt x="1689103" y="358215"/>
                  <a:pt x="1698859" y="359418"/>
                  <a:pt x="1709321" y="361901"/>
                </a:cubicBezTo>
                <a:cubicBezTo>
                  <a:pt x="1719783" y="364384"/>
                  <a:pt x="1728433" y="368610"/>
                  <a:pt x="1735272" y="374578"/>
                </a:cubicBezTo>
                <a:cubicBezTo>
                  <a:pt x="1742112" y="380547"/>
                  <a:pt x="1744623" y="388721"/>
                  <a:pt x="1742808" y="399100"/>
                </a:cubicBezTo>
                <a:lnTo>
                  <a:pt x="1737931" y="424709"/>
                </a:lnTo>
                <a:lnTo>
                  <a:pt x="1701381" y="424709"/>
                </a:lnTo>
                <a:lnTo>
                  <a:pt x="1704425" y="409770"/>
                </a:lnTo>
                <a:cubicBezTo>
                  <a:pt x="1705301" y="403482"/>
                  <a:pt x="1702560" y="399138"/>
                  <a:pt x="1696201" y="396737"/>
                </a:cubicBezTo>
                <a:cubicBezTo>
                  <a:pt x="1689842" y="394336"/>
                  <a:pt x="1682832" y="393192"/>
                  <a:pt x="1675171" y="393306"/>
                </a:cubicBezTo>
                <a:cubicBezTo>
                  <a:pt x="1663631" y="393357"/>
                  <a:pt x="1654150" y="395847"/>
                  <a:pt x="1646727" y="400776"/>
                </a:cubicBezTo>
                <a:cubicBezTo>
                  <a:pt x="1639305" y="405705"/>
                  <a:pt x="1635467" y="412768"/>
                  <a:pt x="1635213" y="421965"/>
                </a:cubicBezTo>
                <a:cubicBezTo>
                  <a:pt x="1635699" y="431215"/>
                  <a:pt x="1640557" y="438172"/>
                  <a:pt x="1649787" y="442835"/>
                </a:cubicBezTo>
                <a:cubicBezTo>
                  <a:pt x="1659016" y="447498"/>
                  <a:pt x="1669703" y="451987"/>
                  <a:pt x="1681848" y="456302"/>
                </a:cubicBezTo>
                <a:cubicBezTo>
                  <a:pt x="1693992" y="460617"/>
                  <a:pt x="1704679" y="466878"/>
                  <a:pt x="1713909" y="475085"/>
                </a:cubicBezTo>
                <a:cubicBezTo>
                  <a:pt x="1723139" y="483292"/>
                  <a:pt x="1727996" y="495565"/>
                  <a:pt x="1728482" y="511903"/>
                </a:cubicBezTo>
                <a:cubicBezTo>
                  <a:pt x="1728268" y="526873"/>
                  <a:pt x="1724162" y="539567"/>
                  <a:pt x="1716163" y="549983"/>
                </a:cubicBezTo>
                <a:cubicBezTo>
                  <a:pt x="1708164" y="560400"/>
                  <a:pt x="1697556" y="568328"/>
                  <a:pt x="1684338" y="573767"/>
                </a:cubicBezTo>
                <a:cubicBezTo>
                  <a:pt x="1671120" y="579205"/>
                  <a:pt x="1656575" y="581942"/>
                  <a:pt x="1640703" y="581978"/>
                </a:cubicBezTo>
                <a:cubicBezTo>
                  <a:pt x="1630512" y="582062"/>
                  <a:pt x="1619688" y="580506"/>
                  <a:pt x="1608231" y="577308"/>
                </a:cubicBezTo>
                <a:cubicBezTo>
                  <a:pt x="1596774" y="574111"/>
                  <a:pt x="1587349" y="568764"/>
                  <a:pt x="1579953" y="561267"/>
                </a:cubicBezTo>
                <a:cubicBezTo>
                  <a:pt x="1572559" y="553771"/>
                  <a:pt x="1569859" y="543617"/>
                  <a:pt x="1571853" y="530805"/>
                </a:cubicBezTo>
                <a:lnTo>
                  <a:pt x="1576120" y="508245"/>
                </a:lnTo>
                <a:lnTo>
                  <a:pt x="1612375" y="508245"/>
                </a:lnTo>
                <a:lnTo>
                  <a:pt x="1609025" y="524403"/>
                </a:lnTo>
                <a:cubicBezTo>
                  <a:pt x="1607980" y="530056"/>
                  <a:pt x="1609224" y="534535"/>
                  <a:pt x="1612759" y="537840"/>
                </a:cubicBezTo>
                <a:cubicBezTo>
                  <a:pt x="1616293" y="541145"/>
                  <a:pt x="1621080" y="543501"/>
                  <a:pt x="1627121" y="544909"/>
                </a:cubicBezTo>
                <a:cubicBezTo>
                  <a:pt x="1633161" y="546316"/>
                  <a:pt x="1639417" y="547001"/>
                  <a:pt x="1645889" y="546964"/>
                </a:cubicBezTo>
                <a:cubicBezTo>
                  <a:pt x="1659119" y="546735"/>
                  <a:pt x="1669413" y="543534"/>
                  <a:pt x="1676772" y="537360"/>
                </a:cubicBezTo>
                <a:cubicBezTo>
                  <a:pt x="1684131" y="531187"/>
                  <a:pt x="1687867" y="523412"/>
                  <a:pt x="1687982" y="514037"/>
                </a:cubicBezTo>
                <a:cubicBezTo>
                  <a:pt x="1687496" y="504774"/>
                  <a:pt x="1682638" y="497748"/>
                  <a:pt x="1673409" y="492958"/>
                </a:cubicBezTo>
                <a:cubicBezTo>
                  <a:pt x="1664179" y="488168"/>
                  <a:pt x="1653492" y="483571"/>
                  <a:pt x="1641347" y="479167"/>
                </a:cubicBezTo>
                <a:cubicBezTo>
                  <a:pt x="1629203" y="474763"/>
                  <a:pt x="1618516" y="468509"/>
                  <a:pt x="1609286" y="460403"/>
                </a:cubicBezTo>
                <a:cubicBezTo>
                  <a:pt x="1600056" y="452298"/>
                  <a:pt x="1595199" y="440298"/>
                  <a:pt x="1594713" y="424404"/>
                </a:cubicBezTo>
                <a:cubicBezTo>
                  <a:pt x="1594942" y="409581"/>
                  <a:pt x="1599018" y="397275"/>
                  <a:pt x="1606941" y="387489"/>
                </a:cubicBezTo>
                <a:cubicBezTo>
                  <a:pt x="1614865" y="377702"/>
                  <a:pt x="1625262" y="370388"/>
                  <a:pt x="1638134" y="365545"/>
                </a:cubicBezTo>
                <a:cubicBezTo>
                  <a:pt x="1651005" y="360702"/>
                  <a:pt x="1664978" y="358285"/>
                  <a:pt x="1680051" y="358293"/>
                </a:cubicBezTo>
                <a:close/>
                <a:moveTo>
                  <a:pt x="2888354" y="143828"/>
                </a:moveTo>
                <a:cubicBezTo>
                  <a:pt x="2882059" y="143700"/>
                  <a:pt x="2874352" y="144295"/>
                  <a:pt x="2865233" y="145613"/>
                </a:cubicBezTo>
                <a:cubicBezTo>
                  <a:pt x="2856114" y="146931"/>
                  <a:pt x="2847978" y="149740"/>
                  <a:pt x="2840825" y="154041"/>
                </a:cubicBezTo>
                <a:cubicBezTo>
                  <a:pt x="2833671" y="158341"/>
                  <a:pt x="2829895" y="164902"/>
                  <a:pt x="2829496" y="173722"/>
                </a:cubicBezTo>
                <a:cubicBezTo>
                  <a:pt x="2829458" y="178997"/>
                  <a:pt x="2830983" y="183242"/>
                  <a:pt x="2834070" y="186458"/>
                </a:cubicBezTo>
                <a:cubicBezTo>
                  <a:pt x="2837158" y="189673"/>
                  <a:pt x="2842037" y="191326"/>
                  <a:pt x="2848708" y="191415"/>
                </a:cubicBezTo>
                <a:cubicBezTo>
                  <a:pt x="2855800" y="191238"/>
                  <a:pt x="2862456" y="188948"/>
                  <a:pt x="2868678" y="184545"/>
                </a:cubicBezTo>
                <a:cubicBezTo>
                  <a:pt x="2874899" y="180143"/>
                  <a:pt x="2880223" y="174690"/>
                  <a:pt x="2884649" y="168186"/>
                </a:cubicBezTo>
                <a:cubicBezTo>
                  <a:pt x="2889075" y="161682"/>
                  <a:pt x="2892139" y="155189"/>
                  <a:pt x="2893843" y="148708"/>
                </a:cubicBezTo>
                <a:lnTo>
                  <a:pt x="2895063" y="143828"/>
                </a:lnTo>
                <a:close/>
                <a:moveTo>
                  <a:pt x="2097779" y="143828"/>
                </a:moveTo>
                <a:cubicBezTo>
                  <a:pt x="2091484" y="143700"/>
                  <a:pt x="2083777" y="144295"/>
                  <a:pt x="2074658" y="145613"/>
                </a:cubicBezTo>
                <a:cubicBezTo>
                  <a:pt x="2065539" y="146931"/>
                  <a:pt x="2057403" y="149740"/>
                  <a:pt x="2050249" y="154041"/>
                </a:cubicBezTo>
                <a:cubicBezTo>
                  <a:pt x="2043096" y="158341"/>
                  <a:pt x="2039320" y="164902"/>
                  <a:pt x="2038921" y="173722"/>
                </a:cubicBezTo>
                <a:cubicBezTo>
                  <a:pt x="2038883" y="178997"/>
                  <a:pt x="2040407" y="183242"/>
                  <a:pt x="2043495" y="186458"/>
                </a:cubicBezTo>
                <a:cubicBezTo>
                  <a:pt x="2046583" y="189673"/>
                  <a:pt x="2051463" y="191326"/>
                  <a:pt x="2058133" y="191415"/>
                </a:cubicBezTo>
                <a:cubicBezTo>
                  <a:pt x="2065225" y="191238"/>
                  <a:pt x="2071881" y="188948"/>
                  <a:pt x="2078103" y="184545"/>
                </a:cubicBezTo>
                <a:cubicBezTo>
                  <a:pt x="2084325" y="180143"/>
                  <a:pt x="2089648" y="174690"/>
                  <a:pt x="2094074" y="168186"/>
                </a:cubicBezTo>
                <a:cubicBezTo>
                  <a:pt x="2098500" y="161682"/>
                  <a:pt x="2101564" y="155189"/>
                  <a:pt x="2103268" y="148708"/>
                </a:cubicBezTo>
                <a:lnTo>
                  <a:pt x="2104488" y="143828"/>
                </a:lnTo>
                <a:close/>
                <a:moveTo>
                  <a:pt x="546887" y="90488"/>
                </a:moveTo>
                <a:cubicBezTo>
                  <a:pt x="533749" y="90951"/>
                  <a:pt x="522306" y="97037"/>
                  <a:pt x="512559" y="108745"/>
                </a:cubicBezTo>
                <a:cubicBezTo>
                  <a:pt x="502812" y="120452"/>
                  <a:pt x="497693" y="134999"/>
                  <a:pt x="497205" y="152386"/>
                </a:cubicBezTo>
                <a:cubicBezTo>
                  <a:pt x="497160" y="162252"/>
                  <a:pt x="499611" y="170497"/>
                  <a:pt x="504558" y="177123"/>
                </a:cubicBezTo>
                <a:cubicBezTo>
                  <a:pt x="509504" y="183749"/>
                  <a:pt x="517213" y="187192"/>
                  <a:pt x="527685" y="187452"/>
                </a:cubicBezTo>
                <a:cubicBezTo>
                  <a:pt x="535690" y="187411"/>
                  <a:pt x="543487" y="184953"/>
                  <a:pt x="551075" y="180078"/>
                </a:cubicBezTo>
                <a:cubicBezTo>
                  <a:pt x="558663" y="175203"/>
                  <a:pt x="564947" y="168159"/>
                  <a:pt x="569928" y="158948"/>
                </a:cubicBezTo>
                <a:cubicBezTo>
                  <a:pt x="574908" y="149736"/>
                  <a:pt x="577489" y="138605"/>
                  <a:pt x="577672" y="125553"/>
                </a:cubicBezTo>
                <a:cubicBezTo>
                  <a:pt x="577608" y="114620"/>
                  <a:pt x="574916" y="106070"/>
                  <a:pt x="569595" y="99902"/>
                </a:cubicBezTo>
                <a:cubicBezTo>
                  <a:pt x="564273" y="93734"/>
                  <a:pt x="556704" y="90596"/>
                  <a:pt x="546887" y="90488"/>
                </a:cubicBezTo>
                <a:close/>
                <a:moveTo>
                  <a:pt x="2495306" y="90183"/>
                </a:moveTo>
                <a:cubicBezTo>
                  <a:pt x="2485874" y="90281"/>
                  <a:pt x="2476888" y="92863"/>
                  <a:pt x="2468348" y="97930"/>
                </a:cubicBezTo>
                <a:cubicBezTo>
                  <a:pt x="2459809" y="102997"/>
                  <a:pt x="2452810" y="109961"/>
                  <a:pt x="2447353" y="118823"/>
                </a:cubicBezTo>
                <a:cubicBezTo>
                  <a:pt x="2441897" y="127684"/>
                  <a:pt x="2439077" y="137856"/>
                  <a:pt x="2438895" y="149337"/>
                </a:cubicBezTo>
                <a:cubicBezTo>
                  <a:pt x="2439085" y="161051"/>
                  <a:pt x="2442592" y="170250"/>
                  <a:pt x="2449415" y="176932"/>
                </a:cubicBezTo>
                <a:cubicBezTo>
                  <a:pt x="2456237" y="183615"/>
                  <a:pt x="2465233" y="187020"/>
                  <a:pt x="2476401" y="187147"/>
                </a:cubicBezTo>
                <a:cubicBezTo>
                  <a:pt x="2485833" y="187059"/>
                  <a:pt x="2494818" y="184525"/>
                  <a:pt x="2503358" y="179547"/>
                </a:cubicBezTo>
                <a:cubicBezTo>
                  <a:pt x="2511898" y="174568"/>
                  <a:pt x="2518895" y="167676"/>
                  <a:pt x="2524352" y="158869"/>
                </a:cubicBezTo>
                <a:cubicBezTo>
                  <a:pt x="2529809" y="150062"/>
                  <a:pt x="2532629" y="139871"/>
                  <a:pt x="2532811" y="128298"/>
                </a:cubicBezTo>
                <a:cubicBezTo>
                  <a:pt x="2532621" y="116704"/>
                  <a:pt x="2529114" y="107493"/>
                  <a:pt x="2522291" y="100664"/>
                </a:cubicBezTo>
                <a:cubicBezTo>
                  <a:pt x="2515469" y="93835"/>
                  <a:pt x="2506473" y="90342"/>
                  <a:pt x="2495306" y="90183"/>
                </a:cubicBezTo>
                <a:close/>
                <a:moveTo>
                  <a:pt x="1298587" y="87135"/>
                </a:moveTo>
                <a:cubicBezTo>
                  <a:pt x="1288682" y="87262"/>
                  <a:pt x="1279826" y="90364"/>
                  <a:pt x="1272018" y="96442"/>
                </a:cubicBezTo>
                <a:cubicBezTo>
                  <a:pt x="1264210" y="102519"/>
                  <a:pt x="1258327" y="110809"/>
                  <a:pt x="1254369" y="121311"/>
                </a:cubicBezTo>
                <a:lnTo>
                  <a:pt x="1322678" y="121311"/>
                </a:lnTo>
                <a:cubicBezTo>
                  <a:pt x="1322704" y="121183"/>
                  <a:pt x="1322805" y="120217"/>
                  <a:pt x="1322983" y="118412"/>
                </a:cubicBezTo>
                <a:cubicBezTo>
                  <a:pt x="1323161" y="116606"/>
                  <a:pt x="1323263" y="114725"/>
                  <a:pt x="1323289" y="112767"/>
                </a:cubicBezTo>
                <a:cubicBezTo>
                  <a:pt x="1323193" y="104623"/>
                  <a:pt x="1320944" y="98330"/>
                  <a:pt x="1316541" y="93886"/>
                </a:cubicBezTo>
                <a:cubicBezTo>
                  <a:pt x="1312138" y="89442"/>
                  <a:pt x="1306154" y="87192"/>
                  <a:pt x="1298587" y="87135"/>
                </a:cubicBezTo>
                <a:close/>
                <a:moveTo>
                  <a:pt x="822337" y="87135"/>
                </a:moveTo>
                <a:cubicBezTo>
                  <a:pt x="812433" y="87262"/>
                  <a:pt x="803576" y="90364"/>
                  <a:pt x="795768" y="96442"/>
                </a:cubicBezTo>
                <a:cubicBezTo>
                  <a:pt x="787960" y="102519"/>
                  <a:pt x="782077" y="110809"/>
                  <a:pt x="778119" y="121311"/>
                </a:cubicBezTo>
                <a:lnTo>
                  <a:pt x="846428" y="121311"/>
                </a:lnTo>
                <a:cubicBezTo>
                  <a:pt x="846454" y="121183"/>
                  <a:pt x="846556" y="120217"/>
                  <a:pt x="846734" y="118412"/>
                </a:cubicBezTo>
                <a:cubicBezTo>
                  <a:pt x="846912" y="116606"/>
                  <a:pt x="847013" y="114725"/>
                  <a:pt x="847039" y="112767"/>
                </a:cubicBezTo>
                <a:cubicBezTo>
                  <a:pt x="846943" y="104623"/>
                  <a:pt x="844694" y="98330"/>
                  <a:pt x="840291" y="93886"/>
                </a:cubicBezTo>
                <a:cubicBezTo>
                  <a:pt x="835889" y="89442"/>
                  <a:pt x="829904" y="87192"/>
                  <a:pt x="822337" y="87135"/>
                </a:cubicBezTo>
                <a:close/>
                <a:moveTo>
                  <a:pt x="2308555" y="60960"/>
                </a:moveTo>
                <a:lnTo>
                  <a:pt x="2371000" y="60960"/>
                </a:lnTo>
                <a:lnTo>
                  <a:pt x="2350579" y="166108"/>
                </a:lnTo>
                <a:cubicBezTo>
                  <a:pt x="2350261" y="167664"/>
                  <a:pt x="2349982" y="169278"/>
                  <a:pt x="2349741" y="170948"/>
                </a:cubicBezTo>
                <a:cubicBezTo>
                  <a:pt x="2349499" y="172619"/>
                  <a:pt x="2349372" y="174156"/>
                  <a:pt x="2349360" y="175560"/>
                </a:cubicBezTo>
                <a:cubicBezTo>
                  <a:pt x="2349410" y="180216"/>
                  <a:pt x="2350604" y="183482"/>
                  <a:pt x="2352941" y="185356"/>
                </a:cubicBezTo>
                <a:cubicBezTo>
                  <a:pt x="2355277" y="187230"/>
                  <a:pt x="2358453" y="188132"/>
                  <a:pt x="2362466" y="188062"/>
                </a:cubicBezTo>
                <a:cubicBezTo>
                  <a:pt x="2364345" y="188036"/>
                  <a:pt x="2365920" y="187935"/>
                  <a:pt x="2367190" y="187757"/>
                </a:cubicBezTo>
                <a:cubicBezTo>
                  <a:pt x="2368460" y="187579"/>
                  <a:pt x="2369121" y="187477"/>
                  <a:pt x="2369171" y="187452"/>
                </a:cubicBezTo>
                <a:lnTo>
                  <a:pt x="2363685" y="216371"/>
                </a:lnTo>
                <a:cubicBezTo>
                  <a:pt x="2363533" y="216409"/>
                  <a:pt x="2362085" y="216561"/>
                  <a:pt x="2359341" y="216828"/>
                </a:cubicBezTo>
                <a:cubicBezTo>
                  <a:pt x="2356599" y="217094"/>
                  <a:pt x="2353474" y="217246"/>
                  <a:pt x="2349969" y="217284"/>
                </a:cubicBezTo>
                <a:cubicBezTo>
                  <a:pt x="2343621" y="217439"/>
                  <a:pt x="2337369" y="216860"/>
                  <a:pt x="2331213" y="215548"/>
                </a:cubicBezTo>
                <a:cubicBezTo>
                  <a:pt x="2325057" y="214236"/>
                  <a:pt x="2319933" y="211267"/>
                  <a:pt x="2315841" y="206640"/>
                </a:cubicBezTo>
                <a:cubicBezTo>
                  <a:pt x="2311749" y="202013"/>
                  <a:pt x="2309625" y="194804"/>
                  <a:pt x="2309469" y="185013"/>
                </a:cubicBezTo>
                <a:cubicBezTo>
                  <a:pt x="2309469" y="182865"/>
                  <a:pt x="2309621" y="180452"/>
                  <a:pt x="2309926" y="177771"/>
                </a:cubicBezTo>
                <a:cubicBezTo>
                  <a:pt x="2310230" y="175090"/>
                  <a:pt x="2310687" y="172219"/>
                  <a:pt x="2311296" y="169157"/>
                </a:cubicBezTo>
                <a:lnTo>
                  <a:pt x="2326826" y="89878"/>
                </a:lnTo>
                <a:lnTo>
                  <a:pt x="2302763" y="89878"/>
                </a:lnTo>
                <a:close/>
                <a:moveTo>
                  <a:pt x="2884084" y="57303"/>
                </a:moveTo>
                <a:cubicBezTo>
                  <a:pt x="2893408" y="57233"/>
                  <a:pt x="2902290" y="58658"/>
                  <a:pt x="2910729" y="61577"/>
                </a:cubicBezTo>
                <a:cubicBezTo>
                  <a:pt x="2919169" y="64497"/>
                  <a:pt x="2926084" y="69329"/>
                  <a:pt x="2931476" y="76075"/>
                </a:cubicBezTo>
                <a:cubicBezTo>
                  <a:pt x="2936867" y="82821"/>
                  <a:pt x="2939653" y="91898"/>
                  <a:pt x="2939833" y="103307"/>
                </a:cubicBezTo>
                <a:cubicBezTo>
                  <a:pt x="2939676" y="109618"/>
                  <a:pt x="2938570" y="117534"/>
                  <a:pt x="2936518" y="127056"/>
                </a:cubicBezTo>
                <a:cubicBezTo>
                  <a:pt x="2934465" y="136578"/>
                  <a:pt x="2932413" y="145845"/>
                  <a:pt x="2930360" y="154858"/>
                </a:cubicBezTo>
                <a:cubicBezTo>
                  <a:pt x="2928307" y="163871"/>
                  <a:pt x="2927202" y="170770"/>
                  <a:pt x="2927045" y="175554"/>
                </a:cubicBezTo>
                <a:cubicBezTo>
                  <a:pt x="2927095" y="180213"/>
                  <a:pt x="2928288" y="183479"/>
                  <a:pt x="2930623" y="185354"/>
                </a:cubicBezTo>
                <a:cubicBezTo>
                  <a:pt x="2932957" y="187229"/>
                  <a:pt x="2936129" y="188132"/>
                  <a:pt x="2940138" y="188062"/>
                </a:cubicBezTo>
                <a:cubicBezTo>
                  <a:pt x="2942018" y="188036"/>
                  <a:pt x="2943593" y="187935"/>
                  <a:pt x="2944863" y="187757"/>
                </a:cubicBezTo>
                <a:cubicBezTo>
                  <a:pt x="2946133" y="187579"/>
                  <a:pt x="2946793" y="187477"/>
                  <a:pt x="2946844" y="187452"/>
                </a:cubicBezTo>
                <a:lnTo>
                  <a:pt x="2941357" y="216371"/>
                </a:lnTo>
                <a:cubicBezTo>
                  <a:pt x="2941389" y="216409"/>
                  <a:pt x="2940107" y="216561"/>
                  <a:pt x="2937513" y="216828"/>
                </a:cubicBezTo>
                <a:cubicBezTo>
                  <a:pt x="2934917" y="217094"/>
                  <a:pt x="2930819" y="217246"/>
                  <a:pt x="2925217" y="217284"/>
                </a:cubicBezTo>
                <a:cubicBezTo>
                  <a:pt x="2916399" y="217544"/>
                  <a:pt x="2908531" y="215883"/>
                  <a:pt x="2901611" y="212300"/>
                </a:cubicBezTo>
                <a:cubicBezTo>
                  <a:pt x="2894691" y="208718"/>
                  <a:pt x="2890476" y="201654"/>
                  <a:pt x="2888964" y="191109"/>
                </a:cubicBezTo>
                <a:lnTo>
                  <a:pt x="2888354" y="191109"/>
                </a:lnTo>
                <a:cubicBezTo>
                  <a:pt x="2888419" y="191467"/>
                  <a:pt x="2886390" y="193966"/>
                  <a:pt x="2882266" y="198607"/>
                </a:cubicBezTo>
                <a:cubicBezTo>
                  <a:pt x="2878141" y="203248"/>
                  <a:pt x="2872136" y="207889"/>
                  <a:pt x="2864250" y="212530"/>
                </a:cubicBezTo>
                <a:cubicBezTo>
                  <a:pt x="2856365" y="217172"/>
                  <a:pt x="2846813" y="219671"/>
                  <a:pt x="2835595" y="220028"/>
                </a:cubicBezTo>
                <a:cubicBezTo>
                  <a:pt x="2823347" y="220022"/>
                  <a:pt x="2812966" y="216685"/>
                  <a:pt x="2804452" y="210018"/>
                </a:cubicBezTo>
                <a:cubicBezTo>
                  <a:pt x="2795938" y="203350"/>
                  <a:pt x="2791497" y="193387"/>
                  <a:pt x="2791129" y="180128"/>
                </a:cubicBezTo>
                <a:cubicBezTo>
                  <a:pt x="2791344" y="168372"/>
                  <a:pt x="2794780" y="158616"/>
                  <a:pt x="2801437" y="150859"/>
                </a:cubicBezTo>
                <a:cubicBezTo>
                  <a:pt x="2808093" y="143102"/>
                  <a:pt x="2816681" y="136996"/>
                  <a:pt x="2827200" y="132541"/>
                </a:cubicBezTo>
                <a:cubicBezTo>
                  <a:pt x="2837719" y="128086"/>
                  <a:pt x="2848880" y="124934"/>
                  <a:pt x="2860683" y="123084"/>
                </a:cubicBezTo>
                <a:cubicBezTo>
                  <a:pt x="2872485" y="121234"/>
                  <a:pt x="2883641" y="120338"/>
                  <a:pt x="2894148" y="120396"/>
                </a:cubicBezTo>
                <a:lnTo>
                  <a:pt x="2899637" y="120396"/>
                </a:lnTo>
                <a:cubicBezTo>
                  <a:pt x="2899713" y="120129"/>
                  <a:pt x="2900018" y="118527"/>
                  <a:pt x="2900552" y="115590"/>
                </a:cubicBezTo>
                <a:cubicBezTo>
                  <a:pt x="2901085" y="112653"/>
                  <a:pt x="2901391" y="109982"/>
                  <a:pt x="2901467" y="107579"/>
                </a:cubicBezTo>
                <a:cubicBezTo>
                  <a:pt x="2901448" y="101438"/>
                  <a:pt x="2899351" y="96708"/>
                  <a:pt x="2895177" y="93389"/>
                </a:cubicBezTo>
                <a:cubicBezTo>
                  <a:pt x="2891003" y="90071"/>
                  <a:pt x="2884866" y="88392"/>
                  <a:pt x="2876765" y="88354"/>
                </a:cubicBezTo>
                <a:cubicBezTo>
                  <a:pt x="2868992" y="88531"/>
                  <a:pt x="2861598" y="89771"/>
                  <a:pt x="2854582" y="92072"/>
                </a:cubicBezTo>
                <a:cubicBezTo>
                  <a:pt x="2847566" y="94374"/>
                  <a:pt x="2841821" y="96676"/>
                  <a:pt x="2837346" y="98978"/>
                </a:cubicBezTo>
                <a:cubicBezTo>
                  <a:pt x="2832871" y="101280"/>
                  <a:pt x="2830559" y="102520"/>
                  <a:pt x="2830411" y="102697"/>
                </a:cubicBezTo>
                <a:lnTo>
                  <a:pt x="2821579" y="74046"/>
                </a:lnTo>
                <a:cubicBezTo>
                  <a:pt x="2821729" y="73839"/>
                  <a:pt x="2824646" y="72392"/>
                  <a:pt x="2830329" y="69705"/>
                </a:cubicBezTo>
                <a:cubicBezTo>
                  <a:pt x="2836013" y="67018"/>
                  <a:pt x="2843559" y="64331"/>
                  <a:pt x="2852970" y="61643"/>
                </a:cubicBezTo>
                <a:cubicBezTo>
                  <a:pt x="2862381" y="58956"/>
                  <a:pt x="2872752" y="57509"/>
                  <a:pt x="2884084" y="57303"/>
                </a:cubicBezTo>
                <a:close/>
                <a:moveTo>
                  <a:pt x="2721787" y="57303"/>
                </a:moveTo>
                <a:cubicBezTo>
                  <a:pt x="2735060" y="57321"/>
                  <a:pt x="2745592" y="60861"/>
                  <a:pt x="2753383" y="67922"/>
                </a:cubicBezTo>
                <a:cubicBezTo>
                  <a:pt x="2761173" y="74983"/>
                  <a:pt x="2765158" y="85451"/>
                  <a:pt x="2765335" y="99327"/>
                </a:cubicBezTo>
                <a:cubicBezTo>
                  <a:pt x="2765181" y="106081"/>
                  <a:pt x="2764102" y="114586"/>
                  <a:pt x="2762098" y="124841"/>
                </a:cubicBezTo>
                <a:cubicBezTo>
                  <a:pt x="2760094" y="135096"/>
                  <a:pt x="2758089" y="144980"/>
                  <a:pt x="2756084" y="154494"/>
                </a:cubicBezTo>
                <a:cubicBezTo>
                  <a:pt x="2754078" y="164008"/>
                  <a:pt x="2752997" y="171030"/>
                  <a:pt x="2752839" y="175560"/>
                </a:cubicBezTo>
                <a:cubicBezTo>
                  <a:pt x="2752889" y="180350"/>
                  <a:pt x="2754083" y="183653"/>
                  <a:pt x="2756420" y="185470"/>
                </a:cubicBezTo>
                <a:cubicBezTo>
                  <a:pt x="2758757" y="187287"/>
                  <a:pt x="2761931" y="188151"/>
                  <a:pt x="2765945" y="188062"/>
                </a:cubicBezTo>
                <a:cubicBezTo>
                  <a:pt x="2767825" y="188036"/>
                  <a:pt x="2769399" y="187935"/>
                  <a:pt x="2770669" y="187757"/>
                </a:cubicBezTo>
                <a:cubicBezTo>
                  <a:pt x="2771939" y="187579"/>
                  <a:pt x="2772600" y="187477"/>
                  <a:pt x="2772651" y="187452"/>
                </a:cubicBezTo>
                <a:lnTo>
                  <a:pt x="2767164" y="216371"/>
                </a:lnTo>
                <a:cubicBezTo>
                  <a:pt x="2767126" y="216409"/>
                  <a:pt x="2765755" y="216561"/>
                  <a:pt x="2763049" y="216828"/>
                </a:cubicBezTo>
                <a:cubicBezTo>
                  <a:pt x="2760345" y="217094"/>
                  <a:pt x="2756535" y="217246"/>
                  <a:pt x="2751621" y="217284"/>
                </a:cubicBezTo>
                <a:cubicBezTo>
                  <a:pt x="2746066" y="217431"/>
                  <a:pt x="2740359" y="216833"/>
                  <a:pt x="2734501" y="215492"/>
                </a:cubicBezTo>
                <a:cubicBezTo>
                  <a:pt x="2728641" y="214150"/>
                  <a:pt x="2723679" y="211184"/>
                  <a:pt x="2719613" y="206595"/>
                </a:cubicBezTo>
                <a:cubicBezTo>
                  <a:pt x="2715548" y="202006"/>
                  <a:pt x="2713427" y="194913"/>
                  <a:pt x="2713253" y="185317"/>
                </a:cubicBezTo>
                <a:cubicBezTo>
                  <a:pt x="2713399" y="179569"/>
                  <a:pt x="2714426" y="171788"/>
                  <a:pt x="2716332" y="161974"/>
                </a:cubicBezTo>
                <a:cubicBezTo>
                  <a:pt x="2718238" y="152160"/>
                  <a:pt x="2720145" y="142481"/>
                  <a:pt x="2722053" y="132937"/>
                </a:cubicBezTo>
                <a:cubicBezTo>
                  <a:pt x="2723961" y="123393"/>
                  <a:pt x="2724990" y="116152"/>
                  <a:pt x="2725140" y="111214"/>
                </a:cubicBezTo>
                <a:cubicBezTo>
                  <a:pt x="2725191" y="105372"/>
                  <a:pt x="2723641" y="100825"/>
                  <a:pt x="2720492" y="97574"/>
                </a:cubicBezTo>
                <a:cubicBezTo>
                  <a:pt x="2717342" y="94323"/>
                  <a:pt x="2712287" y="92672"/>
                  <a:pt x="2705328" y="92621"/>
                </a:cubicBezTo>
                <a:cubicBezTo>
                  <a:pt x="2691663" y="93085"/>
                  <a:pt x="2679902" y="98635"/>
                  <a:pt x="2670047" y="109271"/>
                </a:cubicBezTo>
                <a:cubicBezTo>
                  <a:pt x="2660192" y="119907"/>
                  <a:pt x="2653766" y="132848"/>
                  <a:pt x="2650769" y="148095"/>
                </a:cubicBezTo>
                <a:lnTo>
                  <a:pt x="2637357" y="216370"/>
                </a:lnTo>
                <a:lnTo>
                  <a:pt x="2598648" y="216370"/>
                </a:lnTo>
                <a:lnTo>
                  <a:pt x="2622117" y="96584"/>
                </a:lnTo>
                <a:cubicBezTo>
                  <a:pt x="2622441" y="94571"/>
                  <a:pt x="2622175" y="92958"/>
                  <a:pt x="2621317" y="91745"/>
                </a:cubicBezTo>
                <a:cubicBezTo>
                  <a:pt x="2620460" y="90532"/>
                  <a:pt x="2618898" y="89910"/>
                  <a:pt x="2616631" y="89878"/>
                </a:cubicBezTo>
                <a:lnTo>
                  <a:pt x="2599257" y="89878"/>
                </a:lnTo>
                <a:lnTo>
                  <a:pt x="2604744" y="60960"/>
                </a:lnTo>
                <a:lnTo>
                  <a:pt x="2645587" y="60960"/>
                </a:lnTo>
                <a:cubicBezTo>
                  <a:pt x="2651645" y="60979"/>
                  <a:pt x="2656065" y="62159"/>
                  <a:pt x="2658846" y="64499"/>
                </a:cubicBezTo>
                <a:cubicBezTo>
                  <a:pt x="2661627" y="66839"/>
                  <a:pt x="2662999" y="70225"/>
                  <a:pt x="2662961" y="74658"/>
                </a:cubicBezTo>
                <a:cubicBezTo>
                  <a:pt x="2662942" y="76541"/>
                  <a:pt x="2662599" y="79243"/>
                  <a:pt x="2661932" y="82763"/>
                </a:cubicBezTo>
                <a:cubicBezTo>
                  <a:pt x="2661265" y="86283"/>
                  <a:pt x="2660389" y="89366"/>
                  <a:pt x="2659303" y="92012"/>
                </a:cubicBezTo>
                <a:lnTo>
                  <a:pt x="2659913" y="92012"/>
                </a:lnTo>
                <a:cubicBezTo>
                  <a:pt x="2660840" y="89763"/>
                  <a:pt x="2663794" y="85906"/>
                  <a:pt x="2668775" y="80442"/>
                </a:cubicBezTo>
                <a:cubicBezTo>
                  <a:pt x="2673755" y="74979"/>
                  <a:pt x="2680682" y="69837"/>
                  <a:pt x="2689557" y="65016"/>
                </a:cubicBezTo>
                <a:cubicBezTo>
                  <a:pt x="2698433" y="60195"/>
                  <a:pt x="2709175" y="57624"/>
                  <a:pt x="2721787" y="57303"/>
                </a:cubicBezTo>
                <a:close/>
                <a:moveTo>
                  <a:pt x="2498355" y="57303"/>
                </a:moveTo>
                <a:cubicBezTo>
                  <a:pt x="2520232" y="57606"/>
                  <a:pt x="2537894" y="63925"/>
                  <a:pt x="2551342" y="76261"/>
                </a:cubicBezTo>
                <a:cubicBezTo>
                  <a:pt x="2564789" y="88597"/>
                  <a:pt x="2571706" y="105129"/>
                  <a:pt x="2572092" y="125858"/>
                </a:cubicBezTo>
                <a:cubicBezTo>
                  <a:pt x="2571811" y="144204"/>
                  <a:pt x="2567027" y="160428"/>
                  <a:pt x="2557741" y="174531"/>
                </a:cubicBezTo>
                <a:cubicBezTo>
                  <a:pt x="2548455" y="188634"/>
                  <a:pt x="2536357" y="199704"/>
                  <a:pt x="2521447" y="207742"/>
                </a:cubicBezTo>
                <a:cubicBezTo>
                  <a:pt x="2506537" y="215781"/>
                  <a:pt x="2490505" y="219876"/>
                  <a:pt x="2473351" y="220028"/>
                </a:cubicBezTo>
                <a:cubicBezTo>
                  <a:pt x="2451607" y="219750"/>
                  <a:pt x="2433983" y="213455"/>
                  <a:pt x="2420478" y="201145"/>
                </a:cubicBezTo>
                <a:cubicBezTo>
                  <a:pt x="2406973" y="188834"/>
                  <a:pt x="2400019" y="172175"/>
                  <a:pt x="2399613" y="151167"/>
                </a:cubicBezTo>
                <a:cubicBezTo>
                  <a:pt x="2399884" y="133017"/>
                  <a:pt x="2404622" y="116910"/>
                  <a:pt x="2413829" y="102844"/>
                </a:cubicBezTo>
                <a:cubicBezTo>
                  <a:pt x="2423036" y="88779"/>
                  <a:pt x="2435089" y="77712"/>
                  <a:pt x="2449987" y="69644"/>
                </a:cubicBezTo>
                <a:cubicBezTo>
                  <a:pt x="2464886" y="61576"/>
                  <a:pt x="2481009" y="57462"/>
                  <a:pt x="2498355" y="57303"/>
                </a:cubicBezTo>
                <a:close/>
                <a:moveTo>
                  <a:pt x="2093509" y="57303"/>
                </a:moveTo>
                <a:cubicBezTo>
                  <a:pt x="2102833" y="57233"/>
                  <a:pt x="2111715" y="58658"/>
                  <a:pt x="2120154" y="61577"/>
                </a:cubicBezTo>
                <a:cubicBezTo>
                  <a:pt x="2128594" y="64497"/>
                  <a:pt x="2135509" y="69329"/>
                  <a:pt x="2140901" y="76075"/>
                </a:cubicBezTo>
                <a:cubicBezTo>
                  <a:pt x="2146292" y="82821"/>
                  <a:pt x="2149078" y="91898"/>
                  <a:pt x="2149258" y="103307"/>
                </a:cubicBezTo>
                <a:cubicBezTo>
                  <a:pt x="2149101" y="109618"/>
                  <a:pt x="2147995" y="117534"/>
                  <a:pt x="2145943" y="127056"/>
                </a:cubicBezTo>
                <a:cubicBezTo>
                  <a:pt x="2143890" y="136578"/>
                  <a:pt x="2141838" y="145845"/>
                  <a:pt x="2139785" y="154858"/>
                </a:cubicBezTo>
                <a:cubicBezTo>
                  <a:pt x="2137733" y="163871"/>
                  <a:pt x="2136627" y="170770"/>
                  <a:pt x="2136469" y="175554"/>
                </a:cubicBezTo>
                <a:cubicBezTo>
                  <a:pt x="2136520" y="180213"/>
                  <a:pt x="2137713" y="183479"/>
                  <a:pt x="2140047" y="185354"/>
                </a:cubicBezTo>
                <a:cubicBezTo>
                  <a:pt x="2142382" y="187229"/>
                  <a:pt x="2145554" y="188132"/>
                  <a:pt x="2149563" y="188062"/>
                </a:cubicBezTo>
                <a:cubicBezTo>
                  <a:pt x="2151443" y="188036"/>
                  <a:pt x="2153018" y="187935"/>
                  <a:pt x="2154287" y="187757"/>
                </a:cubicBezTo>
                <a:cubicBezTo>
                  <a:pt x="2155557" y="187579"/>
                  <a:pt x="2156218" y="187477"/>
                  <a:pt x="2156269" y="187452"/>
                </a:cubicBezTo>
                <a:lnTo>
                  <a:pt x="2150783" y="216371"/>
                </a:lnTo>
                <a:cubicBezTo>
                  <a:pt x="2150814" y="216409"/>
                  <a:pt x="2149533" y="216561"/>
                  <a:pt x="2146937" y="216828"/>
                </a:cubicBezTo>
                <a:cubicBezTo>
                  <a:pt x="2144343" y="217094"/>
                  <a:pt x="2140244" y="217246"/>
                  <a:pt x="2134643" y="217284"/>
                </a:cubicBezTo>
                <a:cubicBezTo>
                  <a:pt x="2125824" y="217544"/>
                  <a:pt x="2117955" y="215883"/>
                  <a:pt x="2111036" y="212300"/>
                </a:cubicBezTo>
                <a:cubicBezTo>
                  <a:pt x="2104117" y="208718"/>
                  <a:pt x="2099901" y="201654"/>
                  <a:pt x="2098389" y="191109"/>
                </a:cubicBezTo>
                <a:lnTo>
                  <a:pt x="2097779" y="191109"/>
                </a:lnTo>
                <a:cubicBezTo>
                  <a:pt x="2097845" y="191467"/>
                  <a:pt x="2095815" y="193966"/>
                  <a:pt x="2091691" y="198607"/>
                </a:cubicBezTo>
                <a:cubicBezTo>
                  <a:pt x="2087566" y="203248"/>
                  <a:pt x="2081561" y="207889"/>
                  <a:pt x="2073675" y="212530"/>
                </a:cubicBezTo>
                <a:cubicBezTo>
                  <a:pt x="2065789" y="217172"/>
                  <a:pt x="2056238" y="219671"/>
                  <a:pt x="2045020" y="220028"/>
                </a:cubicBezTo>
                <a:cubicBezTo>
                  <a:pt x="2032772" y="220022"/>
                  <a:pt x="2022391" y="216685"/>
                  <a:pt x="2013877" y="210018"/>
                </a:cubicBezTo>
                <a:cubicBezTo>
                  <a:pt x="2005363" y="203350"/>
                  <a:pt x="2000922" y="193387"/>
                  <a:pt x="2000554" y="180128"/>
                </a:cubicBezTo>
                <a:cubicBezTo>
                  <a:pt x="2000769" y="168372"/>
                  <a:pt x="2004205" y="158616"/>
                  <a:pt x="2010861" y="150859"/>
                </a:cubicBezTo>
                <a:cubicBezTo>
                  <a:pt x="2017518" y="143102"/>
                  <a:pt x="2026106" y="136996"/>
                  <a:pt x="2036625" y="132541"/>
                </a:cubicBezTo>
                <a:cubicBezTo>
                  <a:pt x="2047144" y="128086"/>
                  <a:pt x="2058305" y="124934"/>
                  <a:pt x="2070107" y="123084"/>
                </a:cubicBezTo>
                <a:cubicBezTo>
                  <a:pt x="2081911" y="121234"/>
                  <a:pt x="2093065" y="120338"/>
                  <a:pt x="2103573" y="120396"/>
                </a:cubicBezTo>
                <a:lnTo>
                  <a:pt x="2109062" y="120396"/>
                </a:lnTo>
                <a:cubicBezTo>
                  <a:pt x="2109139" y="120129"/>
                  <a:pt x="2109443" y="118527"/>
                  <a:pt x="2109977" y="115590"/>
                </a:cubicBezTo>
                <a:cubicBezTo>
                  <a:pt x="2110511" y="112653"/>
                  <a:pt x="2110815" y="109982"/>
                  <a:pt x="2110892" y="107579"/>
                </a:cubicBezTo>
                <a:cubicBezTo>
                  <a:pt x="2110873" y="101438"/>
                  <a:pt x="2108776" y="96708"/>
                  <a:pt x="2104602" y="93389"/>
                </a:cubicBezTo>
                <a:cubicBezTo>
                  <a:pt x="2100428" y="90071"/>
                  <a:pt x="2094291" y="88392"/>
                  <a:pt x="2086190" y="88354"/>
                </a:cubicBezTo>
                <a:cubicBezTo>
                  <a:pt x="2078417" y="88531"/>
                  <a:pt x="2071023" y="89771"/>
                  <a:pt x="2064007" y="92072"/>
                </a:cubicBezTo>
                <a:cubicBezTo>
                  <a:pt x="2056991" y="94374"/>
                  <a:pt x="2051245" y="96676"/>
                  <a:pt x="2046771" y="98978"/>
                </a:cubicBezTo>
                <a:cubicBezTo>
                  <a:pt x="2042296" y="101280"/>
                  <a:pt x="2039985" y="102520"/>
                  <a:pt x="2039836" y="102697"/>
                </a:cubicBezTo>
                <a:lnTo>
                  <a:pt x="2031004" y="74046"/>
                </a:lnTo>
                <a:cubicBezTo>
                  <a:pt x="2031155" y="73839"/>
                  <a:pt x="2034071" y="72392"/>
                  <a:pt x="2039754" y="69705"/>
                </a:cubicBezTo>
                <a:cubicBezTo>
                  <a:pt x="2045437" y="67018"/>
                  <a:pt x="2052984" y="64331"/>
                  <a:pt x="2062395" y="61643"/>
                </a:cubicBezTo>
                <a:cubicBezTo>
                  <a:pt x="2071805" y="58956"/>
                  <a:pt x="2082177" y="57509"/>
                  <a:pt x="2093509" y="57303"/>
                </a:cubicBezTo>
                <a:close/>
                <a:moveTo>
                  <a:pt x="1512112" y="57303"/>
                </a:moveTo>
                <a:cubicBezTo>
                  <a:pt x="1525385" y="57321"/>
                  <a:pt x="1535917" y="60861"/>
                  <a:pt x="1543708" y="67922"/>
                </a:cubicBezTo>
                <a:cubicBezTo>
                  <a:pt x="1551499" y="74983"/>
                  <a:pt x="1555483" y="85451"/>
                  <a:pt x="1555660" y="99327"/>
                </a:cubicBezTo>
                <a:cubicBezTo>
                  <a:pt x="1555506" y="106081"/>
                  <a:pt x="1554427" y="114586"/>
                  <a:pt x="1552423" y="124841"/>
                </a:cubicBezTo>
                <a:cubicBezTo>
                  <a:pt x="1550419" y="135096"/>
                  <a:pt x="1548414" y="144980"/>
                  <a:pt x="1546409" y="154494"/>
                </a:cubicBezTo>
                <a:cubicBezTo>
                  <a:pt x="1544403" y="164008"/>
                  <a:pt x="1543322" y="171030"/>
                  <a:pt x="1543164" y="175560"/>
                </a:cubicBezTo>
                <a:cubicBezTo>
                  <a:pt x="1543214" y="180350"/>
                  <a:pt x="1544408" y="183653"/>
                  <a:pt x="1546745" y="185470"/>
                </a:cubicBezTo>
                <a:cubicBezTo>
                  <a:pt x="1549082" y="187287"/>
                  <a:pt x="1552257" y="188151"/>
                  <a:pt x="1556270" y="188062"/>
                </a:cubicBezTo>
                <a:cubicBezTo>
                  <a:pt x="1558149" y="188036"/>
                  <a:pt x="1559724" y="187935"/>
                  <a:pt x="1560994" y="187757"/>
                </a:cubicBezTo>
                <a:cubicBezTo>
                  <a:pt x="1562264" y="187579"/>
                  <a:pt x="1562925" y="187477"/>
                  <a:pt x="1562975" y="187452"/>
                </a:cubicBezTo>
                <a:lnTo>
                  <a:pt x="1557489" y="216371"/>
                </a:lnTo>
                <a:cubicBezTo>
                  <a:pt x="1557451" y="216409"/>
                  <a:pt x="1556079" y="216561"/>
                  <a:pt x="1553375" y="216828"/>
                </a:cubicBezTo>
                <a:cubicBezTo>
                  <a:pt x="1550670" y="217094"/>
                  <a:pt x="1546860" y="217246"/>
                  <a:pt x="1541946" y="217284"/>
                </a:cubicBezTo>
                <a:cubicBezTo>
                  <a:pt x="1536391" y="217431"/>
                  <a:pt x="1530685" y="216833"/>
                  <a:pt x="1524825" y="215492"/>
                </a:cubicBezTo>
                <a:cubicBezTo>
                  <a:pt x="1518967" y="214150"/>
                  <a:pt x="1514004" y="211184"/>
                  <a:pt x="1509939" y="206595"/>
                </a:cubicBezTo>
                <a:cubicBezTo>
                  <a:pt x="1505873" y="202006"/>
                  <a:pt x="1503753" y="194913"/>
                  <a:pt x="1503578" y="185317"/>
                </a:cubicBezTo>
                <a:cubicBezTo>
                  <a:pt x="1503724" y="179569"/>
                  <a:pt x="1504751" y="171788"/>
                  <a:pt x="1506657" y="161974"/>
                </a:cubicBezTo>
                <a:cubicBezTo>
                  <a:pt x="1508563" y="152160"/>
                  <a:pt x="1510470" y="142481"/>
                  <a:pt x="1512378" y="132937"/>
                </a:cubicBezTo>
                <a:cubicBezTo>
                  <a:pt x="1514286" y="123393"/>
                  <a:pt x="1515315" y="116152"/>
                  <a:pt x="1515465" y="111214"/>
                </a:cubicBezTo>
                <a:cubicBezTo>
                  <a:pt x="1515516" y="105372"/>
                  <a:pt x="1513966" y="100825"/>
                  <a:pt x="1510817" y="97574"/>
                </a:cubicBezTo>
                <a:cubicBezTo>
                  <a:pt x="1507667" y="94323"/>
                  <a:pt x="1502613" y="92672"/>
                  <a:pt x="1495653" y="92621"/>
                </a:cubicBezTo>
                <a:cubicBezTo>
                  <a:pt x="1481988" y="93085"/>
                  <a:pt x="1470228" y="98635"/>
                  <a:pt x="1460372" y="109271"/>
                </a:cubicBezTo>
                <a:cubicBezTo>
                  <a:pt x="1450517" y="119907"/>
                  <a:pt x="1444091" y="132848"/>
                  <a:pt x="1441094" y="148095"/>
                </a:cubicBezTo>
                <a:lnTo>
                  <a:pt x="1427683" y="216370"/>
                </a:lnTo>
                <a:lnTo>
                  <a:pt x="1388973" y="216370"/>
                </a:lnTo>
                <a:lnTo>
                  <a:pt x="1412443" y="96584"/>
                </a:lnTo>
                <a:cubicBezTo>
                  <a:pt x="1412766" y="94571"/>
                  <a:pt x="1412500" y="92958"/>
                  <a:pt x="1411643" y="91745"/>
                </a:cubicBezTo>
                <a:cubicBezTo>
                  <a:pt x="1410785" y="90532"/>
                  <a:pt x="1409223" y="89910"/>
                  <a:pt x="1406956" y="89878"/>
                </a:cubicBezTo>
                <a:lnTo>
                  <a:pt x="1389583" y="89878"/>
                </a:lnTo>
                <a:lnTo>
                  <a:pt x="1395069" y="60960"/>
                </a:lnTo>
                <a:lnTo>
                  <a:pt x="1435912" y="60960"/>
                </a:lnTo>
                <a:cubicBezTo>
                  <a:pt x="1441970" y="60979"/>
                  <a:pt x="1446390" y="62159"/>
                  <a:pt x="1449171" y="64499"/>
                </a:cubicBezTo>
                <a:cubicBezTo>
                  <a:pt x="1451952" y="66839"/>
                  <a:pt x="1453324" y="70225"/>
                  <a:pt x="1453286" y="74658"/>
                </a:cubicBezTo>
                <a:cubicBezTo>
                  <a:pt x="1453267" y="76541"/>
                  <a:pt x="1452924" y="79243"/>
                  <a:pt x="1452257" y="82763"/>
                </a:cubicBezTo>
                <a:cubicBezTo>
                  <a:pt x="1451590" y="86283"/>
                  <a:pt x="1450714" y="89366"/>
                  <a:pt x="1449628" y="92012"/>
                </a:cubicBezTo>
                <a:lnTo>
                  <a:pt x="1450238" y="92012"/>
                </a:lnTo>
                <a:cubicBezTo>
                  <a:pt x="1451165" y="89763"/>
                  <a:pt x="1454119" y="85906"/>
                  <a:pt x="1459099" y="80442"/>
                </a:cubicBezTo>
                <a:cubicBezTo>
                  <a:pt x="1464080" y="74979"/>
                  <a:pt x="1471007" y="69837"/>
                  <a:pt x="1479882" y="65016"/>
                </a:cubicBezTo>
                <a:cubicBezTo>
                  <a:pt x="1488757" y="60195"/>
                  <a:pt x="1499501" y="57624"/>
                  <a:pt x="1512112" y="57303"/>
                </a:cubicBezTo>
                <a:close/>
                <a:moveTo>
                  <a:pt x="1299502" y="57303"/>
                </a:moveTo>
                <a:cubicBezTo>
                  <a:pt x="1320212" y="57599"/>
                  <a:pt x="1335701" y="63094"/>
                  <a:pt x="1345969" y="73787"/>
                </a:cubicBezTo>
                <a:cubicBezTo>
                  <a:pt x="1356237" y="84481"/>
                  <a:pt x="1361364" y="98593"/>
                  <a:pt x="1361350" y="116123"/>
                </a:cubicBezTo>
                <a:cubicBezTo>
                  <a:pt x="1361135" y="123154"/>
                  <a:pt x="1360272" y="129498"/>
                  <a:pt x="1358762" y="135154"/>
                </a:cubicBezTo>
                <a:cubicBezTo>
                  <a:pt x="1357252" y="140810"/>
                  <a:pt x="1356389" y="143803"/>
                  <a:pt x="1356174" y="144132"/>
                </a:cubicBezTo>
                <a:lnTo>
                  <a:pt x="1249185" y="144132"/>
                </a:lnTo>
                <a:cubicBezTo>
                  <a:pt x="1249146" y="144196"/>
                  <a:pt x="1248994" y="144984"/>
                  <a:pt x="1248727" y="146497"/>
                </a:cubicBezTo>
                <a:cubicBezTo>
                  <a:pt x="1248460" y="148009"/>
                  <a:pt x="1248308" y="149865"/>
                  <a:pt x="1248270" y="152064"/>
                </a:cubicBezTo>
                <a:cubicBezTo>
                  <a:pt x="1248352" y="162481"/>
                  <a:pt x="1251770" y="170934"/>
                  <a:pt x="1258524" y="177423"/>
                </a:cubicBezTo>
                <a:cubicBezTo>
                  <a:pt x="1265277" y="183912"/>
                  <a:pt x="1274871" y="187255"/>
                  <a:pt x="1287304" y="187452"/>
                </a:cubicBezTo>
                <a:cubicBezTo>
                  <a:pt x="1295771" y="187241"/>
                  <a:pt x="1303638" y="185765"/>
                  <a:pt x="1310905" y="183023"/>
                </a:cubicBezTo>
                <a:cubicBezTo>
                  <a:pt x="1318172" y="180281"/>
                  <a:pt x="1324049" y="177539"/>
                  <a:pt x="1328538" y="174797"/>
                </a:cubicBezTo>
                <a:cubicBezTo>
                  <a:pt x="1333027" y="172056"/>
                  <a:pt x="1335337" y="170579"/>
                  <a:pt x="1335468" y="170368"/>
                </a:cubicBezTo>
                <a:lnTo>
                  <a:pt x="1345821" y="199630"/>
                </a:lnTo>
                <a:cubicBezTo>
                  <a:pt x="1345701" y="199882"/>
                  <a:pt x="1342963" y="201645"/>
                  <a:pt x="1337607" y="204918"/>
                </a:cubicBezTo>
                <a:cubicBezTo>
                  <a:pt x="1332251" y="208192"/>
                  <a:pt x="1324998" y="211466"/>
                  <a:pt x="1315848" y="214739"/>
                </a:cubicBezTo>
                <a:cubicBezTo>
                  <a:pt x="1306697" y="218013"/>
                  <a:pt x="1296369" y="219776"/>
                  <a:pt x="1284864" y="220028"/>
                </a:cubicBezTo>
                <a:cubicBezTo>
                  <a:pt x="1260510" y="219591"/>
                  <a:pt x="1241856" y="213157"/>
                  <a:pt x="1228902" y="200725"/>
                </a:cubicBezTo>
                <a:cubicBezTo>
                  <a:pt x="1215949" y="188292"/>
                  <a:pt x="1209413" y="172479"/>
                  <a:pt x="1209293" y="153284"/>
                </a:cubicBezTo>
                <a:cubicBezTo>
                  <a:pt x="1209447" y="135501"/>
                  <a:pt x="1213403" y="119396"/>
                  <a:pt x="1221160" y="104968"/>
                </a:cubicBezTo>
                <a:cubicBezTo>
                  <a:pt x="1228918" y="90539"/>
                  <a:pt x="1239556" y="79040"/>
                  <a:pt x="1253074" y="70470"/>
                </a:cubicBezTo>
                <a:cubicBezTo>
                  <a:pt x="1266592" y="61900"/>
                  <a:pt x="1282068" y="57511"/>
                  <a:pt x="1299502" y="57303"/>
                </a:cubicBezTo>
                <a:close/>
                <a:moveTo>
                  <a:pt x="1032205" y="57303"/>
                </a:moveTo>
                <a:cubicBezTo>
                  <a:pt x="1043114" y="57328"/>
                  <a:pt x="1051852" y="60322"/>
                  <a:pt x="1058417" y="66284"/>
                </a:cubicBezTo>
                <a:cubicBezTo>
                  <a:pt x="1064983" y="72247"/>
                  <a:pt x="1068844" y="81026"/>
                  <a:pt x="1070000" y="92621"/>
                </a:cubicBezTo>
                <a:lnTo>
                  <a:pt x="1070609" y="92621"/>
                </a:lnTo>
                <a:cubicBezTo>
                  <a:pt x="1076655" y="82624"/>
                  <a:pt x="1084681" y="74302"/>
                  <a:pt x="1094688" y="67655"/>
                </a:cubicBezTo>
                <a:cubicBezTo>
                  <a:pt x="1104696" y="61007"/>
                  <a:pt x="1116075" y="57556"/>
                  <a:pt x="1128826" y="57303"/>
                </a:cubicBezTo>
                <a:cubicBezTo>
                  <a:pt x="1141661" y="57334"/>
                  <a:pt x="1151926" y="60925"/>
                  <a:pt x="1159622" y="68074"/>
                </a:cubicBezTo>
                <a:cubicBezTo>
                  <a:pt x="1167317" y="75224"/>
                  <a:pt x="1171263" y="85743"/>
                  <a:pt x="1171460" y="99632"/>
                </a:cubicBezTo>
                <a:cubicBezTo>
                  <a:pt x="1171306" y="106094"/>
                  <a:pt x="1170227" y="114437"/>
                  <a:pt x="1168223" y="124660"/>
                </a:cubicBezTo>
                <a:cubicBezTo>
                  <a:pt x="1166219" y="134883"/>
                  <a:pt x="1164214" y="144787"/>
                  <a:pt x="1162208" y="154370"/>
                </a:cubicBezTo>
                <a:cubicBezTo>
                  <a:pt x="1160203" y="163953"/>
                  <a:pt x="1159121" y="171017"/>
                  <a:pt x="1158963" y="175560"/>
                </a:cubicBezTo>
                <a:cubicBezTo>
                  <a:pt x="1159001" y="180350"/>
                  <a:pt x="1160144" y="183653"/>
                  <a:pt x="1162392" y="185470"/>
                </a:cubicBezTo>
                <a:cubicBezTo>
                  <a:pt x="1164640" y="187287"/>
                  <a:pt x="1167764" y="188151"/>
                  <a:pt x="1171765" y="188062"/>
                </a:cubicBezTo>
                <a:cubicBezTo>
                  <a:pt x="1173644" y="188036"/>
                  <a:pt x="1175219" y="187935"/>
                  <a:pt x="1176489" y="187757"/>
                </a:cubicBezTo>
                <a:cubicBezTo>
                  <a:pt x="1177759" y="187579"/>
                  <a:pt x="1178420" y="187477"/>
                  <a:pt x="1178470" y="187452"/>
                </a:cubicBezTo>
                <a:lnTo>
                  <a:pt x="1172984" y="216371"/>
                </a:lnTo>
                <a:cubicBezTo>
                  <a:pt x="1172940" y="216409"/>
                  <a:pt x="1171581" y="216561"/>
                  <a:pt x="1168907" y="216828"/>
                </a:cubicBezTo>
                <a:cubicBezTo>
                  <a:pt x="1166234" y="217094"/>
                  <a:pt x="1162513" y="217246"/>
                  <a:pt x="1157745" y="217284"/>
                </a:cubicBezTo>
                <a:cubicBezTo>
                  <a:pt x="1152091" y="217431"/>
                  <a:pt x="1146313" y="216833"/>
                  <a:pt x="1140411" y="215492"/>
                </a:cubicBezTo>
                <a:cubicBezTo>
                  <a:pt x="1134508" y="214150"/>
                  <a:pt x="1129520" y="211184"/>
                  <a:pt x="1125445" y="206595"/>
                </a:cubicBezTo>
                <a:cubicBezTo>
                  <a:pt x="1121369" y="202006"/>
                  <a:pt x="1119245" y="194913"/>
                  <a:pt x="1119072" y="185317"/>
                </a:cubicBezTo>
                <a:cubicBezTo>
                  <a:pt x="1119223" y="179742"/>
                  <a:pt x="1120275" y="171954"/>
                  <a:pt x="1122231" y="161952"/>
                </a:cubicBezTo>
                <a:cubicBezTo>
                  <a:pt x="1124186" y="151949"/>
                  <a:pt x="1126142" y="142082"/>
                  <a:pt x="1128098" y="132350"/>
                </a:cubicBezTo>
                <a:cubicBezTo>
                  <a:pt x="1130055" y="122618"/>
                  <a:pt x="1131110" y="115369"/>
                  <a:pt x="1131265" y="110604"/>
                </a:cubicBezTo>
                <a:cubicBezTo>
                  <a:pt x="1131398" y="105055"/>
                  <a:pt x="1130141" y="100686"/>
                  <a:pt x="1127493" y="97498"/>
                </a:cubicBezTo>
                <a:cubicBezTo>
                  <a:pt x="1124845" y="94310"/>
                  <a:pt x="1120006" y="92685"/>
                  <a:pt x="1112977" y="92621"/>
                </a:cubicBezTo>
                <a:cubicBezTo>
                  <a:pt x="1104608" y="92781"/>
                  <a:pt x="1097097" y="95475"/>
                  <a:pt x="1090444" y="100704"/>
                </a:cubicBezTo>
                <a:cubicBezTo>
                  <a:pt x="1083791" y="105933"/>
                  <a:pt x="1078222" y="112736"/>
                  <a:pt x="1073736" y="121114"/>
                </a:cubicBezTo>
                <a:cubicBezTo>
                  <a:pt x="1069251" y="129493"/>
                  <a:pt x="1066075" y="138486"/>
                  <a:pt x="1064209" y="148095"/>
                </a:cubicBezTo>
                <a:lnTo>
                  <a:pt x="1051102" y="216370"/>
                </a:lnTo>
                <a:lnTo>
                  <a:pt x="1012393" y="216370"/>
                </a:lnTo>
                <a:lnTo>
                  <a:pt x="1030376" y="123711"/>
                </a:lnTo>
                <a:cubicBezTo>
                  <a:pt x="1030852" y="121114"/>
                  <a:pt x="1031271" y="118612"/>
                  <a:pt x="1031633" y="116205"/>
                </a:cubicBezTo>
                <a:cubicBezTo>
                  <a:pt x="1031995" y="113798"/>
                  <a:pt x="1032186" y="111525"/>
                  <a:pt x="1032205" y="109385"/>
                </a:cubicBezTo>
                <a:cubicBezTo>
                  <a:pt x="1032325" y="104420"/>
                  <a:pt x="1031093" y="100406"/>
                  <a:pt x="1028509" y="97346"/>
                </a:cubicBezTo>
                <a:cubicBezTo>
                  <a:pt x="1025924" y="94285"/>
                  <a:pt x="1021264" y="92710"/>
                  <a:pt x="1014526" y="92621"/>
                </a:cubicBezTo>
                <a:cubicBezTo>
                  <a:pt x="1005659" y="92807"/>
                  <a:pt x="997791" y="95686"/>
                  <a:pt x="990921" y="101257"/>
                </a:cubicBezTo>
                <a:cubicBezTo>
                  <a:pt x="984052" y="106828"/>
                  <a:pt x="978351" y="113974"/>
                  <a:pt x="973818" y="122695"/>
                </a:cubicBezTo>
                <a:cubicBezTo>
                  <a:pt x="969286" y="131415"/>
                  <a:pt x="966091" y="140593"/>
                  <a:pt x="964234" y="150228"/>
                </a:cubicBezTo>
                <a:lnTo>
                  <a:pt x="951433" y="216370"/>
                </a:lnTo>
                <a:lnTo>
                  <a:pt x="912723" y="216370"/>
                </a:lnTo>
                <a:lnTo>
                  <a:pt x="936193" y="96279"/>
                </a:lnTo>
                <a:cubicBezTo>
                  <a:pt x="936517" y="94279"/>
                  <a:pt x="936250" y="92716"/>
                  <a:pt x="935393" y="91593"/>
                </a:cubicBezTo>
                <a:cubicBezTo>
                  <a:pt x="934535" y="90469"/>
                  <a:pt x="932973" y="89897"/>
                  <a:pt x="930706" y="89878"/>
                </a:cubicBezTo>
                <a:lnTo>
                  <a:pt x="913333" y="89878"/>
                </a:lnTo>
                <a:lnTo>
                  <a:pt x="918819" y="60960"/>
                </a:lnTo>
                <a:lnTo>
                  <a:pt x="959662" y="60960"/>
                </a:lnTo>
                <a:cubicBezTo>
                  <a:pt x="965853" y="61005"/>
                  <a:pt x="970311" y="62209"/>
                  <a:pt x="973035" y="64575"/>
                </a:cubicBezTo>
                <a:cubicBezTo>
                  <a:pt x="975760" y="66940"/>
                  <a:pt x="977093" y="70200"/>
                  <a:pt x="977036" y="74354"/>
                </a:cubicBezTo>
                <a:cubicBezTo>
                  <a:pt x="976998" y="76383"/>
                  <a:pt x="976617" y="79173"/>
                  <a:pt x="975893" y="82725"/>
                </a:cubicBezTo>
                <a:cubicBezTo>
                  <a:pt x="975169" y="86277"/>
                  <a:pt x="974331" y="89372"/>
                  <a:pt x="973378" y="92012"/>
                </a:cubicBezTo>
                <a:lnTo>
                  <a:pt x="973988" y="92012"/>
                </a:lnTo>
                <a:cubicBezTo>
                  <a:pt x="975497" y="88996"/>
                  <a:pt x="978947" y="84778"/>
                  <a:pt x="984340" y="79360"/>
                </a:cubicBezTo>
                <a:cubicBezTo>
                  <a:pt x="989732" y="73941"/>
                  <a:pt x="996547" y="68980"/>
                  <a:pt x="1004784" y="64475"/>
                </a:cubicBezTo>
                <a:cubicBezTo>
                  <a:pt x="1013021" y="59969"/>
                  <a:pt x="1022161" y="57579"/>
                  <a:pt x="1032205" y="57303"/>
                </a:cubicBezTo>
                <a:close/>
                <a:moveTo>
                  <a:pt x="823252" y="57303"/>
                </a:moveTo>
                <a:cubicBezTo>
                  <a:pt x="843962" y="57599"/>
                  <a:pt x="859451" y="63094"/>
                  <a:pt x="869719" y="73787"/>
                </a:cubicBezTo>
                <a:cubicBezTo>
                  <a:pt x="879987" y="84481"/>
                  <a:pt x="885114" y="98593"/>
                  <a:pt x="885101" y="116123"/>
                </a:cubicBezTo>
                <a:cubicBezTo>
                  <a:pt x="884885" y="123154"/>
                  <a:pt x="884022" y="129498"/>
                  <a:pt x="882512" y="135154"/>
                </a:cubicBezTo>
                <a:cubicBezTo>
                  <a:pt x="881002" y="140810"/>
                  <a:pt x="880140" y="143803"/>
                  <a:pt x="879924" y="144132"/>
                </a:cubicBezTo>
                <a:lnTo>
                  <a:pt x="772935" y="144132"/>
                </a:lnTo>
                <a:cubicBezTo>
                  <a:pt x="772897" y="144196"/>
                  <a:pt x="772744" y="144984"/>
                  <a:pt x="772477" y="146497"/>
                </a:cubicBezTo>
                <a:cubicBezTo>
                  <a:pt x="772210" y="148009"/>
                  <a:pt x="772058" y="149865"/>
                  <a:pt x="772020" y="152064"/>
                </a:cubicBezTo>
                <a:cubicBezTo>
                  <a:pt x="772102" y="162481"/>
                  <a:pt x="775520" y="170934"/>
                  <a:pt x="782274" y="177423"/>
                </a:cubicBezTo>
                <a:cubicBezTo>
                  <a:pt x="789027" y="183912"/>
                  <a:pt x="798621" y="187255"/>
                  <a:pt x="811054" y="187452"/>
                </a:cubicBezTo>
                <a:cubicBezTo>
                  <a:pt x="819521" y="187241"/>
                  <a:pt x="827388" y="185765"/>
                  <a:pt x="834655" y="183023"/>
                </a:cubicBezTo>
                <a:cubicBezTo>
                  <a:pt x="841922" y="180281"/>
                  <a:pt x="847800" y="177539"/>
                  <a:pt x="852288" y="174797"/>
                </a:cubicBezTo>
                <a:cubicBezTo>
                  <a:pt x="856777" y="172056"/>
                  <a:pt x="859087" y="170579"/>
                  <a:pt x="859218" y="170368"/>
                </a:cubicBezTo>
                <a:lnTo>
                  <a:pt x="869571" y="199630"/>
                </a:lnTo>
                <a:cubicBezTo>
                  <a:pt x="869451" y="199882"/>
                  <a:pt x="866713" y="201645"/>
                  <a:pt x="861357" y="204918"/>
                </a:cubicBezTo>
                <a:cubicBezTo>
                  <a:pt x="856002" y="208192"/>
                  <a:pt x="848749" y="211466"/>
                  <a:pt x="839598" y="214739"/>
                </a:cubicBezTo>
                <a:cubicBezTo>
                  <a:pt x="830447" y="218013"/>
                  <a:pt x="820119" y="219776"/>
                  <a:pt x="808614" y="220028"/>
                </a:cubicBezTo>
                <a:cubicBezTo>
                  <a:pt x="784260" y="219591"/>
                  <a:pt x="765606" y="213157"/>
                  <a:pt x="752653" y="200725"/>
                </a:cubicBezTo>
                <a:cubicBezTo>
                  <a:pt x="739699" y="188292"/>
                  <a:pt x="733163" y="172479"/>
                  <a:pt x="733043" y="153284"/>
                </a:cubicBezTo>
                <a:cubicBezTo>
                  <a:pt x="733197" y="135501"/>
                  <a:pt x="737153" y="119396"/>
                  <a:pt x="744911" y="104968"/>
                </a:cubicBezTo>
                <a:cubicBezTo>
                  <a:pt x="752668" y="90539"/>
                  <a:pt x="763306" y="79040"/>
                  <a:pt x="776824" y="70470"/>
                </a:cubicBezTo>
                <a:cubicBezTo>
                  <a:pt x="790342" y="61900"/>
                  <a:pt x="805818" y="57511"/>
                  <a:pt x="823252" y="57303"/>
                </a:cubicBezTo>
                <a:close/>
                <a:moveTo>
                  <a:pt x="558165" y="57303"/>
                </a:moveTo>
                <a:cubicBezTo>
                  <a:pt x="576875" y="57536"/>
                  <a:pt x="591319" y="63462"/>
                  <a:pt x="601497" y="75081"/>
                </a:cubicBezTo>
                <a:cubicBezTo>
                  <a:pt x="611674" y="86700"/>
                  <a:pt x="616826" y="102609"/>
                  <a:pt x="616953" y="122809"/>
                </a:cubicBezTo>
                <a:cubicBezTo>
                  <a:pt x="616697" y="142152"/>
                  <a:pt x="612539" y="159091"/>
                  <a:pt x="604477" y="173627"/>
                </a:cubicBezTo>
                <a:cubicBezTo>
                  <a:pt x="596415" y="188163"/>
                  <a:pt x="585983" y="199497"/>
                  <a:pt x="573180" y="207629"/>
                </a:cubicBezTo>
                <a:cubicBezTo>
                  <a:pt x="560377" y="215762"/>
                  <a:pt x="546736" y="219895"/>
                  <a:pt x="532256" y="220028"/>
                </a:cubicBezTo>
                <a:cubicBezTo>
                  <a:pt x="522833" y="220047"/>
                  <a:pt x="514248" y="218182"/>
                  <a:pt x="506501" y="214434"/>
                </a:cubicBezTo>
                <a:cubicBezTo>
                  <a:pt x="498754" y="210685"/>
                  <a:pt x="492607" y="204939"/>
                  <a:pt x="488061" y="197194"/>
                </a:cubicBezTo>
                <a:lnTo>
                  <a:pt x="487451" y="197194"/>
                </a:lnTo>
                <a:cubicBezTo>
                  <a:pt x="487470" y="197283"/>
                  <a:pt x="487356" y="198628"/>
                  <a:pt x="487108" y="201228"/>
                </a:cubicBezTo>
                <a:cubicBezTo>
                  <a:pt x="486860" y="203829"/>
                  <a:pt x="486365" y="207152"/>
                  <a:pt x="485622" y="211199"/>
                </a:cubicBezTo>
                <a:lnTo>
                  <a:pt x="472820" y="277330"/>
                </a:lnTo>
                <a:lnTo>
                  <a:pt x="434111" y="277330"/>
                </a:lnTo>
                <a:lnTo>
                  <a:pt x="469163" y="96586"/>
                </a:lnTo>
                <a:cubicBezTo>
                  <a:pt x="469499" y="94572"/>
                  <a:pt x="469284" y="92959"/>
                  <a:pt x="468515" y="91745"/>
                </a:cubicBezTo>
                <a:cubicBezTo>
                  <a:pt x="467747" y="90532"/>
                  <a:pt x="466236" y="89910"/>
                  <a:pt x="463981" y="89878"/>
                </a:cubicBezTo>
                <a:lnTo>
                  <a:pt x="446608" y="89878"/>
                </a:lnTo>
                <a:lnTo>
                  <a:pt x="452094" y="60960"/>
                </a:lnTo>
                <a:lnTo>
                  <a:pt x="492023" y="60960"/>
                </a:lnTo>
                <a:cubicBezTo>
                  <a:pt x="498455" y="61036"/>
                  <a:pt x="502888" y="62178"/>
                  <a:pt x="505320" y="64385"/>
                </a:cubicBezTo>
                <a:cubicBezTo>
                  <a:pt x="507752" y="66591"/>
                  <a:pt x="508908" y="69407"/>
                  <a:pt x="508787" y="72832"/>
                </a:cubicBezTo>
                <a:cubicBezTo>
                  <a:pt x="508730" y="74493"/>
                  <a:pt x="508387" y="76497"/>
                  <a:pt x="507758" y="78843"/>
                </a:cubicBezTo>
                <a:cubicBezTo>
                  <a:pt x="507130" y="81190"/>
                  <a:pt x="506558" y="83042"/>
                  <a:pt x="506044" y="84399"/>
                </a:cubicBezTo>
                <a:lnTo>
                  <a:pt x="506653" y="84399"/>
                </a:lnTo>
                <a:cubicBezTo>
                  <a:pt x="512362" y="76343"/>
                  <a:pt x="519614" y="69848"/>
                  <a:pt x="528408" y="64914"/>
                </a:cubicBezTo>
                <a:cubicBezTo>
                  <a:pt x="537203" y="59979"/>
                  <a:pt x="547122" y="57442"/>
                  <a:pt x="558165" y="57303"/>
                </a:cubicBezTo>
                <a:close/>
                <a:moveTo>
                  <a:pt x="260680" y="57303"/>
                </a:moveTo>
                <a:cubicBezTo>
                  <a:pt x="271589" y="57328"/>
                  <a:pt x="280327" y="60322"/>
                  <a:pt x="286893" y="66284"/>
                </a:cubicBezTo>
                <a:cubicBezTo>
                  <a:pt x="293458" y="72247"/>
                  <a:pt x="297319" y="81026"/>
                  <a:pt x="298475" y="92621"/>
                </a:cubicBezTo>
                <a:lnTo>
                  <a:pt x="299085" y="92621"/>
                </a:lnTo>
                <a:cubicBezTo>
                  <a:pt x="305130" y="82624"/>
                  <a:pt x="313156" y="74302"/>
                  <a:pt x="323164" y="67655"/>
                </a:cubicBezTo>
                <a:cubicBezTo>
                  <a:pt x="333171" y="61007"/>
                  <a:pt x="344551" y="57556"/>
                  <a:pt x="357301" y="57303"/>
                </a:cubicBezTo>
                <a:cubicBezTo>
                  <a:pt x="370136" y="57334"/>
                  <a:pt x="380402" y="60925"/>
                  <a:pt x="388097" y="68074"/>
                </a:cubicBezTo>
                <a:cubicBezTo>
                  <a:pt x="395793" y="75224"/>
                  <a:pt x="399739" y="85743"/>
                  <a:pt x="399935" y="99632"/>
                </a:cubicBezTo>
                <a:cubicBezTo>
                  <a:pt x="399781" y="106094"/>
                  <a:pt x="398702" y="114437"/>
                  <a:pt x="396698" y="124660"/>
                </a:cubicBezTo>
                <a:cubicBezTo>
                  <a:pt x="394694" y="134883"/>
                  <a:pt x="392689" y="144787"/>
                  <a:pt x="390684" y="154370"/>
                </a:cubicBezTo>
                <a:cubicBezTo>
                  <a:pt x="388678" y="163953"/>
                  <a:pt x="387596" y="171017"/>
                  <a:pt x="387438" y="175560"/>
                </a:cubicBezTo>
                <a:cubicBezTo>
                  <a:pt x="387477" y="180350"/>
                  <a:pt x="388620" y="183653"/>
                  <a:pt x="390867" y="185470"/>
                </a:cubicBezTo>
                <a:cubicBezTo>
                  <a:pt x="393115" y="187287"/>
                  <a:pt x="396240" y="188151"/>
                  <a:pt x="400240" y="188062"/>
                </a:cubicBezTo>
                <a:cubicBezTo>
                  <a:pt x="402120" y="188036"/>
                  <a:pt x="403694" y="187935"/>
                  <a:pt x="404964" y="187757"/>
                </a:cubicBezTo>
                <a:cubicBezTo>
                  <a:pt x="406234" y="187579"/>
                  <a:pt x="406895" y="187477"/>
                  <a:pt x="406946" y="187452"/>
                </a:cubicBezTo>
                <a:lnTo>
                  <a:pt x="401459" y="216371"/>
                </a:lnTo>
                <a:cubicBezTo>
                  <a:pt x="401415" y="216409"/>
                  <a:pt x="400056" y="216561"/>
                  <a:pt x="397383" y="216828"/>
                </a:cubicBezTo>
                <a:cubicBezTo>
                  <a:pt x="394709" y="217094"/>
                  <a:pt x="390989" y="217246"/>
                  <a:pt x="386220" y="217284"/>
                </a:cubicBezTo>
                <a:cubicBezTo>
                  <a:pt x="380566" y="217431"/>
                  <a:pt x="374788" y="216833"/>
                  <a:pt x="368886" y="215492"/>
                </a:cubicBezTo>
                <a:cubicBezTo>
                  <a:pt x="362984" y="214150"/>
                  <a:pt x="357995" y="211184"/>
                  <a:pt x="353920" y="206595"/>
                </a:cubicBezTo>
                <a:cubicBezTo>
                  <a:pt x="349845" y="202006"/>
                  <a:pt x="347721" y="194913"/>
                  <a:pt x="347548" y="185317"/>
                </a:cubicBezTo>
                <a:cubicBezTo>
                  <a:pt x="347698" y="179742"/>
                  <a:pt x="348751" y="171954"/>
                  <a:pt x="350706" y="161952"/>
                </a:cubicBezTo>
                <a:cubicBezTo>
                  <a:pt x="352661" y="151949"/>
                  <a:pt x="354617" y="142082"/>
                  <a:pt x="356574" y="132350"/>
                </a:cubicBezTo>
                <a:cubicBezTo>
                  <a:pt x="358530" y="122618"/>
                  <a:pt x="359586" y="115369"/>
                  <a:pt x="359740" y="110604"/>
                </a:cubicBezTo>
                <a:cubicBezTo>
                  <a:pt x="359873" y="105055"/>
                  <a:pt x="358616" y="100686"/>
                  <a:pt x="355968" y="97498"/>
                </a:cubicBezTo>
                <a:cubicBezTo>
                  <a:pt x="353320" y="94310"/>
                  <a:pt x="348481" y="92685"/>
                  <a:pt x="341452" y="92621"/>
                </a:cubicBezTo>
                <a:cubicBezTo>
                  <a:pt x="333083" y="92781"/>
                  <a:pt x="325572" y="95475"/>
                  <a:pt x="318919" y="100704"/>
                </a:cubicBezTo>
                <a:cubicBezTo>
                  <a:pt x="312266" y="105933"/>
                  <a:pt x="306697" y="112736"/>
                  <a:pt x="302212" y="121114"/>
                </a:cubicBezTo>
                <a:cubicBezTo>
                  <a:pt x="297726" y="129493"/>
                  <a:pt x="294550" y="138486"/>
                  <a:pt x="292684" y="148095"/>
                </a:cubicBezTo>
                <a:lnTo>
                  <a:pt x="279577" y="216370"/>
                </a:lnTo>
                <a:lnTo>
                  <a:pt x="240868" y="216370"/>
                </a:lnTo>
                <a:lnTo>
                  <a:pt x="258851" y="123711"/>
                </a:lnTo>
                <a:cubicBezTo>
                  <a:pt x="259327" y="121114"/>
                  <a:pt x="259746" y="118612"/>
                  <a:pt x="260108" y="116205"/>
                </a:cubicBezTo>
                <a:cubicBezTo>
                  <a:pt x="260470" y="113798"/>
                  <a:pt x="260661" y="111525"/>
                  <a:pt x="260680" y="109385"/>
                </a:cubicBezTo>
                <a:cubicBezTo>
                  <a:pt x="260800" y="104420"/>
                  <a:pt x="259568" y="100406"/>
                  <a:pt x="256984" y="97346"/>
                </a:cubicBezTo>
                <a:cubicBezTo>
                  <a:pt x="254400" y="94285"/>
                  <a:pt x="249739" y="92710"/>
                  <a:pt x="243001" y="92621"/>
                </a:cubicBezTo>
                <a:cubicBezTo>
                  <a:pt x="234134" y="92807"/>
                  <a:pt x="226266" y="95686"/>
                  <a:pt x="219396" y="101257"/>
                </a:cubicBezTo>
                <a:cubicBezTo>
                  <a:pt x="212527" y="106828"/>
                  <a:pt x="206826" y="113974"/>
                  <a:pt x="202294" y="122695"/>
                </a:cubicBezTo>
                <a:cubicBezTo>
                  <a:pt x="197761" y="131415"/>
                  <a:pt x="194566" y="140593"/>
                  <a:pt x="192709" y="150228"/>
                </a:cubicBezTo>
                <a:lnTo>
                  <a:pt x="179908" y="216370"/>
                </a:lnTo>
                <a:lnTo>
                  <a:pt x="141198" y="216370"/>
                </a:lnTo>
                <a:lnTo>
                  <a:pt x="164668" y="96279"/>
                </a:lnTo>
                <a:cubicBezTo>
                  <a:pt x="164992" y="94279"/>
                  <a:pt x="164725" y="92716"/>
                  <a:pt x="163868" y="91593"/>
                </a:cubicBezTo>
                <a:cubicBezTo>
                  <a:pt x="163010" y="90469"/>
                  <a:pt x="161448" y="89897"/>
                  <a:pt x="159181" y="89878"/>
                </a:cubicBezTo>
                <a:lnTo>
                  <a:pt x="141808" y="89878"/>
                </a:lnTo>
                <a:lnTo>
                  <a:pt x="147294" y="60960"/>
                </a:lnTo>
                <a:lnTo>
                  <a:pt x="188137" y="60960"/>
                </a:lnTo>
                <a:cubicBezTo>
                  <a:pt x="194329" y="61005"/>
                  <a:pt x="198786" y="62209"/>
                  <a:pt x="201510" y="64575"/>
                </a:cubicBezTo>
                <a:cubicBezTo>
                  <a:pt x="204235" y="66940"/>
                  <a:pt x="205568" y="70200"/>
                  <a:pt x="205511" y="74354"/>
                </a:cubicBezTo>
                <a:cubicBezTo>
                  <a:pt x="205473" y="76383"/>
                  <a:pt x="205092" y="79173"/>
                  <a:pt x="204368" y="82725"/>
                </a:cubicBezTo>
                <a:cubicBezTo>
                  <a:pt x="203644" y="86277"/>
                  <a:pt x="202806" y="89372"/>
                  <a:pt x="201853" y="92012"/>
                </a:cubicBezTo>
                <a:lnTo>
                  <a:pt x="202463" y="92012"/>
                </a:lnTo>
                <a:cubicBezTo>
                  <a:pt x="203972" y="88996"/>
                  <a:pt x="207423" y="84778"/>
                  <a:pt x="212815" y="79360"/>
                </a:cubicBezTo>
                <a:cubicBezTo>
                  <a:pt x="218207" y="73941"/>
                  <a:pt x="225022" y="68980"/>
                  <a:pt x="233259" y="64475"/>
                </a:cubicBezTo>
                <a:cubicBezTo>
                  <a:pt x="241496" y="59969"/>
                  <a:pt x="250636" y="57579"/>
                  <a:pt x="260680" y="57303"/>
                </a:cubicBezTo>
                <a:close/>
                <a:moveTo>
                  <a:pt x="2225011" y="18593"/>
                </a:moveTo>
                <a:lnTo>
                  <a:pt x="2262187" y="18593"/>
                </a:lnTo>
                <a:lnTo>
                  <a:pt x="2253957" y="60960"/>
                </a:lnTo>
                <a:lnTo>
                  <a:pt x="2289619" y="60960"/>
                </a:lnTo>
                <a:lnTo>
                  <a:pt x="2284133" y="89878"/>
                </a:lnTo>
                <a:lnTo>
                  <a:pt x="2248471" y="89878"/>
                </a:lnTo>
                <a:lnTo>
                  <a:pt x="2235974" y="155131"/>
                </a:lnTo>
                <a:cubicBezTo>
                  <a:pt x="2235669" y="157011"/>
                  <a:pt x="2235441" y="158892"/>
                  <a:pt x="2235288" y="160772"/>
                </a:cubicBezTo>
                <a:cubicBezTo>
                  <a:pt x="2235136" y="162652"/>
                  <a:pt x="2235060" y="164228"/>
                  <a:pt x="2235060" y="165498"/>
                </a:cubicBezTo>
                <a:cubicBezTo>
                  <a:pt x="2235371" y="174246"/>
                  <a:pt x="2238025" y="180001"/>
                  <a:pt x="2243023" y="182764"/>
                </a:cubicBezTo>
                <a:cubicBezTo>
                  <a:pt x="2248020" y="185528"/>
                  <a:pt x="2253493" y="186785"/>
                  <a:pt x="2259444" y="186538"/>
                </a:cubicBezTo>
                <a:cubicBezTo>
                  <a:pt x="2261933" y="186512"/>
                  <a:pt x="2263965" y="186411"/>
                  <a:pt x="2265540" y="186233"/>
                </a:cubicBezTo>
                <a:cubicBezTo>
                  <a:pt x="2267115" y="186055"/>
                  <a:pt x="2267927" y="185953"/>
                  <a:pt x="2267978" y="185928"/>
                </a:cubicBezTo>
                <a:lnTo>
                  <a:pt x="2261882" y="216981"/>
                </a:lnTo>
                <a:cubicBezTo>
                  <a:pt x="2261736" y="217019"/>
                  <a:pt x="2260504" y="217171"/>
                  <a:pt x="2258186" y="217437"/>
                </a:cubicBezTo>
                <a:cubicBezTo>
                  <a:pt x="2255869" y="217704"/>
                  <a:pt x="2253341" y="217856"/>
                  <a:pt x="2250604" y="217894"/>
                </a:cubicBezTo>
                <a:cubicBezTo>
                  <a:pt x="2241100" y="217983"/>
                  <a:pt x="2232183" y="216588"/>
                  <a:pt x="2223854" y="213710"/>
                </a:cubicBezTo>
                <a:cubicBezTo>
                  <a:pt x="2215525" y="210832"/>
                  <a:pt x="2208753" y="205940"/>
                  <a:pt x="2203538" y="199034"/>
                </a:cubicBezTo>
                <a:cubicBezTo>
                  <a:pt x="2198323" y="192128"/>
                  <a:pt x="2195635" y="182678"/>
                  <a:pt x="2195474" y="170682"/>
                </a:cubicBezTo>
                <a:cubicBezTo>
                  <a:pt x="2195480" y="168541"/>
                  <a:pt x="2195620" y="166267"/>
                  <a:pt x="2195893" y="163859"/>
                </a:cubicBezTo>
                <a:cubicBezTo>
                  <a:pt x="2196165" y="161452"/>
                  <a:pt x="2196533" y="158949"/>
                  <a:pt x="2196996" y="156351"/>
                </a:cubicBezTo>
                <a:lnTo>
                  <a:pt x="2210090" y="89878"/>
                </a:lnTo>
                <a:lnTo>
                  <a:pt x="2186025" y="89878"/>
                </a:lnTo>
                <a:lnTo>
                  <a:pt x="2191816" y="60960"/>
                </a:lnTo>
                <a:lnTo>
                  <a:pt x="2216789" y="60960"/>
                </a:lnTo>
                <a:close/>
                <a:moveTo>
                  <a:pt x="1634461" y="18593"/>
                </a:moveTo>
                <a:lnTo>
                  <a:pt x="1671637" y="18593"/>
                </a:lnTo>
                <a:lnTo>
                  <a:pt x="1663407" y="60960"/>
                </a:lnTo>
                <a:lnTo>
                  <a:pt x="1699069" y="60960"/>
                </a:lnTo>
                <a:lnTo>
                  <a:pt x="1693582" y="89878"/>
                </a:lnTo>
                <a:lnTo>
                  <a:pt x="1657921" y="89878"/>
                </a:lnTo>
                <a:lnTo>
                  <a:pt x="1645424" y="155131"/>
                </a:lnTo>
                <a:cubicBezTo>
                  <a:pt x="1645119" y="157011"/>
                  <a:pt x="1644891" y="158892"/>
                  <a:pt x="1644738" y="160772"/>
                </a:cubicBezTo>
                <a:cubicBezTo>
                  <a:pt x="1644586" y="162652"/>
                  <a:pt x="1644510" y="164228"/>
                  <a:pt x="1644510" y="165498"/>
                </a:cubicBezTo>
                <a:cubicBezTo>
                  <a:pt x="1644821" y="174246"/>
                  <a:pt x="1647475" y="180001"/>
                  <a:pt x="1652473" y="182764"/>
                </a:cubicBezTo>
                <a:cubicBezTo>
                  <a:pt x="1657470" y="185528"/>
                  <a:pt x="1662944" y="186785"/>
                  <a:pt x="1668894" y="186538"/>
                </a:cubicBezTo>
                <a:cubicBezTo>
                  <a:pt x="1671383" y="186512"/>
                  <a:pt x="1673415" y="186411"/>
                  <a:pt x="1674990" y="186233"/>
                </a:cubicBezTo>
                <a:cubicBezTo>
                  <a:pt x="1676564" y="186055"/>
                  <a:pt x="1677377" y="185953"/>
                  <a:pt x="1677428" y="185928"/>
                </a:cubicBezTo>
                <a:lnTo>
                  <a:pt x="1671332" y="216981"/>
                </a:lnTo>
                <a:cubicBezTo>
                  <a:pt x="1671186" y="217019"/>
                  <a:pt x="1669954" y="217171"/>
                  <a:pt x="1667636" y="217437"/>
                </a:cubicBezTo>
                <a:cubicBezTo>
                  <a:pt x="1665319" y="217704"/>
                  <a:pt x="1662791" y="217856"/>
                  <a:pt x="1660054" y="217894"/>
                </a:cubicBezTo>
                <a:cubicBezTo>
                  <a:pt x="1650550" y="217983"/>
                  <a:pt x="1641633" y="216588"/>
                  <a:pt x="1633304" y="213710"/>
                </a:cubicBezTo>
                <a:cubicBezTo>
                  <a:pt x="1624975" y="210832"/>
                  <a:pt x="1618203" y="205940"/>
                  <a:pt x="1612988" y="199034"/>
                </a:cubicBezTo>
                <a:cubicBezTo>
                  <a:pt x="1607773" y="192128"/>
                  <a:pt x="1605085" y="182678"/>
                  <a:pt x="1604924" y="170682"/>
                </a:cubicBezTo>
                <a:cubicBezTo>
                  <a:pt x="1604930" y="168541"/>
                  <a:pt x="1605070" y="166267"/>
                  <a:pt x="1605342" y="163859"/>
                </a:cubicBezTo>
                <a:cubicBezTo>
                  <a:pt x="1605615" y="161452"/>
                  <a:pt x="1605983" y="158949"/>
                  <a:pt x="1606446" y="156351"/>
                </a:cubicBezTo>
                <a:lnTo>
                  <a:pt x="1619540" y="89878"/>
                </a:lnTo>
                <a:lnTo>
                  <a:pt x="1595475" y="89878"/>
                </a:lnTo>
                <a:lnTo>
                  <a:pt x="1601266" y="60960"/>
                </a:lnTo>
                <a:lnTo>
                  <a:pt x="1626239" y="60960"/>
                </a:lnTo>
                <a:close/>
                <a:moveTo>
                  <a:pt x="2987563" y="0"/>
                </a:moveTo>
                <a:lnTo>
                  <a:pt x="3050019" y="0"/>
                </a:lnTo>
                <a:lnTo>
                  <a:pt x="3018624" y="163367"/>
                </a:lnTo>
                <a:cubicBezTo>
                  <a:pt x="3018161" y="165400"/>
                  <a:pt x="3017792" y="167432"/>
                  <a:pt x="3017519" y="169465"/>
                </a:cubicBezTo>
                <a:cubicBezTo>
                  <a:pt x="3017246" y="171497"/>
                  <a:pt x="3017107" y="173225"/>
                  <a:pt x="3017100" y="174648"/>
                </a:cubicBezTo>
                <a:cubicBezTo>
                  <a:pt x="3017151" y="179265"/>
                  <a:pt x="3018345" y="182378"/>
                  <a:pt x="3020681" y="183984"/>
                </a:cubicBezTo>
                <a:cubicBezTo>
                  <a:pt x="3023019" y="185591"/>
                  <a:pt x="3026193" y="186341"/>
                  <a:pt x="3030207" y="186233"/>
                </a:cubicBezTo>
                <a:cubicBezTo>
                  <a:pt x="3032366" y="186220"/>
                  <a:pt x="3034067" y="186169"/>
                  <a:pt x="3035312" y="186080"/>
                </a:cubicBezTo>
                <a:cubicBezTo>
                  <a:pt x="3036557" y="185992"/>
                  <a:pt x="3037192" y="185941"/>
                  <a:pt x="3037217" y="185928"/>
                </a:cubicBezTo>
                <a:lnTo>
                  <a:pt x="3031121" y="216676"/>
                </a:lnTo>
                <a:cubicBezTo>
                  <a:pt x="3031000" y="216714"/>
                  <a:pt x="3029641" y="216866"/>
                  <a:pt x="3027044" y="217133"/>
                </a:cubicBezTo>
                <a:cubicBezTo>
                  <a:pt x="3024447" y="217399"/>
                  <a:pt x="3021335" y="217551"/>
                  <a:pt x="3017710" y="217589"/>
                </a:cubicBezTo>
                <a:cubicBezTo>
                  <a:pt x="3011362" y="217723"/>
                  <a:pt x="3005110" y="216982"/>
                  <a:pt x="2998954" y="215368"/>
                </a:cubicBezTo>
                <a:cubicBezTo>
                  <a:pt x="2992798" y="213754"/>
                  <a:pt x="2987673" y="210465"/>
                  <a:pt x="2983582" y="205501"/>
                </a:cubicBezTo>
                <a:cubicBezTo>
                  <a:pt x="2979489" y="200537"/>
                  <a:pt x="2977365" y="193098"/>
                  <a:pt x="2977209" y="183184"/>
                </a:cubicBezTo>
                <a:cubicBezTo>
                  <a:pt x="2977209" y="180891"/>
                  <a:pt x="2977362" y="178389"/>
                  <a:pt x="2977666" y="175677"/>
                </a:cubicBezTo>
                <a:cubicBezTo>
                  <a:pt x="2977971" y="172965"/>
                  <a:pt x="2978428" y="170081"/>
                  <a:pt x="2979037" y="167026"/>
                </a:cubicBezTo>
                <a:lnTo>
                  <a:pt x="3005833" y="28918"/>
                </a:lnTo>
                <a:lnTo>
                  <a:pt x="2981777" y="28918"/>
                </a:lnTo>
                <a:close/>
                <a:moveTo>
                  <a:pt x="2344197" y="0"/>
                </a:moveTo>
                <a:lnTo>
                  <a:pt x="2383193" y="0"/>
                </a:lnTo>
                <a:lnTo>
                  <a:pt x="2376490" y="34404"/>
                </a:lnTo>
                <a:lnTo>
                  <a:pt x="2337494" y="34404"/>
                </a:lnTo>
                <a:close/>
                <a:moveTo>
                  <a:pt x="1794351" y="0"/>
                </a:moveTo>
                <a:lnTo>
                  <a:pt x="1859265" y="0"/>
                </a:lnTo>
                <a:lnTo>
                  <a:pt x="1923569" y="140807"/>
                </a:lnTo>
                <a:cubicBezTo>
                  <a:pt x="1925092" y="144732"/>
                  <a:pt x="1926235" y="148543"/>
                  <a:pt x="1926997" y="152239"/>
                </a:cubicBezTo>
                <a:cubicBezTo>
                  <a:pt x="1927759" y="155936"/>
                  <a:pt x="1928140" y="157918"/>
                  <a:pt x="1928140" y="158184"/>
                </a:cubicBezTo>
                <a:lnTo>
                  <a:pt x="1929054" y="158184"/>
                </a:lnTo>
                <a:cubicBezTo>
                  <a:pt x="1929054" y="157880"/>
                  <a:pt x="1929283" y="155669"/>
                  <a:pt x="1929740" y="151553"/>
                </a:cubicBezTo>
                <a:cubicBezTo>
                  <a:pt x="1930197" y="147438"/>
                  <a:pt x="1930883" y="143246"/>
                  <a:pt x="1931797" y="138977"/>
                </a:cubicBezTo>
                <a:lnTo>
                  <a:pt x="1953130" y="30137"/>
                </a:lnTo>
                <a:lnTo>
                  <a:pt x="1926311" y="30137"/>
                </a:lnTo>
                <a:lnTo>
                  <a:pt x="1932102" y="0"/>
                </a:lnTo>
                <a:lnTo>
                  <a:pt x="2024748" y="0"/>
                </a:lnTo>
                <a:lnTo>
                  <a:pt x="2018958" y="30137"/>
                </a:lnTo>
                <a:lnTo>
                  <a:pt x="1993053" y="30137"/>
                </a:lnTo>
                <a:lnTo>
                  <a:pt x="1956787" y="216370"/>
                </a:lnTo>
                <a:lnTo>
                  <a:pt x="1917778" y="216370"/>
                </a:lnTo>
                <a:lnTo>
                  <a:pt x="1852865" y="75563"/>
                </a:lnTo>
                <a:cubicBezTo>
                  <a:pt x="1851341" y="71784"/>
                  <a:pt x="1850198" y="68062"/>
                  <a:pt x="1849436" y="64397"/>
                </a:cubicBezTo>
                <a:cubicBezTo>
                  <a:pt x="1848674" y="60733"/>
                  <a:pt x="1848293" y="58764"/>
                  <a:pt x="1848293" y="58490"/>
                </a:cubicBezTo>
                <a:lnTo>
                  <a:pt x="1847379" y="58490"/>
                </a:lnTo>
                <a:cubicBezTo>
                  <a:pt x="1847385" y="58795"/>
                  <a:pt x="1847220" y="61006"/>
                  <a:pt x="1846884" y="65121"/>
                </a:cubicBezTo>
                <a:cubicBezTo>
                  <a:pt x="1846547" y="69237"/>
                  <a:pt x="1846001" y="73429"/>
                  <a:pt x="1845246" y="77698"/>
                </a:cubicBezTo>
                <a:lnTo>
                  <a:pt x="1823913" y="186538"/>
                </a:lnTo>
                <a:lnTo>
                  <a:pt x="1850731" y="186538"/>
                </a:lnTo>
                <a:lnTo>
                  <a:pt x="1844941" y="216370"/>
                </a:lnTo>
                <a:lnTo>
                  <a:pt x="1752599" y="216370"/>
                </a:lnTo>
                <a:lnTo>
                  <a:pt x="1758390" y="186538"/>
                </a:lnTo>
                <a:lnTo>
                  <a:pt x="1783989" y="186538"/>
                </a:lnTo>
                <a:lnTo>
                  <a:pt x="1814770" y="30137"/>
                </a:lnTo>
                <a:lnTo>
                  <a:pt x="1788561" y="30137"/>
                </a:lnTo>
                <a:close/>
                <a:moveTo>
                  <a:pt x="653938" y="0"/>
                </a:moveTo>
                <a:lnTo>
                  <a:pt x="716394" y="0"/>
                </a:lnTo>
                <a:lnTo>
                  <a:pt x="684999" y="163367"/>
                </a:lnTo>
                <a:cubicBezTo>
                  <a:pt x="684536" y="165400"/>
                  <a:pt x="684168" y="167432"/>
                  <a:pt x="683895" y="169465"/>
                </a:cubicBezTo>
                <a:cubicBezTo>
                  <a:pt x="683622" y="171497"/>
                  <a:pt x="683482" y="173225"/>
                  <a:pt x="683475" y="174648"/>
                </a:cubicBezTo>
                <a:cubicBezTo>
                  <a:pt x="683526" y="179265"/>
                  <a:pt x="684720" y="182378"/>
                  <a:pt x="687057" y="183984"/>
                </a:cubicBezTo>
                <a:cubicBezTo>
                  <a:pt x="689394" y="185591"/>
                  <a:pt x="692569" y="186341"/>
                  <a:pt x="696582" y="186233"/>
                </a:cubicBezTo>
                <a:cubicBezTo>
                  <a:pt x="698741" y="186220"/>
                  <a:pt x="700443" y="186169"/>
                  <a:pt x="701687" y="186080"/>
                </a:cubicBezTo>
                <a:cubicBezTo>
                  <a:pt x="702932" y="185992"/>
                  <a:pt x="703567" y="185941"/>
                  <a:pt x="703592" y="185928"/>
                </a:cubicBezTo>
                <a:lnTo>
                  <a:pt x="697496" y="216676"/>
                </a:lnTo>
                <a:cubicBezTo>
                  <a:pt x="697376" y="216714"/>
                  <a:pt x="696017" y="216866"/>
                  <a:pt x="693420" y="217133"/>
                </a:cubicBezTo>
                <a:cubicBezTo>
                  <a:pt x="690822" y="217399"/>
                  <a:pt x="687711" y="217551"/>
                  <a:pt x="684085" y="217589"/>
                </a:cubicBezTo>
                <a:cubicBezTo>
                  <a:pt x="677737" y="217723"/>
                  <a:pt x="671485" y="216982"/>
                  <a:pt x="665329" y="215368"/>
                </a:cubicBezTo>
                <a:cubicBezTo>
                  <a:pt x="659173" y="213754"/>
                  <a:pt x="654049" y="210465"/>
                  <a:pt x="649957" y="205501"/>
                </a:cubicBezTo>
                <a:cubicBezTo>
                  <a:pt x="645865" y="200537"/>
                  <a:pt x="643741" y="193098"/>
                  <a:pt x="643585" y="183184"/>
                </a:cubicBezTo>
                <a:cubicBezTo>
                  <a:pt x="643585" y="180891"/>
                  <a:pt x="643737" y="178389"/>
                  <a:pt x="644042" y="175677"/>
                </a:cubicBezTo>
                <a:cubicBezTo>
                  <a:pt x="644346" y="172965"/>
                  <a:pt x="644803" y="170081"/>
                  <a:pt x="645412" y="167026"/>
                </a:cubicBezTo>
                <a:lnTo>
                  <a:pt x="672208" y="28918"/>
                </a:lnTo>
                <a:lnTo>
                  <a:pt x="648152" y="28918"/>
                </a:lnTo>
                <a:close/>
                <a:moveTo>
                  <a:pt x="41745" y="0"/>
                </a:moveTo>
                <a:lnTo>
                  <a:pt x="133769" y="0"/>
                </a:lnTo>
                <a:lnTo>
                  <a:pt x="127978" y="30137"/>
                </a:lnTo>
                <a:lnTo>
                  <a:pt x="101773" y="30137"/>
                </a:lnTo>
                <a:lnTo>
                  <a:pt x="71302" y="186538"/>
                </a:lnTo>
                <a:lnTo>
                  <a:pt x="97203" y="186538"/>
                </a:lnTo>
                <a:lnTo>
                  <a:pt x="91413" y="216370"/>
                </a:lnTo>
                <a:lnTo>
                  <a:pt x="0" y="216370"/>
                </a:lnTo>
                <a:lnTo>
                  <a:pt x="5789" y="186538"/>
                </a:lnTo>
                <a:lnTo>
                  <a:pt x="31385" y="186538"/>
                </a:lnTo>
                <a:lnTo>
                  <a:pt x="61856" y="30137"/>
                </a:lnTo>
                <a:lnTo>
                  <a:pt x="35955" y="30137"/>
                </a:ln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41" name="Rectangle 24" hidden="1">
            <a:extLst>
              <a:ext uri="{FF2B5EF4-FFF2-40B4-BE49-F238E27FC236}">
                <a16:creationId xmlns:a16="http://schemas.microsoft.com/office/drawing/2014/main" id="{367EB7F3-4AB3-4713-81D1-C861F746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-1570038"/>
            <a:ext cx="2767012" cy="19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4474B"/>
                </a:solidFill>
                <a:latin typeface="Museo Slab 700"/>
              </a:rPr>
              <a:t>Implement National Plans and Strategies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en-US" sz="2400" b="1">
                <a:solidFill>
                  <a:srgbClr val="D4474B"/>
                </a:solidFill>
                <a:latin typeface="Museo Slab 700"/>
              </a:rPr>
              <a:t>reduce diabetes burden.</a:t>
            </a:r>
          </a:p>
        </p:txBody>
      </p:sp>
      <p:sp>
        <p:nvSpPr>
          <p:cNvPr id="27" name="Text To Outline">
            <a:extLst>
              <a:ext uri="{FF2B5EF4-FFF2-40B4-BE49-F238E27FC236}">
                <a16:creationId xmlns:a16="http://schemas.microsoft.com/office/drawing/2014/main" id="{70E93B9B-2799-4212-AEB0-95C65198D910}"/>
              </a:ext>
            </a:extLst>
          </p:cNvPr>
          <p:cNvSpPr/>
          <p:nvPr/>
        </p:nvSpPr>
        <p:spPr>
          <a:xfrm>
            <a:off x="1982788" y="4300538"/>
            <a:ext cx="1824037" cy="957262"/>
          </a:xfrm>
          <a:custGeom>
            <a:avLst/>
            <a:gdLst/>
            <a:ahLst/>
            <a:cxnLst/>
            <a:rect l="l" t="t" r="r" b="b"/>
            <a:pathLst>
              <a:path w="2431733" h="956226">
                <a:moveTo>
                  <a:pt x="1775531" y="913592"/>
                </a:moveTo>
                <a:lnTo>
                  <a:pt x="1814208" y="913592"/>
                </a:lnTo>
                <a:lnTo>
                  <a:pt x="1806899" y="952568"/>
                </a:lnTo>
                <a:lnTo>
                  <a:pt x="1768221" y="952568"/>
                </a:lnTo>
                <a:close/>
                <a:moveTo>
                  <a:pt x="97225" y="880026"/>
                </a:moveTo>
                <a:cubicBezTo>
                  <a:pt x="90930" y="879898"/>
                  <a:pt x="83223" y="880493"/>
                  <a:pt x="74104" y="881811"/>
                </a:cubicBezTo>
                <a:cubicBezTo>
                  <a:pt x="64985" y="883129"/>
                  <a:pt x="56849" y="885938"/>
                  <a:pt x="49696" y="890239"/>
                </a:cubicBezTo>
                <a:cubicBezTo>
                  <a:pt x="42542" y="894540"/>
                  <a:pt x="38766" y="901100"/>
                  <a:pt x="38367" y="909920"/>
                </a:cubicBezTo>
                <a:cubicBezTo>
                  <a:pt x="38329" y="915195"/>
                  <a:pt x="39854" y="919440"/>
                  <a:pt x="42941" y="922656"/>
                </a:cubicBezTo>
                <a:cubicBezTo>
                  <a:pt x="46029" y="925871"/>
                  <a:pt x="50909" y="927524"/>
                  <a:pt x="57580" y="927613"/>
                </a:cubicBezTo>
                <a:cubicBezTo>
                  <a:pt x="64671" y="927436"/>
                  <a:pt x="71327" y="925146"/>
                  <a:pt x="77549" y="920743"/>
                </a:cubicBezTo>
                <a:cubicBezTo>
                  <a:pt x="83771" y="916341"/>
                  <a:pt x="89094" y="910888"/>
                  <a:pt x="93520" y="904384"/>
                </a:cubicBezTo>
                <a:cubicBezTo>
                  <a:pt x="97946" y="897880"/>
                  <a:pt x="101010" y="891387"/>
                  <a:pt x="102714" y="884906"/>
                </a:cubicBezTo>
                <a:lnTo>
                  <a:pt x="103934" y="880026"/>
                </a:lnTo>
                <a:close/>
                <a:moveTo>
                  <a:pt x="479108" y="826686"/>
                </a:moveTo>
                <a:cubicBezTo>
                  <a:pt x="471298" y="826733"/>
                  <a:pt x="463617" y="829214"/>
                  <a:pt x="456067" y="834128"/>
                </a:cubicBezTo>
                <a:cubicBezTo>
                  <a:pt x="448517" y="839042"/>
                  <a:pt x="442236" y="846108"/>
                  <a:pt x="437226" y="855325"/>
                </a:cubicBezTo>
                <a:cubicBezTo>
                  <a:pt x="432216" y="864543"/>
                  <a:pt x="429615" y="875629"/>
                  <a:pt x="429425" y="888584"/>
                </a:cubicBezTo>
                <a:cubicBezTo>
                  <a:pt x="429508" y="899517"/>
                  <a:pt x="432238" y="908068"/>
                  <a:pt x="437617" y="914236"/>
                </a:cubicBezTo>
                <a:cubicBezTo>
                  <a:pt x="442995" y="920404"/>
                  <a:pt x="450526" y="923542"/>
                  <a:pt x="460210" y="923650"/>
                </a:cubicBezTo>
                <a:cubicBezTo>
                  <a:pt x="469076" y="923492"/>
                  <a:pt x="477253" y="920556"/>
                  <a:pt x="484741" y="914841"/>
                </a:cubicBezTo>
                <a:cubicBezTo>
                  <a:pt x="492229" y="909127"/>
                  <a:pt x="498261" y="901583"/>
                  <a:pt x="502837" y="892210"/>
                </a:cubicBezTo>
                <a:cubicBezTo>
                  <a:pt x="507413" y="882836"/>
                  <a:pt x="509765" y="872582"/>
                  <a:pt x="509893" y="861446"/>
                </a:cubicBezTo>
                <a:cubicBezTo>
                  <a:pt x="509943" y="851727"/>
                  <a:pt x="507480" y="843571"/>
                  <a:pt x="502501" y="836977"/>
                </a:cubicBezTo>
                <a:cubicBezTo>
                  <a:pt x="497523" y="830383"/>
                  <a:pt x="489725" y="826953"/>
                  <a:pt x="479108" y="826686"/>
                </a:cubicBezTo>
                <a:close/>
                <a:moveTo>
                  <a:pt x="1580602" y="826381"/>
                </a:moveTo>
                <a:cubicBezTo>
                  <a:pt x="1571170" y="826479"/>
                  <a:pt x="1562184" y="829061"/>
                  <a:pt x="1553644" y="834128"/>
                </a:cubicBezTo>
                <a:cubicBezTo>
                  <a:pt x="1545105" y="839195"/>
                  <a:pt x="1538106" y="846159"/>
                  <a:pt x="1532650" y="855021"/>
                </a:cubicBezTo>
                <a:cubicBezTo>
                  <a:pt x="1527193" y="863882"/>
                  <a:pt x="1524373" y="874054"/>
                  <a:pt x="1524191" y="885535"/>
                </a:cubicBezTo>
                <a:cubicBezTo>
                  <a:pt x="1524381" y="897249"/>
                  <a:pt x="1527888" y="906448"/>
                  <a:pt x="1534711" y="913131"/>
                </a:cubicBezTo>
                <a:cubicBezTo>
                  <a:pt x="1541533" y="919813"/>
                  <a:pt x="1550529" y="923218"/>
                  <a:pt x="1561697" y="923346"/>
                </a:cubicBezTo>
                <a:cubicBezTo>
                  <a:pt x="1571129" y="923257"/>
                  <a:pt x="1580114" y="920723"/>
                  <a:pt x="1588654" y="915745"/>
                </a:cubicBezTo>
                <a:cubicBezTo>
                  <a:pt x="1597194" y="910767"/>
                  <a:pt x="1604192" y="903874"/>
                  <a:pt x="1609649" y="895067"/>
                </a:cubicBezTo>
                <a:cubicBezTo>
                  <a:pt x="1615105" y="886260"/>
                  <a:pt x="1617925" y="876070"/>
                  <a:pt x="1618107" y="864496"/>
                </a:cubicBezTo>
                <a:cubicBezTo>
                  <a:pt x="1617917" y="852902"/>
                  <a:pt x="1614410" y="843691"/>
                  <a:pt x="1607588" y="836862"/>
                </a:cubicBezTo>
                <a:cubicBezTo>
                  <a:pt x="1600765" y="830034"/>
                  <a:pt x="1591770" y="826540"/>
                  <a:pt x="1580602" y="826381"/>
                </a:cubicBezTo>
                <a:close/>
                <a:moveTo>
                  <a:pt x="932902" y="826381"/>
                </a:moveTo>
                <a:cubicBezTo>
                  <a:pt x="923470" y="826479"/>
                  <a:pt x="914484" y="829061"/>
                  <a:pt x="905944" y="834128"/>
                </a:cubicBezTo>
                <a:cubicBezTo>
                  <a:pt x="897404" y="839195"/>
                  <a:pt x="890406" y="846159"/>
                  <a:pt x="884950" y="855021"/>
                </a:cubicBezTo>
                <a:cubicBezTo>
                  <a:pt x="879493" y="863882"/>
                  <a:pt x="876673" y="874054"/>
                  <a:pt x="876491" y="885535"/>
                </a:cubicBezTo>
                <a:cubicBezTo>
                  <a:pt x="876681" y="897249"/>
                  <a:pt x="880188" y="906448"/>
                  <a:pt x="887011" y="913131"/>
                </a:cubicBezTo>
                <a:cubicBezTo>
                  <a:pt x="893833" y="919813"/>
                  <a:pt x="902829" y="923218"/>
                  <a:pt x="913997" y="923346"/>
                </a:cubicBezTo>
                <a:cubicBezTo>
                  <a:pt x="923429" y="923257"/>
                  <a:pt x="932414" y="920723"/>
                  <a:pt x="940954" y="915745"/>
                </a:cubicBezTo>
                <a:cubicBezTo>
                  <a:pt x="949494" y="910767"/>
                  <a:pt x="956492" y="903874"/>
                  <a:pt x="961949" y="895067"/>
                </a:cubicBezTo>
                <a:cubicBezTo>
                  <a:pt x="967405" y="886260"/>
                  <a:pt x="970225" y="876070"/>
                  <a:pt x="970407" y="864496"/>
                </a:cubicBezTo>
                <a:cubicBezTo>
                  <a:pt x="970217" y="852902"/>
                  <a:pt x="966710" y="843691"/>
                  <a:pt x="959888" y="836862"/>
                </a:cubicBezTo>
                <a:cubicBezTo>
                  <a:pt x="953065" y="830034"/>
                  <a:pt x="944070" y="826540"/>
                  <a:pt x="932902" y="826381"/>
                </a:cubicBezTo>
                <a:close/>
                <a:moveTo>
                  <a:pt x="1474969" y="795025"/>
                </a:moveTo>
                <a:cubicBezTo>
                  <a:pt x="1477140" y="795050"/>
                  <a:pt x="1479044" y="795152"/>
                  <a:pt x="1480682" y="795329"/>
                </a:cubicBezTo>
                <a:cubicBezTo>
                  <a:pt x="1482320" y="795507"/>
                  <a:pt x="1483462" y="795609"/>
                  <a:pt x="1484110" y="795634"/>
                </a:cubicBezTo>
                <a:lnTo>
                  <a:pt x="1476492" y="833696"/>
                </a:lnTo>
                <a:cubicBezTo>
                  <a:pt x="1476016" y="833671"/>
                  <a:pt x="1474988" y="833569"/>
                  <a:pt x="1473407" y="833391"/>
                </a:cubicBezTo>
                <a:cubicBezTo>
                  <a:pt x="1471826" y="833214"/>
                  <a:pt x="1469808" y="833112"/>
                  <a:pt x="1467351" y="833087"/>
                </a:cubicBezTo>
                <a:cubicBezTo>
                  <a:pt x="1459476" y="833162"/>
                  <a:pt x="1451561" y="835788"/>
                  <a:pt x="1443606" y="840966"/>
                </a:cubicBezTo>
                <a:cubicBezTo>
                  <a:pt x="1435652" y="846144"/>
                  <a:pt x="1428595" y="853422"/>
                  <a:pt x="1422435" y="862799"/>
                </a:cubicBezTo>
                <a:cubicBezTo>
                  <a:pt x="1416275" y="872176"/>
                  <a:pt x="1411949" y="883202"/>
                  <a:pt x="1409457" y="895875"/>
                </a:cubicBezTo>
                <a:lnTo>
                  <a:pt x="1398792" y="952568"/>
                </a:lnTo>
                <a:lnTo>
                  <a:pt x="1360094" y="952568"/>
                </a:lnTo>
                <a:lnTo>
                  <a:pt x="1383252" y="832782"/>
                </a:lnTo>
                <a:cubicBezTo>
                  <a:pt x="1383614" y="831036"/>
                  <a:pt x="1383423" y="829499"/>
                  <a:pt x="1382681" y="828172"/>
                </a:cubicBezTo>
                <a:cubicBezTo>
                  <a:pt x="1381938" y="826844"/>
                  <a:pt x="1380300" y="826146"/>
                  <a:pt x="1377767" y="826076"/>
                </a:cubicBezTo>
                <a:lnTo>
                  <a:pt x="1360399" y="826076"/>
                </a:lnTo>
                <a:lnTo>
                  <a:pt x="1366188" y="797158"/>
                </a:lnTo>
                <a:lnTo>
                  <a:pt x="1406714" y="797158"/>
                </a:lnTo>
                <a:cubicBezTo>
                  <a:pt x="1412783" y="797139"/>
                  <a:pt x="1417252" y="798243"/>
                  <a:pt x="1420121" y="800469"/>
                </a:cubicBezTo>
                <a:cubicBezTo>
                  <a:pt x="1422991" y="802694"/>
                  <a:pt x="1424413" y="806157"/>
                  <a:pt x="1424387" y="810856"/>
                </a:cubicBezTo>
                <a:cubicBezTo>
                  <a:pt x="1424324" y="813317"/>
                  <a:pt x="1423765" y="817072"/>
                  <a:pt x="1422711" y="822122"/>
                </a:cubicBezTo>
                <a:cubicBezTo>
                  <a:pt x="1421658" y="827172"/>
                  <a:pt x="1420490" y="831538"/>
                  <a:pt x="1419207" y="835220"/>
                </a:cubicBezTo>
                <a:lnTo>
                  <a:pt x="1419817" y="835220"/>
                </a:lnTo>
                <a:cubicBezTo>
                  <a:pt x="1425162" y="824219"/>
                  <a:pt x="1432678" y="814855"/>
                  <a:pt x="1442365" y="807129"/>
                </a:cubicBezTo>
                <a:cubicBezTo>
                  <a:pt x="1452052" y="799402"/>
                  <a:pt x="1462920" y="795367"/>
                  <a:pt x="1474969" y="795025"/>
                </a:cubicBezTo>
                <a:close/>
                <a:moveTo>
                  <a:pt x="1583651" y="793501"/>
                </a:moveTo>
                <a:cubicBezTo>
                  <a:pt x="1605528" y="793804"/>
                  <a:pt x="1623191" y="800124"/>
                  <a:pt x="1636638" y="812459"/>
                </a:cubicBezTo>
                <a:cubicBezTo>
                  <a:pt x="1650086" y="824795"/>
                  <a:pt x="1657002" y="841328"/>
                  <a:pt x="1657388" y="862056"/>
                </a:cubicBezTo>
                <a:cubicBezTo>
                  <a:pt x="1657107" y="880402"/>
                  <a:pt x="1652323" y="896626"/>
                  <a:pt x="1643037" y="910729"/>
                </a:cubicBezTo>
                <a:cubicBezTo>
                  <a:pt x="1633752" y="924832"/>
                  <a:pt x="1621654" y="935902"/>
                  <a:pt x="1606744" y="943941"/>
                </a:cubicBezTo>
                <a:cubicBezTo>
                  <a:pt x="1591834" y="951979"/>
                  <a:pt x="1575802" y="956074"/>
                  <a:pt x="1558647" y="956226"/>
                </a:cubicBezTo>
                <a:cubicBezTo>
                  <a:pt x="1536903" y="955948"/>
                  <a:pt x="1519279" y="949654"/>
                  <a:pt x="1505774" y="937343"/>
                </a:cubicBezTo>
                <a:cubicBezTo>
                  <a:pt x="1492269" y="925033"/>
                  <a:pt x="1485315" y="908373"/>
                  <a:pt x="1484910" y="887365"/>
                </a:cubicBezTo>
                <a:cubicBezTo>
                  <a:pt x="1485180" y="869215"/>
                  <a:pt x="1489919" y="853108"/>
                  <a:pt x="1499125" y="839043"/>
                </a:cubicBezTo>
                <a:cubicBezTo>
                  <a:pt x="1508332" y="824977"/>
                  <a:pt x="1520385" y="813911"/>
                  <a:pt x="1535284" y="805842"/>
                </a:cubicBezTo>
                <a:cubicBezTo>
                  <a:pt x="1550183" y="797774"/>
                  <a:pt x="1566305" y="793660"/>
                  <a:pt x="1583651" y="793501"/>
                </a:cubicBezTo>
                <a:close/>
                <a:moveTo>
                  <a:pt x="1159383" y="793501"/>
                </a:moveTo>
                <a:cubicBezTo>
                  <a:pt x="1172656" y="793520"/>
                  <a:pt x="1183188" y="797059"/>
                  <a:pt x="1190979" y="804120"/>
                </a:cubicBezTo>
                <a:cubicBezTo>
                  <a:pt x="1198770" y="811181"/>
                  <a:pt x="1202754" y="821649"/>
                  <a:pt x="1202932" y="835525"/>
                </a:cubicBezTo>
                <a:cubicBezTo>
                  <a:pt x="1202778" y="842279"/>
                  <a:pt x="1201698" y="850784"/>
                  <a:pt x="1199694" y="861039"/>
                </a:cubicBezTo>
                <a:cubicBezTo>
                  <a:pt x="1197690" y="871294"/>
                  <a:pt x="1195685" y="881179"/>
                  <a:pt x="1193680" y="890692"/>
                </a:cubicBezTo>
                <a:cubicBezTo>
                  <a:pt x="1191674" y="900206"/>
                  <a:pt x="1190593" y="907228"/>
                  <a:pt x="1190435" y="911758"/>
                </a:cubicBezTo>
                <a:cubicBezTo>
                  <a:pt x="1190486" y="916548"/>
                  <a:pt x="1191679" y="919851"/>
                  <a:pt x="1194016" y="921668"/>
                </a:cubicBezTo>
                <a:cubicBezTo>
                  <a:pt x="1196353" y="923485"/>
                  <a:pt x="1199528" y="924349"/>
                  <a:pt x="1203541" y="924260"/>
                </a:cubicBezTo>
                <a:cubicBezTo>
                  <a:pt x="1205421" y="924234"/>
                  <a:pt x="1206995" y="924133"/>
                  <a:pt x="1208266" y="923955"/>
                </a:cubicBezTo>
                <a:cubicBezTo>
                  <a:pt x="1209536" y="923777"/>
                  <a:pt x="1210196" y="923675"/>
                  <a:pt x="1210247" y="923650"/>
                </a:cubicBezTo>
                <a:lnTo>
                  <a:pt x="1204760" y="952569"/>
                </a:lnTo>
                <a:cubicBezTo>
                  <a:pt x="1204722" y="952607"/>
                  <a:pt x="1203351" y="952760"/>
                  <a:pt x="1200646" y="953026"/>
                </a:cubicBezTo>
                <a:cubicBezTo>
                  <a:pt x="1197941" y="953292"/>
                  <a:pt x="1194131" y="953445"/>
                  <a:pt x="1189217" y="953483"/>
                </a:cubicBezTo>
                <a:cubicBezTo>
                  <a:pt x="1183662" y="953629"/>
                  <a:pt x="1177956" y="953032"/>
                  <a:pt x="1172097" y="951690"/>
                </a:cubicBezTo>
                <a:cubicBezTo>
                  <a:pt x="1166238" y="950348"/>
                  <a:pt x="1161275" y="947382"/>
                  <a:pt x="1157210" y="942793"/>
                </a:cubicBezTo>
                <a:cubicBezTo>
                  <a:pt x="1153144" y="938204"/>
                  <a:pt x="1151024" y="931111"/>
                  <a:pt x="1150849" y="921516"/>
                </a:cubicBezTo>
                <a:cubicBezTo>
                  <a:pt x="1150995" y="915767"/>
                  <a:pt x="1152022" y="907986"/>
                  <a:pt x="1153928" y="898172"/>
                </a:cubicBezTo>
                <a:cubicBezTo>
                  <a:pt x="1155834" y="888358"/>
                  <a:pt x="1157742" y="878679"/>
                  <a:pt x="1159649" y="869135"/>
                </a:cubicBezTo>
                <a:cubicBezTo>
                  <a:pt x="1161557" y="859591"/>
                  <a:pt x="1162586" y="852350"/>
                  <a:pt x="1162736" y="847412"/>
                </a:cubicBezTo>
                <a:cubicBezTo>
                  <a:pt x="1162787" y="841570"/>
                  <a:pt x="1161237" y="837024"/>
                  <a:pt x="1158088" y="833772"/>
                </a:cubicBezTo>
                <a:cubicBezTo>
                  <a:pt x="1154938" y="830521"/>
                  <a:pt x="1149884" y="828870"/>
                  <a:pt x="1142924" y="828819"/>
                </a:cubicBezTo>
                <a:cubicBezTo>
                  <a:pt x="1129259" y="829283"/>
                  <a:pt x="1117499" y="834833"/>
                  <a:pt x="1107643" y="845469"/>
                </a:cubicBezTo>
                <a:cubicBezTo>
                  <a:pt x="1097788" y="856105"/>
                  <a:pt x="1091362" y="869047"/>
                  <a:pt x="1088365" y="884293"/>
                </a:cubicBezTo>
                <a:lnTo>
                  <a:pt x="1074954" y="952568"/>
                </a:lnTo>
                <a:lnTo>
                  <a:pt x="1036244" y="952568"/>
                </a:lnTo>
                <a:lnTo>
                  <a:pt x="1059714" y="832782"/>
                </a:lnTo>
                <a:cubicBezTo>
                  <a:pt x="1060038" y="830769"/>
                  <a:pt x="1059771" y="829156"/>
                  <a:pt x="1058914" y="827943"/>
                </a:cubicBezTo>
                <a:cubicBezTo>
                  <a:pt x="1058056" y="826730"/>
                  <a:pt x="1056494" y="826108"/>
                  <a:pt x="1054227" y="826076"/>
                </a:cubicBezTo>
                <a:lnTo>
                  <a:pt x="1036854" y="826076"/>
                </a:lnTo>
                <a:lnTo>
                  <a:pt x="1042340" y="797158"/>
                </a:lnTo>
                <a:lnTo>
                  <a:pt x="1083183" y="797158"/>
                </a:lnTo>
                <a:cubicBezTo>
                  <a:pt x="1089241" y="797177"/>
                  <a:pt x="1093661" y="798357"/>
                  <a:pt x="1096442" y="800697"/>
                </a:cubicBezTo>
                <a:cubicBezTo>
                  <a:pt x="1099223" y="803037"/>
                  <a:pt x="1100595" y="806423"/>
                  <a:pt x="1100557" y="810856"/>
                </a:cubicBezTo>
                <a:cubicBezTo>
                  <a:pt x="1100538" y="812740"/>
                  <a:pt x="1100195" y="815441"/>
                  <a:pt x="1099528" y="818961"/>
                </a:cubicBezTo>
                <a:cubicBezTo>
                  <a:pt x="1098861" y="822481"/>
                  <a:pt x="1097985" y="825564"/>
                  <a:pt x="1096899" y="828210"/>
                </a:cubicBezTo>
                <a:lnTo>
                  <a:pt x="1097509" y="828210"/>
                </a:lnTo>
                <a:cubicBezTo>
                  <a:pt x="1098436" y="825961"/>
                  <a:pt x="1101390" y="822104"/>
                  <a:pt x="1106371" y="816641"/>
                </a:cubicBezTo>
                <a:cubicBezTo>
                  <a:pt x="1111351" y="811177"/>
                  <a:pt x="1118279" y="806035"/>
                  <a:pt x="1127153" y="801214"/>
                </a:cubicBezTo>
                <a:cubicBezTo>
                  <a:pt x="1136028" y="796393"/>
                  <a:pt x="1146772" y="793822"/>
                  <a:pt x="1159383" y="793501"/>
                </a:cubicBezTo>
                <a:close/>
                <a:moveTo>
                  <a:pt x="935951" y="793501"/>
                </a:moveTo>
                <a:cubicBezTo>
                  <a:pt x="957828" y="793804"/>
                  <a:pt x="975490" y="800124"/>
                  <a:pt x="988938" y="812459"/>
                </a:cubicBezTo>
                <a:cubicBezTo>
                  <a:pt x="1002386" y="824795"/>
                  <a:pt x="1009302" y="841328"/>
                  <a:pt x="1009688" y="862056"/>
                </a:cubicBezTo>
                <a:cubicBezTo>
                  <a:pt x="1009407" y="880402"/>
                  <a:pt x="1004623" y="896626"/>
                  <a:pt x="995337" y="910729"/>
                </a:cubicBezTo>
                <a:cubicBezTo>
                  <a:pt x="986051" y="924832"/>
                  <a:pt x="973954" y="935902"/>
                  <a:pt x="959044" y="943941"/>
                </a:cubicBezTo>
                <a:cubicBezTo>
                  <a:pt x="944134" y="951979"/>
                  <a:pt x="928101" y="956074"/>
                  <a:pt x="910947" y="956226"/>
                </a:cubicBezTo>
                <a:cubicBezTo>
                  <a:pt x="889203" y="955948"/>
                  <a:pt x="871579" y="949654"/>
                  <a:pt x="858074" y="937343"/>
                </a:cubicBezTo>
                <a:cubicBezTo>
                  <a:pt x="844569" y="925033"/>
                  <a:pt x="837615" y="908373"/>
                  <a:pt x="837210" y="887365"/>
                </a:cubicBezTo>
                <a:cubicBezTo>
                  <a:pt x="837480" y="869215"/>
                  <a:pt x="842219" y="853108"/>
                  <a:pt x="851425" y="839043"/>
                </a:cubicBezTo>
                <a:cubicBezTo>
                  <a:pt x="860632" y="824977"/>
                  <a:pt x="872685" y="813911"/>
                  <a:pt x="887584" y="805842"/>
                </a:cubicBezTo>
                <a:cubicBezTo>
                  <a:pt x="902483" y="797774"/>
                  <a:pt x="918605" y="793660"/>
                  <a:pt x="935951" y="793501"/>
                </a:cubicBezTo>
                <a:close/>
                <a:moveTo>
                  <a:pt x="765391" y="793501"/>
                </a:moveTo>
                <a:cubicBezTo>
                  <a:pt x="773788" y="793429"/>
                  <a:pt x="782767" y="794587"/>
                  <a:pt x="792326" y="796974"/>
                </a:cubicBezTo>
                <a:cubicBezTo>
                  <a:pt x="801886" y="799361"/>
                  <a:pt x="809803" y="803406"/>
                  <a:pt x="816078" y="809109"/>
                </a:cubicBezTo>
                <a:cubicBezTo>
                  <a:pt x="822353" y="814812"/>
                  <a:pt x="824761" y="822602"/>
                  <a:pt x="823303" y="832479"/>
                </a:cubicBezTo>
                <a:lnTo>
                  <a:pt x="819341" y="851994"/>
                </a:lnTo>
                <a:lnTo>
                  <a:pt x="786117" y="851994"/>
                </a:lnTo>
                <a:lnTo>
                  <a:pt x="787946" y="842236"/>
                </a:lnTo>
                <a:cubicBezTo>
                  <a:pt x="788543" y="837040"/>
                  <a:pt x="786206" y="833102"/>
                  <a:pt x="780936" y="830421"/>
                </a:cubicBezTo>
                <a:cubicBezTo>
                  <a:pt x="775665" y="827740"/>
                  <a:pt x="769366" y="826394"/>
                  <a:pt x="762038" y="826381"/>
                </a:cubicBezTo>
                <a:cubicBezTo>
                  <a:pt x="751451" y="826547"/>
                  <a:pt x="741875" y="829366"/>
                  <a:pt x="733308" y="834840"/>
                </a:cubicBezTo>
                <a:cubicBezTo>
                  <a:pt x="724742" y="840313"/>
                  <a:pt x="717919" y="847447"/>
                  <a:pt x="712841" y="856240"/>
                </a:cubicBezTo>
                <a:cubicBezTo>
                  <a:pt x="707763" y="865034"/>
                  <a:pt x="705163" y="874494"/>
                  <a:pt x="705041" y="884620"/>
                </a:cubicBezTo>
                <a:cubicBezTo>
                  <a:pt x="705047" y="895985"/>
                  <a:pt x="708540" y="905272"/>
                  <a:pt x="715518" y="912483"/>
                </a:cubicBezTo>
                <a:cubicBezTo>
                  <a:pt x="722497" y="919693"/>
                  <a:pt x="732924" y="923415"/>
                  <a:pt x="746798" y="923650"/>
                </a:cubicBezTo>
                <a:cubicBezTo>
                  <a:pt x="756742" y="923409"/>
                  <a:pt x="765574" y="921723"/>
                  <a:pt x="773293" y="918591"/>
                </a:cubicBezTo>
                <a:cubicBezTo>
                  <a:pt x="781013" y="915459"/>
                  <a:pt x="787090" y="912327"/>
                  <a:pt x="791525" y="909195"/>
                </a:cubicBezTo>
                <a:cubicBezTo>
                  <a:pt x="795959" y="906063"/>
                  <a:pt x="798221" y="904376"/>
                  <a:pt x="798309" y="904135"/>
                </a:cubicBezTo>
                <a:lnTo>
                  <a:pt x="808673" y="933393"/>
                </a:lnTo>
                <a:cubicBezTo>
                  <a:pt x="808639" y="933675"/>
                  <a:pt x="806065" y="935648"/>
                  <a:pt x="800951" y="939312"/>
                </a:cubicBezTo>
                <a:cubicBezTo>
                  <a:pt x="795837" y="942977"/>
                  <a:pt x="788387" y="946641"/>
                  <a:pt x="778599" y="950306"/>
                </a:cubicBezTo>
                <a:cubicBezTo>
                  <a:pt x="768812" y="953971"/>
                  <a:pt x="756891" y="955944"/>
                  <a:pt x="742836" y="956226"/>
                </a:cubicBezTo>
                <a:cubicBezTo>
                  <a:pt x="718293" y="955834"/>
                  <a:pt x="699352" y="949311"/>
                  <a:pt x="686014" y="936658"/>
                </a:cubicBezTo>
                <a:cubicBezTo>
                  <a:pt x="672675" y="924005"/>
                  <a:pt x="665924" y="907574"/>
                  <a:pt x="665760" y="887365"/>
                </a:cubicBezTo>
                <a:cubicBezTo>
                  <a:pt x="665917" y="871135"/>
                  <a:pt x="670238" y="855931"/>
                  <a:pt x="678721" y="841753"/>
                </a:cubicBezTo>
                <a:cubicBezTo>
                  <a:pt x="687204" y="827575"/>
                  <a:pt x="698904" y="816056"/>
                  <a:pt x="713822" y="807197"/>
                </a:cubicBezTo>
                <a:cubicBezTo>
                  <a:pt x="728740" y="798339"/>
                  <a:pt x="745930" y="793773"/>
                  <a:pt x="765391" y="793501"/>
                </a:cubicBezTo>
                <a:close/>
                <a:moveTo>
                  <a:pt x="311658" y="793501"/>
                </a:moveTo>
                <a:cubicBezTo>
                  <a:pt x="324931" y="793520"/>
                  <a:pt x="335463" y="797059"/>
                  <a:pt x="343254" y="804120"/>
                </a:cubicBezTo>
                <a:cubicBezTo>
                  <a:pt x="351045" y="811181"/>
                  <a:pt x="355029" y="821649"/>
                  <a:pt x="355207" y="835525"/>
                </a:cubicBezTo>
                <a:cubicBezTo>
                  <a:pt x="355052" y="842279"/>
                  <a:pt x="353973" y="850784"/>
                  <a:pt x="351969" y="861039"/>
                </a:cubicBezTo>
                <a:cubicBezTo>
                  <a:pt x="349965" y="871294"/>
                  <a:pt x="347960" y="881179"/>
                  <a:pt x="345955" y="890692"/>
                </a:cubicBezTo>
                <a:cubicBezTo>
                  <a:pt x="343949" y="900206"/>
                  <a:pt x="342868" y="907228"/>
                  <a:pt x="342710" y="911758"/>
                </a:cubicBezTo>
                <a:cubicBezTo>
                  <a:pt x="342761" y="916548"/>
                  <a:pt x="343954" y="919851"/>
                  <a:pt x="346291" y="921668"/>
                </a:cubicBezTo>
                <a:cubicBezTo>
                  <a:pt x="348628" y="923485"/>
                  <a:pt x="351803" y="924349"/>
                  <a:pt x="355816" y="924260"/>
                </a:cubicBezTo>
                <a:cubicBezTo>
                  <a:pt x="357696" y="924234"/>
                  <a:pt x="359270" y="924133"/>
                  <a:pt x="360541" y="923955"/>
                </a:cubicBezTo>
                <a:cubicBezTo>
                  <a:pt x="361811" y="923777"/>
                  <a:pt x="362471" y="923675"/>
                  <a:pt x="362522" y="923650"/>
                </a:cubicBezTo>
                <a:lnTo>
                  <a:pt x="357035" y="952569"/>
                </a:lnTo>
                <a:cubicBezTo>
                  <a:pt x="356997" y="952607"/>
                  <a:pt x="355626" y="952760"/>
                  <a:pt x="352921" y="953026"/>
                </a:cubicBezTo>
                <a:cubicBezTo>
                  <a:pt x="350216" y="953292"/>
                  <a:pt x="346406" y="953445"/>
                  <a:pt x="341492" y="953483"/>
                </a:cubicBezTo>
                <a:cubicBezTo>
                  <a:pt x="335937" y="953629"/>
                  <a:pt x="330231" y="953032"/>
                  <a:pt x="324372" y="951690"/>
                </a:cubicBezTo>
                <a:cubicBezTo>
                  <a:pt x="318513" y="950348"/>
                  <a:pt x="313550" y="947382"/>
                  <a:pt x="309485" y="942793"/>
                </a:cubicBezTo>
                <a:cubicBezTo>
                  <a:pt x="305419" y="938204"/>
                  <a:pt x="303299" y="931111"/>
                  <a:pt x="303124" y="921516"/>
                </a:cubicBezTo>
                <a:cubicBezTo>
                  <a:pt x="303270" y="915767"/>
                  <a:pt x="304297" y="907986"/>
                  <a:pt x="306203" y="898172"/>
                </a:cubicBezTo>
                <a:cubicBezTo>
                  <a:pt x="308109" y="888358"/>
                  <a:pt x="310016" y="878679"/>
                  <a:pt x="311924" y="869135"/>
                </a:cubicBezTo>
                <a:cubicBezTo>
                  <a:pt x="313832" y="859591"/>
                  <a:pt x="314861" y="852350"/>
                  <a:pt x="315011" y="847412"/>
                </a:cubicBezTo>
                <a:cubicBezTo>
                  <a:pt x="315062" y="841570"/>
                  <a:pt x="313512" y="837024"/>
                  <a:pt x="310363" y="833772"/>
                </a:cubicBezTo>
                <a:cubicBezTo>
                  <a:pt x="307213" y="830521"/>
                  <a:pt x="302159" y="828870"/>
                  <a:pt x="295199" y="828819"/>
                </a:cubicBezTo>
                <a:cubicBezTo>
                  <a:pt x="281534" y="829283"/>
                  <a:pt x="269774" y="834833"/>
                  <a:pt x="259918" y="845469"/>
                </a:cubicBezTo>
                <a:cubicBezTo>
                  <a:pt x="250063" y="856105"/>
                  <a:pt x="243637" y="869047"/>
                  <a:pt x="240640" y="884293"/>
                </a:cubicBezTo>
                <a:lnTo>
                  <a:pt x="227229" y="952568"/>
                </a:lnTo>
                <a:lnTo>
                  <a:pt x="188519" y="952568"/>
                </a:lnTo>
                <a:lnTo>
                  <a:pt x="211989" y="832782"/>
                </a:lnTo>
                <a:cubicBezTo>
                  <a:pt x="212312" y="830769"/>
                  <a:pt x="212046" y="829156"/>
                  <a:pt x="211189" y="827943"/>
                </a:cubicBezTo>
                <a:cubicBezTo>
                  <a:pt x="210331" y="826730"/>
                  <a:pt x="208769" y="826108"/>
                  <a:pt x="206502" y="826076"/>
                </a:cubicBezTo>
                <a:lnTo>
                  <a:pt x="189129" y="826076"/>
                </a:lnTo>
                <a:lnTo>
                  <a:pt x="194615" y="797158"/>
                </a:lnTo>
                <a:lnTo>
                  <a:pt x="235458" y="797158"/>
                </a:lnTo>
                <a:cubicBezTo>
                  <a:pt x="241516" y="797177"/>
                  <a:pt x="245936" y="798357"/>
                  <a:pt x="248717" y="800697"/>
                </a:cubicBezTo>
                <a:cubicBezTo>
                  <a:pt x="251498" y="803037"/>
                  <a:pt x="252870" y="806423"/>
                  <a:pt x="252832" y="810856"/>
                </a:cubicBezTo>
                <a:cubicBezTo>
                  <a:pt x="252813" y="812740"/>
                  <a:pt x="252470" y="815441"/>
                  <a:pt x="251803" y="818961"/>
                </a:cubicBezTo>
                <a:cubicBezTo>
                  <a:pt x="251136" y="822481"/>
                  <a:pt x="250260" y="825564"/>
                  <a:pt x="249174" y="828210"/>
                </a:cubicBezTo>
                <a:lnTo>
                  <a:pt x="249784" y="828210"/>
                </a:lnTo>
                <a:cubicBezTo>
                  <a:pt x="250711" y="825961"/>
                  <a:pt x="253665" y="822104"/>
                  <a:pt x="258646" y="816641"/>
                </a:cubicBezTo>
                <a:cubicBezTo>
                  <a:pt x="263626" y="811177"/>
                  <a:pt x="270553" y="806035"/>
                  <a:pt x="279428" y="801214"/>
                </a:cubicBezTo>
                <a:cubicBezTo>
                  <a:pt x="288303" y="796393"/>
                  <a:pt x="299047" y="793822"/>
                  <a:pt x="311658" y="793501"/>
                </a:cubicBezTo>
                <a:close/>
                <a:moveTo>
                  <a:pt x="92955" y="793501"/>
                </a:moveTo>
                <a:cubicBezTo>
                  <a:pt x="102279" y="793431"/>
                  <a:pt x="111161" y="794856"/>
                  <a:pt x="119600" y="797775"/>
                </a:cubicBezTo>
                <a:cubicBezTo>
                  <a:pt x="128040" y="800695"/>
                  <a:pt x="134955" y="805527"/>
                  <a:pt x="140347" y="812273"/>
                </a:cubicBezTo>
                <a:cubicBezTo>
                  <a:pt x="145738" y="819019"/>
                  <a:pt x="148524" y="828096"/>
                  <a:pt x="148705" y="839505"/>
                </a:cubicBezTo>
                <a:cubicBezTo>
                  <a:pt x="148547" y="845816"/>
                  <a:pt x="147441" y="853732"/>
                  <a:pt x="145389" y="863254"/>
                </a:cubicBezTo>
                <a:cubicBezTo>
                  <a:pt x="143336" y="872776"/>
                  <a:pt x="141284" y="882043"/>
                  <a:pt x="139231" y="891056"/>
                </a:cubicBezTo>
                <a:cubicBezTo>
                  <a:pt x="137179" y="900070"/>
                  <a:pt x="136074" y="906968"/>
                  <a:pt x="135916" y="911752"/>
                </a:cubicBezTo>
                <a:cubicBezTo>
                  <a:pt x="135966" y="916411"/>
                  <a:pt x="137159" y="919678"/>
                  <a:pt x="139493" y="921552"/>
                </a:cubicBezTo>
                <a:cubicBezTo>
                  <a:pt x="141828" y="923427"/>
                  <a:pt x="145000" y="924330"/>
                  <a:pt x="149009" y="924260"/>
                </a:cubicBezTo>
                <a:cubicBezTo>
                  <a:pt x="150889" y="924234"/>
                  <a:pt x="152464" y="924133"/>
                  <a:pt x="153734" y="923955"/>
                </a:cubicBezTo>
                <a:cubicBezTo>
                  <a:pt x="155004" y="923777"/>
                  <a:pt x="155664" y="923675"/>
                  <a:pt x="155715" y="923650"/>
                </a:cubicBezTo>
                <a:lnTo>
                  <a:pt x="150229" y="952569"/>
                </a:lnTo>
                <a:cubicBezTo>
                  <a:pt x="150260" y="952607"/>
                  <a:pt x="148978" y="952760"/>
                  <a:pt x="146383" y="953026"/>
                </a:cubicBezTo>
                <a:cubicBezTo>
                  <a:pt x="143788" y="953292"/>
                  <a:pt x="139690" y="953445"/>
                  <a:pt x="134089" y="953483"/>
                </a:cubicBezTo>
                <a:cubicBezTo>
                  <a:pt x="125270" y="953742"/>
                  <a:pt x="117401" y="952081"/>
                  <a:pt x="110482" y="948498"/>
                </a:cubicBezTo>
                <a:cubicBezTo>
                  <a:pt x="103563" y="944916"/>
                  <a:pt x="99347" y="937852"/>
                  <a:pt x="97835" y="927308"/>
                </a:cubicBezTo>
                <a:lnTo>
                  <a:pt x="97225" y="927308"/>
                </a:lnTo>
                <a:cubicBezTo>
                  <a:pt x="97291" y="927665"/>
                  <a:pt x="95261" y="930164"/>
                  <a:pt x="91137" y="934805"/>
                </a:cubicBezTo>
                <a:cubicBezTo>
                  <a:pt x="87012" y="939446"/>
                  <a:pt x="81007" y="944087"/>
                  <a:pt x="73121" y="948728"/>
                </a:cubicBezTo>
                <a:cubicBezTo>
                  <a:pt x="65236" y="953370"/>
                  <a:pt x="55684" y="955869"/>
                  <a:pt x="44466" y="956226"/>
                </a:cubicBezTo>
                <a:cubicBezTo>
                  <a:pt x="32218" y="956220"/>
                  <a:pt x="21837" y="952883"/>
                  <a:pt x="13323" y="946216"/>
                </a:cubicBezTo>
                <a:cubicBezTo>
                  <a:pt x="4809" y="939548"/>
                  <a:pt x="368" y="929585"/>
                  <a:pt x="0" y="916326"/>
                </a:cubicBezTo>
                <a:cubicBezTo>
                  <a:pt x="215" y="904570"/>
                  <a:pt x="3651" y="894814"/>
                  <a:pt x="10307" y="887057"/>
                </a:cubicBezTo>
                <a:cubicBezTo>
                  <a:pt x="16964" y="879300"/>
                  <a:pt x="25552" y="873194"/>
                  <a:pt x="36071" y="868739"/>
                </a:cubicBezTo>
                <a:cubicBezTo>
                  <a:pt x="46590" y="864284"/>
                  <a:pt x="57751" y="861132"/>
                  <a:pt x="69554" y="859282"/>
                </a:cubicBezTo>
                <a:cubicBezTo>
                  <a:pt x="81357" y="857432"/>
                  <a:pt x="92512" y="856536"/>
                  <a:pt x="103019" y="856594"/>
                </a:cubicBezTo>
                <a:lnTo>
                  <a:pt x="108508" y="856594"/>
                </a:lnTo>
                <a:cubicBezTo>
                  <a:pt x="108585" y="856327"/>
                  <a:pt x="108889" y="854725"/>
                  <a:pt x="109423" y="851788"/>
                </a:cubicBezTo>
                <a:cubicBezTo>
                  <a:pt x="109957" y="848851"/>
                  <a:pt x="110262" y="846181"/>
                  <a:pt x="110338" y="843777"/>
                </a:cubicBezTo>
                <a:cubicBezTo>
                  <a:pt x="110319" y="837636"/>
                  <a:pt x="108222" y="832906"/>
                  <a:pt x="104048" y="829587"/>
                </a:cubicBezTo>
                <a:cubicBezTo>
                  <a:pt x="99874" y="826269"/>
                  <a:pt x="93737" y="824590"/>
                  <a:pt x="85636" y="824552"/>
                </a:cubicBezTo>
                <a:cubicBezTo>
                  <a:pt x="77863" y="824729"/>
                  <a:pt x="70469" y="825969"/>
                  <a:pt x="63453" y="828271"/>
                </a:cubicBezTo>
                <a:cubicBezTo>
                  <a:pt x="56437" y="830573"/>
                  <a:pt x="50692" y="832874"/>
                  <a:pt x="46217" y="835176"/>
                </a:cubicBezTo>
                <a:cubicBezTo>
                  <a:pt x="41742" y="837478"/>
                  <a:pt x="39431" y="838718"/>
                  <a:pt x="39282" y="838895"/>
                </a:cubicBezTo>
                <a:lnTo>
                  <a:pt x="30450" y="810244"/>
                </a:lnTo>
                <a:cubicBezTo>
                  <a:pt x="30600" y="810037"/>
                  <a:pt x="33517" y="808590"/>
                  <a:pt x="39200" y="805903"/>
                </a:cubicBezTo>
                <a:cubicBezTo>
                  <a:pt x="44884" y="803216"/>
                  <a:pt x="52430" y="800529"/>
                  <a:pt x="61841" y="797842"/>
                </a:cubicBezTo>
                <a:cubicBezTo>
                  <a:pt x="71251" y="795154"/>
                  <a:pt x="81623" y="793707"/>
                  <a:pt x="92955" y="793501"/>
                </a:cubicBezTo>
                <a:close/>
                <a:moveTo>
                  <a:pt x="1281732" y="754791"/>
                </a:moveTo>
                <a:lnTo>
                  <a:pt x="1318908" y="754791"/>
                </a:lnTo>
                <a:lnTo>
                  <a:pt x="1310678" y="797158"/>
                </a:lnTo>
                <a:lnTo>
                  <a:pt x="1346340" y="797158"/>
                </a:lnTo>
                <a:lnTo>
                  <a:pt x="1340854" y="826076"/>
                </a:lnTo>
                <a:lnTo>
                  <a:pt x="1305192" y="826076"/>
                </a:lnTo>
                <a:lnTo>
                  <a:pt x="1292695" y="891329"/>
                </a:lnTo>
                <a:cubicBezTo>
                  <a:pt x="1292390" y="893209"/>
                  <a:pt x="1292162" y="895090"/>
                  <a:pt x="1292009" y="896970"/>
                </a:cubicBezTo>
                <a:cubicBezTo>
                  <a:pt x="1291857" y="898850"/>
                  <a:pt x="1291781" y="900426"/>
                  <a:pt x="1291781" y="901696"/>
                </a:cubicBezTo>
                <a:cubicBezTo>
                  <a:pt x="1292092" y="910444"/>
                  <a:pt x="1294746" y="916199"/>
                  <a:pt x="1299744" y="918962"/>
                </a:cubicBezTo>
                <a:cubicBezTo>
                  <a:pt x="1304741" y="921726"/>
                  <a:pt x="1310215" y="922984"/>
                  <a:pt x="1316165" y="922736"/>
                </a:cubicBezTo>
                <a:cubicBezTo>
                  <a:pt x="1318654" y="922710"/>
                  <a:pt x="1320686" y="922609"/>
                  <a:pt x="1322261" y="922431"/>
                </a:cubicBezTo>
                <a:cubicBezTo>
                  <a:pt x="1323836" y="922253"/>
                  <a:pt x="1324648" y="922151"/>
                  <a:pt x="1324699" y="922126"/>
                </a:cubicBezTo>
                <a:lnTo>
                  <a:pt x="1318603" y="953179"/>
                </a:lnTo>
                <a:cubicBezTo>
                  <a:pt x="1318457" y="953217"/>
                  <a:pt x="1317225" y="953369"/>
                  <a:pt x="1314907" y="953635"/>
                </a:cubicBezTo>
                <a:cubicBezTo>
                  <a:pt x="1312590" y="953902"/>
                  <a:pt x="1310062" y="954054"/>
                  <a:pt x="1307326" y="954092"/>
                </a:cubicBezTo>
                <a:cubicBezTo>
                  <a:pt x="1297821" y="954181"/>
                  <a:pt x="1288904" y="952786"/>
                  <a:pt x="1280575" y="949908"/>
                </a:cubicBezTo>
                <a:cubicBezTo>
                  <a:pt x="1272246" y="947030"/>
                  <a:pt x="1265474" y="942138"/>
                  <a:pt x="1260259" y="935232"/>
                </a:cubicBezTo>
                <a:cubicBezTo>
                  <a:pt x="1255045" y="928327"/>
                  <a:pt x="1252357" y="918876"/>
                  <a:pt x="1252195" y="906880"/>
                </a:cubicBezTo>
                <a:cubicBezTo>
                  <a:pt x="1252201" y="904739"/>
                  <a:pt x="1252341" y="902465"/>
                  <a:pt x="1252614" y="900057"/>
                </a:cubicBezTo>
                <a:cubicBezTo>
                  <a:pt x="1252886" y="897650"/>
                  <a:pt x="1253254" y="895147"/>
                  <a:pt x="1253717" y="892549"/>
                </a:cubicBezTo>
                <a:lnTo>
                  <a:pt x="1266811" y="826076"/>
                </a:lnTo>
                <a:lnTo>
                  <a:pt x="1242746" y="826076"/>
                </a:lnTo>
                <a:lnTo>
                  <a:pt x="1248537" y="797158"/>
                </a:lnTo>
                <a:lnTo>
                  <a:pt x="1273510" y="797158"/>
                </a:lnTo>
                <a:close/>
                <a:moveTo>
                  <a:pt x="1691859" y="736198"/>
                </a:moveTo>
                <a:lnTo>
                  <a:pt x="1754315" y="736198"/>
                </a:lnTo>
                <a:lnTo>
                  <a:pt x="1722920" y="899565"/>
                </a:lnTo>
                <a:cubicBezTo>
                  <a:pt x="1722457" y="901598"/>
                  <a:pt x="1722089" y="903630"/>
                  <a:pt x="1721816" y="905663"/>
                </a:cubicBezTo>
                <a:cubicBezTo>
                  <a:pt x="1721542" y="907695"/>
                  <a:pt x="1721403" y="909423"/>
                  <a:pt x="1721396" y="910846"/>
                </a:cubicBezTo>
                <a:cubicBezTo>
                  <a:pt x="1721447" y="915463"/>
                  <a:pt x="1722641" y="918576"/>
                  <a:pt x="1724978" y="920183"/>
                </a:cubicBezTo>
                <a:cubicBezTo>
                  <a:pt x="1727315" y="921790"/>
                  <a:pt x="1730490" y="922539"/>
                  <a:pt x="1734503" y="922431"/>
                </a:cubicBezTo>
                <a:cubicBezTo>
                  <a:pt x="1736662" y="922418"/>
                  <a:pt x="1738363" y="922368"/>
                  <a:pt x="1739608" y="922279"/>
                </a:cubicBezTo>
                <a:cubicBezTo>
                  <a:pt x="1740853" y="922190"/>
                  <a:pt x="1741488" y="922139"/>
                  <a:pt x="1741513" y="922126"/>
                </a:cubicBezTo>
                <a:lnTo>
                  <a:pt x="1735417" y="952874"/>
                </a:lnTo>
                <a:cubicBezTo>
                  <a:pt x="1735297" y="952912"/>
                  <a:pt x="1733938" y="953064"/>
                  <a:pt x="1731341" y="953331"/>
                </a:cubicBezTo>
                <a:cubicBezTo>
                  <a:pt x="1728743" y="953597"/>
                  <a:pt x="1725632" y="953749"/>
                  <a:pt x="1722006" y="953787"/>
                </a:cubicBezTo>
                <a:cubicBezTo>
                  <a:pt x="1715658" y="953921"/>
                  <a:pt x="1709406" y="953180"/>
                  <a:pt x="1703250" y="951566"/>
                </a:cubicBezTo>
                <a:cubicBezTo>
                  <a:pt x="1697094" y="949952"/>
                  <a:pt x="1691970" y="946663"/>
                  <a:pt x="1687878" y="941699"/>
                </a:cubicBezTo>
                <a:cubicBezTo>
                  <a:pt x="1683786" y="936735"/>
                  <a:pt x="1681662" y="929297"/>
                  <a:pt x="1681506" y="919382"/>
                </a:cubicBezTo>
                <a:cubicBezTo>
                  <a:pt x="1681506" y="917089"/>
                  <a:pt x="1681658" y="914587"/>
                  <a:pt x="1681962" y="911875"/>
                </a:cubicBezTo>
                <a:cubicBezTo>
                  <a:pt x="1682267" y="909163"/>
                  <a:pt x="1682724" y="906279"/>
                  <a:pt x="1683333" y="903224"/>
                </a:cubicBezTo>
                <a:lnTo>
                  <a:pt x="1710129" y="765116"/>
                </a:lnTo>
                <a:lnTo>
                  <a:pt x="1686073" y="765116"/>
                </a:lnTo>
                <a:close/>
                <a:moveTo>
                  <a:pt x="510502" y="736198"/>
                </a:moveTo>
                <a:lnTo>
                  <a:pt x="572986" y="736198"/>
                </a:lnTo>
                <a:lnTo>
                  <a:pt x="540982" y="902306"/>
                </a:lnTo>
                <a:cubicBezTo>
                  <a:pt x="540665" y="903862"/>
                  <a:pt x="540385" y="905476"/>
                  <a:pt x="540144" y="907146"/>
                </a:cubicBezTo>
                <a:cubicBezTo>
                  <a:pt x="539903" y="908817"/>
                  <a:pt x="539776" y="910354"/>
                  <a:pt x="539763" y="911758"/>
                </a:cubicBezTo>
                <a:cubicBezTo>
                  <a:pt x="539814" y="916415"/>
                  <a:pt x="541008" y="919680"/>
                  <a:pt x="543344" y="921554"/>
                </a:cubicBezTo>
                <a:cubicBezTo>
                  <a:pt x="545681" y="923427"/>
                  <a:pt x="548856" y="924329"/>
                  <a:pt x="552869" y="924259"/>
                </a:cubicBezTo>
                <a:cubicBezTo>
                  <a:pt x="554749" y="924234"/>
                  <a:pt x="556324" y="924132"/>
                  <a:pt x="557594" y="923955"/>
                </a:cubicBezTo>
                <a:cubicBezTo>
                  <a:pt x="558864" y="923777"/>
                  <a:pt x="559524" y="923676"/>
                  <a:pt x="559575" y="923650"/>
                </a:cubicBezTo>
                <a:lnTo>
                  <a:pt x="553784" y="952569"/>
                </a:lnTo>
                <a:cubicBezTo>
                  <a:pt x="553682" y="952607"/>
                  <a:pt x="552285" y="952760"/>
                  <a:pt x="549593" y="953026"/>
                </a:cubicBezTo>
                <a:cubicBezTo>
                  <a:pt x="546900" y="953292"/>
                  <a:pt x="543522" y="953445"/>
                  <a:pt x="539458" y="953483"/>
                </a:cubicBezTo>
                <a:cubicBezTo>
                  <a:pt x="529190" y="953743"/>
                  <a:pt x="520618" y="952081"/>
                  <a:pt x="513741" y="948498"/>
                </a:cubicBezTo>
                <a:cubicBezTo>
                  <a:pt x="506864" y="944915"/>
                  <a:pt x="502939" y="937850"/>
                  <a:pt x="501968" y="927304"/>
                </a:cubicBezTo>
                <a:lnTo>
                  <a:pt x="501358" y="927304"/>
                </a:lnTo>
                <a:cubicBezTo>
                  <a:pt x="495834" y="935568"/>
                  <a:pt x="488442" y="942405"/>
                  <a:pt x="479184" y="947816"/>
                </a:cubicBezTo>
                <a:cubicBezTo>
                  <a:pt x="469926" y="953226"/>
                  <a:pt x="459943" y="956029"/>
                  <a:pt x="449237" y="956226"/>
                </a:cubicBezTo>
                <a:cubicBezTo>
                  <a:pt x="430247" y="955998"/>
                  <a:pt x="415676" y="950136"/>
                  <a:pt x="405524" y="938638"/>
                </a:cubicBezTo>
                <a:cubicBezTo>
                  <a:pt x="395372" y="927140"/>
                  <a:pt x="390245" y="911370"/>
                  <a:pt x="390144" y="891329"/>
                </a:cubicBezTo>
                <a:cubicBezTo>
                  <a:pt x="390368" y="871786"/>
                  <a:pt x="394455" y="854704"/>
                  <a:pt x="402405" y="840081"/>
                </a:cubicBezTo>
                <a:cubicBezTo>
                  <a:pt x="410356" y="825459"/>
                  <a:pt x="420830" y="814072"/>
                  <a:pt x="433827" y="805921"/>
                </a:cubicBezTo>
                <a:cubicBezTo>
                  <a:pt x="446823" y="797770"/>
                  <a:pt x="461003" y="793630"/>
                  <a:pt x="476364" y="793501"/>
                </a:cubicBezTo>
                <a:cubicBezTo>
                  <a:pt x="484981" y="793418"/>
                  <a:pt x="493198" y="795105"/>
                  <a:pt x="501015" y="798562"/>
                </a:cubicBezTo>
                <a:cubicBezTo>
                  <a:pt x="508832" y="802019"/>
                  <a:pt x="514839" y="807740"/>
                  <a:pt x="519037" y="815726"/>
                </a:cubicBezTo>
                <a:lnTo>
                  <a:pt x="519646" y="815726"/>
                </a:lnTo>
                <a:cubicBezTo>
                  <a:pt x="519640" y="815618"/>
                  <a:pt x="519729" y="814616"/>
                  <a:pt x="519913" y="812719"/>
                </a:cubicBezTo>
                <a:cubicBezTo>
                  <a:pt x="520097" y="810823"/>
                  <a:pt x="520415" y="808679"/>
                  <a:pt x="520865" y="806288"/>
                </a:cubicBezTo>
                <a:lnTo>
                  <a:pt x="528790" y="765116"/>
                </a:lnTo>
                <a:lnTo>
                  <a:pt x="504711" y="765116"/>
                </a:lnTo>
                <a:close/>
                <a:moveTo>
                  <a:pt x="1611700" y="508551"/>
                </a:moveTo>
                <a:cubicBezTo>
                  <a:pt x="1605405" y="508423"/>
                  <a:pt x="1597698" y="509018"/>
                  <a:pt x="1588579" y="510336"/>
                </a:cubicBezTo>
                <a:cubicBezTo>
                  <a:pt x="1579460" y="511654"/>
                  <a:pt x="1571324" y="514463"/>
                  <a:pt x="1564171" y="518764"/>
                </a:cubicBezTo>
                <a:cubicBezTo>
                  <a:pt x="1557017" y="523065"/>
                  <a:pt x="1553241" y="529625"/>
                  <a:pt x="1552842" y="538445"/>
                </a:cubicBezTo>
                <a:cubicBezTo>
                  <a:pt x="1552804" y="543720"/>
                  <a:pt x="1554329" y="547965"/>
                  <a:pt x="1557416" y="551181"/>
                </a:cubicBezTo>
                <a:cubicBezTo>
                  <a:pt x="1560504" y="554396"/>
                  <a:pt x="1565384" y="556049"/>
                  <a:pt x="1572055" y="556138"/>
                </a:cubicBezTo>
                <a:cubicBezTo>
                  <a:pt x="1579146" y="555961"/>
                  <a:pt x="1585803" y="553671"/>
                  <a:pt x="1592024" y="549268"/>
                </a:cubicBezTo>
                <a:cubicBezTo>
                  <a:pt x="1598246" y="544866"/>
                  <a:pt x="1603569" y="539413"/>
                  <a:pt x="1607995" y="532909"/>
                </a:cubicBezTo>
                <a:cubicBezTo>
                  <a:pt x="1612421" y="526405"/>
                  <a:pt x="1615486" y="519912"/>
                  <a:pt x="1617189" y="513431"/>
                </a:cubicBezTo>
                <a:lnTo>
                  <a:pt x="1618409" y="508551"/>
                </a:lnTo>
                <a:close/>
                <a:moveTo>
                  <a:pt x="402025" y="508551"/>
                </a:moveTo>
                <a:cubicBezTo>
                  <a:pt x="395730" y="508423"/>
                  <a:pt x="388023" y="509018"/>
                  <a:pt x="378904" y="510336"/>
                </a:cubicBezTo>
                <a:cubicBezTo>
                  <a:pt x="369785" y="511654"/>
                  <a:pt x="361649" y="514463"/>
                  <a:pt x="354496" y="518764"/>
                </a:cubicBezTo>
                <a:cubicBezTo>
                  <a:pt x="347342" y="523065"/>
                  <a:pt x="343566" y="529625"/>
                  <a:pt x="343167" y="538445"/>
                </a:cubicBezTo>
                <a:cubicBezTo>
                  <a:pt x="343129" y="543720"/>
                  <a:pt x="344654" y="547965"/>
                  <a:pt x="347741" y="551181"/>
                </a:cubicBezTo>
                <a:cubicBezTo>
                  <a:pt x="350829" y="554396"/>
                  <a:pt x="355709" y="556049"/>
                  <a:pt x="362380" y="556138"/>
                </a:cubicBezTo>
                <a:cubicBezTo>
                  <a:pt x="369471" y="555961"/>
                  <a:pt x="376127" y="553671"/>
                  <a:pt x="382349" y="549268"/>
                </a:cubicBezTo>
                <a:cubicBezTo>
                  <a:pt x="388571" y="544866"/>
                  <a:pt x="393894" y="539413"/>
                  <a:pt x="398320" y="532909"/>
                </a:cubicBezTo>
                <a:cubicBezTo>
                  <a:pt x="402746" y="526405"/>
                  <a:pt x="405810" y="519912"/>
                  <a:pt x="407514" y="513431"/>
                </a:cubicBezTo>
                <a:lnTo>
                  <a:pt x="408734" y="508551"/>
                </a:lnTo>
                <a:close/>
                <a:moveTo>
                  <a:pt x="585369" y="455211"/>
                </a:moveTo>
                <a:cubicBezTo>
                  <a:pt x="572084" y="455643"/>
                  <a:pt x="560553" y="461716"/>
                  <a:pt x="550774" y="473430"/>
                </a:cubicBezTo>
                <a:cubicBezTo>
                  <a:pt x="540995" y="485144"/>
                  <a:pt x="535864" y="499907"/>
                  <a:pt x="535381" y="517719"/>
                </a:cubicBezTo>
                <a:cubicBezTo>
                  <a:pt x="535331" y="527426"/>
                  <a:pt x="537794" y="535532"/>
                  <a:pt x="542773" y="542037"/>
                </a:cubicBezTo>
                <a:cubicBezTo>
                  <a:pt x="547751" y="548542"/>
                  <a:pt x="555549" y="551921"/>
                  <a:pt x="566166" y="552175"/>
                </a:cubicBezTo>
                <a:cubicBezTo>
                  <a:pt x="574076" y="552134"/>
                  <a:pt x="581828" y="549676"/>
                  <a:pt x="589421" y="544801"/>
                </a:cubicBezTo>
                <a:cubicBezTo>
                  <a:pt x="597015" y="539926"/>
                  <a:pt x="603322" y="532882"/>
                  <a:pt x="608342" y="523671"/>
                </a:cubicBezTo>
                <a:cubicBezTo>
                  <a:pt x="613361" y="514459"/>
                  <a:pt x="615965" y="503328"/>
                  <a:pt x="616153" y="490276"/>
                </a:cubicBezTo>
                <a:cubicBezTo>
                  <a:pt x="616071" y="479344"/>
                  <a:pt x="613340" y="470793"/>
                  <a:pt x="607962" y="464625"/>
                </a:cubicBezTo>
                <a:cubicBezTo>
                  <a:pt x="602583" y="458457"/>
                  <a:pt x="595052" y="455319"/>
                  <a:pt x="585369" y="455211"/>
                </a:cubicBezTo>
                <a:close/>
                <a:moveTo>
                  <a:pt x="98108" y="455211"/>
                </a:moveTo>
                <a:cubicBezTo>
                  <a:pt x="90298" y="455258"/>
                  <a:pt x="82618" y="457739"/>
                  <a:pt x="75067" y="462653"/>
                </a:cubicBezTo>
                <a:cubicBezTo>
                  <a:pt x="67517" y="467567"/>
                  <a:pt x="61236" y="474633"/>
                  <a:pt x="56226" y="483850"/>
                </a:cubicBezTo>
                <a:cubicBezTo>
                  <a:pt x="51216" y="493068"/>
                  <a:pt x="48615" y="504154"/>
                  <a:pt x="48425" y="517109"/>
                </a:cubicBezTo>
                <a:cubicBezTo>
                  <a:pt x="48508" y="528042"/>
                  <a:pt x="51238" y="536593"/>
                  <a:pt x="56617" y="542761"/>
                </a:cubicBezTo>
                <a:cubicBezTo>
                  <a:pt x="61995" y="548929"/>
                  <a:pt x="69526" y="552067"/>
                  <a:pt x="79210" y="552175"/>
                </a:cubicBezTo>
                <a:cubicBezTo>
                  <a:pt x="88076" y="552017"/>
                  <a:pt x="96253" y="549081"/>
                  <a:pt x="103741" y="543366"/>
                </a:cubicBezTo>
                <a:cubicBezTo>
                  <a:pt x="111229" y="537652"/>
                  <a:pt x="117261" y="530108"/>
                  <a:pt x="121837" y="520735"/>
                </a:cubicBezTo>
                <a:cubicBezTo>
                  <a:pt x="126413" y="511361"/>
                  <a:pt x="128765" y="501107"/>
                  <a:pt x="128893" y="489971"/>
                </a:cubicBezTo>
                <a:cubicBezTo>
                  <a:pt x="128943" y="480252"/>
                  <a:pt x="126480" y="472096"/>
                  <a:pt x="121501" y="465502"/>
                </a:cubicBezTo>
                <a:cubicBezTo>
                  <a:pt x="116523" y="458908"/>
                  <a:pt x="108725" y="455478"/>
                  <a:pt x="98108" y="455211"/>
                </a:cubicBezTo>
                <a:close/>
                <a:moveTo>
                  <a:pt x="1917408" y="451858"/>
                </a:moveTo>
                <a:cubicBezTo>
                  <a:pt x="1907503" y="451985"/>
                  <a:pt x="1898647" y="455087"/>
                  <a:pt x="1890839" y="461165"/>
                </a:cubicBezTo>
                <a:cubicBezTo>
                  <a:pt x="1883031" y="467242"/>
                  <a:pt x="1877148" y="475532"/>
                  <a:pt x="1873190" y="486034"/>
                </a:cubicBezTo>
                <a:lnTo>
                  <a:pt x="1941499" y="486034"/>
                </a:lnTo>
                <a:cubicBezTo>
                  <a:pt x="1941525" y="485907"/>
                  <a:pt x="1941627" y="484940"/>
                  <a:pt x="1941805" y="483135"/>
                </a:cubicBezTo>
                <a:cubicBezTo>
                  <a:pt x="1941983" y="481329"/>
                  <a:pt x="1942084" y="479448"/>
                  <a:pt x="1942110" y="477490"/>
                </a:cubicBezTo>
                <a:cubicBezTo>
                  <a:pt x="1942014" y="469346"/>
                  <a:pt x="1939765" y="463053"/>
                  <a:pt x="1935362" y="458609"/>
                </a:cubicBezTo>
                <a:cubicBezTo>
                  <a:pt x="1930959" y="454166"/>
                  <a:pt x="1924975" y="451915"/>
                  <a:pt x="1917408" y="451858"/>
                </a:cubicBezTo>
                <a:close/>
                <a:moveTo>
                  <a:pt x="1050633" y="451858"/>
                </a:moveTo>
                <a:cubicBezTo>
                  <a:pt x="1040728" y="451985"/>
                  <a:pt x="1031872" y="455087"/>
                  <a:pt x="1024064" y="461165"/>
                </a:cubicBezTo>
                <a:cubicBezTo>
                  <a:pt x="1016256" y="467242"/>
                  <a:pt x="1010373" y="475532"/>
                  <a:pt x="1006415" y="486034"/>
                </a:cubicBezTo>
                <a:lnTo>
                  <a:pt x="1074724" y="486034"/>
                </a:lnTo>
                <a:cubicBezTo>
                  <a:pt x="1074750" y="485907"/>
                  <a:pt x="1074852" y="484940"/>
                  <a:pt x="1075030" y="483135"/>
                </a:cubicBezTo>
                <a:cubicBezTo>
                  <a:pt x="1075208" y="481329"/>
                  <a:pt x="1075309" y="479448"/>
                  <a:pt x="1075335" y="477490"/>
                </a:cubicBezTo>
                <a:cubicBezTo>
                  <a:pt x="1075239" y="469346"/>
                  <a:pt x="1072990" y="463053"/>
                  <a:pt x="1068587" y="458609"/>
                </a:cubicBezTo>
                <a:cubicBezTo>
                  <a:pt x="1064184" y="454166"/>
                  <a:pt x="1058200" y="451915"/>
                  <a:pt x="1050633" y="451858"/>
                </a:cubicBezTo>
                <a:close/>
                <a:moveTo>
                  <a:pt x="764883" y="451858"/>
                </a:moveTo>
                <a:cubicBezTo>
                  <a:pt x="754978" y="451985"/>
                  <a:pt x="746122" y="455087"/>
                  <a:pt x="738314" y="461165"/>
                </a:cubicBezTo>
                <a:cubicBezTo>
                  <a:pt x="730506" y="467242"/>
                  <a:pt x="724623" y="475532"/>
                  <a:pt x="720665" y="486034"/>
                </a:cubicBezTo>
                <a:lnTo>
                  <a:pt x="788974" y="486034"/>
                </a:lnTo>
                <a:cubicBezTo>
                  <a:pt x="789000" y="485907"/>
                  <a:pt x="789101" y="484940"/>
                  <a:pt x="789280" y="483135"/>
                </a:cubicBezTo>
                <a:cubicBezTo>
                  <a:pt x="789458" y="481329"/>
                  <a:pt x="789559" y="479448"/>
                  <a:pt x="789585" y="477490"/>
                </a:cubicBezTo>
                <a:cubicBezTo>
                  <a:pt x="789489" y="469346"/>
                  <a:pt x="787240" y="463053"/>
                  <a:pt x="782837" y="458609"/>
                </a:cubicBezTo>
                <a:cubicBezTo>
                  <a:pt x="778435" y="454166"/>
                  <a:pt x="772450" y="451915"/>
                  <a:pt x="764883" y="451858"/>
                </a:cubicBezTo>
                <a:close/>
                <a:moveTo>
                  <a:pt x="222276" y="425683"/>
                </a:moveTo>
                <a:lnTo>
                  <a:pt x="284721" y="425683"/>
                </a:lnTo>
                <a:lnTo>
                  <a:pt x="264300" y="530831"/>
                </a:lnTo>
                <a:cubicBezTo>
                  <a:pt x="263982" y="532387"/>
                  <a:pt x="263703" y="534001"/>
                  <a:pt x="263462" y="535671"/>
                </a:cubicBezTo>
                <a:cubicBezTo>
                  <a:pt x="263220" y="537342"/>
                  <a:pt x="263093" y="538879"/>
                  <a:pt x="263081" y="540283"/>
                </a:cubicBezTo>
                <a:cubicBezTo>
                  <a:pt x="263132" y="544940"/>
                  <a:pt x="264325" y="548205"/>
                  <a:pt x="266662" y="550079"/>
                </a:cubicBezTo>
                <a:cubicBezTo>
                  <a:pt x="268999" y="551953"/>
                  <a:pt x="272174" y="552855"/>
                  <a:pt x="276187" y="552785"/>
                </a:cubicBezTo>
                <a:cubicBezTo>
                  <a:pt x="278067" y="552759"/>
                  <a:pt x="279642" y="552658"/>
                  <a:pt x="280912" y="552480"/>
                </a:cubicBezTo>
                <a:cubicBezTo>
                  <a:pt x="282181" y="552302"/>
                  <a:pt x="282842" y="552200"/>
                  <a:pt x="282893" y="552175"/>
                </a:cubicBezTo>
                <a:lnTo>
                  <a:pt x="277406" y="581094"/>
                </a:lnTo>
                <a:cubicBezTo>
                  <a:pt x="277254" y="581132"/>
                  <a:pt x="275806" y="581285"/>
                  <a:pt x="273063" y="581551"/>
                </a:cubicBezTo>
                <a:cubicBezTo>
                  <a:pt x="270320" y="581817"/>
                  <a:pt x="267195" y="581970"/>
                  <a:pt x="263690" y="582008"/>
                </a:cubicBezTo>
                <a:cubicBezTo>
                  <a:pt x="257342" y="582162"/>
                  <a:pt x="251090" y="581583"/>
                  <a:pt x="244934" y="580271"/>
                </a:cubicBezTo>
                <a:cubicBezTo>
                  <a:pt x="238778" y="578959"/>
                  <a:pt x="233654" y="575990"/>
                  <a:pt x="229562" y="571363"/>
                </a:cubicBezTo>
                <a:cubicBezTo>
                  <a:pt x="225470" y="566736"/>
                  <a:pt x="223346" y="559527"/>
                  <a:pt x="223190" y="549736"/>
                </a:cubicBezTo>
                <a:cubicBezTo>
                  <a:pt x="223190" y="547589"/>
                  <a:pt x="223342" y="545175"/>
                  <a:pt x="223647" y="542494"/>
                </a:cubicBezTo>
                <a:cubicBezTo>
                  <a:pt x="223951" y="539813"/>
                  <a:pt x="224408" y="536942"/>
                  <a:pt x="225017" y="533880"/>
                </a:cubicBezTo>
                <a:lnTo>
                  <a:pt x="240547" y="454601"/>
                </a:lnTo>
                <a:lnTo>
                  <a:pt x="216484" y="454601"/>
                </a:lnTo>
                <a:close/>
                <a:moveTo>
                  <a:pt x="1817869" y="423550"/>
                </a:moveTo>
                <a:cubicBezTo>
                  <a:pt x="1820040" y="423575"/>
                  <a:pt x="1821944" y="423677"/>
                  <a:pt x="1823582" y="423854"/>
                </a:cubicBezTo>
                <a:cubicBezTo>
                  <a:pt x="1825220" y="424032"/>
                  <a:pt x="1826362" y="424134"/>
                  <a:pt x="1827010" y="424159"/>
                </a:cubicBezTo>
                <a:lnTo>
                  <a:pt x="1819392" y="462221"/>
                </a:lnTo>
                <a:cubicBezTo>
                  <a:pt x="1818916" y="462196"/>
                  <a:pt x="1817888" y="462094"/>
                  <a:pt x="1816307" y="461916"/>
                </a:cubicBezTo>
                <a:cubicBezTo>
                  <a:pt x="1814726" y="461739"/>
                  <a:pt x="1812708" y="461637"/>
                  <a:pt x="1810251" y="461612"/>
                </a:cubicBezTo>
                <a:cubicBezTo>
                  <a:pt x="1802376" y="461687"/>
                  <a:pt x="1794461" y="464313"/>
                  <a:pt x="1786506" y="469491"/>
                </a:cubicBezTo>
                <a:cubicBezTo>
                  <a:pt x="1778552" y="474669"/>
                  <a:pt x="1771495" y="481947"/>
                  <a:pt x="1765335" y="491324"/>
                </a:cubicBezTo>
                <a:cubicBezTo>
                  <a:pt x="1759175" y="500701"/>
                  <a:pt x="1754849" y="511727"/>
                  <a:pt x="1752357" y="524400"/>
                </a:cubicBezTo>
                <a:lnTo>
                  <a:pt x="1741692" y="581093"/>
                </a:lnTo>
                <a:lnTo>
                  <a:pt x="1702994" y="581093"/>
                </a:lnTo>
                <a:lnTo>
                  <a:pt x="1726152" y="461307"/>
                </a:lnTo>
                <a:cubicBezTo>
                  <a:pt x="1726514" y="459561"/>
                  <a:pt x="1726323" y="458024"/>
                  <a:pt x="1725581" y="456697"/>
                </a:cubicBezTo>
                <a:cubicBezTo>
                  <a:pt x="1724838" y="455370"/>
                  <a:pt x="1723200" y="454671"/>
                  <a:pt x="1720667" y="454601"/>
                </a:cubicBezTo>
                <a:lnTo>
                  <a:pt x="1703299" y="454601"/>
                </a:lnTo>
                <a:lnTo>
                  <a:pt x="1709088" y="425683"/>
                </a:lnTo>
                <a:lnTo>
                  <a:pt x="1749614" y="425683"/>
                </a:lnTo>
                <a:cubicBezTo>
                  <a:pt x="1755683" y="425664"/>
                  <a:pt x="1760152" y="426768"/>
                  <a:pt x="1763021" y="428994"/>
                </a:cubicBezTo>
                <a:cubicBezTo>
                  <a:pt x="1765891" y="431219"/>
                  <a:pt x="1767313" y="434682"/>
                  <a:pt x="1767287" y="439381"/>
                </a:cubicBezTo>
                <a:cubicBezTo>
                  <a:pt x="1767224" y="441842"/>
                  <a:pt x="1766665" y="445597"/>
                  <a:pt x="1765611" y="450647"/>
                </a:cubicBezTo>
                <a:cubicBezTo>
                  <a:pt x="1764558" y="455697"/>
                  <a:pt x="1763390" y="460063"/>
                  <a:pt x="1762107" y="463745"/>
                </a:cubicBezTo>
                <a:lnTo>
                  <a:pt x="1762717" y="463745"/>
                </a:lnTo>
                <a:cubicBezTo>
                  <a:pt x="1768062" y="452744"/>
                  <a:pt x="1775578" y="443380"/>
                  <a:pt x="1785265" y="435654"/>
                </a:cubicBezTo>
                <a:cubicBezTo>
                  <a:pt x="1794952" y="427927"/>
                  <a:pt x="1805820" y="423892"/>
                  <a:pt x="1817869" y="423550"/>
                </a:cubicBezTo>
                <a:close/>
                <a:moveTo>
                  <a:pt x="1918323" y="422026"/>
                </a:moveTo>
                <a:cubicBezTo>
                  <a:pt x="1939033" y="422322"/>
                  <a:pt x="1954522" y="427817"/>
                  <a:pt x="1964790" y="438511"/>
                </a:cubicBezTo>
                <a:cubicBezTo>
                  <a:pt x="1975058" y="449204"/>
                  <a:pt x="1980185" y="463316"/>
                  <a:pt x="1980172" y="480846"/>
                </a:cubicBezTo>
                <a:cubicBezTo>
                  <a:pt x="1979956" y="487877"/>
                  <a:pt x="1979093" y="494221"/>
                  <a:pt x="1977583" y="499877"/>
                </a:cubicBezTo>
                <a:cubicBezTo>
                  <a:pt x="1976074" y="505533"/>
                  <a:pt x="1975211" y="508526"/>
                  <a:pt x="1974995" y="508856"/>
                </a:cubicBezTo>
                <a:lnTo>
                  <a:pt x="1868006" y="508856"/>
                </a:lnTo>
                <a:cubicBezTo>
                  <a:pt x="1867967" y="508919"/>
                  <a:pt x="1867815" y="509707"/>
                  <a:pt x="1867548" y="511220"/>
                </a:cubicBezTo>
                <a:cubicBezTo>
                  <a:pt x="1867281" y="512732"/>
                  <a:pt x="1867129" y="514588"/>
                  <a:pt x="1867091" y="516787"/>
                </a:cubicBezTo>
                <a:cubicBezTo>
                  <a:pt x="1867173" y="527204"/>
                  <a:pt x="1870591" y="535657"/>
                  <a:pt x="1877345" y="542146"/>
                </a:cubicBezTo>
                <a:cubicBezTo>
                  <a:pt x="1884098" y="548635"/>
                  <a:pt x="1893692" y="551978"/>
                  <a:pt x="1906125" y="552175"/>
                </a:cubicBezTo>
                <a:cubicBezTo>
                  <a:pt x="1914592" y="551964"/>
                  <a:pt x="1922459" y="550488"/>
                  <a:pt x="1929726" y="547746"/>
                </a:cubicBezTo>
                <a:cubicBezTo>
                  <a:pt x="1936993" y="545004"/>
                  <a:pt x="1942871" y="542262"/>
                  <a:pt x="1947359" y="539521"/>
                </a:cubicBezTo>
                <a:cubicBezTo>
                  <a:pt x="1951848" y="536779"/>
                  <a:pt x="1954158" y="535302"/>
                  <a:pt x="1954290" y="535091"/>
                </a:cubicBezTo>
                <a:lnTo>
                  <a:pt x="1964642" y="564353"/>
                </a:lnTo>
                <a:cubicBezTo>
                  <a:pt x="1964522" y="564605"/>
                  <a:pt x="1961784" y="566368"/>
                  <a:pt x="1956429" y="569641"/>
                </a:cubicBezTo>
                <a:cubicBezTo>
                  <a:pt x="1951073" y="572915"/>
                  <a:pt x="1943819" y="576189"/>
                  <a:pt x="1934669" y="579462"/>
                </a:cubicBezTo>
                <a:cubicBezTo>
                  <a:pt x="1925518" y="582736"/>
                  <a:pt x="1915190" y="584499"/>
                  <a:pt x="1903685" y="584751"/>
                </a:cubicBezTo>
                <a:cubicBezTo>
                  <a:pt x="1879331" y="584315"/>
                  <a:pt x="1860677" y="577880"/>
                  <a:pt x="1847724" y="565448"/>
                </a:cubicBezTo>
                <a:cubicBezTo>
                  <a:pt x="1834770" y="553016"/>
                  <a:pt x="1828234" y="537202"/>
                  <a:pt x="1828115" y="518007"/>
                </a:cubicBezTo>
                <a:cubicBezTo>
                  <a:pt x="1828268" y="500224"/>
                  <a:pt x="1832224" y="484119"/>
                  <a:pt x="1839982" y="469691"/>
                </a:cubicBezTo>
                <a:cubicBezTo>
                  <a:pt x="1847739" y="455263"/>
                  <a:pt x="1858377" y="443764"/>
                  <a:pt x="1871895" y="435194"/>
                </a:cubicBezTo>
                <a:cubicBezTo>
                  <a:pt x="1885413" y="426624"/>
                  <a:pt x="1900889" y="422234"/>
                  <a:pt x="1918323" y="422026"/>
                </a:cubicBezTo>
                <a:close/>
                <a:moveTo>
                  <a:pt x="1607430" y="422026"/>
                </a:moveTo>
                <a:cubicBezTo>
                  <a:pt x="1616754" y="421956"/>
                  <a:pt x="1625636" y="423381"/>
                  <a:pt x="1634075" y="426300"/>
                </a:cubicBezTo>
                <a:cubicBezTo>
                  <a:pt x="1642515" y="429220"/>
                  <a:pt x="1649430" y="434052"/>
                  <a:pt x="1654822" y="440798"/>
                </a:cubicBezTo>
                <a:cubicBezTo>
                  <a:pt x="1660213" y="447544"/>
                  <a:pt x="1662999" y="456621"/>
                  <a:pt x="1663180" y="468030"/>
                </a:cubicBezTo>
                <a:cubicBezTo>
                  <a:pt x="1663022" y="474341"/>
                  <a:pt x="1661917" y="482257"/>
                  <a:pt x="1659864" y="491779"/>
                </a:cubicBezTo>
                <a:cubicBezTo>
                  <a:pt x="1657811" y="501301"/>
                  <a:pt x="1655759" y="510568"/>
                  <a:pt x="1653706" y="519581"/>
                </a:cubicBezTo>
                <a:cubicBezTo>
                  <a:pt x="1651654" y="528595"/>
                  <a:pt x="1650548" y="535493"/>
                  <a:pt x="1650391" y="540277"/>
                </a:cubicBezTo>
                <a:cubicBezTo>
                  <a:pt x="1650441" y="544936"/>
                  <a:pt x="1651634" y="548203"/>
                  <a:pt x="1653969" y="550077"/>
                </a:cubicBezTo>
                <a:cubicBezTo>
                  <a:pt x="1656303" y="551952"/>
                  <a:pt x="1659475" y="552855"/>
                  <a:pt x="1663484" y="552785"/>
                </a:cubicBezTo>
                <a:cubicBezTo>
                  <a:pt x="1665364" y="552759"/>
                  <a:pt x="1666939" y="552658"/>
                  <a:pt x="1668209" y="552480"/>
                </a:cubicBezTo>
                <a:cubicBezTo>
                  <a:pt x="1669479" y="552302"/>
                  <a:pt x="1670139" y="552200"/>
                  <a:pt x="1670190" y="552175"/>
                </a:cubicBezTo>
                <a:lnTo>
                  <a:pt x="1664704" y="581094"/>
                </a:lnTo>
                <a:cubicBezTo>
                  <a:pt x="1664735" y="581132"/>
                  <a:pt x="1663454" y="581285"/>
                  <a:pt x="1660859" y="581551"/>
                </a:cubicBezTo>
                <a:cubicBezTo>
                  <a:pt x="1658264" y="581817"/>
                  <a:pt x="1654165" y="581970"/>
                  <a:pt x="1648564" y="582008"/>
                </a:cubicBezTo>
                <a:cubicBezTo>
                  <a:pt x="1639745" y="582267"/>
                  <a:pt x="1631877" y="580606"/>
                  <a:pt x="1624957" y="577023"/>
                </a:cubicBezTo>
                <a:cubicBezTo>
                  <a:pt x="1618038" y="573441"/>
                  <a:pt x="1613822" y="566377"/>
                  <a:pt x="1612310" y="555833"/>
                </a:cubicBezTo>
                <a:lnTo>
                  <a:pt x="1611700" y="555833"/>
                </a:lnTo>
                <a:cubicBezTo>
                  <a:pt x="1611766" y="556190"/>
                  <a:pt x="1609736" y="558689"/>
                  <a:pt x="1605612" y="563330"/>
                </a:cubicBezTo>
                <a:cubicBezTo>
                  <a:pt x="1601487" y="567971"/>
                  <a:pt x="1595482" y="572612"/>
                  <a:pt x="1587597" y="577253"/>
                </a:cubicBezTo>
                <a:cubicBezTo>
                  <a:pt x="1579711" y="581895"/>
                  <a:pt x="1570159" y="584394"/>
                  <a:pt x="1558941" y="584751"/>
                </a:cubicBezTo>
                <a:cubicBezTo>
                  <a:pt x="1546693" y="584745"/>
                  <a:pt x="1536312" y="581408"/>
                  <a:pt x="1527798" y="574741"/>
                </a:cubicBezTo>
                <a:cubicBezTo>
                  <a:pt x="1519284" y="568073"/>
                  <a:pt x="1514843" y="558110"/>
                  <a:pt x="1514475" y="544851"/>
                </a:cubicBezTo>
                <a:cubicBezTo>
                  <a:pt x="1514690" y="533095"/>
                  <a:pt x="1518126" y="523339"/>
                  <a:pt x="1524782" y="515582"/>
                </a:cubicBezTo>
                <a:cubicBezTo>
                  <a:pt x="1531439" y="507825"/>
                  <a:pt x="1540027" y="501719"/>
                  <a:pt x="1550546" y="497264"/>
                </a:cubicBezTo>
                <a:cubicBezTo>
                  <a:pt x="1561065" y="492809"/>
                  <a:pt x="1572226" y="489657"/>
                  <a:pt x="1584029" y="487807"/>
                </a:cubicBezTo>
                <a:cubicBezTo>
                  <a:pt x="1595832" y="485957"/>
                  <a:pt x="1606987" y="485061"/>
                  <a:pt x="1617494" y="485119"/>
                </a:cubicBezTo>
                <a:lnTo>
                  <a:pt x="1622983" y="485119"/>
                </a:lnTo>
                <a:cubicBezTo>
                  <a:pt x="1623060" y="484852"/>
                  <a:pt x="1623365" y="483250"/>
                  <a:pt x="1623898" y="480313"/>
                </a:cubicBezTo>
                <a:cubicBezTo>
                  <a:pt x="1624432" y="477376"/>
                  <a:pt x="1624737" y="474706"/>
                  <a:pt x="1624813" y="472302"/>
                </a:cubicBezTo>
                <a:cubicBezTo>
                  <a:pt x="1624794" y="466161"/>
                  <a:pt x="1622697" y="461431"/>
                  <a:pt x="1618523" y="458112"/>
                </a:cubicBezTo>
                <a:cubicBezTo>
                  <a:pt x="1614349" y="454794"/>
                  <a:pt x="1608212" y="453115"/>
                  <a:pt x="1600111" y="453077"/>
                </a:cubicBezTo>
                <a:cubicBezTo>
                  <a:pt x="1592339" y="453254"/>
                  <a:pt x="1584944" y="454494"/>
                  <a:pt x="1577928" y="456796"/>
                </a:cubicBezTo>
                <a:cubicBezTo>
                  <a:pt x="1570912" y="459098"/>
                  <a:pt x="1565167" y="461399"/>
                  <a:pt x="1560692" y="463701"/>
                </a:cubicBezTo>
                <a:cubicBezTo>
                  <a:pt x="1556217" y="466003"/>
                  <a:pt x="1553906" y="467243"/>
                  <a:pt x="1553757" y="467420"/>
                </a:cubicBezTo>
                <a:lnTo>
                  <a:pt x="1544925" y="438769"/>
                </a:lnTo>
                <a:cubicBezTo>
                  <a:pt x="1545076" y="438562"/>
                  <a:pt x="1547992" y="437115"/>
                  <a:pt x="1553675" y="434428"/>
                </a:cubicBezTo>
                <a:cubicBezTo>
                  <a:pt x="1559359" y="431741"/>
                  <a:pt x="1566905" y="429054"/>
                  <a:pt x="1576316" y="426367"/>
                </a:cubicBezTo>
                <a:cubicBezTo>
                  <a:pt x="1585726" y="423679"/>
                  <a:pt x="1596098" y="422232"/>
                  <a:pt x="1607430" y="422026"/>
                </a:cubicBezTo>
                <a:close/>
                <a:moveTo>
                  <a:pt x="1451191" y="422026"/>
                </a:moveTo>
                <a:cubicBezTo>
                  <a:pt x="1459588" y="421954"/>
                  <a:pt x="1468567" y="423112"/>
                  <a:pt x="1478126" y="425499"/>
                </a:cubicBezTo>
                <a:cubicBezTo>
                  <a:pt x="1487686" y="427886"/>
                  <a:pt x="1495604" y="431931"/>
                  <a:pt x="1501878" y="437634"/>
                </a:cubicBezTo>
                <a:cubicBezTo>
                  <a:pt x="1508153" y="443337"/>
                  <a:pt x="1510561" y="451127"/>
                  <a:pt x="1509103" y="461004"/>
                </a:cubicBezTo>
                <a:lnTo>
                  <a:pt x="1505141" y="480519"/>
                </a:lnTo>
                <a:lnTo>
                  <a:pt x="1471918" y="480519"/>
                </a:lnTo>
                <a:lnTo>
                  <a:pt x="1473746" y="470761"/>
                </a:lnTo>
                <a:cubicBezTo>
                  <a:pt x="1474343" y="465565"/>
                  <a:pt x="1472006" y="461627"/>
                  <a:pt x="1466736" y="458946"/>
                </a:cubicBezTo>
                <a:cubicBezTo>
                  <a:pt x="1461466" y="456265"/>
                  <a:pt x="1455166" y="454919"/>
                  <a:pt x="1447838" y="454906"/>
                </a:cubicBezTo>
                <a:cubicBezTo>
                  <a:pt x="1437251" y="455072"/>
                  <a:pt x="1427675" y="457891"/>
                  <a:pt x="1419108" y="463365"/>
                </a:cubicBezTo>
                <a:cubicBezTo>
                  <a:pt x="1410542" y="468838"/>
                  <a:pt x="1403720" y="475972"/>
                  <a:pt x="1398641" y="484765"/>
                </a:cubicBezTo>
                <a:cubicBezTo>
                  <a:pt x="1393563" y="493559"/>
                  <a:pt x="1390963" y="503019"/>
                  <a:pt x="1390841" y="513145"/>
                </a:cubicBezTo>
                <a:cubicBezTo>
                  <a:pt x="1390847" y="524510"/>
                  <a:pt x="1394340" y="533797"/>
                  <a:pt x="1401318" y="541008"/>
                </a:cubicBezTo>
                <a:cubicBezTo>
                  <a:pt x="1408297" y="548218"/>
                  <a:pt x="1418724" y="551940"/>
                  <a:pt x="1432598" y="552175"/>
                </a:cubicBezTo>
                <a:cubicBezTo>
                  <a:pt x="1442542" y="551934"/>
                  <a:pt x="1451374" y="550248"/>
                  <a:pt x="1459093" y="547116"/>
                </a:cubicBezTo>
                <a:cubicBezTo>
                  <a:pt x="1466813" y="543984"/>
                  <a:pt x="1472890" y="540852"/>
                  <a:pt x="1477325" y="537720"/>
                </a:cubicBezTo>
                <a:cubicBezTo>
                  <a:pt x="1481760" y="534588"/>
                  <a:pt x="1484021" y="532901"/>
                  <a:pt x="1484110" y="532660"/>
                </a:cubicBezTo>
                <a:lnTo>
                  <a:pt x="1494473" y="561918"/>
                </a:lnTo>
                <a:cubicBezTo>
                  <a:pt x="1494439" y="562200"/>
                  <a:pt x="1491865" y="564173"/>
                  <a:pt x="1486751" y="567837"/>
                </a:cubicBezTo>
                <a:cubicBezTo>
                  <a:pt x="1481637" y="571502"/>
                  <a:pt x="1474187" y="575166"/>
                  <a:pt x="1464399" y="578831"/>
                </a:cubicBezTo>
                <a:cubicBezTo>
                  <a:pt x="1454612" y="582496"/>
                  <a:pt x="1442691" y="584469"/>
                  <a:pt x="1428636" y="584751"/>
                </a:cubicBezTo>
                <a:cubicBezTo>
                  <a:pt x="1404093" y="584359"/>
                  <a:pt x="1385152" y="577836"/>
                  <a:pt x="1371814" y="565183"/>
                </a:cubicBezTo>
                <a:cubicBezTo>
                  <a:pt x="1358475" y="552530"/>
                  <a:pt x="1351724" y="536099"/>
                  <a:pt x="1351560" y="515890"/>
                </a:cubicBezTo>
                <a:cubicBezTo>
                  <a:pt x="1351717" y="499660"/>
                  <a:pt x="1356038" y="484456"/>
                  <a:pt x="1364521" y="470278"/>
                </a:cubicBezTo>
                <a:cubicBezTo>
                  <a:pt x="1373004" y="456100"/>
                  <a:pt x="1384704" y="444581"/>
                  <a:pt x="1399622" y="435722"/>
                </a:cubicBezTo>
                <a:cubicBezTo>
                  <a:pt x="1414540" y="426864"/>
                  <a:pt x="1431730" y="422298"/>
                  <a:pt x="1451191" y="422026"/>
                </a:cubicBezTo>
                <a:close/>
                <a:moveTo>
                  <a:pt x="1215691" y="422026"/>
                </a:moveTo>
                <a:cubicBezTo>
                  <a:pt x="1224654" y="422001"/>
                  <a:pt x="1233295" y="423200"/>
                  <a:pt x="1241616" y="425623"/>
                </a:cubicBezTo>
                <a:cubicBezTo>
                  <a:pt x="1249936" y="428045"/>
                  <a:pt x="1256547" y="431838"/>
                  <a:pt x="1261449" y="437001"/>
                </a:cubicBezTo>
                <a:cubicBezTo>
                  <a:pt x="1266351" y="442164"/>
                  <a:pt x="1268156" y="448844"/>
                  <a:pt x="1266863" y="457042"/>
                </a:cubicBezTo>
                <a:lnTo>
                  <a:pt x="1263511" y="474117"/>
                </a:lnTo>
                <a:lnTo>
                  <a:pt x="1230314" y="474117"/>
                </a:lnTo>
                <a:lnTo>
                  <a:pt x="1231837" y="464970"/>
                </a:lnTo>
                <a:cubicBezTo>
                  <a:pt x="1232313" y="459780"/>
                  <a:pt x="1230142" y="456362"/>
                  <a:pt x="1225326" y="454717"/>
                </a:cubicBezTo>
                <a:cubicBezTo>
                  <a:pt x="1220509" y="453071"/>
                  <a:pt x="1215670" y="452321"/>
                  <a:pt x="1210809" y="452468"/>
                </a:cubicBezTo>
                <a:cubicBezTo>
                  <a:pt x="1203016" y="452468"/>
                  <a:pt x="1196633" y="453840"/>
                  <a:pt x="1191662" y="456584"/>
                </a:cubicBezTo>
                <a:cubicBezTo>
                  <a:pt x="1186691" y="459329"/>
                  <a:pt x="1184123" y="463445"/>
                  <a:pt x="1183958" y="468933"/>
                </a:cubicBezTo>
                <a:cubicBezTo>
                  <a:pt x="1184339" y="475317"/>
                  <a:pt x="1188149" y="480121"/>
                  <a:pt x="1195388" y="483345"/>
                </a:cubicBezTo>
                <a:cubicBezTo>
                  <a:pt x="1202627" y="486570"/>
                  <a:pt x="1211009" y="489706"/>
                  <a:pt x="1220534" y="492755"/>
                </a:cubicBezTo>
                <a:cubicBezTo>
                  <a:pt x="1230059" y="495803"/>
                  <a:pt x="1238441" y="500254"/>
                  <a:pt x="1245680" y="506109"/>
                </a:cubicBezTo>
                <a:cubicBezTo>
                  <a:pt x="1252919" y="511963"/>
                  <a:pt x="1256729" y="520712"/>
                  <a:pt x="1257110" y="532355"/>
                </a:cubicBezTo>
                <a:cubicBezTo>
                  <a:pt x="1256737" y="548405"/>
                  <a:pt x="1249946" y="561100"/>
                  <a:pt x="1236738" y="570439"/>
                </a:cubicBezTo>
                <a:cubicBezTo>
                  <a:pt x="1223529" y="579778"/>
                  <a:pt x="1206139" y="584549"/>
                  <a:pt x="1184568" y="584751"/>
                </a:cubicBezTo>
                <a:cubicBezTo>
                  <a:pt x="1175395" y="584807"/>
                  <a:pt x="1165961" y="583544"/>
                  <a:pt x="1156265" y="580962"/>
                </a:cubicBezTo>
                <a:cubicBezTo>
                  <a:pt x="1146570" y="578379"/>
                  <a:pt x="1138668" y="574139"/>
                  <a:pt x="1132560" y="568240"/>
                </a:cubicBezTo>
                <a:cubicBezTo>
                  <a:pt x="1126451" y="562341"/>
                  <a:pt x="1124191" y="554445"/>
                  <a:pt x="1125779" y="544552"/>
                </a:cubicBezTo>
                <a:lnTo>
                  <a:pt x="1128827" y="529306"/>
                </a:lnTo>
                <a:lnTo>
                  <a:pt x="1161730" y="529306"/>
                </a:lnTo>
                <a:lnTo>
                  <a:pt x="1160207" y="537234"/>
                </a:lnTo>
                <a:cubicBezTo>
                  <a:pt x="1159405" y="542152"/>
                  <a:pt x="1160672" y="545867"/>
                  <a:pt x="1164008" y="548380"/>
                </a:cubicBezTo>
                <a:cubicBezTo>
                  <a:pt x="1167345" y="550893"/>
                  <a:pt x="1171477" y="552575"/>
                  <a:pt x="1176405" y="553428"/>
                </a:cubicBezTo>
                <a:cubicBezTo>
                  <a:pt x="1181334" y="554281"/>
                  <a:pt x="1185783" y="554676"/>
                  <a:pt x="1189755" y="554614"/>
                </a:cubicBezTo>
                <a:cubicBezTo>
                  <a:pt x="1198852" y="554531"/>
                  <a:pt x="1205984" y="552867"/>
                  <a:pt x="1211152" y="549621"/>
                </a:cubicBezTo>
                <a:cubicBezTo>
                  <a:pt x="1216321" y="546375"/>
                  <a:pt x="1218952" y="542042"/>
                  <a:pt x="1219048" y="536624"/>
                </a:cubicBezTo>
                <a:cubicBezTo>
                  <a:pt x="1218668" y="530457"/>
                  <a:pt x="1214874" y="525715"/>
                  <a:pt x="1207665" y="522398"/>
                </a:cubicBezTo>
                <a:cubicBezTo>
                  <a:pt x="1200457" y="519080"/>
                  <a:pt x="1192110" y="515768"/>
                  <a:pt x="1182624" y="512460"/>
                </a:cubicBezTo>
                <a:cubicBezTo>
                  <a:pt x="1173139" y="509152"/>
                  <a:pt x="1164792" y="504429"/>
                  <a:pt x="1157583" y="498291"/>
                </a:cubicBezTo>
                <a:cubicBezTo>
                  <a:pt x="1150374" y="492153"/>
                  <a:pt x="1146580" y="483180"/>
                  <a:pt x="1146201" y="471373"/>
                </a:cubicBezTo>
                <a:cubicBezTo>
                  <a:pt x="1146415" y="460116"/>
                  <a:pt x="1149844" y="450841"/>
                  <a:pt x="1156488" y="443547"/>
                </a:cubicBezTo>
                <a:cubicBezTo>
                  <a:pt x="1163133" y="436254"/>
                  <a:pt x="1171709" y="430839"/>
                  <a:pt x="1182218" y="427303"/>
                </a:cubicBezTo>
                <a:cubicBezTo>
                  <a:pt x="1192727" y="423768"/>
                  <a:pt x="1203885" y="422009"/>
                  <a:pt x="1215691" y="422026"/>
                </a:cubicBezTo>
                <a:close/>
                <a:moveTo>
                  <a:pt x="1051548" y="422026"/>
                </a:moveTo>
                <a:cubicBezTo>
                  <a:pt x="1072258" y="422322"/>
                  <a:pt x="1087747" y="427817"/>
                  <a:pt x="1098015" y="438511"/>
                </a:cubicBezTo>
                <a:cubicBezTo>
                  <a:pt x="1108283" y="449204"/>
                  <a:pt x="1113410" y="463316"/>
                  <a:pt x="1113397" y="480846"/>
                </a:cubicBezTo>
                <a:cubicBezTo>
                  <a:pt x="1113181" y="487877"/>
                  <a:pt x="1112318" y="494221"/>
                  <a:pt x="1110808" y="499877"/>
                </a:cubicBezTo>
                <a:cubicBezTo>
                  <a:pt x="1109298" y="505533"/>
                  <a:pt x="1108436" y="508526"/>
                  <a:pt x="1108220" y="508856"/>
                </a:cubicBezTo>
                <a:lnTo>
                  <a:pt x="1001231" y="508856"/>
                </a:lnTo>
                <a:cubicBezTo>
                  <a:pt x="1001192" y="508919"/>
                  <a:pt x="1001040" y="509707"/>
                  <a:pt x="1000773" y="511220"/>
                </a:cubicBezTo>
                <a:cubicBezTo>
                  <a:pt x="1000506" y="512732"/>
                  <a:pt x="1000354" y="514588"/>
                  <a:pt x="1000316" y="516787"/>
                </a:cubicBezTo>
                <a:cubicBezTo>
                  <a:pt x="1000398" y="527204"/>
                  <a:pt x="1003816" y="535657"/>
                  <a:pt x="1010570" y="542146"/>
                </a:cubicBezTo>
                <a:cubicBezTo>
                  <a:pt x="1017323" y="548635"/>
                  <a:pt x="1026917" y="551978"/>
                  <a:pt x="1039350" y="552175"/>
                </a:cubicBezTo>
                <a:cubicBezTo>
                  <a:pt x="1047817" y="551964"/>
                  <a:pt x="1055684" y="550488"/>
                  <a:pt x="1062951" y="547746"/>
                </a:cubicBezTo>
                <a:cubicBezTo>
                  <a:pt x="1070218" y="545004"/>
                  <a:pt x="1076096" y="542262"/>
                  <a:pt x="1080584" y="539521"/>
                </a:cubicBezTo>
                <a:cubicBezTo>
                  <a:pt x="1085073" y="536779"/>
                  <a:pt x="1087383" y="535302"/>
                  <a:pt x="1087514" y="535091"/>
                </a:cubicBezTo>
                <a:lnTo>
                  <a:pt x="1097867" y="564353"/>
                </a:lnTo>
                <a:cubicBezTo>
                  <a:pt x="1097747" y="564605"/>
                  <a:pt x="1095009" y="566368"/>
                  <a:pt x="1089653" y="569641"/>
                </a:cubicBezTo>
                <a:cubicBezTo>
                  <a:pt x="1084298" y="572915"/>
                  <a:pt x="1077044" y="576189"/>
                  <a:pt x="1067894" y="579462"/>
                </a:cubicBezTo>
                <a:cubicBezTo>
                  <a:pt x="1058743" y="582736"/>
                  <a:pt x="1048415" y="584499"/>
                  <a:pt x="1036910" y="584751"/>
                </a:cubicBezTo>
                <a:cubicBezTo>
                  <a:pt x="1012556" y="584315"/>
                  <a:pt x="993902" y="577880"/>
                  <a:pt x="980949" y="565448"/>
                </a:cubicBezTo>
                <a:cubicBezTo>
                  <a:pt x="967995" y="553016"/>
                  <a:pt x="961459" y="537202"/>
                  <a:pt x="961339" y="518007"/>
                </a:cubicBezTo>
                <a:cubicBezTo>
                  <a:pt x="961493" y="500224"/>
                  <a:pt x="965449" y="484119"/>
                  <a:pt x="973207" y="469691"/>
                </a:cubicBezTo>
                <a:cubicBezTo>
                  <a:pt x="980964" y="455263"/>
                  <a:pt x="991602" y="443764"/>
                  <a:pt x="1005120" y="435194"/>
                </a:cubicBezTo>
                <a:cubicBezTo>
                  <a:pt x="1018638" y="426624"/>
                  <a:pt x="1034114" y="422234"/>
                  <a:pt x="1051548" y="422026"/>
                </a:cubicBezTo>
                <a:close/>
                <a:moveTo>
                  <a:pt x="765798" y="422026"/>
                </a:moveTo>
                <a:cubicBezTo>
                  <a:pt x="786508" y="422322"/>
                  <a:pt x="801997" y="427817"/>
                  <a:pt x="812265" y="438511"/>
                </a:cubicBezTo>
                <a:cubicBezTo>
                  <a:pt x="822533" y="449204"/>
                  <a:pt x="827660" y="463316"/>
                  <a:pt x="827647" y="480846"/>
                </a:cubicBezTo>
                <a:cubicBezTo>
                  <a:pt x="827431" y="487877"/>
                  <a:pt x="826568" y="494221"/>
                  <a:pt x="825058" y="499877"/>
                </a:cubicBezTo>
                <a:cubicBezTo>
                  <a:pt x="823548" y="505533"/>
                  <a:pt x="822686" y="508526"/>
                  <a:pt x="822470" y="508856"/>
                </a:cubicBezTo>
                <a:lnTo>
                  <a:pt x="715481" y="508856"/>
                </a:lnTo>
                <a:cubicBezTo>
                  <a:pt x="715442" y="508919"/>
                  <a:pt x="715290" y="509707"/>
                  <a:pt x="715023" y="511220"/>
                </a:cubicBezTo>
                <a:cubicBezTo>
                  <a:pt x="714756" y="512732"/>
                  <a:pt x="714604" y="514588"/>
                  <a:pt x="714566" y="516787"/>
                </a:cubicBezTo>
                <a:cubicBezTo>
                  <a:pt x="714648" y="527204"/>
                  <a:pt x="718066" y="535657"/>
                  <a:pt x="724820" y="542146"/>
                </a:cubicBezTo>
                <a:cubicBezTo>
                  <a:pt x="731573" y="548635"/>
                  <a:pt x="741167" y="551978"/>
                  <a:pt x="753600" y="552175"/>
                </a:cubicBezTo>
                <a:cubicBezTo>
                  <a:pt x="762067" y="551964"/>
                  <a:pt x="769934" y="550488"/>
                  <a:pt x="777201" y="547746"/>
                </a:cubicBezTo>
                <a:cubicBezTo>
                  <a:pt x="784468" y="545004"/>
                  <a:pt x="790346" y="542262"/>
                  <a:pt x="794834" y="539521"/>
                </a:cubicBezTo>
                <a:cubicBezTo>
                  <a:pt x="799323" y="536779"/>
                  <a:pt x="801633" y="535302"/>
                  <a:pt x="801764" y="535091"/>
                </a:cubicBezTo>
                <a:lnTo>
                  <a:pt x="812117" y="564353"/>
                </a:lnTo>
                <a:cubicBezTo>
                  <a:pt x="811997" y="564605"/>
                  <a:pt x="809259" y="566368"/>
                  <a:pt x="803903" y="569641"/>
                </a:cubicBezTo>
                <a:cubicBezTo>
                  <a:pt x="798548" y="572915"/>
                  <a:pt x="791294" y="576189"/>
                  <a:pt x="782144" y="579462"/>
                </a:cubicBezTo>
                <a:cubicBezTo>
                  <a:pt x="772993" y="582736"/>
                  <a:pt x="762665" y="584499"/>
                  <a:pt x="751160" y="584751"/>
                </a:cubicBezTo>
                <a:cubicBezTo>
                  <a:pt x="726806" y="584315"/>
                  <a:pt x="708152" y="577880"/>
                  <a:pt x="695198" y="565448"/>
                </a:cubicBezTo>
                <a:cubicBezTo>
                  <a:pt x="682245" y="553016"/>
                  <a:pt x="675709" y="537202"/>
                  <a:pt x="675589" y="518007"/>
                </a:cubicBezTo>
                <a:cubicBezTo>
                  <a:pt x="675743" y="500224"/>
                  <a:pt x="679699" y="484119"/>
                  <a:pt x="687457" y="469691"/>
                </a:cubicBezTo>
                <a:cubicBezTo>
                  <a:pt x="695214" y="455263"/>
                  <a:pt x="705852" y="443764"/>
                  <a:pt x="719370" y="435194"/>
                </a:cubicBezTo>
                <a:cubicBezTo>
                  <a:pt x="732888" y="426624"/>
                  <a:pt x="748364" y="422234"/>
                  <a:pt x="765798" y="422026"/>
                </a:cubicBezTo>
                <a:close/>
                <a:moveTo>
                  <a:pt x="397755" y="422026"/>
                </a:moveTo>
                <a:cubicBezTo>
                  <a:pt x="407079" y="421956"/>
                  <a:pt x="415961" y="423381"/>
                  <a:pt x="424400" y="426300"/>
                </a:cubicBezTo>
                <a:cubicBezTo>
                  <a:pt x="432840" y="429220"/>
                  <a:pt x="439755" y="434052"/>
                  <a:pt x="445147" y="440798"/>
                </a:cubicBezTo>
                <a:cubicBezTo>
                  <a:pt x="450538" y="447544"/>
                  <a:pt x="453324" y="456621"/>
                  <a:pt x="453505" y="468030"/>
                </a:cubicBezTo>
                <a:cubicBezTo>
                  <a:pt x="453347" y="474341"/>
                  <a:pt x="452241" y="482257"/>
                  <a:pt x="450189" y="491779"/>
                </a:cubicBezTo>
                <a:cubicBezTo>
                  <a:pt x="448136" y="501301"/>
                  <a:pt x="446084" y="510568"/>
                  <a:pt x="444031" y="519581"/>
                </a:cubicBezTo>
                <a:cubicBezTo>
                  <a:pt x="441979" y="528595"/>
                  <a:pt x="440874" y="535493"/>
                  <a:pt x="440716" y="540277"/>
                </a:cubicBezTo>
                <a:cubicBezTo>
                  <a:pt x="440766" y="544936"/>
                  <a:pt x="441959" y="548203"/>
                  <a:pt x="444293" y="550077"/>
                </a:cubicBezTo>
                <a:cubicBezTo>
                  <a:pt x="446628" y="551952"/>
                  <a:pt x="449800" y="552855"/>
                  <a:pt x="453809" y="552785"/>
                </a:cubicBezTo>
                <a:cubicBezTo>
                  <a:pt x="455689" y="552759"/>
                  <a:pt x="457264" y="552658"/>
                  <a:pt x="458534" y="552480"/>
                </a:cubicBezTo>
                <a:cubicBezTo>
                  <a:pt x="459804" y="552302"/>
                  <a:pt x="460464" y="552200"/>
                  <a:pt x="460515" y="552175"/>
                </a:cubicBezTo>
                <a:lnTo>
                  <a:pt x="455029" y="581094"/>
                </a:lnTo>
                <a:cubicBezTo>
                  <a:pt x="455060" y="581132"/>
                  <a:pt x="453779" y="581285"/>
                  <a:pt x="451183" y="581551"/>
                </a:cubicBezTo>
                <a:cubicBezTo>
                  <a:pt x="448588" y="581817"/>
                  <a:pt x="444490" y="581970"/>
                  <a:pt x="438889" y="582008"/>
                </a:cubicBezTo>
                <a:cubicBezTo>
                  <a:pt x="430070" y="582267"/>
                  <a:pt x="422202" y="580606"/>
                  <a:pt x="415282" y="577023"/>
                </a:cubicBezTo>
                <a:cubicBezTo>
                  <a:pt x="408363" y="573441"/>
                  <a:pt x="404147" y="566377"/>
                  <a:pt x="402635" y="555833"/>
                </a:cubicBezTo>
                <a:lnTo>
                  <a:pt x="402025" y="555833"/>
                </a:lnTo>
                <a:cubicBezTo>
                  <a:pt x="402091" y="556190"/>
                  <a:pt x="400061" y="558689"/>
                  <a:pt x="395937" y="563330"/>
                </a:cubicBezTo>
                <a:cubicBezTo>
                  <a:pt x="391812" y="567971"/>
                  <a:pt x="385807" y="572612"/>
                  <a:pt x="377921" y="577253"/>
                </a:cubicBezTo>
                <a:cubicBezTo>
                  <a:pt x="370036" y="581895"/>
                  <a:pt x="360484" y="584394"/>
                  <a:pt x="349266" y="584751"/>
                </a:cubicBezTo>
                <a:cubicBezTo>
                  <a:pt x="337018" y="584745"/>
                  <a:pt x="326637" y="581408"/>
                  <a:pt x="318123" y="574741"/>
                </a:cubicBezTo>
                <a:cubicBezTo>
                  <a:pt x="309609" y="568073"/>
                  <a:pt x="305168" y="558110"/>
                  <a:pt x="304800" y="544851"/>
                </a:cubicBezTo>
                <a:cubicBezTo>
                  <a:pt x="305015" y="533095"/>
                  <a:pt x="308451" y="523339"/>
                  <a:pt x="315107" y="515582"/>
                </a:cubicBezTo>
                <a:cubicBezTo>
                  <a:pt x="321764" y="507825"/>
                  <a:pt x="330352" y="501719"/>
                  <a:pt x="340871" y="497264"/>
                </a:cubicBezTo>
                <a:cubicBezTo>
                  <a:pt x="351390" y="492809"/>
                  <a:pt x="362551" y="489657"/>
                  <a:pt x="374354" y="487807"/>
                </a:cubicBezTo>
                <a:cubicBezTo>
                  <a:pt x="386157" y="485957"/>
                  <a:pt x="397312" y="485061"/>
                  <a:pt x="407819" y="485119"/>
                </a:cubicBezTo>
                <a:lnTo>
                  <a:pt x="413308" y="485119"/>
                </a:lnTo>
                <a:cubicBezTo>
                  <a:pt x="413385" y="484852"/>
                  <a:pt x="413689" y="483250"/>
                  <a:pt x="414223" y="480313"/>
                </a:cubicBezTo>
                <a:cubicBezTo>
                  <a:pt x="414757" y="477376"/>
                  <a:pt x="415062" y="474706"/>
                  <a:pt x="415138" y="472302"/>
                </a:cubicBezTo>
                <a:cubicBezTo>
                  <a:pt x="415119" y="466161"/>
                  <a:pt x="413022" y="461431"/>
                  <a:pt x="408848" y="458112"/>
                </a:cubicBezTo>
                <a:cubicBezTo>
                  <a:pt x="404674" y="454794"/>
                  <a:pt x="398537" y="453115"/>
                  <a:pt x="390436" y="453077"/>
                </a:cubicBezTo>
                <a:cubicBezTo>
                  <a:pt x="382663" y="453254"/>
                  <a:pt x="375269" y="454494"/>
                  <a:pt x="368253" y="456796"/>
                </a:cubicBezTo>
                <a:cubicBezTo>
                  <a:pt x="361237" y="459098"/>
                  <a:pt x="355492" y="461399"/>
                  <a:pt x="351017" y="463701"/>
                </a:cubicBezTo>
                <a:cubicBezTo>
                  <a:pt x="346542" y="466003"/>
                  <a:pt x="344230" y="467243"/>
                  <a:pt x="344082" y="467420"/>
                </a:cubicBezTo>
                <a:lnTo>
                  <a:pt x="335250" y="438769"/>
                </a:lnTo>
                <a:cubicBezTo>
                  <a:pt x="335400" y="438562"/>
                  <a:pt x="338317" y="437115"/>
                  <a:pt x="344000" y="434428"/>
                </a:cubicBezTo>
                <a:cubicBezTo>
                  <a:pt x="349684" y="431741"/>
                  <a:pt x="357230" y="429054"/>
                  <a:pt x="366641" y="426367"/>
                </a:cubicBezTo>
                <a:cubicBezTo>
                  <a:pt x="376051" y="423679"/>
                  <a:pt x="386423" y="422232"/>
                  <a:pt x="397755" y="422026"/>
                </a:cubicBezTo>
                <a:close/>
                <a:moveTo>
                  <a:pt x="891207" y="383316"/>
                </a:moveTo>
                <a:lnTo>
                  <a:pt x="928383" y="383316"/>
                </a:lnTo>
                <a:lnTo>
                  <a:pt x="920153" y="425683"/>
                </a:lnTo>
                <a:lnTo>
                  <a:pt x="955815" y="425683"/>
                </a:lnTo>
                <a:lnTo>
                  <a:pt x="950328" y="454601"/>
                </a:lnTo>
                <a:lnTo>
                  <a:pt x="914667" y="454601"/>
                </a:lnTo>
                <a:lnTo>
                  <a:pt x="902170" y="519854"/>
                </a:lnTo>
                <a:cubicBezTo>
                  <a:pt x="901865" y="521734"/>
                  <a:pt x="901637" y="523615"/>
                  <a:pt x="901484" y="525495"/>
                </a:cubicBezTo>
                <a:cubicBezTo>
                  <a:pt x="901332" y="527375"/>
                  <a:pt x="901256" y="528951"/>
                  <a:pt x="901256" y="530221"/>
                </a:cubicBezTo>
                <a:cubicBezTo>
                  <a:pt x="901567" y="538969"/>
                  <a:pt x="904221" y="544724"/>
                  <a:pt x="909219" y="547487"/>
                </a:cubicBezTo>
                <a:cubicBezTo>
                  <a:pt x="914216" y="550251"/>
                  <a:pt x="919690" y="551509"/>
                  <a:pt x="925640" y="551261"/>
                </a:cubicBezTo>
                <a:cubicBezTo>
                  <a:pt x="928129" y="551235"/>
                  <a:pt x="930161" y="551134"/>
                  <a:pt x="931736" y="550956"/>
                </a:cubicBezTo>
                <a:cubicBezTo>
                  <a:pt x="933311" y="550778"/>
                  <a:pt x="934123" y="550676"/>
                  <a:pt x="934174" y="550651"/>
                </a:cubicBezTo>
                <a:lnTo>
                  <a:pt x="928078" y="581704"/>
                </a:lnTo>
                <a:cubicBezTo>
                  <a:pt x="927932" y="581742"/>
                  <a:pt x="926700" y="581894"/>
                  <a:pt x="924382" y="582161"/>
                </a:cubicBezTo>
                <a:cubicBezTo>
                  <a:pt x="922065" y="582427"/>
                  <a:pt x="919537" y="582579"/>
                  <a:pt x="916801" y="582617"/>
                </a:cubicBezTo>
                <a:cubicBezTo>
                  <a:pt x="907296" y="582706"/>
                  <a:pt x="898379" y="581311"/>
                  <a:pt x="890050" y="578433"/>
                </a:cubicBezTo>
                <a:cubicBezTo>
                  <a:pt x="881721" y="575555"/>
                  <a:pt x="874949" y="570663"/>
                  <a:pt x="869734" y="563757"/>
                </a:cubicBezTo>
                <a:cubicBezTo>
                  <a:pt x="864519" y="556852"/>
                  <a:pt x="861831" y="547401"/>
                  <a:pt x="861670" y="535405"/>
                </a:cubicBezTo>
                <a:cubicBezTo>
                  <a:pt x="861676" y="533264"/>
                  <a:pt x="861816" y="530990"/>
                  <a:pt x="862089" y="528582"/>
                </a:cubicBezTo>
                <a:cubicBezTo>
                  <a:pt x="862361" y="526175"/>
                  <a:pt x="862729" y="523672"/>
                  <a:pt x="863192" y="521074"/>
                </a:cubicBezTo>
                <a:lnTo>
                  <a:pt x="876286" y="454601"/>
                </a:lnTo>
                <a:lnTo>
                  <a:pt x="852221" y="454601"/>
                </a:lnTo>
                <a:lnTo>
                  <a:pt x="858012" y="425683"/>
                </a:lnTo>
                <a:lnTo>
                  <a:pt x="882985" y="425683"/>
                </a:lnTo>
                <a:close/>
                <a:moveTo>
                  <a:pt x="502463" y="364723"/>
                </a:moveTo>
                <a:lnTo>
                  <a:pt x="564947" y="364723"/>
                </a:lnTo>
                <a:lnTo>
                  <a:pt x="552145" y="430550"/>
                </a:lnTo>
                <a:cubicBezTo>
                  <a:pt x="551326" y="434464"/>
                  <a:pt x="550526" y="437749"/>
                  <a:pt x="549745" y="440407"/>
                </a:cubicBezTo>
                <a:cubicBezTo>
                  <a:pt x="548964" y="443064"/>
                  <a:pt x="548545" y="444447"/>
                  <a:pt x="548488" y="444555"/>
                </a:cubicBezTo>
                <a:lnTo>
                  <a:pt x="549097" y="444555"/>
                </a:lnTo>
                <a:cubicBezTo>
                  <a:pt x="554603" y="437756"/>
                  <a:pt x="561575" y="432326"/>
                  <a:pt x="570014" y="428267"/>
                </a:cubicBezTo>
                <a:cubicBezTo>
                  <a:pt x="578453" y="424208"/>
                  <a:pt x="587331" y="422127"/>
                  <a:pt x="596646" y="422026"/>
                </a:cubicBezTo>
                <a:cubicBezTo>
                  <a:pt x="615357" y="422259"/>
                  <a:pt x="629801" y="428185"/>
                  <a:pt x="639978" y="439804"/>
                </a:cubicBezTo>
                <a:cubicBezTo>
                  <a:pt x="650156" y="451423"/>
                  <a:pt x="655308" y="467332"/>
                  <a:pt x="655434" y="487532"/>
                </a:cubicBezTo>
                <a:cubicBezTo>
                  <a:pt x="655181" y="506875"/>
                  <a:pt x="651019" y="523814"/>
                  <a:pt x="642948" y="538350"/>
                </a:cubicBezTo>
                <a:cubicBezTo>
                  <a:pt x="634877" y="552886"/>
                  <a:pt x="624418" y="564220"/>
                  <a:pt x="611571" y="572353"/>
                </a:cubicBezTo>
                <a:cubicBezTo>
                  <a:pt x="598725" y="580485"/>
                  <a:pt x="585013" y="584618"/>
                  <a:pt x="570433" y="584751"/>
                </a:cubicBezTo>
                <a:cubicBezTo>
                  <a:pt x="560794" y="584770"/>
                  <a:pt x="551879" y="582753"/>
                  <a:pt x="543687" y="578700"/>
                </a:cubicBezTo>
                <a:cubicBezTo>
                  <a:pt x="535496" y="574647"/>
                  <a:pt x="529171" y="568444"/>
                  <a:pt x="524713" y="560091"/>
                </a:cubicBezTo>
                <a:lnTo>
                  <a:pt x="524104" y="560091"/>
                </a:lnTo>
                <a:cubicBezTo>
                  <a:pt x="524117" y="560186"/>
                  <a:pt x="524015" y="561290"/>
                  <a:pt x="523799" y="563402"/>
                </a:cubicBezTo>
                <a:cubicBezTo>
                  <a:pt x="523583" y="565514"/>
                  <a:pt x="523177" y="568064"/>
                  <a:pt x="522580" y="571051"/>
                </a:cubicBezTo>
                <a:lnTo>
                  <a:pt x="520751" y="581093"/>
                </a:lnTo>
                <a:lnTo>
                  <a:pt x="484480" y="581093"/>
                </a:lnTo>
                <a:lnTo>
                  <a:pt x="520751" y="393641"/>
                </a:lnTo>
                <a:lnTo>
                  <a:pt x="496672" y="393641"/>
                </a:lnTo>
                <a:close/>
                <a:moveTo>
                  <a:pt x="257918" y="364723"/>
                </a:moveTo>
                <a:lnTo>
                  <a:pt x="296914" y="364723"/>
                </a:lnTo>
                <a:lnTo>
                  <a:pt x="290211" y="399128"/>
                </a:lnTo>
                <a:lnTo>
                  <a:pt x="251215" y="399128"/>
                </a:lnTo>
                <a:close/>
                <a:moveTo>
                  <a:pt x="129502" y="364723"/>
                </a:moveTo>
                <a:lnTo>
                  <a:pt x="191986" y="364723"/>
                </a:lnTo>
                <a:lnTo>
                  <a:pt x="159982" y="530831"/>
                </a:lnTo>
                <a:cubicBezTo>
                  <a:pt x="159665" y="532387"/>
                  <a:pt x="159385" y="534001"/>
                  <a:pt x="159144" y="535671"/>
                </a:cubicBezTo>
                <a:cubicBezTo>
                  <a:pt x="158903" y="537342"/>
                  <a:pt x="158776" y="538879"/>
                  <a:pt x="158763" y="540283"/>
                </a:cubicBezTo>
                <a:cubicBezTo>
                  <a:pt x="158814" y="544940"/>
                  <a:pt x="160008" y="548205"/>
                  <a:pt x="162344" y="550079"/>
                </a:cubicBezTo>
                <a:cubicBezTo>
                  <a:pt x="164681" y="551952"/>
                  <a:pt x="167856" y="552854"/>
                  <a:pt x="171869" y="552784"/>
                </a:cubicBezTo>
                <a:cubicBezTo>
                  <a:pt x="173749" y="552759"/>
                  <a:pt x="175324" y="552657"/>
                  <a:pt x="176594" y="552480"/>
                </a:cubicBezTo>
                <a:cubicBezTo>
                  <a:pt x="177864" y="552302"/>
                  <a:pt x="178524" y="552201"/>
                  <a:pt x="178575" y="552175"/>
                </a:cubicBezTo>
                <a:lnTo>
                  <a:pt x="172784" y="581094"/>
                </a:lnTo>
                <a:cubicBezTo>
                  <a:pt x="172682" y="581132"/>
                  <a:pt x="171285" y="581285"/>
                  <a:pt x="168593" y="581551"/>
                </a:cubicBezTo>
                <a:cubicBezTo>
                  <a:pt x="165900" y="581817"/>
                  <a:pt x="162522" y="581970"/>
                  <a:pt x="158458" y="582008"/>
                </a:cubicBezTo>
                <a:cubicBezTo>
                  <a:pt x="148190" y="582268"/>
                  <a:pt x="139618" y="580606"/>
                  <a:pt x="132741" y="577023"/>
                </a:cubicBezTo>
                <a:cubicBezTo>
                  <a:pt x="125864" y="573440"/>
                  <a:pt x="121939" y="566375"/>
                  <a:pt x="120968" y="555829"/>
                </a:cubicBezTo>
                <a:lnTo>
                  <a:pt x="120358" y="555829"/>
                </a:lnTo>
                <a:cubicBezTo>
                  <a:pt x="114834" y="564093"/>
                  <a:pt x="107442" y="570930"/>
                  <a:pt x="98184" y="576341"/>
                </a:cubicBezTo>
                <a:cubicBezTo>
                  <a:pt x="88926" y="581751"/>
                  <a:pt x="78943" y="584554"/>
                  <a:pt x="68237" y="584751"/>
                </a:cubicBezTo>
                <a:cubicBezTo>
                  <a:pt x="49247" y="584524"/>
                  <a:pt x="34676" y="578661"/>
                  <a:pt x="24524" y="567163"/>
                </a:cubicBezTo>
                <a:cubicBezTo>
                  <a:pt x="14372" y="555665"/>
                  <a:pt x="9245" y="539895"/>
                  <a:pt x="9144" y="519854"/>
                </a:cubicBezTo>
                <a:cubicBezTo>
                  <a:pt x="9368" y="500311"/>
                  <a:pt x="13455" y="483229"/>
                  <a:pt x="21405" y="468606"/>
                </a:cubicBezTo>
                <a:cubicBezTo>
                  <a:pt x="29356" y="453984"/>
                  <a:pt x="39830" y="442597"/>
                  <a:pt x="52827" y="434446"/>
                </a:cubicBezTo>
                <a:cubicBezTo>
                  <a:pt x="65823" y="426295"/>
                  <a:pt x="80003" y="422155"/>
                  <a:pt x="95365" y="422026"/>
                </a:cubicBezTo>
                <a:cubicBezTo>
                  <a:pt x="103981" y="421943"/>
                  <a:pt x="112198" y="423630"/>
                  <a:pt x="120015" y="427087"/>
                </a:cubicBezTo>
                <a:cubicBezTo>
                  <a:pt x="127832" y="430544"/>
                  <a:pt x="133839" y="436265"/>
                  <a:pt x="138037" y="444251"/>
                </a:cubicBezTo>
                <a:lnTo>
                  <a:pt x="138646" y="444251"/>
                </a:lnTo>
                <a:cubicBezTo>
                  <a:pt x="138640" y="444143"/>
                  <a:pt x="138729" y="443141"/>
                  <a:pt x="138913" y="441244"/>
                </a:cubicBezTo>
                <a:cubicBezTo>
                  <a:pt x="139097" y="439348"/>
                  <a:pt x="139414" y="437204"/>
                  <a:pt x="139865" y="434813"/>
                </a:cubicBezTo>
                <a:lnTo>
                  <a:pt x="147790" y="393641"/>
                </a:lnTo>
                <a:lnTo>
                  <a:pt x="123711" y="393641"/>
                </a:lnTo>
                <a:close/>
                <a:moveTo>
                  <a:pt x="1345000" y="146601"/>
                </a:moveTo>
                <a:cubicBezTo>
                  <a:pt x="1338705" y="146473"/>
                  <a:pt x="1330998" y="147068"/>
                  <a:pt x="1321879" y="148386"/>
                </a:cubicBezTo>
                <a:cubicBezTo>
                  <a:pt x="1312760" y="149704"/>
                  <a:pt x="1304624" y="152513"/>
                  <a:pt x="1297471" y="156814"/>
                </a:cubicBezTo>
                <a:cubicBezTo>
                  <a:pt x="1290317" y="161115"/>
                  <a:pt x="1286541" y="167675"/>
                  <a:pt x="1286142" y="176495"/>
                </a:cubicBezTo>
                <a:cubicBezTo>
                  <a:pt x="1286104" y="181770"/>
                  <a:pt x="1287629" y="186015"/>
                  <a:pt x="1290716" y="189231"/>
                </a:cubicBezTo>
                <a:cubicBezTo>
                  <a:pt x="1293804" y="192446"/>
                  <a:pt x="1298684" y="194099"/>
                  <a:pt x="1305355" y="194188"/>
                </a:cubicBezTo>
                <a:cubicBezTo>
                  <a:pt x="1312446" y="194011"/>
                  <a:pt x="1319103" y="191721"/>
                  <a:pt x="1325324" y="187318"/>
                </a:cubicBezTo>
                <a:cubicBezTo>
                  <a:pt x="1331546" y="182916"/>
                  <a:pt x="1336869" y="177463"/>
                  <a:pt x="1341295" y="170959"/>
                </a:cubicBezTo>
                <a:cubicBezTo>
                  <a:pt x="1345721" y="164455"/>
                  <a:pt x="1348786" y="157962"/>
                  <a:pt x="1350489" y="151481"/>
                </a:cubicBezTo>
                <a:lnTo>
                  <a:pt x="1351709" y="146601"/>
                </a:lnTo>
                <a:close/>
                <a:moveTo>
                  <a:pt x="2209252" y="92956"/>
                </a:moveTo>
                <a:cubicBezTo>
                  <a:pt x="2199820" y="93054"/>
                  <a:pt x="2190834" y="95636"/>
                  <a:pt x="2182294" y="100703"/>
                </a:cubicBezTo>
                <a:cubicBezTo>
                  <a:pt x="2173755" y="105770"/>
                  <a:pt x="2166756" y="112734"/>
                  <a:pt x="2161300" y="121596"/>
                </a:cubicBezTo>
                <a:cubicBezTo>
                  <a:pt x="2155843" y="130457"/>
                  <a:pt x="2153023" y="140629"/>
                  <a:pt x="2152841" y="152110"/>
                </a:cubicBezTo>
                <a:cubicBezTo>
                  <a:pt x="2153031" y="163824"/>
                  <a:pt x="2156538" y="173023"/>
                  <a:pt x="2163361" y="179706"/>
                </a:cubicBezTo>
                <a:cubicBezTo>
                  <a:pt x="2170183" y="186388"/>
                  <a:pt x="2179179" y="189793"/>
                  <a:pt x="2190347" y="189920"/>
                </a:cubicBezTo>
                <a:cubicBezTo>
                  <a:pt x="2199779" y="189832"/>
                  <a:pt x="2208764" y="187299"/>
                  <a:pt x="2217304" y="182320"/>
                </a:cubicBezTo>
                <a:cubicBezTo>
                  <a:pt x="2225844" y="177342"/>
                  <a:pt x="2232842" y="170449"/>
                  <a:pt x="2238299" y="161642"/>
                </a:cubicBezTo>
                <a:cubicBezTo>
                  <a:pt x="2243755" y="152835"/>
                  <a:pt x="2246575" y="142645"/>
                  <a:pt x="2246757" y="131071"/>
                </a:cubicBezTo>
                <a:cubicBezTo>
                  <a:pt x="2246567" y="119477"/>
                  <a:pt x="2243060" y="110266"/>
                  <a:pt x="2236238" y="103437"/>
                </a:cubicBezTo>
                <a:cubicBezTo>
                  <a:pt x="2229415" y="96609"/>
                  <a:pt x="2220420" y="93115"/>
                  <a:pt x="2209252" y="92956"/>
                </a:cubicBezTo>
                <a:close/>
                <a:moveTo>
                  <a:pt x="1742527" y="92956"/>
                </a:moveTo>
                <a:cubicBezTo>
                  <a:pt x="1733095" y="93054"/>
                  <a:pt x="1724109" y="95636"/>
                  <a:pt x="1715569" y="100703"/>
                </a:cubicBezTo>
                <a:cubicBezTo>
                  <a:pt x="1707030" y="105770"/>
                  <a:pt x="1700031" y="112734"/>
                  <a:pt x="1694575" y="121596"/>
                </a:cubicBezTo>
                <a:cubicBezTo>
                  <a:pt x="1689118" y="130457"/>
                  <a:pt x="1686298" y="140629"/>
                  <a:pt x="1686116" y="152110"/>
                </a:cubicBezTo>
                <a:cubicBezTo>
                  <a:pt x="1686306" y="163824"/>
                  <a:pt x="1689813" y="173023"/>
                  <a:pt x="1696636" y="179706"/>
                </a:cubicBezTo>
                <a:cubicBezTo>
                  <a:pt x="1703458" y="186388"/>
                  <a:pt x="1712454" y="189793"/>
                  <a:pt x="1723622" y="189920"/>
                </a:cubicBezTo>
                <a:cubicBezTo>
                  <a:pt x="1733054" y="189832"/>
                  <a:pt x="1742039" y="187299"/>
                  <a:pt x="1750579" y="182320"/>
                </a:cubicBezTo>
                <a:cubicBezTo>
                  <a:pt x="1759119" y="177342"/>
                  <a:pt x="1766117" y="170449"/>
                  <a:pt x="1771574" y="161642"/>
                </a:cubicBezTo>
                <a:cubicBezTo>
                  <a:pt x="1777030" y="152835"/>
                  <a:pt x="1779850" y="142645"/>
                  <a:pt x="1780032" y="131071"/>
                </a:cubicBezTo>
                <a:cubicBezTo>
                  <a:pt x="1779842" y="119477"/>
                  <a:pt x="1776335" y="110266"/>
                  <a:pt x="1769513" y="103437"/>
                </a:cubicBezTo>
                <a:cubicBezTo>
                  <a:pt x="1762690" y="96609"/>
                  <a:pt x="1753695" y="93115"/>
                  <a:pt x="1742527" y="92956"/>
                </a:cubicBezTo>
                <a:close/>
                <a:moveTo>
                  <a:pt x="542377" y="92956"/>
                </a:moveTo>
                <a:cubicBezTo>
                  <a:pt x="532945" y="93054"/>
                  <a:pt x="523959" y="95636"/>
                  <a:pt x="515419" y="100703"/>
                </a:cubicBezTo>
                <a:cubicBezTo>
                  <a:pt x="506879" y="105770"/>
                  <a:pt x="499881" y="112734"/>
                  <a:pt x="494425" y="121596"/>
                </a:cubicBezTo>
                <a:cubicBezTo>
                  <a:pt x="488968" y="130457"/>
                  <a:pt x="486148" y="140629"/>
                  <a:pt x="485966" y="152110"/>
                </a:cubicBezTo>
                <a:cubicBezTo>
                  <a:pt x="486156" y="163824"/>
                  <a:pt x="489663" y="173023"/>
                  <a:pt x="496486" y="179706"/>
                </a:cubicBezTo>
                <a:cubicBezTo>
                  <a:pt x="503308" y="186388"/>
                  <a:pt x="512304" y="189793"/>
                  <a:pt x="523472" y="189920"/>
                </a:cubicBezTo>
                <a:cubicBezTo>
                  <a:pt x="532904" y="189832"/>
                  <a:pt x="541889" y="187299"/>
                  <a:pt x="550429" y="182320"/>
                </a:cubicBezTo>
                <a:cubicBezTo>
                  <a:pt x="558969" y="177342"/>
                  <a:pt x="565967" y="170449"/>
                  <a:pt x="571424" y="161642"/>
                </a:cubicBezTo>
                <a:cubicBezTo>
                  <a:pt x="576880" y="152835"/>
                  <a:pt x="579700" y="142645"/>
                  <a:pt x="579882" y="131071"/>
                </a:cubicBezTo>
                <a:cubicBezTo>
                  <a:pt x="579692" y="119477"/>
                  <a:pt x="576185" y="110266"/>
                  <a:pt x="569363" y="103437"/>
                </a:cubicBezTo>
                <a:cubicBezTo>
                  <a:pt x="562540" y="96609"/>
                  <a:pt x="553545" y="93115"/>
                  <a:pt x="542377" y="92956"/>
                </a:cubicBezTo>
                <a:close/>
                <a:moveTo>
                  <a:pt x="1555776" y="63733"/>
                </a:moveTo>
                <a:lnTo>
                  <a:pt x="1618222" y="63733"/>
                </a:lnTo>
                <a:lnTo>
                  <a:pt x="1597800" y="168881"/>
                </a:lnTo>
                <a:cubicBezTo>
                  <a:pt x="1597483" y="170437"/>
                  <a:pt x="1597203" y="172051"/>
                  <a:pt x="1596962" y="173721"/>
                </a:cubicBezTo>
                <a:cubicBezTo>
                  <a:pt x="1596721" y="175392"/>
                  <a:pt x="1596593" y="176929"/>
                  <a:pt x="1596581" y="178333"/>
                </a:cubicBezTo>
                <a:cubicBezTo>
                  <a:pt x="1596632" y="182990"/>
                  <a:pt x="1597825" y="186255"/>
                  <a:pt x="1600162" y="188129"/>
                </a:cubicBezTo>
                <a:cubicBezTo>
                  <a:pt x="1602499" y="190003"/>
                  <a:pt x="1605674" y="190905"/>
                  <a:pt x="1609687" y="190835"/>
                </a:cubicBezTo>
                <a:cubicBezTo>
                  <a:pt x="1611567" y="190809"/>
                  <a:pt x="1613142" y="190708"/>
                  <a:pt x="1614412" y="190530"/>
                </a:cubicBezTo>
                <a:cubicBezTo>
                  <a:pt x="1615682" y="190352"/>
                  <a:pt x="1616342" y="190250"/>
                  <a:pt x="1616393" y="190225"/>
                </a:cubicBezTo>
                <a:lnTo>
                  <a:pt x="1610906" y="219144"/>
                </a:lnTo>
                <a:cubicBezTo>
                  <a:pt x="1610754" y="219182"/>
                  <a:pt x="1609306" y="219335"/>
                  <a:pt x="1606563" y="219601"/>
                </a:cubicBezTo>
                <a:cubicBezTo>
                  <a:pt x="1603820" y="219867"/>
                  <a:pt x="1600696" y="220020"/>
                  <a:pt x="1597190" y="220058"/>
                </a:cubicBezTo>
                <a:cubicBezTo>
                  <a:pt x="1590842" y="220212"/>
                  <a:pt x="1584590" y="219633"/>
                  <a:pt x="1578434" y="218321"/>
                </a:cubicBezTo>
                <a:cubicBezTo>
                  <a:pt x="1572278" y="217009"/>
                  <a:pt x="1567154" y="214040"/>
                  <a:pt x="1563062" y="209413"/>
                </a:cubicBezTo>
                <a:cubicBezTo>
                  <a:pt x="1558970" y="204786"/>
                  <a:pt x="1556846" y="197577"/>
                  <a:pt x="1556690" y="187786"/>
                </a:cubicBezTo>
                <a:cubicBezTo>
                  <a:pt x="1556690" y="185639"/>
                  <a:pt x="1556842" y="183225"/>
                  <a:pt x="1557147" y="180544"/>
                </a:cubicBezTo>
                <a:cubicBezTo>
                  <a:pt x="1557451" y="177863"/>
                  <a:pt x="1557908" y="174992"/>
                  <a:pt x="1558517" y="171930"/>
                </a:cubicBezTo>
                <a:lnTo>
                  <a:pt x="1574047" y="92651"/>
                </a:lnTo>
                <a:lnTo>
                  <a:pt x="1549985" y="92651"/>
                </a:lnTo>
                <a:close/>
                <a:moveTo>
                  <a:pt x="1115713" y="63733"/>
                </a:moveTo>
                <a:lnTo>
                  <a:pt x="1247051" y="63733"/>
                </a:lnTo>
                <a:lnTo>
                  <a:pt x="1242176" y="88694"/>
                </a:lnTo>
                <a:lnTo>
                  <a:pt x="1149538" y="179553"/>
                </a:lnTo>
                <a:cubicBezTo>
                  <a:pt x="1146351" y="182685"/>
                  <a:pt x="1143507" y="185264"/>
                  <a:pt x="1141006" y="187290"/>
                </a:cubicBezTo>
                <a:cubicBezTo>
                  <a:pt x="1138505" y="189317"/>
                  <a:pt x="1137184" y="190295"/>
                  <a:pt x="1137044" y="190225"/>
                </a:cubicBezTo>
                <a:lnTo>
                  <a:pt x="1137044" y="190834"/>
                </a:lnTo>
                <a:cubicBezTo>
                  <a:pt x="1137178" y="190809"/>
                  <a:pt x="1138663" y="190707"/>
                  <a:pt x="1141501" y="190530"/>
                </a:cubicBezTo>
                <a:cubicBezTo>
                  <a:pt x="1144339" y="190352"/>
                  <a:pt x="1147729" y="190251"/>
                  <a:pt x="1151672" y="190225"/>
                </a:cubicBezTo>
                <a:lnTo>
                  <a:pt x="1193420" y="190225"/>
                </a:lnTo>
                <a:lnTo>
                  <a:pt x="1197686" y="167966"/>
                </a:lnTo>
                <a:lnTo>
                  <a:pt x="1230901" y="167966"/>
                </a:lnTo>
                <a:lnTo>
                  <a:pt x="1220540" y="219143"/>
                </a:lnTo>
                <a:lnTo>
                  <a:pt x="1083412" y="219143"/>
                </a:lnTo>
                <a:lnTo>
                  <a:pt x="1087983" y="194487"/>
                </a:lnTo>
                <a:lnTo>
                  <a:pt x="1181535" y="103323"/>
                </a:lnTo>
                <a:cubicBezTo>
                  <a:pt x="1184703" y="100344"/>
                  <a:pt x="1187509" y="97841"/>
                  <a:pt x="1189953" y="95814"/>
                </a:cubicBezTo>
                <a:cubicBezTo>
                  <a:pt x="1192397" y="93788"/>
                  <a:pt x="1193756" y="92734"/>
                  <a:pt x="1194029" y="92651"/>
                </a:cubicBezTo>
                <a:lnTo>
                  <a:pt x="1194029" y="92042"/>
                </a:lnTo>
                <a:cubicBezTo>
                  <a:pt x="1193896" y="92068"/>
                  <a:pt x="1192410" y="92169"/>
                  <a:pt x="1189572" y="92347"/>
                </a:cubicBezTo>
                <a:cubicBezTo>
                  <a:pt x="1186734" y="92524"/>
                  <a:pt x="1183344" y="92626"/>
                  <a:pt x="1179402" y="92651"/>
                </a:cubicBezTo>
                <a:lnTo>
                  <a:pt x="1142834" y="92651"/>
                </a:lnTo>
                <a:lnTo>
                  <a:pt x="1138568" y="115215"/>
                </a:lnTo>
                <a:lnTo>
                  <a:pt x="1105657" y="115215"/>
                </a:lnTo>
                <a:close/>
                <a:moveTo>
                  <a:pt x="1003326" y="63733"/>
                </a:moveTo>
                <a:lnTo>
                  <a:pt x="1065772" y="63733"/>
                </a:lnTo>
                <a:lnTo>
                  <a:pt x="1045350" y="168881"/>
                </a:lnTo>
                <a:cubicBezTo>
                  <a:pt x="1045032" y="170437"/>
                  <a:pt x="1044753" y="172051"/>
                  <a:pt x="1044512" y="173721"/>
                </a:cubicBezTo>
                <a:cubicBezTo>
                  <a:pt x="1044270" y="175392"/>
                  <a:pt x="1044143" y="176929"/>
                  <a:pt x="1044131" y="178333"/>
                </a:cubicBezTo>
                <a:cubicBezTo>
                  <a:pt x="1044182" y="182990"/>
                  <a:pt x="1045375" y="186255"/>
                  <a:pt x="1047712" y="188129"/>
                </a:cubicBezTo>
                <a:cubicBezTo>
                  <a:pt x="1050049" y="190003"/>
                  <a:pt x="1053224" y="190905"/>
                  <a:pt x="1057237" y="190835"/>
                </a:cubicBezTo>
                <a:cubicBezTo>
                  <a:pt x="1059117" y="190809"/>
                  <a:pt x="1060691" y="190708"/>
                  <a:pt x="1061962" y="190530"/>
                </a:cubicBezTo>
                <a:cubicBezTo>
                  <a:pt x="1063232" y="190352"/>
                  <a:pt x="1063892" y="190250"/>
                  <a:pt x="1063943" y="190225"/>
                </a:cubicBezTo>
                <a:lnTo>
                  <a:pt x="1058456" y="219144"/>
                </a:lnTo>
                <a:cubicBezTo>
                  <a:pt x="1058304" y="219182"/>
                  <a:pt x="1056856" y="219335"/>
                  <a:pt x="1054113" y="219601"/>
                </a:cubicBezTo>
                <a:cubicBezTo>
                  <a:pt x="1051370" y="219867"/>
                  <a:pt x="1048245" y="220020"/>
                  <a:pt x="1044740" y="220058"/>
                </a:cubicBezTo>
                <a:cubicBezTo>
                  <a:pt x="1038392" y="220212"/>
                  <a:pt x="1032140" y="219633"/>
                  <a:pt x="1025984" y="218321"/>
                </a:cubicBezTo>
                <a:cubicBezTo>
                  <a:pt x="1019828" y="217009"/>
                  <a:pt x="1014704" y="214040"/>
                  <a:pt x="1010612" y="209413"/>
                </a:cubicBezTo>
                <a:cubicBezTo>
                  <a:pt x="1006520" y="204786"/>
                  <a:pt x="1004396" y="197577"/>
                  <a:pt x="1004240" y="187786"/>
                </a:cubicBezTo>
                <a:cubicBezTo>
                  <a:pt x="1004240" y="185639"/>
                  <a:pt x="1004392" y="183225"/>
                  <a:pt x="1004697" y="180544"/>
                </a:cubicBezTo>
                <a:cubicBezTo>
                  <a:pt x="1005001" y="177863"/>
                  <a:pt x="1005458" y="174992"/>
                  <a:pt x="1006067" y="171930"/>
                </a:cubicBezTo>
                <a:lnTo>
                  <a:pt x="1021597" y="92651"/>
                </a:lnTo>
                <a:lnTo>
                  <a:pt x="997534" y="92651"/>
                </a:lnTo>
                <a:close/>
                <a:moveTo>
                  <a:pt x="784251" y="63733"/>
                </a:moveTo>
                <a:lnTo>
                  <a:pt x="846697" y="63733"/>
                </a:lnTo>
                <a:lnTo>
                  <a:pt x="826275" y="168881"/>
                </a:lnTo>
                <a:cubicBezTo>
                  <a:pt x="825957" y="170437"/>
                  <a:pt x="825678" y="172051"/>
                  <a:pt x="825437" y="173721"/>
                </a:cubicBezTo>
                <a:cubicBezTo>
                  <a:pt x="825195" y="175392"/>
                  <a:pt x="825068" y="176929"/>
                  <a:pt x="825056" y="178333"/>
                </a:cubicBezTo>
                <a:cubicBezTo>
                  <a:pt x="825107" y="182990"/>
                  <a:pt x="826300" y="186255"/>
                  <a:pt x="828637" y="188129"/>
                </a:cubicBezTo>
                <a:cubicBezTo>
                  <a:pt x="830974" y="190003"/>
                  <a:pt x="834149" y="190905"/>
                  <a:pt x="838162" y="190835"/>
                </a:cubicBezTo>
                <a:cubicBezTo>
                  <a:pt x="840042" y="190809"/>
                  <a:pt x="841617" y="190708"/>
                  <a:pt x="842887" y="190530"/>
                </a:cubicBezTo>
                <a:cubicBezTo>
                  <a:pt x="844157" y="190352"/>
                  <a:pt x="844817" y="190250"/>
                  <a:pt x="844868" y="190225"/>
                </a:cubicBezTo>
                <a:lnTo>
                  <a:pt x="839381" y="219144"/>
                </a:lnTo>
                <a:cubicBezTo>
                  <a:pt x="839229" y="219182"/>
                  <a:pt x="837781" y="219335"/>
                  <a:pt x="835038" y="219601"/>
                </a:cubicBezTo>
                <a:cubicBezTo>
                  <a:pt x="832295" y="219867"/>
                  <a:pt x="829171" y="220020"/>
                  <a:pt x="825665" y="220058"/>
                </a:cubicBezTo>
                <a:cubicBezTo>
                  <a:pt x="819317" y="220212"/>
                  <a:pt x="813065" y="219633"/>
                  <a:pt x="806909" y="218321"/>
                </a:cubicBezTo>
                <a:cubicBezTo>
                  <a:pt x="800753" y="217009"/>
                  <a:pt x="795629" y="214040"/>
                  <a:pt x="791537" y="209413"/>
                </a:cubicBezTo>
                <a:cubicBezTo>
                  <a:pt x="787445" y="204786"/>
                  <a:pt x="785321" y="197577"/>
                  <a:pt x="785165" y="187786"/>
                </a:cubicBezTo>
                <a:cubicBezTo>
                  <a:pt x="785165" y="185639"/>
                  <a:pt x="785317" y="183225"/>
                  <a:pt x="785622" y="180544"/>
                </a:cubicBezTo>
                <a:cubicBezTo>
                  <a:pt x="785926" y="177863"/>
                  <a:pt x="786383" y="174992"/>
                  <a:pt x="786992" y="171930"/>
                </a:cubicBezTo>
                <a:lnTo>
                  <a:pt x="802522" y="92651"/>
                </a:lnTo>
                <a:lnTo>
                  <a:pt x="778459" y="92651"/>
                </a:lnTo>
                <a:close/>
                <a:moveTo>
                  <a:pt x="355626" y="63733"/>
                </a:moveTo>
                <a:lnTo>
                  <a:pt x="418072" y="63733"/>
                </a:lnTo>
                <a:lnTo>
                  <a:pt x="397650" y="168881"/>
                </a:lnTo>
                <a:cubicBezTo>
                  <a:pt x="397332" y="170437"/>
                  <a:pt x="397053" y="172051"/>
                  <a:pt x="396812" y="173721"/>
                </a:cubicBezTo>
                <a:cubicBezTo>
                  <a:pt x="396570" y="175392"/>
                  <a:pt x="396443" y="176929"/>
                  <a:pt x="396431" y="178333"/>
                </a:cubicBezTo>
                <a:cubicBezTo>
                  <a:pt x="396481" y="182990"/>
                  <a:pt x="397675" y="186255"/>
                  <a:pt x="400012" y="188129"/>
                </a:cubicBezTo>
                <a:cubicBezTo>
                  <a:pt x="402349" y="190003"/>
                  <a:pt x="405524" y="190905"/>
                  <a:pt x="409537" y="190835"/>
                </a:cubicBezTo>
                <a:cubicBezTo>
                  <a:pt x="411417" y="190809"/>
                  <a:pt x="412992" y="190708"/>
                  <a:pt x="414262" y="190530"/>
                </a:cubicBezTo>
                <a:cubicBezTo>
                  <a:pt x="415531" y="190352"/>
                  <a:pt x="416192" y="190250"/>
                  <a:pt x="416243" y="190225"/>
                </a:cubicBezTo>
                <a:lnTo>
                  <a:pt x="410756" y="219144"/>
                </a:lnTo>
                <a:cubicBezTo>
                  <a:pt x="410604" y="219182"/>
                  <a:pt x="409156" y="219335"/>
                  <a:pt x="406413" y="219601"/>
                </a:cubicBezTo>
                <a:cubicBezTo>
                  <a:pt x="403670" y="219867"/>
                  <a:pt x="400546" y="220020"/>
                  <a:pt x="397040" y="220058"/>
                </a:cubicBezTo>
                <a:cubicBezTo>
                  <a:pt x="390692" y="220212"/>
                  <a:pt x="384440" y="219633"/>
                  <a:pt x="378284" y="218321"/>
                </a:cubicBezTo>
                <a:cubicBezTo>
                  <a:pt x="372128" y="217009"/>
                  <a:pt x="367004" y="214040"/>
                  <a:pt x="362912" y="209413"/>
                </a:cubicBezTo>
                <a:cubicBezTo>
                  <a:pt x="358820" y="204786"/>
                  <a:pt x="356696" y="197577"/>
                  <a:pt x="356540" y="187786"/>
                </a:cubicBezTo>
                <a:cubicBezTo>
                  <a:pt x="356540" y="185639"/>
                  <a:pt x="356692" y="183225"/>
                  <a:pt x="356997" y="180544"/>
                </a:cubicBezTo>
                <a:cubicBezTo>
                  <a:pt x="357301" y="177863"/>
                  <a:pt x="357758" y="174992"/>
                  <a:pt x="358367" y="171930"/>
                </a:cubicBezTo>
                <a:lnTo>
                  <a:pt x="373897" y="92651"/>
                </a:lnTo>
                <a:lnTo>
                  <a:pt x="349834" y="92651"/>
                </a:lnTo>
                <a:close/>
                <a:moveTo>
                  <a:pt x="760594" y="61600"/>
                </a:moveTo>
                <a:cubicBezTo>
                  <a:pt x="762765" y="61625"/>
                  <a:pt x="764669" y="61727"/>
                  <a:pt x="766307" y="61904"/>
                </a:cubicBezTo>
                <a:cubicBezTo>
                  <a:pt x="767945" y="62082"/>
                  <a:pt x="769087" y="62184"/>
                  <a:pt x="769734" y="62209"/>
                </a:cubicBezTo>
                <a:lnTo>
                  <a:pt x="762117" y="100271"/>
                </a:lnTo>
                <a:cubicBezTo>
                  <a:pt x="761641" y="100246"/>
                  <a:pt x="760613" y="100144"/>
                  <a:pt x="759032" y="99966"/>
                </a:cubicBezTo>
                <a:cubicBezTo>
                  <a:pt x="757451" y="99789"/>
                  <a:pt x="755433" y="99687"/>
                  <a:pt x="752976" y="99662"/>
                </a:cubicBezTo>
                <a:cubicBezTo>
                  <a:pt x="745101" y="99737"/>
                  <a:pt x="737186" y="102363"/>
                  <a:pt x="729231" y="107541"/>
                </a:cubicBezTo>
                <a:cubicBezTo>
                  <a:pt x="721277" y="112719"/>
                  <a:pt x="714220" y="119997"/>
                  <a:pt x="708060" y="129374"/>
                </a:cubicBezTo>
                <a:cubicBezTo>
                  <a:pt x="701900" y="138751"/>
                  <a:pt x="697574" y="149777"/>
                  <a:pt x="695082" y="162450"/>
                </a:cubicBezTo>
                <a:lnTo>
                  <a:pt x="684417" y="219143"/>
                </a:lnTo>
                <a:lnTo>
                  <a:pt x="645719" y="219143"/>
                </a:lnTo>
                <a:lnTo>
                  <a:pt x="668877" y="99357"/>
                </a:lnTo>
                <a:cubicBezTo>
                  <a:pt x="669239" y="97611"/>
                  <a:pt x="669048" y="96074"/>
                  <a:pt x="668305" y="94747"/>
                </a:cubicBezTo>
                <a:cubicBezTo>
                  <a:pt x="667563" y="93420"/>
                  <a:pt x="665925" y="92721"/>
                  <a:pt x="663392" y="92651"/>
                </a:cubicBezTo>
                <a:lnTo>
                  <a:pt x="646024" y="92651"/>
                </a:lnTo>
                <a:lnTo>
                  <a:pt x="651813" y="63733"/>
                </a:lnTo>
                <a:lnTo>
                  <a:pt x="692339" y="63733"/>
                </a:lnTo>
                <a:cubicBezTo>
                  <a:pt x="698408" y="63714"/>
                  <a:pt x="702877" y="64818"/>
                  <a:pt x="705746" y="67044"/>
                </a:cubicBezTo>
                <a:cubicBezTo>
                  <a:pt x="708616" y="69269"/>
                  <a:pt x="710038" y="72732"/>
                  <a:pt x="710012" y="77431"/>
                </a:cubicBezTo>
                <a:cubicBezTo>
                  <a:pt x="709949" y="79892"/>
                  <a:pt x="709390" y="83647"/>
                  <a:pt x="708336" y="88697"/>
                </a:cubicBezTo>
                <a:cubicBezTo>
                  <a:pt x="707283" y="93747"/>
                  <a:pt x="706115" y="98113"/>
                  <a:pt x="704832" y="101795"/>
                </a:cubicBezTo>
                <a:lnTo>
                  <a:pt x="705442" y="101795"/>
                </a:lnTo>
                <a:cubicBezTo>
                  <a:pt x="710787" y="90794"/>
                  <a:pt x="718303" y="81431"/>
                  <a:pt x="727990" y="73704"/>
                </a:cubicBezTo>
                <a:cubicBezTo>
                  <a:pt x="737677" y="65977"/>
                  <a:pt x="748545" y="61942"/>
                  <a:pt x="760594" y="61600"/>
                </a:cubicBezTo>
                <a:close/>
                <a:moveTo>
                  <a:pt x="331969" y="61600"/>
                </a:moveTo>
                <a:cubicBezTo>
                  <a:pt x="334140" y="61625"/>
                  <a:pt x="336044" y="61727"/>
                  <a:pt x="337682" y="61904"/>
                </a:cubicBezTo>
                <a:cubicBezTo>
                  <a:pt x="339320" y="62082"/>
                  <a:pt x="340462" y="62184"/>
                  <a:pt x="341110" y="62209"/>
                </a:cubicBezTo>
                <a:lnTo>
                  <a:pt x="333492" y="100271"/>
                </a:lnTo>
                <a:cubicBezTo>
                  <a:pt x="333016" y="100246"/>
                  <a:pt x="331988" y="100144"/>
                  <a:pt x="330407" y="99966"/>
                </a:cubicBezTo>
                <a:cubicBezTo>
                  <a:pt x="328826" y="99789"/>
                  <a:pt x="326808" y="99687"/>
                  <a:pt x="324351" y="99662"/>
                </a:cubicBezTo>
                <a:cubicBezTo>
                  <a:pt x="316476" y="99737"/>
                  <a:pt x="308561" y="102363"/>
                  <a:pt x="300606" y="107541"/>
                </a:cubicBezTo>
                <a:cubicBezTo>
                  <a:pt x="292652" y="112719"/>
                  <a:pt x="285595" y="119997"/>
                  <a:pt x="279435" y="129374"/>
                </a:cubicBezTo>
                <a:cubicBezTo>
                  <a:pt x="273275" y="138751"/>
                  <a:pt x="268949" y="149777"/>
                  <a:pt x="266457" y="162450"/>
                </a:cubicBezTo>
                <a:lnTo>
                  <a:pt x="255792" y="219143"/>
                </a:lnTo>
                <a:lnTo>
                  <a:pt x="217094" y="219143"/>
                </a:lnTo>
                <a:lnTo>
                  <a:pt x="240252" y="99357"/>
                </a:lnTo>
                <a:cubicBezTo>
                  <a:pt x="240614" y="97611"/>
                  <a:pt x="240423" y="96074"/>
                  <a:pt x="239680" y="94747"/>
                </a:cubicBezTo>
                <a:cubicBezTo>
                  <a:pt x="238938" y="93420"/>
                  <a:pt x="237300" y="92721"/>
                  <a:pt x="234767" y="92651"/>
                </a:cubicBezTo>
                <a:lnTo>
                  <a:pt x="217399" y="92651"/>
                </a:lnTo>
                <a:lnTo>
                  <a:pt x="223188" y="63733"/>
                </a:lnTo>
                <a:lnTo>
                  <a:pt x="263714" y="63733"/>
                </a:lnTo>
                <a:cubicBezTo>
                  <a:pt x="269783" y="63714"/>
                  <a:pt x="274252" y="64818"/>
                  <a:pt x="277121" y="67044"/>
                </a:cubicBezTo>
                <a:cubicBezTo>
                  <a:pt x="279991" y="69269"/>
                  <a:pt x="281413" y="72732"/>
                  <a:pt x="281387" y="77431"/>
                </a:cubicBezTo>
                <a:cubicBezTo>
                  <a:pt x="281324" y="79892"/>
                  <a:pt x="280765" y="83647"/>
                  <a:pt x="279711" y="88697"/>
                </a:cubicBezTo>
                <a:cubicBezTo>
                  <a:pt x="278658" y="93747"/>
                  <a:pt x="277489" y="98113"/>
                  <a:pt x="276207" y="101795"/>
                </a:cubicBezTo>
                <a:lnTo>
                  <a:pt x="276817" y="101795"/>
                </a:lnTo>
                <a:cubicBezTo>
                  <a:pt x="282162" y="90794"/>
                  <a:pt x="289678" y="81431"/>
                  <a:pt x="299365" y="73704"/>
                </a:cubicBezTo>
                <a:cubicBezTo>
                  <a:pt x="309052" y="65977"/>
                  <a:pt x="319920" y="61942"/>
                  <a:pt x="331969" y="61600"/>
                </a:cubicBezTo>
                <a:close/>
                <a:moveTo>
                  <a:pt x="2212301" y="60076"/>
                </a:moveTo>
                <a:cubicBezTo>
                  <a:pt x="2234178" y="60379"/>
                  <a:pt x="2251841" y="66699"/>
                  <a:pt x="2265288" y="79034"/>
                </a:cubicBezTo>
                <a:cubicBezTo>
                  <a:pt x="2278736" y="91370"/>
                  <a:pt x="2285652" y="107903"/>
                  <a:pt x="2286038" y="128631"/>
                </a:cubicBezTo>
                <a:cubicBezTo>
                  <a:pt x="2285757" y="146977"/>
                  <a:pt x="2280973" y="163201"/>
                  <a:pt x="2271687" y="177304"/>
                </a:cubicBezTo>
                <a:cubicBezTo>
                  <a:pt x="2262401" y="191407"/>
                  <a:pt x="2250304" y="202477"/>
                  <a:pt x="2235394" y="210516"/>
                </a:cubicBezTo>
                <a:cubicBezTo>
                  <a:pt x="2220484" y="218554"/>
                  <a:pt x="2204452" y="222649"/>
                  <a:pt x="2187297" y="222801"/>
                </a:cubicBezTo>
                <a:cubicBezTo>
                  <a:pt x="2165553" y="222523"/>
                  <a:pt x="2147929" y="216229"/>
                  <a:pt x="2134424" y="203918"/>
                </a:cubicBezTo>
                <a:cubicBezTo>
                  <a:pt x="2120919" y="191608"/>
                  <a:pt x="2113965" y="174948"/>
                  <a:pt x="2113560" y="153940"/>
                </a:cubicBezTo>
                <a:cubicBezTo>
                  <a:pt x="2113830" y="135790"/>
                  <a:pt x="2118569" y="119683"/>
                  <a:pt x="2127775" y="105618"/>
                </a:cubicBezTo>
                <a:cubicBezTo>
                  <a:pt x="2136982" y="91552"/>
                  <a:pt x="2149035" y="80486"/>
                  <a:pt x="2163934" y="72417"/>
                </a:cubicBezTo>
                <a:cubicBezTo>
                  <a:pt x="2178832" y="64349"/>
                  <a:pt x="2194955" y="60235"/>
                  <a:pt x="2212301" y="60076"/>
                </a:cubicBezTo>
                <a:close/>
                <a:moveTo>
                  <a:pt x="1969008" y="60076"/>
                </a:moveTo>
                <a:cubicBezTo>
                  <a:pt x="1982281" y="60095"/>
                  <a:pt x="1992813" y="63634"/>
                  <a:pt x="2000604" y="70695"/>
                </a:cubicBezTo>
                <a:cubicBezTo>
                  <a:pt x="2008395" y="77756"/>
                  <a:pt x="2012379" y="88224"/>
                  <a:pt x="2012557" y="102100"/>
                </a:cubicBezTo>
                <a:cubicBezTo>
                  <a:pt x="2012402" y="108854"/>
                  <a:pt x="2011323" y="117359"/>
                  <a:pt x="2009319" y="127614"/>
                </a:cubicBezTo>
                <a:cubicBezTo>
                  <a:pt x="2007315" y="137869"/>
                  <a:pt x="2005310" y="147754"/>
                  <a:pt x="2003305" y="157267"/>
                </a:cubicBezTo>
                <a:cubicBezTo>
                  <a:pt x="2001300" y="166781"/>
                  <a:pt x="2000218" y="173803"/>
                  <a:pt x="2000060" y="178333"/>
                </a:cubicBezTo>
                <a:cubicBezTo>
                  <a:pt x="2000111" y="183123"/>
                  <a:pt x="2001304" y="186426"/>
                  <a:pt x="2003641" y="188243"/>
                </a:cubicBezTo>
                <a:cubicBezTo>
                  <a:pt x="2005978" y="190060"/>
                  <a:pt x="2009153" y="190924"/>
                  <a:pt x="2013166" y="190835"/>
                </a:cubicBezTo>
                <a:cubicBezTo>
                  <a:pt x="2015046" y="190809"/>
                  <a:pt x="2016621" y="190708"/>
                  <a:pt x="2017891" y="190530"/>
                </a:cubicBezTo>
                <a:cubicBezTo>
                  <a:pt x="2019161" y="190352"/>
                  <a:pt x="2019821" y="190250"/>
                  <a:pt x="2019872" y="190225"/>
                </a:cubicBezTo>
                <a:lnTo>
                  <a:pt x="2014385" y="219144"/>
                </a:lnTo>
                <a:cubicBezTo>
                  <a:pt x="2014347" y="219182"/>
                  <a:pt x="2012976" y="219335"/>
                  <a:pt x="2010271" y="219601"/>
                </a:cubicBezTo>
                <a:cubicBezTo>
                  <a:pt x="2007566" y="219867"/>
                  <a:pt x="2003756" y="220020"/>
                  <a:pt x="1998842" y="220058"/>
                </a:cubicBezTo>
                <a:cubicBezTo>
                  <a:pt x="1993287" y="220204"/>
                  <a:pt x="1987581" y="219607"/>
                  <a:pt x="1981722" y="218265"/>
                </a:cubicBezTo>
                <a:cubicBezTo>
                  <a:pt x="1975863" y="216923"/>
                  <a:pt x="1970900" y="213958"/>
                  <a:pt x="1966835" y="209368"/>
                </a:cubicBezTo>
                <a:cubicBezTo>
                  <a:pt x="1962769" y="204779"/>
                  <a:pt x="1960649" y="197686"/>
                  <a:pt x="1960474" y="188091"/>
                </a:cubicBezTo>
                <a:cubicBezTo>
                  <a:pt x="1960621" y="182342"/>
                  <a:pt x="1961647" y="174561"/>
                  <a:pt x="1963553" y="164747"/>
                </a:cubicBezTo>
                <a:cubicBezTo>
                  <a:pt x="1965460" y="154933"/>
                  <a:pt x="1967367" y="145254"/>
                  <a:pt x="1969274" y="135710"/>
                </a:cubicBezTo>
                <a:cubicBezTo>
                  <a:pt x="1971182" y="126166"/>
                  <a:pt x="1972211" y="118925"/>
                  <a:pt x="1972361" y="113987"/>
                </a:cubicBezTo>
                <a:cubicBezTo>
                  <a:pt x="1972412" y="108145"/>
                  <a:pt x="1970863" y="103599"/>
                  <a:pt x="1967713" y="100347"/>
                </a:cubicBezTo>
                <a:cubicBezTo>
                  <a:pt x="1964563" y="97096"/>
                  <a:pt x="1959509" y="95445"/>
                  <a:pt x="1952549" y="95394"/>
                </a:cubicBezTo>
                <a:cubicBezTo>
                  <a:pt x="1938884" y="95858"/>
                  <a:pt x="1927124" y="101408"/>
                  <a:pt x="1917269" y="112044"/>
                </a:cubicBezTo>
                <a:cubicBezTo>
                  <a:pt x="1907413" y="122680"/>
                  <a:pt x="1900987" y="135622"/>
                  <a:pt x="1897990" y="150868"/>
                </a:cubicBezTo>
                <a:lnTo>
                  <a:pt x="1884579" y="219143"/>
                </a:lnTo>
                <a:lnTo>
                  <a:pt x="1845869" y="219143"/>
                </a:lnTo>
                <a:lnTo>
                  <a:pt x="1869339" y="99357"/>
                </a:lnTo>
                <a:cubicBezTo>
                  <a:pt x="1869663" y="97344"/>
                  <a:pt x="1869396" y="95731"/>
                  <a:pt x="1868539" y="94518"/>
                </a:cubicBezTo>
                <a:cubicBezTo>
                  <a:pt x="1867681" y="93305"/>
                  <a:pt x="1866119" y="92683"/>
                  <a:pt x="1863852" y="92651"/>
                </a:cubicBezTo>
                <a:lnTo>
                  <a:pt x="1846479" y="92651"/>
                </a:lnTo>
                <a:lnTo>
                  <a:pt x="1851965" y="63733"/>
                </a:lnTo>
                <a:lnTo>
                  <a:pt x="1892808" y="63733"/>
                </a:lnTo>
                <a:cubicBezTo>
                  <a:pt x="1898866" y="63752"/>
                  <a:pt x="1903286" y="64932"/>
                  <a:pt x="1906067" y="67272"/>
                </a:cubicBezTo>
                <a:cubicBezTo>
                  <a:pt x="1908848" y="69612"/>
                  <a:pt x="1910220" y="72998"/>
                  <a:pt x="1910182" y="77431"/>
                </a:cubicBezTo>
                <a:cubicBezTo>
                  <a:pt x="1910163" y="79315"/>
                  <a:pt x="1909820" y="82016"/>
                  <a:pt x="1909153" y="85536"/>
                </a:cubicBezTo>
                <a:cubicBezTo>
                  <a:pt x="1908486" y="89056"/>
                  <a:pt x="1907610" y="92139"/>
                  <a:pt x="1906524" y="94785"/>
                </a:cubicBezTo>
                <a:lnTo>
                  <a:pt x="1907134" y="94785"/>
                </a:lnTo>
                <a:cubicBezTo>
                  <a:pt x="1908061" y="92536"/>
                  <a:pt x="1911015" y="88679"/>
                  <a:pt x="1915996" y="83216"/>
                </a:cubicBezTo>
                <a:cubicBezTo>
                  <a:pt x="1920976" y="77752"/>
                  <a:pt x="1927904" y="72610"/>
                  <a:pt x="1936779" y="67789"/>
                </a:cubicBezTo>
                <a:cubicBezTo>
                  <a:pt x="1945653" y="62968"/>
                  <a:pt x="1956397" y="60397"/>
                  <a:pt x="1969008" y="60076"/>
                </a:cubicBezTo>
                <a:close/>
                <a:moveTo>
                  <a:pt x="1745576" y="60076"/>
                </a:moveTo>
                <a:cubicBezTo>
                  <a:pt x="1767453" y="60379"/>
                  <a:pt x="1785116" y="66699"/>
                  <a:pt x="1798563" y="79034"/>
                </a:cubicBezTo>
                <a:cubicBezTo>
                  <a:pt x="1812011" y="91370"/>
                  <a:pt x="1818927" y="107903"/>
                  <a:pt x="1819313" y="128631"/>
                </a:cubicBezTo>
                <a:cubicBezTo>
                  <a:pt x="1819032" y="146977"/>
                  <a:pt x="1814248" y="163201"/>
                  <a:pt x="1804962" y="177304"/>
                </a:cubicBezTo>
                <a:cubicBezTo>
                  <a:pt x="1795677" y="191407"/>
                  <a:pt x="1783579" y="202477"/>
                  <a:pt x="1768669" y="210516"/>
                </a:cubicBezTo>
                <a:cubicBezTo>
                  <a:pt x="1753759" y="218554"/>
                  <a:pt x="1737727" y="222649"/>
                  <a:pt x="1720572" y="222801"/>
                </a:cubicBezTo>
                <a:cubicBezTo>
                  <a:pt x="1698828" y="222523"/>
                  <a:pt x="1681204" y="216229"/>
                  <a:pt x="1667699" y="203918"/>
                </a:cubicBezTo>
                <a:cubicBezTo>
                  <a:pt x="1654194" y="191608"/>
                  <a:pt x="1647240" y="174948"/>
                  <a:pt x="1646835" y="153940"/>
                </a:cubicBezTo>
                <a:cubicBezTo>
                  <a:pt x="1647105" y="135790"/>
                  <a:pt x="1651844" y="119683"/>
                  <a:pt x="1661050" y="105618"/>
                </a:cubicBezTo>
                <a:cubicBezTo>
                  <a:pt x="1670257" y="91552"/>
                  <a:pt x="1682310" y="80486"/>
                  <a:pt x="1697209" y="72417"/>
                </a:cubicBezTo>
                <a:cubicBezTo>
                  <a:pt x="1712108" y="64349"/>
                  <a:pt x="1728230" y="60235"/>
                  <a:pt x="1745576" y="60076"/>
                </a:cubicBezTo>
                <a:close/>
                <a:moveTo>
                  <a:pt x="1340730" y="60076"/>
                </a:moveTo>
                <a:cubicBezTo>
                  <a:pt x="1350054" y="60006"/>
                  <a:pt x="1358936" y="61431"/>
                  <a:pt x="1367375" y="64350"/>
                </a:cubicBezTo>
                <a:cubicBezTo>
                  <a:pt x="1375815" y="67270"/>
                  <a:pt x="1382730" y="72102"/>
                  <a:pt x="1388122" y="78848"/>
                </a:cubicBezTo>
                <a:cubicBezTo>
                  <a:pt x="1393513" y="85594"/>
                  <a:pt x="1396299" y="94671"/>
                  <a:pt x="1396480" y="106080"/>
                </a:cubicBezTo>
                <a:cubicBezTo>
                  <a:pt x="1396322" y="112391"/>
                  <a:pt x="1395217" y="120307"/>
                  <a:pt x="1393164" y="129829"/>
                </a:cubicBezTo>
                <a:cubicBezTo>
                  <a:pt x="1391111" y="139351"/>
                  <a:pt x="1389059" y="148618"/>
                  <a:pt x="1387006" y="157631"/>
                </a:cubicBezTo>
                <a:cubicBezTo>
                  <a:pt x="1384954" y="166645"/>
                  <a:pt x="1383848" y="173543"/>
                  <a:pt x="1383691" y="178327"/>
                </a:cubicBezTo>
                <a:cubicBezTo>
                  <a:pt x="1383741" y="182986"/>
                  <a:pt x="1384934" y="186253"/>
                  <a:pt x="1387269" y="188127"/>
                </a:cubicBezTo>
                <a:cubicBezTo>
                  <a:pt x="1389603" y="190002"/>
                  <a:pt x="1392775" y="190905"/>
                  <a:pt x="1396784" y="190835"/>
                </a:cubicBezTo>
                <a:cubicBezTo>
                  <a:pt x="1398664" y="190809"/>
                  <a:pt x="1400239" y="190708"/>
                  <a:pt x="1401509" y="190530"/>
                </a:cubicBezTo>
                <a:cubicBezTo>
                  <a:pt x="1402779" y="190352"/>
                  <a:pt x="1403439" y="190250"/>
                  <a:pt x="1403490" y="190225"/>
                </a:cubicBezTo>
                <a:lnTo>
                  <a:pt x="1398004" y="219144"/>
                </a:lnTo>
                <a:cubicBezTo>
                  <a:pt x="1398035" y="219182"/>
                  <a:pt x="1396754" y="219335"/>
                  <a:pt x="1394159" y="219601"/>
                </a:cubicBezTo>
                <a:cubicBezTo>
                  <a:pt x="1391564" y="219867"/>
                  <a:pt x="1387465" y="220020"/>
                  <a:pt x="1381864" y="220058"/>
                </a:cubicBezTo>
                <a:cubicBezTo>
                  <a:pt x="1373045" y="220318"/>
                  <a:pt x="1365177" y="218656"/>
                  <a:pt x="1358257" y="215073"/>
                </a:cubicBezTo>
                <a:cubicBezTo>
                  <a:pt x="1351338" y="211491"/>
                  <a:pt x="1347122" y="204427"/>
                  <a:pt x="1345610" y="193883"/>
                </a:cubicBezTo>
                <a:lnTo>
                  <a:pt x="1345000" y="193883"/>
                </a:lnTo>
                <a:cubicBezTo>
                  <a:pt x="1345066" y="194240"/>
                  <a:pt x="1343036" y="196739"/>
                  <a:pt x="1338912" y="201380"/>
                </a:cubicBezTo>
                <a:cubicBezTo>
                  <a:pt x="1334787" y="206021"/>
                  <a:pt x="1328782" y="210662"/>
                  <a:pt x="1320897" y="215303"/>
                </a:cubicBezTo>
                <a:cubicBezTo>
                  <a:pt x="1313011" y="219945"/>
                  <a:pt x="1303459" y="222444"/>
                  <a:pt x="1292241" y="222801"/>
                </a:cubicBezTo>
                <a:cubicBezTo>
                  <a:pt x="1279993" y="222795"/>
                  <a:pt x="1269612" y="219458"/>
                  <a:pt x="1261098" y="212791"/>
                </a:cubicBezTo>
                <a:cubicBezTo>
                  <a:pt x="1252584" y="206123"/>
                  <a:pt x="1248143" y="196160"/>
                  <a:pt x="1247775" y="182901"/>
                </a:cubicBezTo>
                <a:cubicBezTo>
                  <a:pt x="1247990" y="171145"/>
                  <a:pt x="1251426" y="161389"/>
                  <a:pt x="1258082" y="153632"/>
                </a:cubicBezTo>
                <a:cubicBezTo>
                  <a:pt x="1264739" y="145875"/>
                  <a:pt x="1273327" y="139769"/>
                  <a:pt x="1283846" y="135314"/>
                </a:cubicBezTo>
                <a:cubicBezTo>
                  <a:pt x="1294365" y="130859"/>
                  <a:pt x="1305526" y="127707"/>
                  <a:pt x="1317329" y="125857"/>
                </a:cubicBezTo>
                <a:cubicBezTo>
                  <a:pt x="1329132" y="124007"/>
                  <a:pt x="1340287" y="123111"/>
                  <a:pt x="1350794" y="123169"/>
                </a:cubicBezTo>
                <a:lnTo>
                  <a:pt x="1356283" y="123169"/>
                </a:lnTo>
                <a:cubicBezTo>
                  <a:pt x="1356360" y="122902"/>
                  <a:pt x="1356665" y="121300"/>
                  <a:pt x="1357198" y="118363"/>
                </a:cubicBezTo>
                <a:cubicBezTo>
                  <a:pt x="1357732" y="115426"/>
                  <a:pt x="1358037" y="112756"/>
                  <a:pt x="1358113" y="110352"/>
                </a:cubicBezTo>
                <a:cubicBezTo>
                  <a:pt x="1358094" y="104211"/>
                  <a:pt x="1355997" y="99481"/>
                  <a:pt x="1351823" y="96162"/>
                </a:cubicBezTo>
                <a:cubicBezTo>
                  <a:pt x="1347649" y="92844"/>
                  <a:pt x="1341512" y="91165"/>
                  <a:pt x="1333411" y="91127"/>
                </a:cubicBezTo>
                <a:cubicBezTo>
                  <a:pt x="1325639" y="91304"/>
                  <a:pt x="1318244" y="92544"/>
                  <a:pt x="1311228" y="94846"/>
                </a:cubicBezTo>
                <a:cubicBezTo>
                  <a:pt x="1304212" y="97148"/>
                  <a:pt x="1298467" y="99449"/>
                  <a:pt x="1293992" y="101751"/>
                </a:cubicBezTo>
                <a:cubicBezTo>
                  <a:pt x="1289517" y="104053"/>
                  <a:pt x="1287206" y="105293"/>
                  <a:pt x="1287057" y="105470"/>
                </a:cubicBezTo>
                <a:lnTo>
                  <a:pt x="1278225" y="76819"/>
                </a:lnTo>
                <a:cubicBezTo>
                  <a:pt x="1278376" y="76612"/>
                  <a:pt x="1281292" y="75165"/>
                  <a:pt x="1286975" y="72478"/>
                </a:cubicBezTo>
                <a:cubicBezTo>
                  <a:pt x="1292659" y="69791"/>
                  <a:pt x="1300205" y="67104"/>
                  <a:pt x="1309616" y="64417"/>
                </a:cubicBezTo>
                <a:cubicBezTo>
                  <a:pt x="1319026" y="61729"/>
                  <a:pt x="1329398" y="60282"/>
                  <a:pt x="1340730" y="60076"/>
                </a:cubicBezTo>
                <a:close/>
                <a:moveTo>
                  <a:pt x="545426" y="60076"/>
                </a:moveTo>
                <a:cubicBezTo>
                  <a:pt x="567303" y="60379"/>
                  <a:pt x="584966" y="66699"/>
                  <a:pt x="598413" y="79034"/>
                </a:cubicBezTo>
                <a:cubicBezTo>
                  <a:pt x="611861" y="91370"/>
                  <a:pt x="618777" y="107903"/>
                  <a:pt x="619163" y="128631"/>
                </a:cubicBezTo>
                <a:cubicBezTo>
                  <a:pt x="618882" y="146977"/>
                  <a:pt x="614098" y="163201"/>
                  <a:pt x="604812" y="177304"/>
                </a:cubicBezTo>
                <a:cubicBezTo>
                  <a:pt x="595526" y="191407"/>
                  <a:pt x="583428" y="202477"/>
                  <a:pt x="568519" y="210516"/>
                </a:cubicBezTo>
                <a:cubicBezTo>
                  <a:pt x="553609" y="218554"/>
                  <a:pt x="537577" y="222649"/>
                  <a:pt x="520422" y="222801"/>
                </a:cubicBezTo>
                <a:cubicBezTo>
                  <a:pt x="498678" y="222523"/>
                  <a:pt x="481054" y="216229"/>
                  <a:pt x="467549" y="203918"/>
                </a:cubicBezTo>
                <a:cubicBezTo>
                  <a:pt x="454044" y="191608"/>
                  <a:pt x="447090" y="174948"/>
                  <a:pt x="446685" y="153940"/>
                </a:cubicBezTo>
                <a:cubicBezTo>
                  <a:pt x="446955" y="135790"/>
                  <a:pt x="451694" y="119683"/>
                  <a:pt x="460900" y="105618"/>
                </a:cubicBezTo>
                <a:cubicBezTo>
                  <a:pt x="470107" y="91552"/>
                  <a:pt x="482160" y="80486"/>
                  <a:pt x="497059" y="72417"/>
                </a:cubicBezTo>
                <a:cubicBezTo>
                  <a:pt x="511958" y="64349"/>
                  <a:pt x="528080" y="60235"/>
                  <a:pt x="545426" y="60076"/>
                </a:cubicBezTo>
                <a:close/>
                <a:moveTo>
                  <a:pt x="101803" y="34739"/>
                </a:moveTo>
                <a:lnTo>
                  <a:pt x="87173" y="110368"/>
                </a:lnTo>
                <a:lnTo>
                  <a:pt x="122530" y="110368"/>
                </a:lnTo>
                <a:cubicBezTo>
                  <a:pt x="126657" y="110368"/>
                  <a:pt x="130594" y="109986"/>
                  <a:pt x="134341" y="109224"/>
                </a:cubicBezTo>
                <a:cubicBezTo>
                  <a:pt x="138087" y="108462"/>
                  <a:pt x="141567" y="107318"/>
                  <a:pt x="144780" y="105793"/>
                </a:cubicBezTo>
                <a:cubicBezTo>
                  <a:pt x="151892" y="102140"/>
                  <a:pt x="157556" y="96638"/>
                  <a:pt x="161773" y="89288"/>
                </a:cubicBezTo>
                <a:cubicBezTo>
                  <a:pt x="165989" y="81937"/>
                  <a:pt x="168148" y="73614"/>
                  <a:pt x="168250" y="64320"/>
                </a:cubicBezTo>
                <a:cubicBezTo>
                  <a:pt x="168243" y="58481"/>
                  <a:pt x="167266" y="53386"/>
                  <a:pt x="165316" y="49034"/>
                </a:cubicBezTo>
                <a:cubicBezTo>
                  <a:pt x="163367" y="44682"/>
                  <a:pt x="160484" y="41340"/>
                  <a:pt x="156667" y="39009"/>
                </a:cubicBezTo>
                <a:cubicBezTo>
                  <a:pt x="154223" y="37630"/>
                  <a:pt x="151340" y="36575"/>
                  <a:pt x="148019" y="35845"/>
                </a:cubicBezTo>
                <a:cubicBezTo>
                  <a:pt x="144698" y="35114"/>
                  <a:pt x="140977" y="34746"/>
                  <a:pt x="136855" y="34739"/>
                </a:cubicBezTo>
                <a:close/>
                <a:moveTo>
                  <a:pt x="1472232" y="21366"/>
                </a:moveTo>
                <a:lnTo>
                  <a:pt x="1509408" y="21366"/>
                </a:lnTo>
                <a:lnTo>
                  <a:pt x="1501178" y="63733"/>
                </a:lnTo>
                <a:lnTo>
                  <a:pt x="1536840" y="63733"/>
                </a:lnTo>
                <a:lnTo>
                  <a:pt x="1531354" y="92651"/>
                </a:lnTo>
                <a:lnTo>
                  <a:pt x="1495692" y="92651"/>
                </a:lnTo>
                <a:lnTo>
                  <a:pt x="1483195" y="157904"/>
                </a:lnTo>
                <a:cubicBezTo>
                  <a:pt x="1482890" y="159784"/>
                  <a:pt x="1482662" y="161665"/>
                  <a:pt x="1482509" y="163545"/>
                </a:cubicBezTo>
                <a:cubicBezTo>
                  <a:pt x="1482357" y="165425"/>
                  <a:pt x="1482281" y="167001"/>
                  <a:pt x="1482281" y="168271"/>
                </a:cubicBezTo>
                <a:cubicBezTo>
                  <a:pt x="1482592" y="177019"/>
                  <a:pt x="1485246" y="182774"/>
                  <a:pt x="1490244" y="185537"/>
                </a:cubicBezTo>
                <a:cubicBezTo>
                  <a:pt x="1495241" y="188301"/>
                  <a:pt x="1500715" y="189559"/>
                  <a:pt x="1506665" y="189311"/>
                </a:cubicBezTo>
                <a:cubicBezTo>
                  <a:pt x="1509154" y="189285"/>
                  <a:pt x="1511186" y="189184"/>
                  <a:pt x="1512761" y="189006"/>
                </a:cubicBezTo>
                <a:cubicBezTo>
                  <a:pt x="1514336" y="188828"/>
                  <a:pt x="1515148" y="188726"/>
                  <a:pt x="1515199" y="188701"/>
                </a:cubicBezTo>
                <a:lnTo>
                  <a:pt x="1509103" y="219754"/>
                </a:lnTo>
                <a:cubicBezTo>
                  <a:pt x="1508957" y="219792"/>
                  <a:pt x="1507725" y="219944"/>
                  <a:pt x="1505407" y="220211"/>
                </a:cubicBezTo>
                <a:cubicBezTo>
                  <a:pt x="1503090" y="220477"/>
                  <a:pt x="1500562" y="220629"/>
                  <a:pt x="1497826" y="220667"/>
                </a:cubicBezTo>
                <a:cubicBezTo>
                  <a:pt x="1488321" y="220756"/>
                  <a:pt x="1479404" y="219361"/>
                  <a:pt x="1471075" y="216483"/>
                </a:cubicBezTo>
                <a:cubicBezTo>
                  <a:pt x="1462746" y="213605"/>
                  <a:pt x="1455974" y="208713"/>
                  <a:pt x="1450759" y="201808"/>
                </a:cubicBezTo>
                <a:cubicBezTo>
                  <a:pt x="1445545" y="194902"/>
                  <a:pt x="1442857" y="185451"/>
                  <a:pt x="1442695" y="173455"/>
                </a:cubicBezTo>
                <a:cubicBezTo>
                  <a:pt x="1442701" y="171314"/>
                  <a:pt x="1442841" y="169040"/>
                  <a:pt x="1443114" y="166632"/>
                </a:cubicBezTo>
                <a:cubicBezTo>
                  <a:pt x="1443386" y="164225"/>
                  <a:pt x="1443754" y="161722"/>
                  <a:pt x="1444217" y="159124"/>
                </a:cubicBezTo>
                <a:lnTo>
                  <a:pt x="1457311" y="92651"/>
                </a:lnTo>
                <a:lnTo>
                  <a:pt x="1433246" y="92651"/>
                </a:lnTo>
                <a:lnTo>
                  <a:pt x="1439037" y="63733"/>
                </a:lnTo>
                <a:lnTo>
                  <a:pt x="1464010" y="63733"/>
                </a:lnTo>
                <a:close/>
                <a:moveTo>
                  <a:pt x="919782" y="21366"/>
                </a:moveTo>
                <a:lnTo>
                  <a:pt x="956958" y="21366"/>
                </a:lnTo>
                <a:lnTo>
                  <a:pt x="948728" y="63733"/>
                </a:lnTo>
                <a:lnTo>
                  <a:pt x="984390" y="63733"/>
                </a:lnTo>
                <a:lnTo>
                  <a:pt x="978904" y="92651"/>
                </a:lnTo>
                <a:lnTo>
                  <a:pt x="943242" y="92651"/>
                </a:lnTo>
                <a:lnTo>
                  <a:pt x="930745" y="157904"/>
                </a:lnTo>
                <a:cubicBezTo>
                  <a:pt x="930440" y="159784"/>
                  <a:pt x="930212" y="161665"/>
                  <a:pt x="930059" y="163545"/>
                </a:cubicBezTo>
                <a:cubicBezTo>
                  <a:pt x="929907" y="165425"/>
                  <a:pt x="929831" y="167001"/>
                  <a:pt x="929831" y="168271"/>
                </a:cubicBezTo>
                <a:cubicBezTo>
                  <a:pt x="930142" y="177019"/>
                  <a:pt x="932796" y="182774"/>
                  <a:pt x="937794" y="185537"/>
                </a:cubicBezTo>
                <a:cubicBezTo>
                  <a:pt x="942791" y="188301"/>
                  <a:pt x="948265" y="189559"/>
                  <a:pt x="954215" y="189311"/>
                </a:cubicBezTo>
                <a:cubicBezTo>
                  <a:pt x="956704" y="189285"/>
                  <a:pt x="958736" y="189184"/>
                  <a:pt x="960311" y="189006"/>
                </a:cubicBezTo>
                <a:cubicBezTo>
                  <a:pt x="961886" y="188828"/>
                  <a:pt x="962698" y="188726"/>
                  <a:pt x="962749" y="188701"/>
                </a:cubicBezTo>
                <a:lnTo>
                  <a:pt x="956653" y="219754"/>
                </a:lnTo>
                <a:cubicBezTo>
                  <a:pt x="956507" y="219792"/>
                  <a:pt x="955275" y="219944"/>
                  <a:pt x="952957" y="220211"/>
                </a:cubicBezTo>
                <a:cubicBezTo>
                  <a:pt x="950640" y="220477"/>
                  <a:pt x="948112" y="220629"/>
                  <a:pt x="945376" y="220667"/>
                </a:cubicBezTo>
                <a:cubicBezTo>
                  <a:pt x="935871" y="220756"/>
                  <a:pt x="926954" y="219361"/>
                  <a:pt x="918625" y="216483"/>
                </a:cubicBezTo>
                <a:cubicBezTo>
                  <a:pt x="910296" y="213605"/>
                  <a:pt x="903524" y="208713"/>
                  <a:pt x="898309" y="201808"/>
                </a:cubicBezTo>
                <a:cubicBezTo>
                  <a:pt x="893094" y="194902"/>
                  <a:pt x="890406" y="185451"/>
                  <a:pt x="890245" y="173455"/>
                </a:cubicBezTo>
                <a:cubicBezTo>
                  <a:pt x="890251" y="171314"/>
                  <a:pt x="890391" y="169040"/>
                  <a:pt x="890664" y="166632"/>
                </a:cubicBezTo>
                <a:cubicBezTo>
                  <a:pt x="890936" y="164225"/>
                  <a:pt x="891304" y="161722"/>
                  <a:pt x="891767" y="159124"/>
                </a:cubicBezTo>
                <a:lnTo>
                  <a:pt x="904861" y="92651"/>
                </a:lnTo>
                <a:lnTo>
                  <a:pt x="880796" y="92651"/>
                </a:lnTo>
                <a:lnTo>
                  <a:pt x="886587" y="63733"/>
                </a:lnTo>
                <a:lnTo>
                  <a:pt x="911560" y="63733"/>
                </a:lnTo>
                <a:close/>
                <a:moveTo>
                  <a:pt x="1591418" y="2773"/>
                </a:moveTo>
                <a:lnTo>
                  <a:pt x="1630414" y="2773"/>
                </a:lnTo>
                <a:lnTo>
                  <a:pt x="1623711" y="37178"/>
                </a:lnTo>
                <a:lnTo>
                  <a:pt x="1584715" y="37178"/>
                </a:lnTo>
                <a:close/>
                <a:moveTo>
                  <a:pt x="1038968" y="2773"/>
                </a:moveTo>
                <a:lnTo>
                  <a:pt x="1077964" y="2773"/>
                </a:lnTo>
                <a:lnTo>
                  <a:pt x="1071261" y="37178"/>
                </a:lnTo>
                <a:lnTo>
                  <a:pt x="1032265" y="37178"/>
                </a:lnTo>
                <a:close/>
                <a:moveTo>
                  <a:pt x="819893" y="2773"/>
                </a:moveTo>
                <a:lnTo>
                  <a:pt x="858888" y="2773"/>
                </a:lnTo>
                <a:lnTo>
                  <a:pt x="852186" y="37178"/>
                </a:lnTo>
                <a:lnTo>
                  <a:pt x="813190" y="37178"/>
                </a:lnTo>
                <a:close/>
                <a:moveTo>
                  <a:pt x="391268" y="2773"/>
                </a:moveTo>
                <a:lnTo>
                  <a:pt x="430264" y="2773"/>
                </a:lnTo>
                <a:lnTo>
                  <a:pt x="423561" y="37178"/>
                </a:lnTo>
                <a:lnTo>
                  <a:pt x="384565" y="37178"/>
                </a:lnTo>
                <a:close/>
                <a:moveTo>
                  <a:pt x="42063" y="2773"/>
                </a:moveTo>
                <a:lnTo>
                  <a:pt x="141732" y="2773"/>
                </a:lnTo>
                <a:cubicBezTo>
                  <a:pt x="147974" y="2748"/>
                  <a:pt x="153854" y="3103"/>
                  <a:pt x="159372" y="3839"/>
                </a:cubicBezTo>
                <a:cubicBezTo>
                  <a:pt x="164889" y="4575"/>
                  <a:pt x="170082" y="5843"/>
                  <a:pt x="174949" y="7644"/>
                </a:cubicBezTo>
                <a:cubicBezTo>
                  <a:pt x="184884" y="11385"/>
                  <a:pt x="192953" y="17907"/>
                  <a:pt x="199158" y="27210"/>
                </a:cubicBezTo>
                <a:cubicBezTo>
                  <a:pt x="205362" y="36513"/>
                  <a:pt x="208560" y="48070"/>
                  <a:pt x="208750" y="61880"/>
                </a:cubicBezTo>
                <a:cubicBezTo>
                  <a:pt x="208547" y="78525"/>
                  <a:pt x="204081" y="93564"/>
                  <a:pt x="195351" y="106999"/>
                </a:cubicBezTo>
                <a:cubicBezTo>
                  <a:pt x="186620" y="120433"/>
                  <a:pt x="174844" y="130283"/>
                  <a:pt x="160020" y="136549"/>
                </a:cubicBezTo>
                <a:cubicBezTo>
                  <a:pt x="154515" y="138655"/>
                  <a:pt x="148685" y="140152"/>
                  <a:pt x="142532" y="141040"/>
                </a:cubicBezTo>
                <a:cubicBezTo>
                  <a:pt x="136379" y="141928"/>
                  <a:pt x="130016" y="142359"/>
                  <a:pt x="123444" y="142334"/>
                </a:cubicBezTo>
                <a:lnTo>
                  <a:pt x="81077" y="142334"/>
                </a:lnTo>
                <a:lnTo>
                  <a:pt x="71628" y="189311"/>
                </a:lnTo>
                <a:lnTo>
                  <a:pt x="97841" y="189311"/>
                </a:lnTo>
                <a:lnTo>
                  <a:pt x="92050" y="219143"/>
                </a:lnTo>
                <a:lnTo>
                  <a:pt x="0" y="219143"/>
                </a:lnTo>
                <a:lnTo>
                  <a:pt x="5791" y="189311"/>
                </a:lnTo>
                <a:lnTo>
                  <a:pt x="31699" y="189311"/>
                </a:lnTo>
                <a:lnTo>
                  <a:pt x="62484" y="32910"/>
                </a:lnTo>
                <a:lnTo>
                  <a:pt x="36271" y="32910"/>
                </a:lnTo>
                <a:close/>
                <a:moveTo>
                  <a:pt x="2416497" y="30"/>
                </a:moveTo>
                <a:cubicBezTo>
                  <a:pt x="2421132" y="81"/>
                  <a:pt x="2424813" y="284"/>
                  <a:pt x="2427543" y="639"/>
                </a:cubicBezTo>
                <a:cubicBezTo>
                  <a:pt x="2430273" y="995"/>
                  <a:pt x="2431669" y="1198"/>
                  <a:pt x="2431733" y="1249"/>
                </a:cubicBezTo>
                <a:lnTo>
                  <a:pt x="2425334" y="32302"/>
                </a:lnTo>
                <a:cubicBezTo>
                  <a:pt x="2425296" y="32264"/>
                  <a:pt x="2424382" y="32111"/>
                  <a:pt x="2422591" y="31844"/>
                </a:cubicBezTo>
                <a:cubicBezTo>
                  <a:pt x="2420801" y="31577"/>
                  <a:pt x="2418364" y="31425"/>
                  <a:pt x="2415279" y="31386"/>
                </a:cubicBezTo>
                <a:cubicBezTo>
                  <a:pt x="2410092" y="30960"/>
                  <a:pt x="2404087" y="32194"/>
                  <a:pt x="2397263" y="35087"/>
                </a:cubicBezTo>
                <a:cubicBezTo>
                  <a:pt x="2390439" y="37979"/>
                  <a:pt x="2385577" y="45087"/>
                  <a:pt x="2382676" y="56409"/>
                </a:cubicBezTo>
                <a:lnTo>
                  <a:pt x="2381152" y="63733"/>
                </a:lnTo>
                <a:lnTo>
                  <a:pt x="2416497" y="63733"/>
                </a:lnTo>
                <a:lnTo>
                  <a:pt x="2411013" y="92651"/>
                </a:lnTo>
                <a:lnTo>
                  <a:pt x="2375667" y="92651"/>
                </a:lnTo>
                <a:lnTo>
                  <a:pt x="2351291" y="219143"/>
                </a:lnTo>
                <a:lnTo>
                  <a:pt x="2312594" y="219143"/>
                </a:lnTo>
                <a:lnTo>
                  <a:pt x="2336970" y="92651"/>
                </a:lnTo>
                <a:lnTo>
                  <a:pt x="2313203" y="92651"/>
                </a:lnTo>
                <a:lnTo>
                  <a:pt x="2318688" y="63733"/>
                </a:lnTo>
                <a:lnTo>
                  <a:pt x="2342455" y="63733"/>
                </a:lnTo>
                <a:lnTo>
                  <a:pt x="2343978" y="57325"/>
                </a:lnTo>
                <a:cubicBezTo>
                  <a:pt x="2347661" y="40593"/>
                  <a:pt x="2353905" y="28101"/>
                  <a:pt x="2362712" y="19848"/>
                </a:cubicBezTo>
                <a:cubicBezTo>
                  <a:pt x="2371518" y="11595"/>
                  <a:pt x="2380900" y="6170"/>
                  <a:pt x="2390857" y="3573"/>
                </a:cubicBezTo>
                <a:cubicBezTo>
                  <a:pt x="2400815" y="976"/>
                  <a:pt x="2409361" y="-205"/>
                  <a:pt x="2416497" y="3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43" name="Rectangle 27" hidden="1">
            <a:extLst>
              <a:ext uri="{FF2B5EF4-FFF2-40B4-BE49-F238E27FC236}">
                <a16:creationId xmlns:a16="http://schemas.microsoft.com/office/drawing/2014/main" id="{76C756EE-7DD9-4A26-98CF-F1AD4413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-1200150"/>
            <a:ext cx="19573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4474B"/>
                </a:solidFill>
                <a:latin typeface="Museo Slab 700"/>
              </a:rPr>
              <a:t>Prioritization of diabetes care and control.</a:t>
            </a:r>
            <a:endParaRPr lang="fr-BE" altLang="en-US" sz="2400" b="1">
              <a:solidFill>
                <a:srgbClr val="D4474B"/>
              </a:solidFill>
              <a:latin typeface="Museo Slab 7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AA68374-A21C-4DCC-BF80-15584DD8D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/>
              <a:t>Objectives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0413DE21-9D68-44F2-B300-DBAC2CE2E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785938"/>
            <a:ext cx="7929562" cy="3852862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To discuss diabetes prevalence estimates at world and local level.</a:t>
            </a: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To discuss diabetes complications and prevalence estimates.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F60E1A7-5A42-495E-8E02-440F92219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000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Diabetes in Jordan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49540-B486-4B83-942C-F4FEE300E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1928813"/>
            <a:ext cx="8001000" cy="4286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According to WHO statistics about Jordan, </a:t>
            </a:r>
            <a:r>
              <a:rPr lang="en-US" b="1" dirty="0">
                <a:solidFill>
                  <a:schemeClr val="tx1"/>
                </a:solidFill>
              </a:rPr>
              <a:t>the probability of dying between ages 30 and 70 years from the </a:t>
            </a:r>
            <a:r>
              <a:rPr lang="en-US" sz="3600" b="1" u="sng" dirty="0">
                <a:solidFill>
                  <a:schemeClr val="tx1"/>
                </a:solidFill>
              </a:rPr>
              <a:t>4 main NCDs </a:t>
            </a:r>
            <a:r>
              <a:rPr lang="en-US" b="1" dirty="0">
                <a:solidFill>
                  <a:schemeClr val="tx1"/>
                </a:solidFill>
              </a:rPr>
              <a:t>is 20%.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Cancers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Diabetes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Cardiovascular Diseases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Chronic Respiratory Diseases 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BDE747D-1D3D-4317-96AD-9CFEC9E98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Diabetes in Jordan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5C2D6-7AC1-4139-85FB-8AB65F632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1643063"/>
            <a:ext cx="8215313" cy="3995737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Jordan has one of the top 10 most overweight populations in the world.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With 34 per cent of Jordanians aged above 25 years living with diabetes (2014).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The prevalence of type 2 diabetes and IFG is high in Jordan and is increasing. More than half of the patients with diabetes have unsatisfactory control.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2DA147F3-06BE-4E1A-98E7-4350248FC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C6AA49-02AC-47E8-8E71-6A0958B9A610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759188E-8E13-4A16-B022-25E1E9261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59737" cy="792162"/>
          </a:xfrm>
          <a:solidFill>
            <a:srgbClr val="333399"/>
          </a:solidFill>
          <a:ln cap="flat" algn="ctr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66"/>
                </a:solidFill>
                <a:latin typeface="Arial Black" panose="020B0A04020102020204" pitchFamily="34" charset="0"/>
              </a:rPr>
              <a:t>Risk Factors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3DFA459-CEBA-421C-8E0F-24A10A7C8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64500" cy="4065587"/>
          </a:xfrm>
          <a:solidFill>
            <a:srgbClr val="333399"/>
          </a:solidFill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99"/>
                </a:solidFill>
                <a:latin typeface="Arial Black" panose="020B0A04020102020204" pitchFamily="34" charset="0"/>
              </a:rPr>
              <a:t>Type 1 DM</a:t>
            </a:r>
          </a:p>
          <a:p>
            <a:pPr eaLnBrk="1" hangingPunct="1"/>
            <a:endParaRPr lang="en-US" altLang="en-US" sz="900" b="1"/>
          </a:p>
          <a:p>
            <a:pPr lvl="1" eaLnBrk="1" hangingPunct="1"/>
            <a:r>
              <a:rPr lang="en-US" altLang="en-US" sz="2400" b="1"/>
              <a:t>   </a:t>
            </a:r>
            <a:r>
              <a:rPr lang="en-US" altLang="en-US" sz="3600" b="1">
                <a:solidFill>
                  <a:srgbClr val="FF6600"/>
                </a:solidFill>
              </a:rPr>
              <a:t>Genetic predisposition</a:t>
            </a:r>
          </a:p>
          <a:p>
            <a:pPr lvl="2" eaLnBrk="1" hangingPunct="1"/>
            <a:r>
              <a:rPr lang="en-US" altLang="en-US" sz="3200" b="1"/>
              <a:t>In an individual with a genetic predisposition, an event such as </a:t>
            </a:r>
            <a:r>
              <a:rPr lang="en-US" altLang="en-US" sz="3200" b="1">
                <a:solidFill>
                  <a:srgbClr val="FF0000"/>
                </a:solidFill>
              </a:rPr>
              <a:t>virus or toxin</a:t>
            </a:r>
            <a:r>
              <a:rPr lang="en-US" altLang="en-US" sz="3200" b="1"/>
              <a:t> triggers autoimmune destruction of </a:t>
            </a:r>
            <a:r>
              <a:rPr lang="en-US" altLang="en-US" sz="3200" b="1">
                <a:latin typeface="Symbol" panose="05050102010706020507" pitchFamily="18" charset="2"/>
              </a:rPr>
              <a:t>b</a:t>
            </a:r>
            <a:r>
              <a:rPr lang="en-US" altLang="en-US" sz="3200" b="1"/>
              <a:t>-cells probably over a period of several years.</a:t>
            </a:r>
          </a:p>
          <a:p>
            <a:pPr lvl="1" eaLnBrk="1" hangingPunct="1"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0E96E814-F26F-43EE-AA03-185A95718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5E62B-0D20-4FB7-B3E2-55FCA01F22DD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C9D82E2-0FA6-42D3-AE16-F627162A7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476250"/>
            <a:ext cx="4895850" cy="647700"/>
          </a:xfrm>
          <a:solidFill>
            <a:srgbClr val="333399"/>
          </a:solidFill>
          <a:ln cap="flat" algn="ctr">
            <a:solidFill>
              <a:srgbClr val="FFFF66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FFFF66"/>
                </a:solidFill>
                <a:latin typeface="Arial Black" pitchFamily="34" charset="0"/>
              </a:rPr>
              <a:t>Risk Factors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30BE385-BFAA-49FB-8E91-232B3876D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10600" cy="4568825"/>
          </a:xfrm>
          <a:solidFill>
            <a:srgbClr val="333399"/>
          </a:solidFill>
          <a:ln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FF99"/>
                </a:solidFill>
                <a:latin typeface="Arial Black" panose="020B0A04020102020204" pitchFamily="34" charset="0"/>
              </a:rPr>
              <a:t>Type 2 DM</a:t>
            </a:r>
          </a:p>
          <a:p>
            <a:pPr eaLnBrk="1" hangingPunct="1"/>
            <a:endParaRPr lang="en-US" altLang="en-US" sz="1400" b="1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lvl="1" eaLnBrk="1" hangingPunct="1"/>
            <a:r>
              <a:rPr lang="en-US" altLang="en-US" sz="3200" b="1"/>
              <a:t>   </a:t>
            </a:r>
            <a:r>
              <a:rPr lang="en-US" altLang="en-US" b="1"/>
              <a:t>Family History</a:t>
            </a:r>
          </a:p>
          <a:p>
            <a:pPr lvl="1" eaLnBrk="1" hangingPunct="1"/>
            <a:r>
              <a:rPr lang="en-US" altLang="en-US" b="1"/>
              <a:t>   Obesity</a:t>
            </a:r>
          </a:p>
          <a:p>
            <a:pPr lvl="1" eaLnBrk="1" hangingPunct="1"/>
            <a:r>
              <a:rPr lang="en-US" altLang="en-US" b="1"/>
              <a:t>   Habitual physical inactivity</a:t>
            </a:r>
          </a:p>
          <a:p>
            <a:pPr lvl="1" eaLnBrk="1" hangingPunct="1"/>
            <a:r>
              <a:rPr lang="en-US" altLang="en-US" b="1"/>
              <a:t>   Previously identified impaired glucose tolerance  </a:t>
            </a:r>
          </a:p>
          <a:p>
            <a:pPr lvl="1" eaLnBrk="1" hangingPunct="1">
              <a:buFontTx/>
              <a:buNone/>
            </a:pPr>
            <a:r>
              <a:rPr lang="en-US" altLang="en-US" b="1"/>
              <a:t>      (IGT) or impaired fasting glucose (IFG)</a:t>
            </a:r>
          </a:p>
          <a:p>
            <a:pPr lvl="1" eaLnBrk="1" hangingPunct="1"/>
            <a:r>
              <a:rPr lang="en-US" altLang="en-US" b="1"/>
              <a:t>   Hypertension</a:t>
            </a:r>
          </a:p>
          <a:p>
            <a:pPr lvl="1" eaLnBrk="1" hangingPunct="1"/>
            <a:r>
              <a:rPr lang="en-US" altLang="en-US" b="1"/>
              <a:t>   Hyperlipidemia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74B8-9F74-46E1-9F7A-DF9699E8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143000"/>
            <a:ext cx="8229600" cy="4500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How can the burden of diabetes be reduced?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  - Prevention</a:t>
            </a:r>
            <a:br>
              <a:rPr lang="en-US" b="1" dirty="0"/>
            </a:br>
            <a:r>
              <a:rPr lang="en-US" b="1" dirty="0"/>
              <a:t>- Diagnosis</a:t>
            </a:r>
            <a:br>
              <a:rPr lang="en-US" b="1" dirty="0"/>
            </a:br>
            <a:r>
              <a:rPr lang="en-US" b="1" dirty="0"/>
              <a:t>- Treatment</a:t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768D57A-6104-4C11-97B9-278AD0AFE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/>
              <a:t>Prevention</a:t>
            </a:r>
            <a:endParaRPr lang="en-US" altLang="en-US"/>
          </a:p>
        </p:txBody>
      </p:sp>
      <p:sp>
        <p:nvSpPr>
          <p:cNvPr id="30723" name="Subtitle 2">
            <a:extLst>
              <a:ext uri="{FF2B5EF4-FFF2-40B4-BE49-F238E27FC236}">
                <a16:creationId xmlns:a16="http://schemas.microsoft.com/office/drawing/2014/main" id="{A6F3241F-54D6-44C9-9105-2B209C48A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28750"/>
            <a:ext cx="8858250" cy="542925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chemeClr val="tx1"/>
                </a:solidFill>
              </a:rPr>
              <a:t>Simple lifestyle measures have been shown to be effective in preventing or delaying the onset of type 2 diabetes. </a:t>
            </a:r>
          </a:p>
          <a:p>
            <a:pPr algn="l" eaLnBrk="1" hangingPunct="1"/>
            <a:r>
              <a:rPr lang="en-US" altLang="en-US" sz="2800" u="sng">
                <a:solidFill>
                  <a:schemeClr val="tx1"/>
                </a:solidFill>
              </a:rPr>
              <a:t>To help prevent type 2 diabetes and its complications, people should:</a:t>
            </a:r>
          </a:p>
          <a:p>
            <a:pPr algn="l" eaLnBrk="1" hangingPunct="1"/>
            <a:r>
              <a:rPr lang="en-US" altLang="en-US" sz="2800">
                <a:solidFill>
                  <a:schemeClr val="tx1"/>
                </a:solidFill>
              </a:rPr>
              <a:t>- achieve and maintain healthy body weight; </a:t>
            </a:r>
          </a:p>
          <a:p>
            <a:pPr algn="l" eaLnBrk="1" hangingPunct="1"/>
            <a:r>
              <a:rPr lang="en-US" altLang="en-US" sz="2800">
                <a:solidFill>
                  <a:schemeClr val="tx1"/>
                </a:solidFill>
              </a:rPr>
              <a:t>- be physically active – at least 30 minutes of regular, moderate-intensity activity on most days. More activity is required for weight control; </a:t>
            </a:r>
          </a:p>
          <a:p>
            <a:pPr algn="l" eaLnBrk="1" hangingPunct="1"/>
            <a:r>
              <a:rPr lang="en-US" altLang="en-US" sz="2800">
                <a:solidFill>
                  <a:schemeClr val="tx1"/>
                </a:solidFill>
              </a:rPr>
              <a:t>- eat a healthy diet of between 3 and 5 servings of fruit and vegetables a day and reduce sugar and saturated fats intake;</a:t>
            </a:r>
          </a:p>
          <a:p>
            <a:pPr algn="l" eaLnBrk="1" hangingPunct="1"/>
            <a:endParaRPr lang="en-US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0BE86FF1-77BA-4DA7-B58A-E25EE1C58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A019D6-363B-4A1F-A37E-4F47E2781DF3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47" name="Picture 4" descr="logo-no-smoking-480">
            <a:extLst>
              <a:ext uri="{FF2B5EF4-FFF2-40B4-BE49-F238E27FC236}">
                <a16:creationId xmlns:a16="http://schemas.microsoft.com/office/drawing/2014/main" id="{398CDEC9-7557-4443-B747-DAEC0D71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20713"/>
            <a:ext cx="72151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FBA6416-D1C4-400D-964D-30933EA4C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3" y="5000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/>
              <a:t>Diagnosis</a:t>
            </a:r>
            <a:endParaRPr lang="en-US" altLang="en-US"/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id="{2CA6AAE9-BCF3-47DE-B965-ECB47746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1928813"/>
            <a:ext cx="7929563" cy="17526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Early diagnosis can be accomplished through relatively inexpensive blood testing.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0CA413AD-4C6B-421A-BDDB-6684731CC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384BD-F406-4089-8FC6-F4E8C85F7EB5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68C56AD-FD2B-4D69-820E-208D1EB56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79450"/>
          </a:xfrm>
          <a:solidFill>
            <a:srgbClr val="000080"/>
          </a:solidFill>
          <a:ln cap="flat" algn="ctr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Treatment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C14105B-13BF-4D43-B94C-BD1620CC9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569325" cy="4464050"/>
          </a:xfrm>
          <a:solidFill>
            <a:srgbClr val="333399"/>
          </a:solidFill>
          <a:ln>
            <a:solidFill>
              <a:srgbClr val="FFFF6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Relieve symptoms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Reduce mortality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Improve quality of life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Reduce the risk of </a:t>
            </a:r>
            <a:r>
              <a:rPr lang="en-US" sz="2800" b="1" dirty="0" err="1">
                <a:solidFill>
                  <a:schemeClr val="accent3"/>
                </a:solidFill>
              </a:rPr>
              <a:t>microvascular</a:t>
            </a:r>
            <a:r>
              <a:rPr lang="en-US" sz="2800" b="1" dirty="0">
                <a:solidFill>
                  <a:schemeClr val="accent3"/>
                </a:solidFill>
              </a:rPr>
              <a:t> and </a:t>
            </a:r>
            <a:r>
              <a:rPr lang="en-US" sz="2800" b="1" dirty="0" err="1">
                <a:solidFill>
                  <a:schemeClr val="accent3"/>
                </a:solidFill>
              </a:rPr>
              <a:t>macrovascular</a:t>
            </a:r>
            <a:r>
              <a:rPr lang="en-US" sz="2800" b="1" dirty="0">
                <a:solidFill>
                  <a:schemeClr val="accent3"/>
                </a:solidFill>
              </a:rPr>
              <a:t> disease complications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B40659D0-7B69-4489-8580-E6A95AE1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196975"/>
            <a:ext cx="3960812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Desired outcome</a:t>
            </a:r>
            <a:endParaRPr lang="de-DE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64FCA9EA-FD07-431B-99CC-FFF6D9412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7707BC-DEEC-4F29-9560-A8D13951AE80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6553C63-B110-460F-910B-68BA178E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268413"/>
            <a:ext cx="7632700" cy="641350"/>
          </a:xfrm>
          <a:solidFill>
            <a:schemeClr val="folHlink"/>
          </a:solidFill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en-US" sz="3600" b="1">
                <a:latin typeface="Arial Black" panose="020B0A04020102020204" pitchFamily="34" charset="0"/>
              </a:rPr>
              <a:t>How to achieve the goals ?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07F7A87-326C-43C7-AC58-4C7E5D6C3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620000" cy="4032250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Near normal </a:t>
            </a:r>
            <a:r>
              <a:rPr lang="en-US" sz="2800" b="1" dirty="0" err="1">
                <a:solidFill>
                  <a:schemeClr val="accent3"/>
                </a:solidFill>
              </a:rPr>
              <a:t>glycemic</a:t>
            </a:r>
            <a:r>
              <a:rPr lang="en-US" sz="2800" b="1" dirty="0">
                <a:solidFill>
                  <a:schemeClr val="accent3"/>
                </a:solidFill>
              </a:rPr>
              <a:t> control reduce the risk of developing </a:t>
            </a:r>
            <a:r>
              <a:rPr lang="en-US" sz="2800" b="1" dirty="0" err="1">
                <a:solidFill>
                  <a:schemeClr val="accent3"/>
                </a:solidFill>
              </a:rPr>
              <a:t>microvascular</a:t>
            </a:r>
            <a:r>
              <a:rPr lang="en-US" sz="2800" b="1" dirty="0">
                <a:solidFill>
                  <a:schemeClr val="accent3"/>
                </a:solidFill>
              </a:rPr>
              <a:t> disease complications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solidFill>
                <a:schemeClr val="accent3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Control of the traditional CV risk factors such as smoking, management of </a:t>
            </a:r>
            <a:r>
              <a:rPr lang="en-US" sz="2800" b="1" dirty="0" err="1">
                <a:solidFill>
                  <a:schemeClr val="accent3"/>
                </a:solidFill>
              </a:rPr>
              <a:t>dyslipidemia</a:t>
            </a:r>
            <a:r>
              <a:rPr lang="en-US" sz="2800" b="1" dirty="0">
                <a:solidFill>
                  <a:schemeClr val="accent3"/>
                </a:solidFill>
              </a:rPr>
              <a:t>, intensive BP control and </a:t>
            </a:r>
            <a:r>
              <a:rPr lang="en-US" sz="2800" b="1" dirty="0" err="1">
                <a:solidFill>
                  <a:schemeClr val="accent3"/>
                </a:solidFill>
              </a:rPr>
              <a:t>antiplatelet</a:t>
            </a:r>
            <a:r>
              <a:rPr lang="en-US" sz="2800" b="1" dirty="0">
                <a:solidFill>
                  <a:schemeClr val="accent3"/>
                </a:solidFill>
              </a:rPr>
              <a:t> therapy.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1BC0EEF4-043C-4218-98C8-A7911ADD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10600" cy="649288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FFFF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Treatment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60BDF61-ED4F-4176-B2FB-1879A8A1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714375"/>
            <a:ext cx="7929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The burden of diabetes is increasing globally due to rapid increases in: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 overweight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 obesity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physical inactivity.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4B8418CC-06FD-4529-9A2A-6C46F7D61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4AAAF4-4C38-4B5E-8669-907239C48AD6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604886E-DD0A-4078-B97C-D3C9118C5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1943100"/>
          </a:xfrm>
          <a:solidFill>
            <a:srgbClr val="000080"/>
          </a:solidFill>
          <a:ln cap="flat" algn="ctr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Arial Black" panose="020B0A04020102020204" pitchFamily="34" charset="0"/>
              </a:rPr>
              <a:t>Treatment</a:t>
            </a:r>
            <a:b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b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General approaches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35EDBE1-DC1D-4304-BD0A-660E6B1CA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5150" y="2781300"/>
            <a:ext cx="5832475" cy="2735263"/>
          </a:xfrm>
          <a:solidFill>
            <a:srgbClr val="003366"/>
          </a:solidFill>
          <a:ln>
            <a:solidFill>
              <a:srgbClr val="FFFF6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Medications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Dietary and exercise modification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Regular complication monitoring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Self monitoring of blood glucose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Control of BP and lipid level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6736155F-1B18-4FE3-9F22-6AAA0C70B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F07814-883E-41FD-9E5F-D893CD21247F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3C25C87-BEC4-4027-B76D-C59162094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477962"/>
          </a:xfrm>
          <a:solidFill>
            <a:srgbClr val="000080"/>
          </a:solidFill>
          <a:ln cap="flat" algn="ctr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Treatment</a:t>
            </a:r>
            <a:b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Pharmacological therapy</a:t>
            </a:r>
          </a:p>
        </p:txBody>
      </p:sp>
      <p:sp>
        <p:nvSpPr>
          <p:cNvPr id="40964" name="Content Placeholder 4">
            <a:extLst>
              <a:ext uri="{FF2B5EF4-FFF2-40B4-BE49-F238E27FC236}">
                <a16:creationId xmlns:a16="http://schemas.microsoft.com/office/drawing/2014/main" id="{DBE0657B-3912-4AAB-B15E-E220AA7E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64586DCD-A32C-4F69-B4BC-E1DB726B6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557E5-4B94-4EBB-A9B1-94D4A52BB5E5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E736AC8-DFAF-4ABB-9119-36B664713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477962"/>
          </a:xfrm>
          <a:solidFill>
            <a:srgbClr val="000080"/>
          </a:solidFill>
          <a:ln cap="flat" algn="ctr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Treatment </a:t>
            </a:r>
            <a:b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Nonpharmacological therapy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CC2A694-C237-4666-8A3C-CAA553BB1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3357563"/>
            <a:ext cx="7559675" cy="2735262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b="1" dirty="0">
                <a:solidFill>
                  <a:schemeClr val="accent3"/>
                </a:solidFill>
                <a:latin typeface="Arial Black" pitchFamily="34" charset="0"/>
              </a:rPr>
              <a:t>For type 1</a:t>
            </a:r>
            <a:r>
              <a:rPr lang="en-US" sz="2400" b="1" dirty="0">
                <a:solidFill>
                  <a:schemeClr val="accent3"/>
                </a:solidFill>
              </a:rPr>
              <a:t> the goal is to regulate insulin administration with a balanced diet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>
              <a:solidFill>
                <a:schemeClr val="accent3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b="1" dirty="0">
                <a:solidFill>
                  <a:schemeClr val="accent3"/>
                </a:solidFill>
              </a:rPr>
              <a:t>In most cases, high carbohydrate, low fat, and low cholesterol diet is appropriate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solidFill>
                <a:schemeClr val="accent3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b="1" dirty="0">
                <a:solidFill>
                  <a:schemeClr val="accent3"/>
                </a:solidFill>
                <a:latin typeface="Arial Black" pitchFamily="34" charset="0"/>
              </a:rPr>
              <a:t>Type 2 DM</a:t>
            </a:r>
            <a:r>
              <a:rPr lang="en-US" sz="2400" b="1" dirty="0">
                <a:solidFill>
                  <a:schemeClr val="accent3"/>
                </a:solidFill>
              </a:rPr>
              <a:t> patients need caloric restriction</a:t>
            </a: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D1E1C288-1FD1-4A3D-8162-3A10D8F2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584325" cy="830263"/>
          </a:xfrm>
          <a:prstGeom prst="rect">
            <a:avLst/>
          </a:prstGeom>
          <a:solidFill>
            <a:schemeClr val="folHlink"/>
          </a:solidFill>
          <a:ln w="5715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3"/>
                </a:solidFill>
                <a:latin typeface="Times New Roman" pitchFamily="18" charset="0"/>
                <a:cs typeface="+mn-cs"/>
              </a:rPr>
              <a:t>Diet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04FB4029-F692-4A76-B0A4-D60277B70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E92C3B-43B3-4FEF-B0E2-81685EEF52D3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0873425-60B6-43B0-BC23-FE6D210A5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1152525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Arial Black" pitchFamily="34" charset="0"/>
              </a:rPr>
              <a:t>Treatment </a:t>
            </a:r>
            <a:br>
              <a:rPr lang="en-US" sz="3600" b="1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>
                <a:solidFill>
                  <a:srgbClr val="FFFF00"/>
                </a:solidFill>
                <a:latin typeface="Arial Black" pitchFamily="34" charset="0"/>
              </a:rPr>
              <a:t>Nonpharmacological therapy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DF86515-495A-47DC-B20B-9F2C00417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7993062" cy="3313113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u="sng" dirty="0">
                <a:solidFill>
                  <a:schemeClr val="accent2"/>
                </a:solidFill>
                <a:latin typeface="Arial Black" pitchFamily="34" charset="0"/>
              </a:rPr>
              <a:t>Artificial sweeteners: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000" b="1" dirty="0">
                <a:solidFill>
                  <a:schemeClr val="accent2"/>
                </a:solidFill>
              </a:rPr>
              <a:t>e.g. Aspartame, saccharin, </a:t>
            </a:r>
            <a:r>
              <a:rPr lang="en-US" sz="3000" b="1" dirty="0" err="1">
                <a:solidFill>
                  <a:schemeClr val="accent2"/>
                </a:solidFill>
              </a:rPr>
              <a:t>sucralose</a:t>
            </a:r>
            <a:r>
              <a:rPr lang="en-US" sz="3000" b="1" dirty="0">
                <a:solidFill>
                  <a:schemeClr val="accent2"/>
                </a:solidFill>
              </a:rPr>
              <a:t>, and </a:t>
            </a:r>
            <a:r>
              <a:rPr lang="en-US" sz="3000" b="1" dirty="0" err="1">
                <a:solidFill>
                  <a:schemeClr val="accent2"/>
                </a:solidFill>
              </a:rPr>
              <a:t>acesulfame</a:t>
            </a:r>
            <a:endParaRPr lang="en-US" sz="3000" b="1" dirty="0">
              <a:solidFill>
                <a:schemeClr val="accent2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000" b="1" dirty="0">
                <a:solidFill>
                  <a:schemeClr val="accent2"/>
                </a:solidFill>
              </a:rPr>
              <a:t>Safe for use by all people with diabetes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u="sng" dirty="0">
                <a:solidFill>
                  <a:schemeClr val="accent2"/>
                </a:solidFill>
                <a:latin typeface="Arial Black" pitchFamily="34" charset="0"/>
              </a:rPr>
              <a:t>Nutritive sweeteners</a:t>
            </a:r>
            <a:r>
              <a:rPr lang="de-DE" sz="2800" b="1" u="sng" dirty="0">
                <a:solidFill>
                  <a:schemeClr val="accent2"/>
                </a:solidFill>
                <a:latin typeface="Arial Black" pitchFamily="34" charset="0"/>
              </a:rPr>
              <a:t>:</a:t>
            </a:r>
            <a:endParaRPr lang="en-US" sz="2800" b="1" u="sng" dirty="0">
              <a:solidFill>
                <a:schemeClr val="accent2"/>
              </a:solidFill>
              <a:latin typeface="Arial Black" pitchFamily="34" charset="0"/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>
                <a:solidFill>
                  <a:schemeClr val="accent2"/>
                </a:solidFill>
              </a:rPr>
              <a:t>  e.g. fructose and </a:t>
            </a:r>
            <a:r>
              <a:rPr lang="en-US" b="1" dirty="0" err="1">
                <a:solidFill>
                  <a:schemeClr val="accent2"/>
                </a:solidFill>
              </a:rPr>
              <a:t>sorbitol</a:t>
            </a:r>
            <a:endParaRPr lang="en-US" b="1" dirty="0">
              <a:solidFill>
                <a:schemeClr val="accent2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b="1" dirty="0">
                <a:solidFill>
                  <a:schemeClr val="accent2"/>
                </a:solidFill>
              </a:rPr>
              <a:t>	Their use is increasing except for acute diarrhea in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accent2"/>
                </a:solidFill>
              </a:rPr>
              <a:t>            some patients</a:t>
            </a:r>
          </a:p>
        </p:txBody>
      </p:sp>
      <p:sp>
        <p:nvSpPr>
          <p:cNvPr id="49157" name="Rectangle 4">
            <a:extLst>
              <a:ext uri="{FF2B5EF4-FFF2-40B4-BE49-F238E27FC236}">
                <a16:creationId xmlns:a16="http://schemas.microsoft.com/office/drawing/2014/main" id="{37D0B0AD-DFDD-4328-8BDB-04E36EFF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00213"/>
            <a:ext cx="3311525" cy="685800"/>
          </a:xfrm>
          <a:prstGeom prst="rect">
            <a:avLst/>
          </a:prstGeom>
          <a:solidFill>
            <a:schemeClr val="folHlink"/>
          </a:solidFill>
          <a:ln w="38100" algn="ctr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3"/>
                </a:solidFill>
                <a:latin typeface="Times New Roman" pitchFamily="18" charset="0"/>
                <a:cs typeface="+mn-cs"/>
              </a:rPr>
              <a:t>Diet</a:t>
            </a:r>
            <a:r>
              <a:rPr lang="en-US" dirty="0">
                <a:solidFill>
                  <a:schemeClr val="accent3"/>
                </a:solidFill>
                <a:latin typeface="Times New Roman" pitchFamily="18" charset="0"/>
                <a:cs typeface="+mn-cs"/>
              </a:rPr>
              <a:t> (</a:t>
            </a:r>
            <a:r>
              <a:rPr lang="en-US" sz="2800" dirty="0">
                <a:solidFill>
                  <a:schemeClr val="accent3"/>
                </a:solidFill>
                <a:latin typeface="Times New Roman" pitchFamily="18" charset="0"/>
                <a:cs typeface="+mn-cs"/>
              </a:rPr>
              <a:t>Cont’d</a:t>
            </a:r>
            <a:r>
              <a:rPr lang="en-US" dirty="0">
                <a:solidFill>
                  <a:schemeClr val="accent3"/>
                </a:solidFill>
                <a:latin typeface="Times New Roman" pitchFamily="18" charset="0"/>
                <a:cs typeface="+mn-cs"/>
              </a:rPr>
              <a:t>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7C6F9E24-F5B6-41EA-9E0D-DB4C2199B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B806CC-A3C7-4EDB-8C21-AC42C16754A8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A95D5C9-8E63-4605-8D13-07D949F29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296987"/>
          </a:xfrm>
          <a:solidFill>
            <a:srgbClr val="000080"/>
          </a:solidFill>
          <a:ln cap="flat" algn="ctr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Arial Black" panose="020B0A04020102020204" pitchFamily="34" charset="0"/>
              </a:rPr>
              <a:t>Treatment</a:t>
            </a:r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b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Nonpharmacological therapy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1701D48-BEFB-4855-A858-1DF075F885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143250"/>
            <a:ext cx="8497888" cy="3465513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</a:rPr>
              <a:t>Exercise improves insulin resistance and achieving </a:t>
            </a:r>
            <a:r>
              <a:rPr lang="en-US" sz="2800" b="1" dirty="0" err="1">
                <a:solidFill>
                  <a:srgbClr val="FF0000"/>
                </a:solidFill>
              </a:rPr>
              <a:t>glycemic</a:t>
            </a:r>
            <a:r>
              <a:rPr lang="en-US" sz="2800" b="1" dirty="0">
                <a:solidFill>
                  <a:srgbClr val="FF0000"/>
                </a:solidFill>
              </a:rPr>
              <a:t> control.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</a:rPr>
              <a:t>Exercise should start slowly for patients with limited activity.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</a:rPr>
              <a:t>Patients with CV diseases should be evaluated before starting any exercise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b="1" dirty="0"/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5A51480D-3A90-4429-892E-56792F45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2143125"/>
            <a:ext cx="3671887" cy="6858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/>
                </a:solidFill>
                <a:latin typeface="Times New Roman" pitchFamily="18" charset="0"/>
                <a:cs typeface="+mn-cs"/>
              </a:rPr>
              <a:t>Activity</a:t>
            </a:r>
          </a:p>
        </p:txBody>
      </p:sp>
      <p:pic>
        <p:nvPicPr>
          <p:cNvPr id="47110" name="Picture 5" descr="familybicycle">
            <a:extLst>
              <a:ext uri="{FF2B5EF4-FFF2-40B4-BE49-F238E27FC236}">
                <a16:creationId xmlns:a16="http://schemas.microsoft.com/office/drawing/2014/main" id="{4680A576-9038-4B82-834D-8025F78058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700213"/>
            <a:ext cx="2052638" cy="1689100"/>
          </a:xfrm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6A529B82-77D5-4E6C-88C7-9352A13F1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48371-DE40-4F8B-9D38-1C873CE0EB99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98067D9-E414-4A6E-BF66-810CFFF98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1152525"/>
          </a:xfrm>
          <a:solidFill>
            <a:srgbClr val="000080"/>
          </a:solidFill>
          <a:ln cap="flat" algn="ctr">
            <a:solidFill>
              <a:srgbClr val="FFFF66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>
                <a:solidFill>
                  <a:srgbClr val="FFFF00"/>
                </a:solidFill>
                <a:latin typeface="Arial Black" pitchFamily="34" charset="0"/>
              </a:rPr>
              <a:t>Treatment </a:t>
            </a:r>
            <a:br>
              <a:rPr lang="en-US" sz="3600" b="1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>
                <a:solidFill>
                  <a:srgbClr val="FFFF00"/>
                </a:solidFill>
                <a:latin typeface="Arial Black" pitchFamily="34" charset="0"/>
              </a:rPr>
              <a:t>Complication monitoring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1F99668-0379-4ED8-A0BA-17BBA47F6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2133600"/>
            <a:ext cx="4965700" cy="2667000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Annual eye examination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Annual </a:t>
            </a:r>
            <a:r>
              <a:rPr lang="en-US" sz="2800" b="1" dirty="0" err="1">
                <a:solidFill>
                  <a:schemeClr val="accent3"/>
                </a:solidFill>
              </a:rPr>
              <a:t>microalbuminuria</a:t>
            </a:r>
            <a:endParaRPr lang="en-US" sz="2800" b="1" dirty="0">
              <a:solidFill>
                <a:schemeClr val="accent3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Feet examination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BP monitoring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Lipid profile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b="1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2BCAA340-CFF9-457D-A784-80BAD8476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0D6FCA-9E2E-4AF2-8AAB-12ECD45F0C09}" type="slidenum">
              <a:rPr lang="ar-S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35EC81E-8937-44A1-B03C-77276A0DF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477962"/>
          </a:xfrm>
          <a:solidFill>
            <a:srgbClr val="000080"/>
          </a:solidFill>
          <a:ln cap="flat" algn="ctr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Arial Black" panose="020B0A04020102020204" pitchFamily="34" charset="0"/>
              </a:rPr>
              <a:t>Treatment </a:t>
            </a:r>
            <a:br>
              <a:rPr lang="en-US" altLang="en-US" sz="3600" b="1" u="sng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b="1">
                <a:solidFill>
                  <a:srgbClr val="FFFF00"/>
                </a:solidFill>
                <a:latin typeface="Arial Black" panose="020B0A04020102020204" pitchFamily="34" charset="0"/>
              </a:rPr>
              <a:t>Self-monitoring of blood glucose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B6301FE-C37D-44D3-86DA-FA1691C34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2565400"/>
            <a:ext cx="6335713" cy="2663825"/>
          </a:xfrm>
          <a:solidFill>
            <a:srgbClr val="003366"/>
          </a:solidFill>
          <a:ln cap="flat" algn="ctr">
            <a:solidFill>
              <a:srgbClr val="FFFF66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Frequent self monitoring of blood glucose to achieve near normal level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chemeClr val="accent3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accent3"/>
                </a:solidFill>
              </a:rPr>
              <a:t>More intense insulin regimen require more frequent monitoring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b="1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BDF9918-6E81-4AC9-A8E0-10A4CA2A58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453438" cy="1143000"/>
          </a:xfrm>
        </p:spPr>
        <p:txBody>
          <a:bodyPr anchor="b"/>
          <a:lstStyle/>
          <a:p>
            <a:pPr eaLnBrk="1" hangingPunct="1"/>
            <a:r>
              <a:rPr lang="en-US" altLang="en-US" sz="2800" b="1"/>
              <a:t>Potential Barriers to Effective Clinical-System Based Lifestyle Intervention Programs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82F22BD-19CF-4D99-BE7F-F3138AA3D7D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839200" cy="4114800"/>
          </a:xfrm>
        </p:spPr>
        <p:txBody>
          <a:bodyPr lIns="274320" tIns="91440" rIns="0" rtlCol="0">
            <a:normAutofit lnSpcReduction="10000"/>
          </a:bodyPr>
          <a:lstStyle/>
          <a:p>
            <a:pPr marL="295275" indent="-295275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Clinical health systems lack structure and expertise to change lifestyle.</a:t>
            </a:r>
          </a:p>
          <a:p>
            <a:pPr marL="295275" indent="-295275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Too expensive and not “scalable”.</a:t>
            </a:r>
          </a:p>
          <a:p>
            <a:pPr marL="295275" indent="-295275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Previous models of clinical based / lifestyle change have not achieved sustainable reimbursement.</a:t>
            </a:r>
          </a:p>
          <a:p>
            <a:pPr marL="295275" indent="-295275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Waiting until people have elevated glucose is too late.</a:t>
            </a:r>
          </a:p>
          <a:p>
            <a:pPr marL="295275" indent="-295275" eaLnBrk="1" fontAlgn="auto" hangingPunct="1">
              <a:spcAft>
                <a:spcPts val="0"/>
              </a:spcAft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Diabetes is a common-source epidemic rooted in culture and society.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762BA3A-06D1-4D48-BFA7-249BBE4CCE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0988"/>
            <a:ext cx="8877300" cy="1143000"/>
          </a:xfrm>
        </p:spPr>
        <p:txBody>
          <a:bodyPr anchor="b"/>
          <a:lstStyle/>
          <a:p>
            <a:pPr eaLnBrk="1" hangingPunct="1"/>
            <a:r>
              <a:rPr lang="en-US" altLang="en-US" sz="3200"/>
              <a:t>Macro-Level Determinants Obesity and Diabetes:</a:t>
            </a:r>
          </a:p>
        </p:txBody>
      </p:sp>
      <p:sp>
        <p:nvSpPr>
          <p:cNvPr id="1008643" name="Rectangle 3">
            <a:extLst>
              <a:ext uri="{FF2B5EF4-FFF2-40B4-BE49-F238E27FC236}">
                <a16:creationId xmlns:a16="http://schemas.microsoft.com/office/drawing/2014/main" id="{63D23F96-BDB9-457A-9F15-6C8955353B9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81200"/>
            <a:ext cx="3362325" cy="5262563"/>
          </a:xfrm>
        </p:spPr>
        <p:txBody>
          <a:bodyPr/>
          <a:lstStyle/>
          <a:p>
            <a:pPr marL="295275" indent="-295275" eaLnBrk="1" hangingPunct="1"/>
            <a:r>
              <a:rPr lang="en-US" altLang="en-US" sz="3000"/>
              <a:t>Physical  environment</a:t>
            </a:r>
          </a:p>
          <a:p>
            <a:pPr marL="295275" indent="-295275" eaLnBrk="1" hangingPunct="1"/>
            <a:r>
              <a:rPr lang="en-US" altLang="en-US" sz="3000"/>
              <a:t>Food </a:t>
            </a:r>
          </a:p>
          <a:p>
            <a:pPr marL="295275" indent="-295275" eaLnBrk="1" hangingPunct="1">
              <a:buFont typeface="Wingdings" panose="05000000000000000000" pitchFamily="2" charset="2"/>
              <a:buNone/>
            </a:pPr>
            <a:r>
              <a:rPr lang="en-US" altLang="en-US" sz="3000"/>
              <a:t>    environment</a:t>
            </a:r>
          </a:p>
          <a:p>
            <a:pPr marL="295275" indent="-295275" eaLnBrk="1" hangingPunct="1"/>
            <a:r>
              <a:rPr lang="en-US" altLang="en-US" sz="3000"/>
              <a:t>Social environment</a:t>
            </a:r>
          </a:p>
          <a:p>
            <a:pPr marL="295275" indent="-295275" eaLnBrk="1" hangingPunct="1"/>
            <a:r>
              <a:rPr lang="en-US" altLang="en-US" sz="3000"/>
              <a:t>Economy and poverty</a:t>
            </a:r>
          </a:p>
        </p:txBody>
      </p:sp>
      <p:pic>
        <p:nvPicPr>
          <p:cNvPr id="10245" name="Picture 6" descr="cityplan2">
            <a:extLst>
              <a:ext uri="{FF2B5EF4-FFF2-40B4-BE49-F238E27FC236}">
                <a16:creationId xmlns:a16="http://schemas.microsoft.com/office/drawing/2014/main" id="{9F1A6238-C061-49BD-970E-9994A386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299878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FD9B920C-D661-460A-AD74-D7B0DC954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1484313"/>
          <a:ext cx="1990725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4" imgW="0" imgH="0" progId="">
                  <p:embed/>
                </p:oleObj>
              </mc:Choice>
              <mc:Fallback>
                <p:oleObj name="Photo Editor Photo" r:id="rId4" imgW="0" imgH="0" progId="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id="{FD9B920C-D661-460A-AD74-D7B0DC954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84313"/>
                        <a:ext cx="1990725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00000"/>
                                </a:gs>
                                <a:gs pos="50000">
                                  <a:schemeClr val="folHlink"/>
                                </a:gs>
                                <a:gs pos="100000">
                                  <a:srgbClr val="00000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55B96217-6D21-4849-A110-2A43C4219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1143000"/>
          </a:xfrm>
        </p:spPr>
        <p:txBody>
          <a:bodyPr anchor="b"/>
          <a:lstStyle/>
          <a:p>
            <a:pPr eaLnBrk="1" hangingPunct="1"/>
            <a:r>
              <a:rPr lang="en-US" altLang="en-US" sz="3200" i="1"/>
              <a:t>Policy Options to Influence Diabetes Risk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24D6ED73-26D9-4AC7-A5F1-67D9247C81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7813" y="1416050"/>
            <a:ext cx="8512175" cy="5262563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</a:p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Food and Menu labeling</a:t>
            </a:r>
          </a:p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Engage Private Industry</a:t>
            </a:r>
          </a:p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Crop subsidy policies</a:t>
            </a:r>
          </a:p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Incentives/promotion for community availability and affordability of foods.</a:t>
            </a:r>
          </a:p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Incentives/promotion for community support for physical activity.</a:t>
            </a:r>
          </a:p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foods in public areas.</a:t>
            </a:r>
          </a:p>
          <a:p>
            <a:pPr marL="742950" indent="-74295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School food and physical education policies.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839B292-F50A-42E2-9496-42389800D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428625"/>
            <a:ext cx="77724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9B30D-EC0B-44B2-9560-4E2FE368A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785938"/>
            <a:ext cx="8429625" cy="45720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900" b="1" u="sng" dirty="0">
                <a:solidFill>
                  <a:schemeClr val="tx1"/>
                </a:solidFill>
              </a:rPr>
              <a:t>Key facts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In 2014 the global prevalence of diabetes </a:t>
            </a:r>
            <a:r>
              <a:rPr lang="en-US" baseline="300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 was estimated to be 9% among adults aged 18+ years (1).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WHO projects that diabetes will be the 7th leading cause of death in 2030 (3).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Healthy diet, regular physical activity, maintaining a normal body weight and avoiding tobacco use can prevent or delay the onset of type 2 diabetes (4).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360265B6-6066-40AA-91F3-072E0DABC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642938"/>
            <a:ext cx="7858125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References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(1) Global status report on noncommunicable diseases 2014. Geneva, World Health Organization, 2012. </a:t>
            </a:r>
            <a:br>
              <a:rPr lang="en-US" altLang="en-US" sz="2000"/>
            </a:br>
            <a:r>
              <a:rPr lang="en-US" altLang="en-US" sz="2000"/>
              <a:t>(2) World Health Organization. Global Health Estimates: Deaths by Cause, Age, Sex and Country, 2000-2012. Geneva, WHO, 2014. </a:t>
            </a:r>
            <a:br>
              <a:rPr lang="en-US" altLang="en-US" sz="2000"/>
            </a:br>
            <a:r>
              <a:rPr lang="en-US" altLang="en-US" sz="2000"/>
              <a:t>(3) Mathers CD, Loncar D. Projections of global mortality and burden of disease from 2002 to 2030. </a:t>
            </a:r>
            <a:r>
              <a:rPr lang="en-US" altLang="en-US" sz="2000" i="1"/>
              <a:t>PLoS Med</a:t>
            </a:r>
            <a:r>
              <a:rPr lang="en-US" altLang="en-US" sz="2000"/>
              <a:t>, 2006, 3(11):e442.</a:t>
            </a:r>
            <a:br>
              <a:rPr lang="en-US" altLang="en-US" sz="2000"/>
            </a:br>
            <a:r>
              <a:rPr lang="en-US" altLang="en-US" sz="2000"/>
              <a:t>(4) Global status report on noncommunicable diseases 2010. Geneva, World Health Organization, 2011. </a:t>
            </a:r>
            <a:br>
              <a:rPr lang="en-US" altLang="en-US" sz="2000"/>
            </a:br>
            <a:r>
              <a:rPr lang="en-US" altLang="en-US" sz="2000"/>
              <a:t>(5) Definition, diagnosis and classification of diabetes mellitus and its complications. Part 1: Diagnosis and classification of diabetes mellitus. Geneva, World Health Organization, 1999 (WHO/NCD/NCS/99.2). </a:t>
            </a:r>
            <a:br>
              <a:rPr lang="en-US" altLang="en-US" sz="2000"/>
            </a:br>
            <a:r>
              <a:rPr lang="en-US" altLang="en-US" sz="2000"/>
              <a:t>(6) Morrish NJ, Wang SL, Stevens LK, Fuller JH, Keen H. Mortality and causes of death in the WHO Multinational Study of Vascular Disease in Diabetes. </a:t>
            </a:r>
            <a:r>
              <a:rPr lang="en-US" altLang="en-US" sz="2000" i="1"/>
              <a:t>Diabetologia</a:t>
            </a:r>
            <a:r>
              <a:rPr lang="en-US" altLang="en-US" sz="2000"/>
              <a:t> 2001, 44 Suppl 2:S14–S21.</a:t>
            </a:r>
            <a:br>
              <a:rPr lang="en-US" altLang="en-US" sz="2000"/>
            </a:br>
            <a:r>
              <a:rPr lang="en-US" altLang="en-US" sz="2000"/>
              <a:t>(7) Global data on visual impairments 2010. Geneva, World Health Organization, 2012.</a:t>
            </a:r>
            <a:br>
              <a:rPr lang="en-US" altLang="en-US" sz="1800"/>
            </a:b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C243D65-704C-41CE-98A6-58EFB64EB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5000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hlinkClick r:id="rId2" tooltip="Opens in a new window"/>
              </a:rPr>
              <a:t>Facts on diabetes</a:t>
            </a:r>
            <a:r>
              <a:rPr lang="en-US" altLang="en-US"/>
              <a:t> (WHO)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B3868-894A-46A2-86DD-AC677D67F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2071688"/>
            <a:ext cx="8501062" cy="3567112"/>
          </a:xfrm>
        </p:spPr>
        <p:txBody>
          <a:bodyPr rtlCol="0">
            <a:normAutofit fontScale="925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</a:rPr>
              <a:t>About 425 million people worldwide have diabetes (2017).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2. Diabetes is predicted to become the 7th leading cause of death in the world by the year 2030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Total deaths from diabetes are projected to rise by more than 50% in the next 10 years.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C954D4D3-44EC-4665-B970-2D45C0B2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928688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3. There are two major forms of diabetes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Type 1 diabetes is characterized by a lack of insulin production and type 2 diabetes results from the body's ineffective use of insulin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4. A third type of diabetes is gestational diabetes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5. Type 2 diabetes is much more common than type 1 diabetes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DD32C60A-E61C-4A88-9FDF-DEC67BCF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714375"/>
            <a:ext cx="8286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6. Cardiovascular disease is responsible for between 50% and 80% of deaths in people with diabetes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Diabetes has become one of the major causes of premature illness and death in most countries, mainly through the increased risk of cardiovascular disease (CVD).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7. 80% of diabetes deaths occur in low- and middle-income countries</a:t>
            </a:r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8DCE75D3-5D45-4DB6-AE7F-063955CE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75" y="642938"/>
            <a:ext cx="52974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BCDB17FD-A914-47F5-8714-6F16E1AE0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2388" y="1771650"/>
            <a:ext cx="4819651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FD0924E4-D53B-4106-804E-D037B1A56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5275" y="3556000"/>
            <a:ext cx="4819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>
            <a:extLst>
              <a:ext uri="{FF2B5EF4-FFF2-40B4-BE49-F238E27FC236}">
                <a16:creationId xmlns:a16="http://schemas.microsoft.com/office/drawing/2014/main" id="{F1C8343C-A146-4531-8825-1F02E90E3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125" y="5445125"/>
            <a:ext cx="4819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>
            <a:extLst>
              <a:ext uri="{FF2B5EF4-FFF2-40B4-BE49-F238E27FC236}">
                <a16:creationId xmlns:a16="http://schemas.microsoft.com/office/drawing/2014/main" id="{E7121354-1979-4937-A3E8-AFD333B63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1254125"/>
            <a:ext cx="4819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>
            <a:extLst>
              <a:ext uri="{FF2B5EF4-FFF2-40B4-BE49-F238E27FC236}">
                <a16:creationId xmlns:a16="http://schemas.microsoft.com/office/drawing/2014/main" id="{E94DF693-46FA-4A50-8927-C4662390A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84463"/>
            <a:ext cx="4819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7">
            <a:extLst>
              <a:ext uri="{FF2B5EF4-FFF2-40B4-BE49-F238E27FC236}">
                <a16:creationId xmlns:a16="http://schemas.microsoft.com/office/drawing/2014/main" id="{0269BFF6-BD45-4EED-955C-0C64002FF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60825"/>
            <a:ext cx="4819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9">
            <a:extLst>
              <a:ext uri="{FF2B5EF4-FFF2-40B4-BE49-F238E27FC236}">
                <a16:creationId xmlns:a16="http://schemas.microsoft.com/office/drawing/2014/main" id="{270282C2-C7B8-416C-8548-035F7C4F5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507038"/>
            <a:ext cx="4819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To Outline">
            <a:extLst>
              <a:ext uri="{FF2B5EF4-FFF2-40B4-BE49-F238E27FC236}">
                <a16:creationId xmlns:a16="http://schemas.microsoft.com/office/drawing/2014/main" id="{31E6B4B2-4305-4CE5-800F-A058D558F372}"/>
              </a:ext>
            </a:extLst>
          </p:cNvPr>
          <p:cNvSpPr/>
          <p:nvPr/>
        </p:nvSpPr>
        <p:spPr>
          <a:xfrm>
            <a:off x="395288" y="358775"/>
            <a:ext cx="1576387" cy="350838"/>
          </a:xfrm>
          <a:custGeom>
            <a:avLst/>
            <a:gdLst/>
            <a:ahLst/>
            <a:cxnLst/>
            <a:rect l="l" t="t" r="r" b="b"/>
            <a:pathLst>
              <a:path w="2100025" h="350475">
                <a:moveTo>
                  <a:pt x="2023105" y="221742"/>
                </a:moveTo>
                <a:lnTo>
                  <a:pt x="2071846" y="221742"/>
                </a:lnTo>
                <a:lnTo>
                  <a:pt x="2062326" y="270462"/>
                </a:lnTo>
                <a:lnTo>
                  <a:pt x="2013585" y="270462"/>
                </a:lnTo>
                <a:close/>
                <a:moveTo>
                  <a:pt x="1301067" y="112728"/>
                </a:moveTo>
                <a:cubicBezTo>
                  <a:pt x="1288838" y="112935"/>
                  <a:pt x="1278414" y="116375"/>
                  <a:pt x="1269797" y="123048"/>
                </a:cubicBezTo>
                <a:cubicBezTo>
                  <a:pt x="1261180" y="129720"/>
                  <a:pt x="1254595" y="138383"/>
                  <a:pt x="1250042" y="149037"/>
                </a:cubicBezTo>
                <a:cubicBezTo>
                  <a:pt x="1245489" y="159691"/>
                  <a:pt x="1243193" y="171093"/>
                  <a:pt x="1243155" y="183243"/>
                </a:cubicBezTo>
                <a:cubicBezTo>
                  <a:pt x="1243155" y="196195"/>
                  <a:pt x="1246394" y="206502"/>
                  <a:pt x="1252871" y="214165"/>
                </a:cubicBezTo>
                <a:cubicBezTo>
                  <a:pt x="1259348" y="221827"/>
                  <a:pt x="1269063" y="225750"/>
                  <a:pt x="1282017" y="225933"/>
                </a:cubicBezTo>
                <a:cubicBezTo>
                  <a:pt x="1294971" y="225601"/>
                  <a:pt x="1305766" y="221437"/>
                  <a:pt x="1314403" y="213439"/>
                </a:cubicBezTo>
                <a:cubicBezTo>
                  <a:pt x="1323038" y="205442"/>
                  <a:pt x="1329516" y="195602"/>
                  <a:pt x="1333834" y="183920"/>
                </a:cubicBezTo>
                <a:cubicBezTo>
                  <a:pt x="1338151" y="172238"/>
                  <a:pt x="1340310" y="160705"/>
                  <a:pt x="1340310" y="149319"/>
                </a:cubicBezTo>
                <a:cubicBezTo>
                  <a:pt x="1340033" y="135454"/>
                  <a:pt x="1336207" y="125830"/>
                  <a:pt x="1328833" y="120446"/>
                </a:cubicBezTo>
                <a:cubicBezTo>
                  <a:pt x="1321459" y="115063"/>
                  <a:pt x="1312204" y="112490"/>
                  <a:pt x="1301067" y="112728"/>
                </a:cubicBezTo>
                <a:close/>
                <a:moveTo>
                  <a:pt x="567642" y="112728"/>
                </a:moveTo>
                <a:cubicBezTo>
                  <a:pt x="555413" y="112935"/>
                  <a:pt x="544989" y="116375"/>
                  <a:pt x="536372" y="123048"/>
                </a:cubicBezTo>
                <a:cubicBezTo>
                  <a:pt x="527755" y="129720"/>
                  <a:pt x="521170" y="138383"/>
                  <a:pt x="516617" y="149037"/>
                </a:cubicBezTo>
                <a:cubicBezTo>
                  <a:pt x="512063" y="159691"/>
                  <a:pt x="509768" y="171093"/>
                  <a:pt x="509730" y="183243"/>
                </a:cubicBezTo>
                <a:cubicBezTo>
                  <a:pt x="509730" y="196195"/>
                  <a:pt x="512969" y="206502"/>
                  <a:pt x="519446" y="214165"/>
                </a:cubicBezTo>
                <a:cubicBezTo>
                  <a:pt x="525923" y="221827"/>
                  <a:pt x="535638" y="225750"/>
                  <a:pt x="548592" y="225933"/>
                </a:cubicBezTo>
                <a:cubicBezTo>
                  <a:pt x="561546" y="225601"/>
                  <a:pt x="572341" y="221437"/>
                  <a:pt x="580977" y="213439"/>
                </a:cubicBezTo>
                <a:cubicBezTo>
                  <a:pt x="589613" y="205442"/>
                  <a:pt x="596090" y="195602"/>
                  <a:pt x="600408" y="183920"/>
                </a:cubicBezTo>
                <a:cubicBezTo>
                  <a:pt x="604726" y="172238"/>
                  <a:pt x="606885" y="160705"/>
                  <a:pt x="606885" y="149319"/>
                </a:cubicBezTo>
                <a:cubicBezTo>
                  <a:pt x="606608" y="135454"/>
                  <a:pt x="602782" y="125830"/>
                  <a:pt x="595408" y="120446"/>
                </a:cubicBezTo>
                <a:cubicBezTo>
                  <a:pt x="588034" y="115063"/>
                  <a:pt x="578779" y="112490"/>
                  <a:pt x="567642" y="112728"/>
                </a:cubicBezTo>
                <a:close/>
                <a:moveTo>
                  <a:pt x="2051664" y="76200"/>
                </a:moveTo>
                <a:lnTo>
                  <a:pt x="2100025" y="76200"/>
                </a:lnTo>
                <a:lnTo>
                  <a:pt x="2090505" y="125301"/>
                </a:lnTo>
                <a:lnTo>
                  <a:pt x="2042144" y="125301"/>
                </a:lnTo>
                <a:close/>
                <a:moveTo>
                  <a:pt x="1075944" y="76200"/>
                </a:moveTo>
                <a:lnTo>
                  <a:pt x="1154001" y="76200"/>
                </a:lnTo>
                <a:lnTo>
                  <a:pt x="1128475" y="207634"/>
                </a:lnTo>
                <a:cubicBezTo>
                  <a:pt x="1128077" y="209580"/>
                  <a:pt x="1127728" y="211597"/>
                  <a:pt x="1127427" y="213685"/>
                </a:cubicBezTo>
                <a:cubicBezTo>
                  <a:pt x="1127125" y="215773"/>
                  <a:pt x="1126966" y="217695"/>
                  <a:pt x="1126950" y="219450"/>
                </a:cubicBezTo>
                <a:cubicBezTo>
                  <a:pt x="1127014" y="225270"/>
                  <a:pt x="1128506" y="229352"/>
                  <a:pt x="1131427" y="231694"/>
                </a:cubicBezTo>
                <a:cubicBezTo>
                  <a:pt x="1134348" y="234037"/>
                  <a:pt x="1138317" y="235164"/>
                  <a:pt x="1143333" y="235077"/>
                </a:cubicBezTo>
                <a:cubicBezTo>
                  <a:pt x="1145683" y="235045"/>
                  <a:pt x="1147651" y="234918"/>
                  <a:pt x="1149239" y="234696"/>
                </a:cubicBezTo>
                <a:cubicBezTo>
                  <a:pt x="1150826" y="234473"/>
                  <a:pt x="1151652" y="234346"/>
                  <a:pt x="1151715" y="234315"/>
                </a:cubicBezTo>
                <a:lnTo>
                  <a:pt x="1144857" y="270464"/>
                </a:lnTo>
                <a:cubicBezTo>
                  <a:pt x="1144667" y="270511"/>
                  <a:pt x="1142857" y="270702"/>
                  <a:pt x="1139428" y="271034"/>
                </a:cubicBezTo>
                <a:cubicBezTo>
                  <a:pt x="1135999" y="271367"/>
                  <a:pt x="1132094" y="271558"/>
                  <a:pt x="1127712" y="271605"/>
                </a:cubicBezTo>
                <a:cubicBezTo>
                  <a:pt x="1119777" y="271798"/>
                  <a:pt x="1111962" y="271074"/>
                  <a:pt x="1104267" y="269435"/>
                </a:cubicBezTo>
                <a:cubicBezTo>
                  <a:pt x="1096572" y="267795"/>
                  <a:pt x="1090167" y="264083"/>
                  <a:pt x="1085052" y="258300"/>
                </a:cubicBezTo>
                <a:cubicBezTo>
                  <a:pt x="1079937" y="252516"/>
                  <a:pt x="1077282" y="243505"/>
                  <a:pt x="1077087" y="231265"/>
                </a:cubicBezTo>
                <a:cubicBezTo>
                  <a:pt x="1077087" y="228582"/>
                  <a:pt x="1077277" y="225564"/>
                  <a:pt x="1077658" y="222213"/>
                </a:cubicBezTo>
                <a:cubicBezTo>
                  <a:pt x="1078039" y="218862"/>
                  <a:pt x="1078609" y="215273"/>
                  <a:pt x="1079371" y="211446"/>
                </a:cubicBezTo>
                <a:lnTo>
                  <a:pt x="1098783" y="112347"/>
                </a:lnTo>
                <a:lnTo>
                  <a:pt x="1068705" y="112347"/>
                </a:lnTo>
                <a:close/>
                <a:moveTo>
                  <a:pt x="342519" y="76200"/>
                </a:moveTo>
                <a:lnTo>
                  <a:pt x="420576" y="76200"/>
                </a:lnTo>
                <a:lnTo>
                  <a:pt x="395049" y="207634"/>
                </a:lnTo>
                <a:cubicBezTo>
                  <a:pt x="394653" y="209580"/>
                  <a:pt x="394303" y="211597"/>
                  <a:pt x="394002" y="213685"/>
                </a:cubicBezTo>
                <a:cubicBezTo>
                  <a:pt x="393700" y="215773"/>
                  <a:pt x="393541" y="217695"/>
                  <a:pt x="393525" y="219450"/>
                </a:cubicBezTo>
                <a:cubicBezTo>
                  <a:pt x="393589" y="225270"/>
                  <a:pt x="395081" y="229352"/>
                  <a:pt x="398002" y="231694"/>
                </a:cubicBezTo>
                <a:cubicBezTo>
                  <a:pt x="400923" y="234037"/>
                  <a:pt x="404892" y="235164"/>
                  <a:pt x="409908" y="235077"/>
                </a:cubicBezTo>
                <a:cubicBezTo>
                  <a:pt x="412258" y="235045"/>
                  <a:pt x="414226" y="234918"/>
                  <a:pt x="415814" y="234696"/>
                </a:cubicBezTo>
                <a:cubicBezTo>
                  <a:pt x="417401" y="234473"/>
                  <a:pt x="418227" y="234346"/>
                  <a:pt x="418290" y="234315"/>
                </a:cubicBezTo>
                <a:lnTo>
                  <a:pt x="411432" y="270464"/>
                </a:lnTo>
                <a:cubicBezTo>
                  <a:pt x="411242" y="270511"/>
                  <a:pt x="409432" y="270702"/>
                  <a:pt x="406003" y="271034"/>
                </a:cubicBezTo>
                <a:cubicBezTo>
                  <a:pt x="402574" y="271367"/>
                  <a:pt x="398669" y="271558"/>
                  <a:pt x="394287" y="271605"/>
                </a:cubicBezTo>
                <a:cubicBezTo>
                  <a:pt x="386352" y="271798"/>
                  <a:pt x="378537" y="271074"/>
                  <a:pt x="370842" y="269435"/>
                </a:cubicBezTo>
                <a:cubicBezTo>
                  <a:pt x="363147" y="267795"/>
                  <a:pt x="356742" y="264083"/>
                  <a:pt x="351627" y="258300"/>
                </a:cubicBezTo>
                <a:cubicBezTo>
                  <a:pt x="346512" y="252516"/>
                  <a:pt x="343857" y="243505"/>
                  <a:pt x="343662" y="231265"/>
                </a:cubicBezTo>
                <a:cubicBezTo>
                  <a:pt x="343662" y="228582"/>
                  <a:pt x="343852" y="225564"/>
                  <a:pt x="344233" y="222213"/>
                </a:cubicBezTo>
                <a:cubicBezTo>
                  <a:pt x="344614" y="218862"/>
                  <a:pt x="345185" y="215273"/>
                  <a:pt x="345946" y="211446"/>
                </a:cubicBezTo>
                <a:lnTo>
                  <a:pt x="365358" y="112347"/>
                </a:lnTo>
                <a:lnTo>
                  <a:pt x="335280" y="112347"/>
                </a:lnTo>
                <a:close/>
                <a:moveTo>
                  <a:pt x="1924807" y="71628"/>
                </a:moveTo>
                <a:cubicBezTo>
                  <a:pt x="1936010" y="71597"/>
                  <a:pt x="1946812" y="73096"/>
                  <a:pt x="1957213" y="76124"/>
                </a:cubicBezTo>
                <a:cubicBezTo>
                  <a:pt x="1967613" y="79152"/>
                  <a:pt x="1975877" y="83893"/>
                  <a:pt x="1982005" y="90347"/>
                </a:cubicBezTo>
                <a:cubicBezTo>
                  <a:pt x="1988132" y="96801"/>
                  <a:pt x="1990388" y="105151"/>
                  <a:pt x="1988773" y="115398"/>
                </a:cubicBezTo>
                <a:lnTo>
                  <a:pt x="1984581" y="136742"/>
                </a:lnTo>
                <a:lnTo>
                  <a:pt x="1943086" y="136742"/>
                </a:lnTo>
                <a:lnTo>
                  <a:pt x="1944989" y="125308"/>
                </a:lnTo>
                <a:cubicBezTo>
                  <a:pt x="1945584" y="118820"/>
                  <a:pt x="1942871" y="114548"/>
                  <a:pt x="1936851" y="112492"/>
                </a:cubicBezTo>
                <a:cubicBezTo>
                  <a:pt x="1930830" y="110435"/>
                  <a:pt x="1924781" y="109498"/>
                  <a:pt x="1918705" y="109680"/>
                </a:cubicBezTo>
                <a:cubicBezTo>
                  <a:pt x="1908963" y="109680"/>
                  <a:pt x="1900985" y="111396"/>
                  <a:pt x="1894771" y="114826"/>
                </a:cubicBezTo>
                <a:cubicBezTo>
                  <a:pt x="1888557" y="118257"/>
                  <a:pt x="1885347" y="123402"/>
                  <a:pt x="1885141" y="130263"/>
                </a:cubicBezTo>
                <a:cubicBezTo>
                  <a:pt x="1885617" y="138242"/>
                  <a:pt x="1890379" y="144247"/>
                  <a:pt x="1899428" y="148277"/>
                </a:cubicBezTo>
                <a:cubicBezTo>
                  <a:pt x="1908477" y="152308"/>
                  <a:pt x="1918954" y="156229"/>
                  <a:pt x="1930860" y="160039"/>
                </a:cubicBezTo>
                <a:cubicBezTo>
                  <a:pt x="1942767" y="163850"/>
                  <a:pt x="1953244" y="169414"/>
                  <a:pt x="1962293" y="176732"/>
                </a:cubicBezTo>
                <a:cubicBezTo>
                  <a:pt x="1971342" y="184050"/>
                  <a:pt x="1976104" y="194986"/>
                  <a:pt x="1976581" y="209540"/>
                </a:cubicBezTo>
                <a:cubicBezTo>
                  <a:pt x="1976114" y="229602"/>
                  <a:pt x="1967626" y="245470"/>
                  <a:pt x="1951115" y="257144"/>
                </a:cubicBezTo>
                <a:cubicBezTo>
                  <a:pt x="1934605" y="268818"/>
                  <a:pt x="1912867" y="274781"/>
                  <a:pt x="1885903" y="275034"/>
                </a:cubicBezTo>
                <a:cubicBezTo>
                  <a:pt x="1874437" y="275105"/>
                  <a:pt x="1862644" y="273526"/>
                  <a:pt x="1850525" y="270298"/>
                </a:cubicBezTo>
                <a:cubicBezTo>
                  <a:pt x="1838406" y="267070"/>
                  <a:pt x="1828528" y="261769"/>
                  <a:pt x="1820893" y="254396"/>
                </a:cubicBezTo>
                <a:cubicBezTo>
                  <a:pt x="1813257" y="247022"/>
                  <a:pt x="1810432" y="237152"/>
                  <a:pt x="1812417" y="224785"/>
                </a:cubicBezTo>
                <a:lnTo>
                  <a:pt x="1816227" y="205728"/>
                </a:lnTo>
                <a:lnTo>
                  <a:pt x="1857356" y="205728"/>
                </a:lnTo>
                <a:lnTo>
                  <a:pt x="1855452" y="215638"/>
                </a:lnTo>
                <a:cubicBezTo>
                  <a:pt x="1854449" y="221786"/>
                  <a:pt x="1856033" y="226430"/>
                  <a:pt x="1860204" y="229571"/>
                </a:cubicBezTo>
                <a:cubicBezTo>
                  <a:pt x="1864375" y="232712"/>
                  <a:pt x="1869540" y="234815"/>
                  <a:pt x="1875700" y="235881"/>
                </a:cubicBezTo>
                <a:cubicBezTo>
                  <a:pt x="1881860" y="236946"/>
                  <a:pt x="1887423" y="237440"/>
                  <a:pt x="1892387" y="237363"/>
                </a:cubicBezTo>
                <a:cubicBezTo>
                  <a:pt x="1903758" y="237260"/>
                  <a:pt x="1912674" y="235179"/>
                  <a:pt x="1919134" y="231122"/>
                </a:cubicBezTo>
                <a:cubicBezTo>
                  <a:pt x="1925594" y="227064"/>
                  <a:pt x="1928884" y="221649"/>
                  <a:pt x="1929003" y="214876"/>
                </a:cubicBezTo>
                <a:cubicBezTo>
                  <a:pt x="1928529" y="207167"/>
                  <a:pt x="1923786" y="201240"/>
                  <a:pt x="1914775" y="197093"/>
                </a:cubicBezTo>
                <a:cubicBezTo>
                  <a:pt x="1905764" y="192946"/>
                  <a:pt x="1895330" y="188805"/>
                  <a:pt x="1883474" y="184670"/>
                </a:cubicBezTo>
                <a:cubicBezTo>
                  <a:pt x="1871617" y="180535"/>
                  <a:pt x="1861183" y="174632"/>
                  <a:pt x="1852172" y="166959"/>
                </a:cubicBezTo>
                <a:cubicBezTo>
                  <a:pt x="1843161" y="159287"/>
                  <a:pt x="1838418" y="148071"/>
                  <a:pt x="1837944" y="133312"/>
                </a:cubicBezTo>
                <a:cubicBezTo>
                  <a:pt x="1838211" y="119241"/>
                  <a:pt x="1842498" y="107647"/>
                  <a:pt x="1850803" y="98530"/>
                </a:cubicBezTo>
                <a:cubicBezTo>
                  <a:pt x="1859109" y="89413"/>
                  <a:pt x="1869830" y="82645"/>
                  <a:pt x="1882966" y="78225"/>
                </a:cubicBezTo>
                <a:cubicBezTo>
                  <a:pt x="1896102" y="73806"/>
                  <a:pt x="1910049" y="71606"/>
                  <a:pt x="1924807" y="71628"/>
                </a:cubicBezTo>
                <a:close/>
                <a:moveTo>
                  <a:pt x="1296876" y="71628"/>
                </a:moveTo>
                <a:cubicBezTo>
                  <a:pt x="1315958" y="72246"/>
                  <a:pt x="1330087" y="75957"/>
                  <a:pt x="1339263" y="82759"/>
                </a:cubicBezTo>
                <a:cubicBezTo>
                  <a:pt x="1348438" y="89562"/>
                  <a:pt x="1353614" y="95746"/>
                  <a:pt x="1354788" y="101311"/>
                </a:cubicBezTo>
                <a:lnTo>
                  <a:pt x="1355550" y="101311"/>
                </a:lnTo>
                <a:cubicBezTo>
                  <a:pt x="1355511" y="101311"/>
                  <a:pt x="1355495" y="100741"/>
                  <a:pt x="1355503" y="99599"/>
                </a:cubicBezTo>
                <a:cubicBezTo>
                  <a:pt x="1355511" y="98458"/>
                  <a:pt x="1355781" y="96746"/>
                  <a:pt x="1356312" y="94464"/>
                </a:cubicBezTo>
                <a:cubicBezTo>
                  <a:pt x="1357051" y="89541"/>
                  <a:pt x="1359480" y="85308"/>
                  <a:pt x="1363599" y="81765"/>
                </a:cubicBezTo>
                <a:cubicBezTo>
                  <a:pt x="1367719" y="78221"/>
                  <a:pt x="1373672" y="76366"/>
                  <a:pt x="1381458" y="76200"/>
                </a:cubicBezTo>
                <a:lnTo>
                  <a:pt x="1430226" y="76200"/>
                </a:lnTo>
                <a:lnTo>
                  <a:pt x="1422987" y="112347"/>
                </a:lnTo>
                <a:lnTo>
                  <a:pt x="1404699" y="112347"/>
                </a:lnTo>
                <a:cubicBezTo>
                  <a:pt x="1402001" y="112355"/>
                  <a:pt x="1399778" y="113006"/>
                  <a:pt x="1398032" y="114301"/>
                </a:cubicBezTo>
                <a:cubicBezTo>
                  <a:pt x="1396286" y="115596"/>
                  <a:pt x="1395206" y="117486"/>
                  <a:pt x="1394793" y="119971"/>
                </a:cubicBezTo>
                <a:lnTo>
                  <a:pt x="1367361" y="260563"/>
                </a:lnTo>
                <a:cubicBezTo>
                  <a:pt x="1362662" y="282670"/>
                  <a:pt x="1354577" y="300321"/>
                  <a:pt x="1343105" y="313516"/>
                </a:cubicBezTo>
                <a:cubicBezTo>
                  <a:pt x="1331632" y="326710"/>
                  <a:pt x="1318297" y="336200"/>
                  <a:pt x="1303100" y="341984"/>
                </a:cubicBezTo>
                <a:cubicBezTo>
                  <a:pt x="1287902" y="347768"/>
                  <a:pt x="1272366" y="350597"/>
                  <a:pt x="1256490" y="350472"/>
                </a:cubicBezTo>
                <a:cubicBezTo>
                  <a:pt x="1235137" y="349925"/>
                  <a:pt x="1218257" y="347309"/>
                  <a:pt x="1205852" y="342624"/>
                </a:cubicBezTo>
                <a:cubicBezTo>
                  <a:pt x="1193446" y="337938"/>
                  <a:pt x="1185704" y="334466"/>
                  <a:pt x="1182624" y="332206"/>
                </a:cubicBezTo>
                <a:lnTo>
                  <a:pt x="1202047" y="298309"/>
                </a:lnTo>
                <a:cubicBezTo>
                  <a:pt x="1202221" y="298834"/>
                  <a:pt x="1206916" y="300931"/>
                  <a:pt x="1216132" y="304603"/>
                </a:cubicBezTo>
                <a:cubicBezTo>
                  <a:pt x="1225347" y="308274"/>
                  <a:pt x="1238038" y="310371"/>
                  <a:pt x="1254204" y="310896"/>
                </a:cubicBezTo>
                <a:cubicBezTo>
                  <a:pt x="1270421" y="311182"/>
                  <a:pt x="1284280" y="307368"/>
                  <a:pt x="1295781" y="299456"/>
                </a:cubicBezTo>
                <a:cubicBezTo>
                  <a:pt x="1307282" y="291544"/>
                  <a:pt x="1315141" y="277818"/>
                  <a:pt x="1319355" y="258280"/>
                </a:cubicBezTo>
                <a:cubicBezTo>
                  <a:pt x="1320729" y="251993"/>
                  <a:pt x="1321888" y="247252"/>
                  <a:pt x="1322832" y="244057"/>
                </a:cubicBezTo>
                <a:cubicBezTo>
                  <a:pt x="1323777" y="240862"/>
                  <a:pt x="1324269" y="239260"/>
                  <a:pt x="1324308" y="239252"/>
                </a:cubicBezTo>
                <a:lnTo>
                  <a:pt x="1323928" y="239252"/>
                </a:lnTo>
                <a:cubicBezTo>
                  <a:pt x="1316958" y="248053"/>
                  <a:pt x="1308989" y="254808"/>
                  <a:pt x="1300020" y="259517"/>
                </a:cubicBezTo>
                <a:cubicBezTo>
                  <a:pt x="1291050" y="264226"/>
                  <a:pt x="1280605" y="266605"/>
                  <a:pt x="1268682" y="266652"/>
                </a:cubicBezTo>
                <a:cubicBezTo>
                  <a:pt x="1244247" y="266194"/>
                  <a:pt x="1225715" y="258643"/>
                  <a:pt x="1213089" y="244002"/>
                </a:cubicBezTo>
                <a:cubicBezTo>
                  <a:pt x="1200462" y="229360"/>
                  <a:pt x="1194117" y="210377"/>
                  <a:pt x="1194054" y="187054"/>
                </a:cubicBezTo>
                <a:cubicBezTo>
                  <a:pt x="1194103" y="168590"/>
                  <a:pt x="1198107" y="150596"/>
                  <a:pt x="1206067" y="133073"/>
                </a:cubicBezTo>
                <a:cubicBezTo>
                  <a:pt x="1214027" y="115550"/>
                  <a:pt x="1225647" y="101034"/>
                  <a:pt x="1240929" y="89525"/>
                </a:cubicBezTo>
                <a:cubicBezTo>
                  <a:pt x="1256211" y="78016"/>
                  <a:pt x="1274860" y="72051"/>
                  <a:pt x="1296876" y="71628"/>
                </a:cubicBezTo>
                <a:close/>
                <a:moveTo>
                  <a:pt x="563452" y="71628"/>
                </a:moveTo>
                <a:cubicBezTo>
                  <a:pt x="582533" y="72246"/>
                  <a:pt x="596662" y="75957"/>
                  <a:pt x="605838" y="82759"/>
                </a:cubicBezTo>
                <a:cubicBezTo>
                  <a:pt x="615014" y="89562"/>
                  <a:pt x="620189" y="95746"/>
                  <a:pt x="621363" y="101311"/>
                </a:cubicBezTo>
                <a:lnTo>
                  <a:pt x="622125" y="101311"/>
                </a:lnTo>
                <a:cubicBezTo>
                  <a:pt x="622086" y="101311"/>
                  <a:pt x="622070" y="100741"/>
                  <a:pt x="622078" y="99599"/>
                </a:cubicBezTo>
                <a:cubicBezTo>
                  <a:pt x="622086" y="98458"/>
                  <a:pt x="622355" y="96746"/>
                  <a:pt x="622888" y="94464"/>
                </a:cubicBezTo>
                <a:cubicBezTo>
                  <a:pt x="623626" y="89541"/>
                  <a:pt x="626054" y="85308"/>
                  <a:pt x="630174" y="81765"/>
                </a:cubicBezTo>
                <a:cubicBezTo>
                  <a:pt x="634294" y="78221"/>
                  <a:pt x="640247" y="76366"/>
                  <a:pt x="648033" y="76200"/>
                </a:cubicBezTo>
                <a:lnTo>
                  <a:pt x="696801" y="76200"/>
                </a:lnTo>
                <a:lnTo>
                  <a:pt x="689562" y="112347"/>
                </a:lnTo>
                <a:lnTo>
                  <a:pt x="671274" y="112347"/>
                </a:lnTo>
                <a:cubicBezTo>
                  <a:pt x="668576" y="112355"/>
                  <a:pt x="666353" y="113006"/>
                  <a:pt x="664607" y="114301"/>
                </a:cubicBezTo>
                <a:cubicBezTo>
                  <a:pt x="662861" y="115596"/>
                  <a:pt x="661781" y="117486"/>
                  <a:pt x="661368" y="119971"/>
                </a:cubicBezTo>
                <a:lnTo>
                  <a:pt x="633936" y="260563"/>
                </a:lnTo>
                <a:cubicBezTo>
                  <a:pt x="629237" y="282670"/>
                  <a:pt x="621152" y="300321"/>
                  <a:pt x="609679" y="313516"/>
                </a:cubicBezTo>
                <a:cubicBezTo>
                  <a:pt x="598207" y="326710"/>
                  <a:pt x="584872" y="336200"/>
                  <a:pt x="569675" y="341984"/>
                </a:cubicBezTo>
                <a:cubicBezTo>
                  <a:pt x="554477" y="347768"/>
                  <a:pt x="538941" y="350597"/>
                  <a:pt x="523065" y="350472"/>
                </a:cubicBezTo>
                <a:cubicBezTo>
                  <a:pt x="501712" y="349925"/>
                  <a:pt x="484832" y="347309"/>
                  <a:pt x="472427" y="342624"/>
                </a:cubicBezTo>
                <a:cubicBezTo>
                  <a:pt x="460021" y="337938"/>
                  <a:pt x="452279" y="334466"/>
                  <a:pt x="449199" y="332206"/>
                </a:cubicBezTo>
                <a:lnTo>
                  <a:pt x="468622" y="298309"/>
                </a:lnTo>
                <a:cubicBezTo>
                  <a:pt x="468796" y="298834"/>
                  <a:pt x="473491" y="300931"/>
                  <a:pt x="482707" y="304603"/>
                </a:cubicBezTo>
                <a:cubicBezTo>
                  <a:pt x="491922" y="308274"/>
                  <a:pt x="504613" y="310371"/>
                  <a:pt x="520779" y="310896"/>
                </a:cubicBezTo>
                <a:cubicBezTo>
                  <a:pt x="536996" y="311182"/>
                  <a:pt x="550855" y="307368"/>
                  <a:pt x="562356" y="299456"/>
                </a:cubicBezTo>
                <a:cubicBezTo>
                  <a:pt x="573857" y="291544"/>
                  <a:pt x="581716" y="277818"/>
                  <a:pt x="585930" y="258280"/>
                </a:cubicBezTo>
                <a:cubicBezTo>
                  <a:pt x="587304" y="251993"/>
                  <a:pt x="588462" y="247252"/>
                  <a:pt x="589407" y="244057"/>
                </a:cubicBezTo>
                <a:cubicBezTo>
                  <a:pt x="590352" y="240862"/>
                  <a:pt x="590844" y="239260"/>
                  <a:pt x="590883" y="239252"/>
                </a:cubicBezTo>
                <a:lnTo>
                  <a:pt x="590503" y="239252"/>
                </a:lnTo>
                <a:cubicBezTo>
                  <a:pt x="583533" y="248053"/>
                  <a:pt x="575564" y="254808"/>
                  <a:pt x="566595" y="259517"/>
                </a:cubicBezTo>
                <a:cubicBezTo>
                  <a:pt x="557625" y="264226"/>
                  <a:pt x="547179" y="266605"/>
                  <a:pt x="535257" y="266652"/>
                </a:cubicBezTo>
                <a:cubicBezTo>
                  <a:pt x="510822" y="266194"/>
                  <a:pt x="492290" y="258643"/>
                  <a:pt x="479664" y="244002"/>
                </a:cubicBezTo>
                <a:cubicBezTo>
                  <a:pt x="467037" y="229360"/>
                  <a:pt x="460692" y="210377"/>
                  <a:pt x="460629" y="187054"/>
                </a:cubicBezTo>
                <a:cubicBezTo>
                  <a:pt x="460678" y="168590"/>
                  <a:pt x="464682" y="150596"/>
                  <a:pt x="472642" y="133073"/>
                </a:cubicBezTo>
                <a:cubicBezTo>
                  <a:pt x="480601" y="115550"/>
                  <a:pt x="492222" y="101034"/>
                  <a:pt x="507504" y="89525"/>
                </a:cubicBezTo>
                <a:cubicBezTo>
                  <a:pt x="522786" y="78016"/>
                  <a:pt x="541435" y="72051"/>
                  <a:pt x="563452" y="71628"/>
                </a:cubicBezTo>
                <a:close/>
                <a:moveTo>
                  <a:pt x="1733515" y="23241"/>
                </a:moveTo>
                <a:lnTo>
                  <a:pt x="1779985" y="23241"/>
                </a:lnTo>
                <a:lnTo>
                  <a:pt x="1769698" y="76200"/>
                </a:lnTo>
                <a:lnTo>
                  <a:pt x="1814274" y="76200"/>
                </a:lnTo>
                <a:lnTo>
                  <a:pt x="1807417" y="112347"/>
                </a:lnTo>
                <a:lnTo>
                  <a:pt x="1762840" y="112347"/>
                </a:lnTo>
                <a:lnTo>
                  <a:pt x="1747218" y="193913"/>
                </a:lnTo>
                <a:cubicBezTo>
                  <a:pt x="1746838" y="196264"/>
                  <a:pt x="1746552" y="198614"/>
                  <a:pt x="1746361" y="200965"/>
                </a:cubicBezTo>
                <a:cubicBezTo>
                  <a:pt x="1746171" y="203315"/>
                  <a:pt x="1746075" y="205284"/>
                  <a:pt x="1746075" y="206872"/>
                </a:cubicBezTo>
                <a:cubicBezTo>
                  <a:pt x="1746465" y="217807"/>
                  <a:pt x="1749782" y="225001"/>
                  <a:pt x="1756029" y="228455"/>
                </a:cubicBezTo>
                <a:cubicBezTo>
                  <a:pt x="1762276" y="231909"/>
                  <a:pt x="1769118" y="233482"/>
                  <a:pt x="1776555" y="233172"/>
                </a:cubicBezTo>
                <a:cubicBezTo>
                  <a:pt x="1779667" y="233140"/>
                  <a:pt x="1782207" y="233013"/>
                  <a:pt x="1784176" y="232791"/>
                </a:cubicBezTo>
                <a:cubicBezTo>
                  <a:pt x="1786144" y="232568"/>
                  <a:pt x="1787160" y="232441"/>
                  <a:pt x="1787223" y="232410"/>
                </a:cubicBezTo>
                <a:lnTo>
                  <a:pt x="1779603" y="271226"/>
                </a:lnTo>
                <a:cubicBezTo>
                  <a:pt x="1779421" y="271273"/>
                  <a:pt x="1777881" y="271463"/>
                  <a:pt x="1774984" y="271796"/>
                </a:cubicBezTo>
                <a:cubicBezTo>
                  <a:pt x="1772087" y="272129"/>
                  <a:pt x="1768928" y="272320"/>
                  <a:pt x="1765506" y="272367"/>
                </a:cubicBezTo>
                <a:cubicBezTo>
                  <a:pt x="1753626" y="272478"/>
                  <a:pt x="1742479" y="270734"/>
                  <a:pt x="1732068" y="267137"/>
                </a:cubicBezTo>
                <a:cubicBezTo>
                  <a:pt x="1721657" y="263540"/>
                  <a:pt x="1713192" y="257425"/>
                  <a:pt x="1706674" y="248793"/>
                </a:cubicBezTo>
                <a:cubicBezTo>
                  <a:pt x="1700155" y="240160"/>
                  <a:pt x="1696795" y="228347"/>
                  <a:pt x="1696593" y="213352"/>
                </a:cubicBezTo>
                <a:cubicBezTo>
                  <a:pt x="1696601" y="210676"/>
                  <a:pt x="1696776" y="207833"/>
                  <a:pt x="1697116" y="204824"/>
                </a:cubicBezTo>
                <a:cubicBezTo>
                  <a:pt x="1697457" y="201814"/>
                  <a:pt x="1697917" y="198686"/>
                  <a:pt x="1698496" y="195438"/>
                </a:cubicBezTo>
                <a:lnTo>
                  <a:pt x="1714864" y="112347"/>
                </a:lnTo>
                <a:lnTo>
                  <a:pt x="1684782" y="112347"/>
                </a:lnTo>
                <a:lnTo>
                  <a:pt x="1692021" y="76200"/>
                </a:lnTo>
                <a:lnTo>
                  <a:pt x="1723237" y="76200"/>
                </a:lnTo>
                <a:close/>
                <a:moveTo>
                  <a:pt x="1453134" y="0"/>
                </a:moveTo>
                <a:lnTo>
                  <a:pt x="1530858" y="0"/>
                </a:lnTo>
                <a:lnTo>
                  <a:pt x="1512570" y="95224"/>
                </a:lnTo>
                <a:cubicBezTo>
                  <a:pt x="1511530" y="99918"/>
                  <a:pt x="1510467" y="103851"/>
                  <a:pt x="1509379" y="107023"/>
                </a:cubicBezTo>
                <a:cubicBezTo>
                  <a:pt x="1508292" y="110194"/>
                  <a:pt x="1507704" y="111843"/>
                  <a:pt x="1507617" y="111970"/>
                </a:cubicBezTo>
                <a:lnTo>
                  <a:pt x="1508379" y="111970"/>
                </a:lnTo>
                <a:cubicBezTo>
                  <a:pt x="1509562" y="109316"/>
                  <a:pt x="1513250" y="104814"/>
                  <a:pt x="1519442" y="98466"/>
                </a:cubicBezTo>
                <a:cubicBezTo>
                  <a:pt x="1525635" y="92119"/>
                  <a:pt x="1534092" y="86151"/>
                  <a:pt x="1544814" y="80565"/>
                </a:cubicBezTo>
                <a:cubicBezTo>
                  <a:pt x="1555536" y="74978"/>
                  <a:pt x="1568283" y="71999"/>
                  <a:pt x="1583055" y="71628"/>
                </a:cubicBezTo>
                <a:cubicBezTo>
                  <a:pt x="1600028" y="71651"/>
                  <a:pt x="1613478" y="76076"/>
                  <a:pt x="1623407" y="84902"/>
                </a:cubicBezTo>
                <a:cubicBezTo>
                  <a:pt x="1633336" y="93728"/>
                  <a:pt x="1638412" y="106813"/>
                  <a:pt x="1638634" y="124158"/>
                </a:cubicBezTo>
                <a:cubicBezTo>
                  <a:pt x="1638441" y="132495"/>
                  <a:pt x="1637092" y="143126"/>
                  <a:pt x="1634587" y="156051"/>
                </a:cubicBezTo>
                <a:cubicBezTo>
                  <a:pt x="1632082" y="168976"/>
                  <a:pt x="1629576" y="181416"/>
                  <a:pt x="1627069" y="193371"/>
                </a:cubicBezTo>
                <a:cubicBezTo>
                  <a:pt x="1624562" y="205327"/>
                  <a:pt x="1623210" y="214020"/>
                  <a:pt x="1623012" y="219450"/>
                </a:cubicBezTo>
                <a:cubicBezTo>
                  <a:pt x="1623052" y="225437"/>
                  <a:pt x="1624497" y="229566"/>
                  <a:pt x="1627346" y="231837"/>
                </a:cubicBezTo>
                <a:cubicBezTo>
                  <a:pt x="1630196" y="234108"/>
                  <a:pt x="1634212" y="235188"/>
                  <a:pt x="1639395" y="235077"/>
                </a:cubicBezTo>
                <a:cubicBezTo>
                  <a:pt x="1641562" y="235045"/>
                  <a:pt x="1643420" y="234918"/>
                  <a:pt x="1644967" y="234696"/>
                </a:cubicBezTo>
                <a:cubicBezTo>
                  <a:pt x="1646515" y="234473"/>
                  <a:pt x="1647325" y="234346"/>
                  <a:pt x="1647397" y="234315"/>
                </a:cubicBezTo>
                <a:lnTo>
                  <a:pt x="1640539" y="270464"/>
                </a:lnTo>
                <a:cubicBezTo>
                  <a:pt x="1640483" y="270511"/>
                  <a:pt x="1638784" y="270702"/>
                  <a:pt x="1635443" y="271034"/>
                </a:cubicBezTo>
                <a:cubicBezTo>
                  <a:pt x="1632101" y="271367"/>
                  <a:pt x="1627450" y="271558"/>
                  <a:pt x="1621490" y="271605"/>
                </a:cubicBezTo>
                <a:cubicBezTo>
                  <a:pt x="1614422" y="271788"/>
                  <a:pt x="1607199" y="271041"/>
                  <a:pt x="1599822" y="269364"/>
                </a:cubicBezTo>
                <a:cubicBezTo>
                  <a:pt x="1592444" y="267687"/>
                  <a:pt x="1586208" y="263980"/>
                  <a:pt x="1581114" y="258244"/>
                </a:cubicBezTo>
                <a:cubicBezTo>
                  <a:pt x="1576020" y="252507"/>
                  <a:pt x="1573365" y="243641"/>
                  <a:pt x="1573149" y="231647"/>
                </a:cubicBezTo>
                <a:cubicBezTo>
                  <a:pt x="1573337" y="224461"/>
                  <a:pt x="1574653" y="214735"/>
                  <a:pt x="1577097" y="202467"/>
                </a:cubicBezTo>
                <a:cubicBezTo>
                  <a:pt x="1579541" y="190199"/>
                  <a:pt x="1581986" y="178100"/>
                  <a:pt x="1584431" y="166170"/>
                </a:cubicBezTo>
                <a:cubicBezTo>
                  <a:pt x="1586877" y="154240"/>
                  <a:pt x="1588196" y="145189"/>
                  <a:pt x="1588389" y="139017"/>
                </a:cubicBezTo>
                <a:cubicBezTo>
                  <a:pt x="1588405" y="131715"/>
                  <a:pt x="1586373" y="126031"/>
                  <a:pt x="1582293" y="121967"/>
                </a:cubicBezTo>
                <a:cubicBezTo>
                  <a:pt x="1578213" y="117903"/>
                  <a:pt x="1571990" y="115840"/>
                  <a:pt x="1563624" y="115776"/>
                </a:cubicBezTo>
                <a:cubicBezTo>
                  <a:pt x="1546050" y="116356"/>
                  <a:pt x="1531191" y="123293"/>
                  <a:pt x="1519047" y="136588"/>
                </a:cubicBezTo>
                <a:cubicBezTo>
                  <a:pt x="1506903" y="149884"/>
                  <a:pt x="1498902" y="166060"/>
                  <a:pt x="1495044" y="185118"/>
                </a:cubicBezTo>
                <a:lnTo>
                  <a:pt x="1478280" y="270462"/>
                </a:lnTo>
                <a:lnTo>
                  <a:pt x="1429893" y="270462"/>
                </a:lnTo>
                <a:lnTo>
                  <a:pt x="1475232" y="36147"/>
                </a:lnTo>
                <a:lnTo>
                  <a:pt x="1446276" y="36147"/>
                </a:lnTo>
                <a:close/>
                <a:moveTo>
                  <a:pt x="1120497" y="0"/>
                </a:moveTo>
                <a:lnTo>
                  <a:pt x="1169241" y="0"/>
                </a:lnTo>
                <a:lnTo>
                  <a:pt x="1160863" y="43005"/>
                </a:lnTo>
                <a:lnTo>
                  <a:pt x="1112118" y="43005"/>
                </a:lnTo>
                <a:close/>
                <a:moveTo>
                  <a:pt x="965061" y="0"/>
                </a:moveTo>
                <a:lnTo>
                  <a:pt x="1043131" y="0"/>
                </a:lnTo>
                <a:lnTo>
                  <a:pt x="1003887" y="204209"/>
                </a:lnTo>
                <a:cubicBezTo>
                  <a:pt x="1003308" y="206749"/>
                  <a:pt x="1002848" y="209290"/>
                  <a:pt x="1002506" y="211831"/>
                </a:cubicBezTo>
                <a:cubicBezTo>
                  <a:pt x="1002165" y="214371"/>
                  <a:pt x="1001990" y="216531"/>
                  <a:pt x="1001982" y="218309"/>
                </a:cubicBezTo>
                <a:cubicBezTo>
                  <a:pt x="1002046" y="224081"/>
                  <a:pt x="1003538" y="227972"/>
                  <a:pt x="1006459" y="229980"/>
                </a:cubicBezTo>
                <a:cubicBezTo>
                  <a:pt x="1009380" y="231989"/>
                  <a:pt x="1013349" y="232926"/>
                  <a:pt x="1018365" y="232791"/>
                </a:cubicBezTo>
                <a:cubicBezTo>
                  <a:pt x="1021064" y="232775"/>
                  <a:pt x="1023191" y="232711"/>
                  <a:pt x="1024747" y="232600"/>
                </a:cubicBezTo>
                <a:cubicBezTo>
                  <a:pt x="1026303" y="232489"/>
                  <a:pt x="1027097" y="232426"/>
                  <a:pt x="1027128" y="232410"/>
                </a:cubicBezTo>
                <a:lnTo>
                  <a:pt x="1019508" y="270845"/>
                </a:lnTo>
                <a:cubicBezTo>
                  <a:pt x="1019358" y="270892"/>
                  <a:pt x="1017659" y="271082"/>
                  <a:pt x="1014413" y="271415"/>
                </a:cubicBezTo>
                <a:cubicBezTo>
                  <a:pt x="1011166" y="271748"/>
                  <a:pt x="1007277" y="271939"/>
                  <a:pt x="1002744" y="271986"/>
                </a:cubicBezTo>
                <a:cubicBezTo>
                  <a:pt x="994810" y="272153"/>
                  <a:pt x="986994" y="271227"/>
                  <a:pt x="979299" y="269210"/>
                </a:cubicBezTo>
                <a:cubicBezTo>
                  <a:pt x="971604" y="267192"/>
                  <a:pt x="965199" y="263080"/>
                  <a:pt x="960084" y="256876"/>
                </a:cubicBezTo>
                <a:cubicBezTo>
                  <a:pt x="954969" y="250671"/>
                  <a:pt x="952314" y="241373"/>
                  <a:pt x="952119" y="228980"/>
                </a:cubicBezTo>
                <a:cubicBezTo>
                  <a:pt x="952119" y="226114"/>
                  <a:pt x="952309" y="222986"/>
                  <a:pt x="952690" y="219596"/>
                </a:cubicBezTo>
                <a:cubicBezTo>
                  <a:pt x="953071" y="216205"/>
                  <a:pt x="953641" y="212601"/>
                  <a:pt x="954403" y="208782"/>
                </a:cubicBezTo>
                <a:lnTo>
                  <a:pt x="987899" y="36147"/>
                </a:lnTo>
                <a:lnTo>
                  <a:pt x="957828" y="36147"/>
                </a:lnTo>
                <a:close/>
                <a:moveTo>
                  <a:pt x="719709" y="0"/>
                </a:moveTo>
                <a:lnTo>
                  <a:pt x="797433" y="0"/>
                </a:lnTo>
                <a:lnTo>
                  <a:pt x="779145" y="95224"/>
                </a:lnTo>
                <a:cubicBezTo>
                  <a:pt x="778105" y="99918"/>
                  <a:pt x="777042" y="103851"/>
                  <a:pt x="775954" y="107023"/>
                </a:cubicBezTo>
                <a:cubicBezTo>
                  <a:pt x="774867" y="110194"/>
                  <a:pt x="774279" y="111843"/>
                  <a:pt x="774192" y="111970"/>
                </a:cubicBezTo>
                <a:lnTo>
                  <a:pt x="774954" y="111970"/>
                </a:lnTo>
                <a:cubicBezTo>
                  <a:pt x="776137" y="109316"/>
                  <a:pt x="779825" y="104814"/>
                  <a:pt x="786017" y="98466"/>
                </a:cubicBezTo>
                <a:cubicBezTo>
                  <a:pt x="792210" y="92119"/>
                  <a:pt x="800667" y="86151"/>
                  <a:pt x="811389" y="80565"/>
                </a:cubicBezTo>
                <a:cubicBezTo>
                  <a:pt x="822111" y="74978"/>
                  <a:pt x="834858" y="71999"/>
                  <a:pt x="849630" y="71628"/>
                </a:cubicBezTo>
                <a:cubicBezTo>
                  <a:pt x="866602" y="71651"/>
                  <a:pt x="880053" y="76076"/>
                  <a:pt x="889982" y="84902"/>
                </a:cubicBezTo>
                <a:cubicBezTo>
                  <a:pt x="899911" y="93728"/>
                  <a:pt x="904986" y="106813"/>
                  <a:pt x="905208" y="124158"/>
                </a:cubicBezTo>
                <a:cubicBezTo>
                  <a:pt x="905016" y="132495"/>
                  <a:pt x="903667" y="143126"/>
                  <a:pt x="901162" y="156051"/>
                </a:cubicBezTo>
                <a:cubicBezTo>
                  <a:pt x="898657" y="168976"/>
                  <a:pt x="896151" y="181416"/>
                  <a:pt x="893644" y="193371"/>
                </a:cubicBezTo>
                <a:cubicBezTo>
                  <a:pt x="891137" y="205327"/>
                  <a:pt x="889785" y="214020"/>
                  <a:pt x="889587" y="219450"/>
                </a:cubicBezTo>
                <a:cubicBezTo>
                  <a:pt x="889627" y="225437"/>
                  <a:pt x="891072" y="229566"/>
                  <a:pt x="893921" y="231837"/>
                </a:cubicBezTo>
                <a:cubicBezTo>
                  <a:pt x="896771" y="234108"/>
                  <a:pt x="900787" y="235188"/>
                  <a:pt x="905971" y="235077"/>
                </a:cubicBezTo>
                <a:cubicBezTo>
                  <a:pt x="908137" y="235045"/>
                  <a:pt x="909995" y="234918"/>
                  <a:pt x="911543" y="234696"/>
                </a:cubicBezTo>
                <a:cubicBezTo>
                  <a:pt x="913090" y="234473"/>
                  <a:pt x="913900" y="234346"/>
                  <a:pt x="913971" y="234315"/>
                </a:cubicBezTo>
                <a:lnTo>
                  <a:pt x="907113" y="270464"/>
                </a:lnTo>
                <a:cubicBezTo>
                  <a:pt x="907058" y="270511"/>
                  <a:pt x="905359" y="270702"/>
                  <a:pt x="902018" y="271034"/>
                </a:cubicBezTo>
                <a:cubicBezTo>
                  <a:pt x="898676" y="271367"/>
                  <a:pt x="894025" y="271558"/>
                  <a:pt x="888064" y="271605"/>
                </a:cubicBezTo>
                <a:cubicBezTo>
                  <a:pt x="880997" y="271788"/>
                  <a:pt x="873774" y="271041"/>
                  <a:pt x="866397" y="269364"/>
                </a:cubicBezTo>
                <a:cubicBezTo>
                  <a:pt x="859019" y="267687"/>
                  <a:pt x="852783" y="263980"/>
                  <a:pt x="847689" y="258244"/>
                </a:cubicBezTo>
                <a:cubicBezTo>
                  <a:pt x="842595" y="252507"/>
                  <a:pt x="839940" y="243641"/>
                  <a:pt x="839724" y="231647"/>
                </a:cubicBezTo>
                <a:cubicBezTo>
                  <a:pt x="839912" y="224461"/>
                  <a:pt x="841228" y="214735"/>
                  <a:pt x="843672" y="202467"/>
                </a:cubicBezTo>
                <a:cubicBezTo>
                  <a:pt x="846116" y="190199"/>
                  <a:pt x="848561" y="178100"/>
                  <a:pt x="851006" y="166170"/>
                </a:cubicBezTo>
                <a:cubicBezTo>
                  <a:pt x="853452" y="154240"/>
                  <a:pt x="854771" y="145189"/>
                  <a:pt x="854964" y="139017"/>
                </a:cubicBezTo>
                <a:cubicBezTo>
                  <a:pt x="854980" y="131715"/>
                  <a:pt x="852948" y="126031"/>
                  <a:pt x="848868" y="121967"/>
                </a:cubicBezTo>
                <a:cubicBezTo>
                  <a:pt x="844788" y="117903"/>
                  <a:pt x="838565" y="115840"/>
                  <a:pt x="830199" y="115776"/>
                </a:cubicBezTo>
                <a:cubicBezTo>
                  <a:pt x="812625" y="116356"/>
                  <a:pt x="797766" y="123293"/>
                  <a:pt x="785622" y="136588"/>
                </a:cubicBezTo>
                <a:cubicBezTo>
                  <a:pt x="773478" y="149884"/>
                  <a:pt x="765477" y="166060"/>
                  <a:pt x="761619" y="185118"/>
                </a:cubicBezTo>
                <a:lnTo>
                  <a:pt x="744855" y="270462"/>
                </a:lnTo>
                <a:lnTo>
                  <a:pt x="696468" y="270462"/>
                </a:lnTo>
                <a:lnTo>
                  <a:pt x="741807" y="36147"/>
                </a:lnTo>
                <a:lnTo>
                  <a:pt x="712851" y="36147"/>
                </a:lnTo>
                <a:close/>
                <a:moveTo>
                  <a:pt x="387071" y="0"/>
                </a:moveTo>
                <a:lnTo>
                  <a:pt x="435816" y="0"/>
                </a:lnTo>
                <a:lnTo>
                  <a:pt x="427438" y="43005"/>
                </a:lnTo>
                <a:lnTo>
                  <a:pt x="378693" y="43005"/>
                </a:lnTo>
                <a:close/>
                <a:moveTo>
                  <a:pt x="52190" y="0"/>
                </a:moveTo>
                <a:lnTo>
                  <a:pt x="167236" y="0"/>
                </a:lnTo>
                <a:lnTo>
                  <a:pt x="159998" y="37671"/>
                </a:lnTo>
                <a:lnTo>
                  <a:pt x="127236" y="37671"/>
                </a:lnTo>
                <a:lnTo>
                  <a:pt x="111999" y="115824"/>
                </a:lnTo>
                <a:lnTo>
                  <a:pt x="235045" y="115824"/>
                </a:lnTo>
                <a:lnTo>
                  <a:pt x="250283" y="37671"/>
                </a:lnTo>
                <a:lnTo>
                  <a:pt x="217521" y="37671"/>
                </a:lnTo>
                <a:lnTo>
                  <a:pt x="224759" y="0"/>
                </a:lnTo>
                <a:lnTo>
                  <a:pt x="339804" y="0"/>
                </a:lnTo>
                <a:lnTo>
                  <a:pt x="332567" y="37671"/>
                </a:lnTo>
                <a:lnTo>
                  <a:pt x="300187" y="37671"/>
                </a:lnTo>
                <a:lnTo>
                  <a:pt x="261711" y="233172"/>
                </a:lnTo>
                <a:lnTo>
                  <a:pt x="294473" y="233172"/>
                </a:lnTo>
                <a:lnTo>
                  <a:pt x="287235" y="270462"/>
                </a:lnTo>
                <a:lnTo>
                  <a:pt x="172188" y="270462"/>
                </a:lnTo>
                <a:lnTo>
                  <a:pt x="179426" y="233172"/>
                </a:lnTo>
                <a:lnTo>
                  <a:pt x="211807" y="233172"/>
                </a:lnTo>
                <a:lnTo>
                  <a:pt x="227045" y="155781"/>
                </a:lnTo>
                <a:lnTo>
                  <a:pt x="104380" y="155781"/>
                </a:lnTo>
                <a:lnTo>
                  <a:pt x="89142" y="233172"/>
                </a:lnTo>
                <a:lnTo>
                  <a:pt x="121522" y="233172"/>
                </a:lnTo>
                <a:lnTo>
                  <a:pt x="114284" y="270462"/>
                </a:lnTo>
                <a:lnTo>
                  <a:pt x="0" y="270462"/>
                </a:lnTo>
                <a:lnTo>
                  <a:pt x="7238" y="233172"/>
                </a:lnTo>
                <a:lnTo>
                  <a:pt x="39238" y="233172"/>
                </a:lnTo>
                <a:lnTo>
                  <a:pt x="77332" y="37671"/>
                </a:lnTo>
                <a:lnTo>
                  <a:pt x="44952" y="37671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5" name="TextBox 21" hidden="1">
            <a:extLst>
              <a:ext uri="{FF2B5EF4-FFF2-40B4-BE49-F238E27FC236}">
                <a16:creationId xmlns:a16="http://schemas.microsoft.com/office/drawing/2014/main" id="{BBDDC990-80CA-4730-A22B-43D1B1229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Highlights:</a:t>
            </a:r>
          </a:p>
        </p:txBody>
      </p:sp>
      <p:sp>
        <p:nvSpPr>
          <p:cNvPr id="24" name="Text To Outline">
            <a:extLst>
              <a:ext uri="{FF2B5EF4-FFF2-40B4-BE49-F238E27FC236}">
                <a16:creationId xmlns:a16="http://schemas.microsoft.com/office/drawing/2014/main" id="{1D6EB9F1-A2EC-4D8D-8CB6-81D5EF99F12E}"/>
              </a:ext>
            </a:extLst>
          </p:cNvPr>
          <p:cNvSpPr/>
          <p:nvPr/>
        </p:nvSpPr>
        <p:spPr>
          <a:xfrm>
            <a:off x="1057275" y="1309688"/>
            <a:ext cx="1778000" cy="1319212"/>
          </a:xfrm>
          <a:custGeom>
            <a:avLst/>
            <a:gdLst/>
            <a:ahLst/>
            <a:cxnLst/>
            <a:rect l="l" t="t" r="r" b="b"/>
            <a:pathLst>
              <a:path w="2370696" h="1319060">
                <a:moveTo>
                  <a:pt x="296786" y="1130388"/>
                </a:moveTo>
                <a:cubicBezTo>
                  <a:pt x="286887" y="1130658"/>
                  <a:pt x="278327" y="1134654"/>
                  <a:pt x="271105" y="1142379"/>
                </a:cubicBezTo>
                <a:cubicBezTo>
                  <a:pt x="263884" y="1150103"/>
                  <a:pt x="257934" y="1159940"/>
                  <a:pt x="253257" y="1171890"/>
                </a:cubicBezTo>
                <a:cubicBezTo>
                  <a:pt x="248580" y="1183840"/>
                  <a:pt x="245108" y="1196287"/>
                  <a:pt x="242841" y="1209232"/>
                </a:cubicBezTo>
                <a:cubicBezTo>
                  <a:pt x="240575" y="1222178"/>
                  <a:pt x="239448" y="1234006"/>
                  <a:pt x="239459" y="1244717"/>
                </a:cubicBezTo>
                <a:cubicBezTo>
                  <a:pt x="239344" y="1256626"/>
                  <a:pt x="241403" y="1266115"/>
                  <a:pt x="245634" y="1273185"/>
                </a:cubicBezTo>
                <a:cubicBezTo>
                  <a:pt x="249865" y="1280254"/>
                  <a:pt x="256954" y="1283874"/>
                  <a:pt x="266903" y="1284046"/>
                </a:cubicBezTo>
                <a:cubicBezTo>
                  <a:pt x="277097" y="1283761"/>
                  <a:pt x="285829" y="1279682"/>
                  <a:pt x="293099" y="1271808"/>
                </a:cubicBezTo>
                <a:cubicBezTo>
                  <a:pt x="300368" y="1263934"/>
                  <a:pt x="306298" y="1253977"/>
                  <a:pt x="310890" y="1241935"/>
                </a:cubicBezTo>
                <a:cubicBezTo>
                  <a:pt x="315481" y="1229893"/>
                  <a:pt x="318858" y="1217478"/>
                  <a:pt x="321020" y="1204688"/>
                </a:cubicBezTo>
                <a:cubicBezTo>
                  <a:pt x="323181" y="1191898"/>
                  <a:pt x="324252" y="1180445"/>
                  <a:pt x="324231" y="1170328"/>
                </a:cubicBezTo>
                <a:cubicBezTo>
                  <a:pt x="324345" y="1158126"/>
                  <a:pt x="322287" y="1148459"/>
                  <a:pt x="318056" y="1141326"/>
                </a:cubicBezTo>
                <a:cubicBezTo>
                  <a:pt x="313825" y="1134193"/>
                  <a:pt x="306735" y="1130547"/>
                  <a:pt x="296786" y="1130388"/>
                </a:cubicBezTo>
                <a:close/>
                <a:moveTo>
                  <a:pt x="580263" y="1099032"/>
                </a:moveTo>
                <a:lnTo>
                  <a:pt x="697268" y="1099032"/>
                </a:lnTo>
                <a:lnTo>
                  <a:pt x="685991" y="1156622"/>
                </a:lnTo>
                <a:lnTo>
                  <a:pt x="651883" y="1156622"/>
                </a:lnTo>
                <a:lnTo>
                  <a:pt x="657059" y="1130998"/>
                </a:lnTo>
                <a:lnTo>
                  <a:pt x="608000" y="1130998"/>
                </a:lnTo>
                <a:lnTo>
                  <a:pt x="596113" y="1170349"/>
                </a:lnTo>
                <a:cubicBezTo>
                  <a:pt x="595014" y="1173914"/>
                  <a:pt x="594087" y="1176773"/>
                  <a:pt x="593332" y="1178924"/>
                </a:cubicBezTo>
                <a:cubicBezTo>
                  <a:pt x="592576" y="1181076"/>
                  <a:pt x="592182" y="1182180"/>
                  <a:pt x="592150" y="1182237"/>
                </a:cubicBezTo>
                <a:lnTo>
                  <a:pt x="592760" y="1182237"/>
                </a:lnTo>
                <a:cubicBezTo>
                  <a:pt x="592900" y="1182047"/>
                  <a:pt x="595287" y="1181286"/>
                  <a:pt x="599923" y="1179954"/>
                </a:cubicBezTo>
                <a:cubicBezTo>
                  <a:pt x="604558" y="1178622"/>
                  <a:pt x="610603" y="1177861"/>
                  <a:pt x="618058" y="1177671"/>
                </a:cubicBezTo>
                <a:cubicBezTo>
                  <a:pt x="637051" y="1177853"/>
                  <a:pt x="652613" y="1183424"/>
                  <a:pt x="664745" y="1194383"/>
                </a:cubicBezTo>
                <a:cubicBezTo>
                  <a:pt x="676878" y="1205342"/>
                  <a:pt x="683147" y="1220592"/>
                  <a:pt x="683552" y="1240132"/>
                </a:cubicBezTo>
                <a:cubicBezTo>
                  <a:pt x="683342" y="1254931"/>
                  <a:pt x="679093" y="1268258"/>
                  <a:pt x="670806" y="1280112"/>
                </a:cubicBezTo>
                <a:cubicBezTo>
                  <a:pt x="662518" y="1291966"/>
                  <a:pt x="651454" y="1301381"/>
                  <a:pt x="637612" y="1308356"/>
                </a:cubicBezTo>
                <a:cubicBezTo>
                  <a:pt x="623771" y="1315331"/>
                  <a:pt x="608413" y="1318898"/>
                  <a:pt x="591541" y="1319060"/>
                </a:cubicBezTo>
                <a:cubicBezTo>
                  <a:pt x="576814" y="1318710"/>
                  <a:pt x="564577" y="1316263"/>
                  <a:pt x="554829" y="1311719"/>
                </a:cubicBezTo>
                <a:cubicBezTo>
                  <a:pt x="545081" y="1307174"/>
                  <a:pt x="537789" y="1302630"/>
                  <a:pt x="532951" y="1298085"/>
                </a:cubicBezTo>
                <a:cubicBezTo>
                  <a:pt x="528114" y="1293541"/>
                  <a:pt x="525698" y="1291094"/>
                  <a:pt x="525704" y="1290744"/>
                </a:cubicBezTo>
                <a:lnTo>
                  <a:pt x="547954" y="1264834"/>
                </a:lnTo>
                <a:cubicBezTo>
                  <a:pt x="548005" y="1265071"/>
                  <a:pt x="549868" y="1266731"/>
                  <a:pt x="553542" y="1269815"/>
                </a:cubicBezTo>
                <a:cubicBezTo>
                  <a:pt x="557217" y="1272898"/>
                  <a:pt x="562398" y="1275981"/>
                  <a:pt x="569087" y="1279065"/>
                </a:cubicBezTo>
                <a:cubicBezTo>
                  <a:pt x="575776" y="1282148"/>
                  <a:pt x="583667" y="1283809"/>
                  <a:pt x="592760" y="1284046"/>
                </a:cubicBezTo>
                <a:cubicBezTo>
                  <a:pt x="606178" y="1283811"/>
                  <a:pt x="617747" y="1279707"/>
                  <a:pt x="627469" y="1271733"/>
                </a:cubicBezTo>
                <a:cubicBezTo>
                  <a:pt x="637191" y="1263760"/>
                  <a:pt x="642284" y="1253328"/>
                  <a:pt x="642747" y="1240437"/>
                </a:cubicBezTo>
                <a:cubicBezTo>
                  <a:pt x="642569" y="1230336"/>
                  <a:pt x="639115" y="1222636"/>
                  <a:pt x="632384" y="1217337"/>
                </a:cubicBezTo>
                <a:cubicBezTo>
                  <a:pt x="625653" y="1212038"/>
                  <a:pt x="616712" y="1209370"/>
                  <a:pt x="605562" y="1209332"/>
                </a:cubicBezTo>
                <a:cubicBezTo>
                  <a:pt x="595116" y="1209713"/>
                  <a:pt x="586518" y="1211238"/>
                  <a:pt x="579768" y="1213906"/>
                </a:cubicBezTo>
                <a:cubicBezTo>
                  <a:pt x="573018" y="1216575"/>
                  <a:pt x="569525" y="1218100"/>
                  <a:pt x="569290" y="1218481"/>
                </a:cubicBezTo>
                <a:lnTo>
                  <a:pt x="547954" y="1209637"/>
                </a:lnTo>
                <a:close/>
                <a:moveTo>
                  <a:pt x="464718" y="1099032"/>
                </a:moveTo>
                <a:lnTo>
                  <a:pt x="499151" y="1099032"/>
                </a:lnTo>
                <a:lnTo>
                  <a:pt x="463195" y="1283436"/>
                </a:lnTo>
                <a:lnTo>
                  <a:pt x="509816" y="1283436"/>
                </a:lnTo>
                <a:lnTo>
                  <a:pt x="503417" y="1315402"/>
                </a:lnTo>
                <a:lnTo>
                  <a:pt x="372085" y="1315402"/>
                </a:lnTo>
                <a:lnTo>
                  <a:pt x="377874" y="1283436"/>
                </a:lnTo>
                <a:lnTo>
                  <a:pt x="424801" y="1283436"/>
                </a:lnTo>
                <a:lnTo>
                  <a:pt x="448569" y="1163345"/>
                </a:lnTo>
                <a:cubicBezTo>
                  <a:pt x="449241" y="1159510"/>
                  <a:pt x="449952" y="1156055"/>
                  <a:pt x="450702" y="1152982"/>
                </a:cubicBezTo>
                <a:cubicBezTo>
                  <a:pt x="451451" y="1149908"/>
                  <a:pt x="451857" y="1148283"/>
                  <a:pt x="451920" y="1148105"/>
                </a:cubicBezTo>
                <a:lnTo>
                  <a:pt x="451311" y="1148105"/>
                </a:lnTo>
                <a:cubicBezTo>
                  <a:pt x="451273" y="1148219"/>
                  <a:pt x="450283" y="1149362"/>
                  <a:pt x="448340" y="1151534"/>
                </a:cubicBezTo>
                <a:cubicBezTo>
                  <a:pt x="446397" y="1153706"/>
                  <a:pt x="443731" y="1156220"/>
                  <a:pt x="440341" y="1159078"/>
                </a:cubicBezTo>
                <a:lnTo>
                  <a:pt x="418097" y="1177366"/>
                </a:lnTo>
                <a:lnTo>
                  <a:pt x="398900" y="1151458"/>
                </a:lnTo>
                <a:close/>
                <a:moveTo>
                  <a:pt x="298006" y="1095375"/>
                </a:moveTo>
                <a:cubicBezTo>
                  <a:pt x="322385" y="1095722"/>
                  <a:pt x="339677" y="1102486"/>
                  <a:pt x="349882" y="1115666"/>
                </a:cubicBezTo>
                <a:cubicBezTo>
                  <a:pt x="360087" y="1128846"/>
                  <a:pt x="365037" y="1146355"/>
                  <a:pt x="364731" y="1168194"/>
                </a:cubicBezTo>
                <a:cubicBezTo>
                  <a:pt x="364798" y="1182344"/>
                  <a:pt x="363142" y="1197961"/>
                  <a:pt x="359763" y="1215046"/>
                </a:cubicBezTo>
                <a:cubicBezTo>
                  <a:pt x="356384" y="1232131"/>
                  <a:pt x="350880" y="1248556"/>
                  <a:pt x="343253" y="1264320"/>
                </a:cubicBezTo>
                <a:cubicBezTo>
                  <a:pt x="335626" y="1280084"/>
                  <a:pt x="325474" y="1293060"/>
                  <a:pt x="312797" y="1303247"/>
                </a:cubicBezTo>
                <a:cubicBezTo>
                  <a:pt x="300120" y="1313434"/>
                  <a:pt x="284517" y="1318705"/>
                  <a:pt x="265988" y="1319060"/>
                </a:cubicBezTo>
                <a:cubicBezTo>
                  <a:pt x="241743" y="1318718"/>
                  <a:pt x="224489" y="1311942"/>
                  <a:pt x="214227" y="1298730"/>
                </a:cubicBezTo>
                <a:cubicBezTo>
                  <a:pt x="203965" y="1285518"/>
                  <a:pt x="198977" y="1267921"/>
                  <a:pt x="199263" y="1245937"/>
                </a:cubicBezTo>
                <a:cubicBezTo>
                  <a:pt x="199194" y="1231788"/>
                  <a:pt x="200836" y="1216186"/>
                  <a:pt x="204189" y="1199131"/>
                </a:cubicBezTo>
                <a:cubicBezTo>
                  <a:pt x="207542" y="1182076"/>
                  <a:pt x="213021" y="1165687"/>
                  <a:pt x="220627" y="1149962"/>
                </a:cubicBezTo>
                <a:cubicBezTo>
                  <a:pt x="228233" y="1134238"/>
                  <a:pt x="238380" y="1121297"/>
                  <a:pt x="251069" y="1111140"/>
                </a:cubicBezTo>
                <a:cubicBezTo>
                  <a:pt x="263758" y="1100983"/>
                  <a:pt x="279404" y="1095728"/>
                  <a:pt x="298006" y="1095375"/>
                </a:cubicBezTo>
                <a:close/>
                <a:moveTo>
                  <a:pt x="107899" y="1095375"/>
                </a:moveTo>
                <a:cubicBezTo>
                  <a:pt x="126359" y="1095526"/>
                  <a:pt x="141769" y="1100475"/>
                  <a:pt x="154129" y="1110221"/>
                </a:cubicBezTo>
                <a:cubicBezTo>
                  <a:pt x="166490" y="1119967"/>
                  <a:pt x="172912" y="1133600"/>
                  <a:pt x="173393" y="1151121"/>
                </a:cubicBezTo>
                <a:cubicBezTo>
                  <a:pt x="173098" y="1165053"/>
                  <a:pt x="169082" y="1177298"/>
                  <a:pt x="161344" y="1187857"/>
                </a:cubicBezTo>
                <a:cubicBezTo>
                  <a:pt x="153607" y="1198416"/>
                  <a:pt x="143921" y="1207842"/>
                  <a:pt x="132285" y="1216135"/>
                </a:cubicBezTo>
                <a:cubicBezTo>
                  <a:pt x="120650" y="1224428"/>
                  <a:pt x="108838" y="1232141"/>
                  <a:pt x="96850" y="1239276"/>
                </a:cubicBezTo>
                <a:cubicBezTo>
                  <a:pt x="84861" y="1246410"/>
                  <a:pt x="74468" y="1253519"/>
                  <a:pt x="65670" y="1260602"/>
                </a:cubicBezTo>
                <a:cubicBezTo>
                  <a:pt x="56872" y="1267686"/>
                  <a:pt x="51441" y="1275297"/>
                  <a:pt x="49378" y="1283436"/>
                </a:cubicBezTo>
                <a:lnTo>
                  <a:pt x="121006" y="1283436"/>
                </a:lnTo>
                <a:lnTo>
                  <a:pt x="126492" y="1255998"/>
                </a:lnTo>
                <a:lnTo>
                  <a:pt x="160603" y="1255998"/>
                </a:lnTo>
                <a:lnTo>
                  <a:pt x="149031" y="1315402"/>
                </a:lnTo>
                <a:lnTo>
                  <a:pt x="1829" y="1315402"/>
                </a:lnTo>
                <a:cubicBezTo>
                  <a:pt x="2354" y="1295959"/>
                  <a:pt x="6961" y="1279579"/>
                  <a:pt x="15652" y="1266264"/>
                </a:cubicBezTo>
                <a:cubicBezTo>
                  <a:pt x="24343" y="1252949"/>
                  <a:pt x="35066" y="1241611"/>
                  <a:pt x="47822" y="1232249"/>
                </a:cubicBezTo>
                <a:cubicBezTo>
                  <a:pt x="60578" y="1222887"/>
                  <a:pt x="73315" y="1214415"/>
                  <a:pt x="86034" y="1206832"/>
                </a:cubicBezTo>
                <a:cubicBezTo>
                  <a:pt x="98753" y="1199249"/>
                  <a:pt x="109403" y="1191468"/>
                  <a:pt x="117985" y="1183488"/>
                </a:cubicBezTo>
                <a:cubicBezTo>
                  <a:pt x="126566" y="1175509"/>
                  <a:pt x="131027" y="1166244"/>
                  <a:pt x="131369" y="1155694"/>
                </a:cubicBezTo>
                <a:cubicBezTo>
                  <a:pt x="131229" y="1147570"/>
                  <a:pt x="128613" y="1141333"/>
                  <a:pt x="123520" y="1136982"/>
                </a:cubicBezTo>
                <a:cubicBezTo>
                  <a:pt x="118428" y="1132631"/>
                  <a:pt x="111697" y="1130433"/>
                  <a:pt x="103327" y="1130388"/>
                </a:cubicBezTo>
                <a:cubicBezTo>
                  <a:pt x="94610" y="1130720"/>
                  <a:pt x="86847" y="1133038"/>
                  <a:pt x="80038" y="1137344"/>
                </a:cubicBezTo>
                <a:cubicBezTo>
                  <a:pt x="73229" y="1141650"/>
                  <a:pt x="67860" y="1145956"/>
                  <a:pt x="63929" y="1150262"/>
                </a:cubicBezTo>
                <a:cubicBezTo>
                  <a:pt x="59999" y="1154568"/>
                  <a:pt x="57993" y="1156887"/>
                  <a:pt x="57912" y="1157218"/>
                </a:cubicBezTo>
                <a:lnTo>
                  <a:pt x="31699" y="1136487"/>
                </a:lnTo>
                <a:cubicBezTo>
                  <a:pt x="31771" y="1135979"/>
                  <a:pt x="34879" y="1132426"/>
                  <a:pt x="41024" y="1125828"/>
                </a:cubicBezTo>
                <a:cubicBezTo>
                  <a:pt x="47169" y="1119230"/>
                  <a:pt x="55922" y="1112632"/>
                  <a:pt x="67282" y="1106033"/>
                </a:cubicBezTo>
                <a:cubicBezTo>
                  <a:pt x="78642" y="1099435"/>
                  <a:pt x="92181" y="1095882"/>
                  <a:pt x="107899" y="1095375"/>
                </a:cubicBezTo>
                <a:close/>
                <a:moveTo>
                  <a:pt x="1754575" y="880910"/>
                </a:moveTo>
                <a:cubicBezTo>
                  <a:pt x="1748280" y="880782"/>
                  <a:pt x="1740573" y="881377"/>
                  <a:pt x="1731454" y="882695"/>
                </a:cubicBezTo>
                <a:cubicBezTo>
                  <a:pt x="1722335" y="884013"/>
                  <a:pt x="1714199" y="886822"/>
                  <a:pt x="1707046" y="891123"/>
                </a:cubicBezTo>
                <a:cubicBezTo>
                  <a:pt x="1699892" y="895424"/>
                  <a:pt x="1696116" y="901984"/>
                  <a:pt x="1695717" y="910804"/>
                </a:cubicBezTo>
                <a:cubicBezTo>
                  <a:pt x="1695679" y="916079"/>
                  <a:pt x="1697204" y="920324"/>
                  <a:pt x="1700291" y="923540"/>
                </a:cubicBezTo>
                <a:cubicBezTo>
                  <a:pt x="1703379" y="926755"/>
                  <a:pt x="1708259" y="928408"/>
                  <a:pt x="1714930" y="928497"/>
                </a:cubicBezTo>
                <a:cubicBezTo>
                  <a:pt x="1722021" y="928320"/>
                  <a:pt x="1728678" y="926030"/>
                  <a:pt x="1734899" y="921627"/>
                </a:cubicBezTo>
                <a:cubicBezTo>
                  <a:pt x="1741121" y="917225"/>
                  <a:pt x="1746444" y="911772"/>
                  <a:pt x="1750870" y="905268"/>
                </a:cubicBezTo>
                <a:cubicBezTo>
                  <a:pt x="1755296" y="898764"/>
                  <a:pt x="1758361" y="892271"/>
                  <a:pt x="1760064" y="885790"/>
                </a:cubicBezTo>
                <a:lnTo>
                  <a:pt x="1761284" y="880910"/>
                </a:lnTo>
                <a:close/>
                <a:moveTo>
                  <a:pt x="402025" y="880910"/>
                </a:moveTo>
                <a:cubicBezTo>
                  <a:pt x="395730" y="880782"/>
                  <a:pt x="388023" y="881377"/>
                  <a:pt x="378904" y="882695"/>
                </a:cubicBezTo>
                <a:cubicBezTo>
                  <a:pt x="369785" y="884013"/>
                  <a:pt x="361649" y="886822"/>
                  <a:pt x="354496" y="891123"/>
                </a:cubicBezTo>
                <a:cubicBezTo>
                  <a:pt x="347342" y="895424"/>
                  <a:pt x="343566" y="901984"/>
                  <a:pt x="343167" y="910804"/>
                </a:cubicBezTo>
                <a:cubicBezTo>
                  <a:pt x="343129" y="916079"/>
                  <a:pt x="344654" y="920324"/>
                  <a:pt x="347741" y="923540"/>
                </a:cubicBezTo>
                <a:cubicBezTo>
                  <a:pt x="350829" y="926755"/>
                  <a:pt x="355708" y="928408"/>
                  <a:pt x="362380" y="928497"/>
                </a:cubicBezTo>
                <a:cubicBezTo>
                  <a:pt x="369471" y="928320"/>
                  <a:pt x="376127" y="926030"/>
                  <a:pt x="382349" y="921627"/>
                </a:cubicBezTo>
                <a:cubicBezTo>
                  <a:pt x="388571" y="917225"/>
                  <a:pt x="393894" y="911772"/>
                  <a:pt x="398320" y="905268"/>
                </a:cubicBezTo>
                <a:cubicBezTo>
                  <a:pt x="402746" y="898764"/>
                  <a:pt x="405810" y="892271"/>
                  <a:pt x="407514" y="885790"/>
                </a:cubicBezTo>
                <a:lnTo>
                  <a:pt x="408734" y="880910"/>
                </a:lnTo>
                <a:close/>
                <a:moveTo>
                  <a:pt x="585369" y="827570"/>
                </a:moveTo>
                <a:cubicBezTo>
                  <a:pt x="572084" y="828002"/>
                  <a:pt x="560553" y="834075"/>
                  <a:pt x="550774" y="845789"/>
                </a:cubicBezTo>
                <a:cubicBezTo>
                  <a:pt x="540995" y="857502"/>
                  <a:pt x="535864" y="872266"/>
                  <a:pt x="535381" y="890078"/>
                </a:cubicBezTo>
                <a:cubicBezTo>
                  <a:pt x="535331" y="899785"/>
                  <a:pt x="537794" y="907891"/>
                  <a:pt x="542773" y="914396"/>
                </a:cubicBezTo>
                <a:cubicBezTo>
                  <a:pt x="547751" y="920901"/>
                  <a:pt x="555549" y="924280"/>
                  <a:pt x="566166" y="924534"/>
                </a:cubicBezTo>
                <a:cubicBezTo>
                  <a:pt x="574076" y="924493"/>
                  <a:pt x="581828" y="922035"/>
                  <a:pt x="589421" y="917160"/>
                </a:cubicBezTo>
                <a:cubicBezTo>
                  <a:pt x="597015" y="912285"/>
                  <a:pt x="603322" y="905241"/>
                  <a:pt x="608341" y="896030"/>
                </a:cubicBezTo>
                <a:cubicBezTo>
                  <a:pt x="613361" y="886818"/>
                  <a:pt x="615965" y="875687"/>
                  <a:pt x="616153" y="862635"/>
                </a:cubicBezTo>
                <a:cubicBezTo>
                  <a:pt x="616071" y="851703"/>
                  <a:pt x="613340" y="843152"/>
                  <a:pt x="607962" y="836984"/>
                </a:cubicBezTo>
                <a:cubicBezTo>
                  <a:pt x="602583" y="830816"/>
                  <a:pt x="595052" y="827678"/>
                  <a:pt x="585369" y="827570"/>
                </a:cubicBezTo>
                <a:close/>
                <a:moveTo>
                  <a:pt x="98108" y="827570"/>
                </a:moveTo>
                <a:cubicBezTo>
                  <a:pt x="90298" y="827617"/>
                  <a:pt x="82617" y="830098"/>
                  <a:pt x="75067" y="835012"/>
                </a:cubicBezTo>
                <a:cubicBezTo>
                  <a:pt x="67517" y="839926"/>
                  <a:pt x="61236" y="846992"/>
                  <a:pt x="56226" y="856209"/>
                </a:cubicBezTo>
                <a:cubicBezTo>
                  <a:pt x="51215" y="865427"/>
                  <a:pt x="48615" y="876513"/>
                  <a:pt x="48425" y="889468"/>
                </a:cubicBezTo>
                <a:cubicBezTo>
                  <a:pt x="48508" y="900401"/>
                  <a:pt x="51238" y="908951"/>
                  <a:pt x="56617" y="915120"/>
                </a:cubicBezTo>
                <a:cubicBezTo>
                  <a:pt x="61995" y="921288"/>
                  <a:pt x="69526" y="924426"/>
                  <a:pt x="79210" y="924534"/>
                </a:cubicBezTo>
                <a:cubicBezTo>
                  <a:pt x="88076" y="924376"/>
                  <a:pt x="96253" y="921440"/>
                  <a:pt x="103741" y="915725"/>
                </a:cubicBezTo>
                <a:cubicBezTo>
                  <a:pt x="111229" y="910011"/>
                  <a:pt x="117261" y="902467"/>
                  <a:pt x="121837" y="893093"/>
                </a:cubicBezTo>
                <a:cubicBezTo>
                  <a:pt x="126413" y="883720"/>
                  <a:pt x="128764" y="873466"/>
                  <a:pt x="128892" y="862330"/>
                </a:cubicBezTo>
                <a:cubicBezTo>
                  <a:pt x="128943" y="852611"/>
                  <a:pt x="126479" y="844454"/>
                  <a:pt x="121501" y="837861"/>
                </a:cubicBezTo>
                <a:cubicBezTo>
                  <a:pt x="116523" y="831267"/>
                  <a:pt x="108725" y="827836"/>
                  <a:pt x="98108" y="827570"/>
                </a:cubicBezTo>
                <a:close/>
                <a:moveTo>
                  <a:pt x="1050633" y="824217"/>
                </a:moveTo>
                <a:cubicBezTo>
                  <a:pt x="1040728" y="824344"/>
                  <a:pt x="1031872" y="827446"/>
                  <a:pt x="1024064" y="833524"/>
                </a:cubicBezTo>
                <a:cubicBezTo>
                  <a:pt x="1016256" y="839601"/>
                  <a:pt x="1010373" y="847891"/>
                  <a:pt x="1006415" y="858393"/>
                </a:cubicBezTo>
                <a:lnTo>
                  <a:pt x="1074724" y="858393"/>
                </a:lnTo>
                <a:cubicBezTo>
                  <a:pt x="1074750" y="858265"/>
                  <a:pt x="1074852" y="857299"/>
                  <a:pt x="1075030" y="855494"/>
                </a:cubicBezTo>
                <a:cubicBezTo>
                  <a:pt x="1075208" y="853688"/>
                  <a:pt x="1075309" y="851807"/>
                  <a:pt x="1075335" y="849849"/>
                </a:cubicBezTo>
                <a:cubicBezTo>
                  <a:pt x="1075239" y="841705"/>
                  <a:pt x="1072990" y="835412"/>
                  <a:pt x="1068587" y="830968"/>
                </a:cubicBezTo>
                <a:cubicBezTo>
                  <a:pt x="1064184" y="826525"/>
                  <a:pt x="1058200" y="824274"/>
                  <a:pt x="1050633" y="824217"/>
                </a:cubicBezTo>
                <a:close/>
                <a:moveTo>
                  <a:pt x="764883" y="824217"/>
                </a:moveTo>
                <a:cubicBezTo>
                  <a:pt x="754978" y="824344"/>
                  <a:pt x="746122" y="827446"/>
                  <a:pt x="738314" y="833524"/>
                </a:cubicBezTo>
                <a:cubicBezTo>
                  <a:pt x="730506" y="839601"/>
                  <a:pt x="724623" y="847891"/>
                  <a:pt x="720665" y="858393"/>
                </a:cubicBezTo>
                <a:lnTo>
                  <a:pt x="788974" y="858393"/>
                </a:lnTo>
                <a:cubicBezTo>
                  <a:pt x="789000" y="858265"/>
                  <a:pt x="789101" y="857299"/>
                  <a:pt x="789280" y="855494"/>
                </a:cubicBezTo>
                <a:cubicBezTo>
                  <a:pt x="789457" y="853688"/>
                  <a:pt x="789559" y="851807"/>
                  <a:pt x="789585" y="849849"/>
                </a:cubicBezTo>
                <a:cubicBezTo>
                  <a:pt x="789489" y="841705"/>
                  <a:pt x="787240" y="835412"/>
                  <a:pt x="782837" y="830968"/>
                </a:cubicBezTo>
                <a:cubicBezTo>
                  <a:pt x="778434" y="826525"/>
                  <a:pt x="772450" y="824274"/>
                  <a:pt x="764883" y="824217"/>
                </a:cubicBezTo>
                <a:close/>
                <a:moveTo>
                  <a:pt x="222276" y="798042"/>
                </a:moveTo>
                <a:lnTo>
                  <a:pt x="284721" y="798042"/>
                </a:lnTo>
                <a:lnTo>
                  <a:pt x="264300" y="903190"/>
                </a:lnTo>
                <a:cubicBezTo>
                  <a:pt x="263982" y="904746"/>
                  <a:pt x="263703" y="906360"/>
                  <a:pt x="263462" y="908030"/>
                </a:cubicBezTo>
                <a:cubicBezTo>
                  <a:pt x="263220" y="909701"/>
                  <a:pt x="263093" y="911238"/>
                  <a:pt x="263081" y="912642"/>
                </a:cubicBezTo>
                <a:cubicBezTo>
                  <a:pt x="263131" y="917299"/>
                  <a:pt x="264325" y="920564"/>
                  <a:pt x="266662" y="922438"/>
                </a:cubicBezTo>
                <a:cubicBezTo>
                  <a:pt x="268999" y="924312"/>
                  <a:pt x="272174" y="925214"/>
                  <a:pt x="276187" y="925144"/>
                </a:cubicBezTo>
                <a:cubicBezTo>
                  <a:pt x="278067" y="925118"/>
                  <a:pt x="279641" y="925017"/>
                  <a:pt x="280911" y="924839"/>
                </a:cubicBezTo>
                <a:cubicBezTo>
                  <a:pt x="282181" y="924661"/>
                  <a:pt x="282842" y="924559"/>
                  <a:pt x="282893" y="924534"/>
                </a:cubicBezTo>
                <a:lnTo>
                  <a:pt x="277406" y="953453"/>
                </a:lnTo>
                <a:cubicBezTo>
                  <a:pt x="277254" y="953491"/>
                  <a:pt x="275806" y="953644"/>
                  <a:pt x="273063" y="953910"/>
                </a:cubicBezTo>
                <a:cubicBezTo>
                  <a:pt x="270320" y="954176"/>
                  <a:pt x="267195" y="954329"/>
                  <a:pt x="263690" y="954367"/>
                </a:cubicBezTo>
                <a:cubicBezTo>
                  <a:pt x="257342" y="954521"/>
                  <a:pt x="251090" y="953942"/>
                  <a:pt x="244934" y="952630"/>
                </a:cubicBezTo>
                <a:cubicBezTo>
                  <a:pt x="238778" y="951318"/>
                  <a:pt x="233654" y="948349"/>
                  <a:pt x="229562" y="943722"/>
                </a:cubicBezTo>
                <a:cubicBezTo>
                  <a:pt x="225470" y="939095"/>
                  <a:pt x="223346" y="931886"/>
                  <a:pt x="223190" y="922095"/>
                </a:cubicBezTo>
                <a:cubicBezTo>
                  <a:pt x="223190" y="919948"/>
                  <a:pt x="223342" y="917534"/>
                  <a:pt x="223647" y="914853"/>
                </a:cubicBezTo>
                <a:cubicBezTo>
                  <a:pt x="223951" y="912172"/>
                  <a:pt x="224408" y="909301"/>
                  <a:pt x="225017" y="906239"/>
                </a:cubicBezTo>
                <a:lnTo>
                  <a:pt x="240547" y="826960"/>
                </a:lnTo>
                <a:lnTo>
                  <a:pt x="216484" y="826960"/>
                </a:lnTo>
                <a:close/>
                <a:moveTo>
                  <a:pt x="1969008" y="794385"/>
                </a:moveTo>
                <a:cubicBezTo>
                  <a:pt x="1982281" y="794403"/>
                  <a:pt x="1992813" y="797943"/>
                  <a:pt x="2000604" y="805004"/>
                </a:cubicBezTo>
                <a:cubicBezTo>
                  <a:pt x="2008395" y="812065"/>
                  <a:pt x="2012379" y="822533"/>
                  <a:pt x="2012557" y="836409"/>
                </a:cubicBezTo>
                <a:cubicBezTo>
                  <a:pt x="2012402" y="843163"/>
                  <a:pt x="2011323" y="851668"/>
                  <a:pt x="2009319" y="861923"/>
                </a:cubicBezTo>
                <a:cubicBezTo>
                  <a:pt x="2007315" y="872178"/>
                  <a:pt x="2005310" y="882063"/>
                  <a:pt x="2003305" y="891576"/>
                </a:cubicBezTo>
                <a:cubicBezTo>
                  <a:pt x="2001300" y="901090"/>
                  <a:pt x="2000218" y="908112"/>
                  <a:pt x="2000060" y="912642"/>
                </a:cubicBezTo>
                <a:cubicBezTo>
                  <a:pt x="2000111" y="917432"/>
                  <a:pt x="2001304" y="920735"/>
                  <a:pt x="2003641" y="922552"/>
                </a:cubicBezTo>
                <a:cubicBezTo>
                  <a:pt x="2005978" y="924369"/>
                  <a:pt x="2009153" y="925233"/>
                  <a:pt x="2013166" y="925144"/>
                </a:cubicBezTo>
                <a:cubicBezTo>
                  <a:pt x="2015046" y="925118"/>
                  <a:pt x="2016621" y="925017"/>
                  <a:pt x="2017891" y="924839"/>
                </a:cubicBezTo>
                <a:cubicBezTo>
                  <a:pt x="2019161" y="924661"/>
                  <a:pt x="2019821" y="924559"/>
                  <a:pt x="2019872" y="924534"/>
                </a:cubicBezTo>
                <a:lnTo>
                  <a:pt x="2014385" y="953453"/>
                </a:lnTo>
                <a:cubicBezTo>
                  <a:pt x="2014347" y="953491"/>
                  <a:pt x="2012976" y="953644"/>
                  <a:pt x="2010271" y="953910"/>
                </a:cubicBezTo>
                <a:cubicBezTo>
                  <a:pt x="2007566" y="954176"/>
                  <a:pt x="2003756" y="954329"/>
                  <a:pt x="1998842" y="954367"/>
                </a:cubicBezTo>
                <a:cubicBezTo>
                  <a:pt x="1993287" y="954513"/>
                  <a:pt x="1987581" y="953916"/>
                  <a:pt x="1981722" y="952574"/>
                </a:cubicBezTo>
                <a:cubicBezTo>
                  <a:pt x="1975863" y="951232"/>
                  <a:pt x="1970900" y="948266"/>
                  <a:pt x="1966835" y="943677"/>
                </a:cubicBezTo>
                <a:cubicBezTo>
                  <a:pt x="1962769" y="939088"/>
                  <a:pt x="1960649" y="931995"/>
                  <a:pt x="1960474" y="922400"/>
                </a:cubicBezTo>
                <a:cubicBezTo>
                  <a:pt x="1960621" y="916651"/>
                  <a:pt x="1961647" y="908870"/>
                  <a:pt x="1963553" y="899056"/>
                </a:cubicBezTo>
                <a:cubicBezTo>
                  <a:pt x="1965460" y="889242"/>
                  <a:pt x="1967367" y="879563"/>
                  <a:pt x="1969274" y="870019"/>
                </a:cubicBezTo>
                <a:cubicBezTo>
                  <a:pt x="1971182" y="860475"/>
                  <a:pt x="1972211" y="853234"/>
                  <a:pt x="1972361" y="848296"/>
                </a:cubicBezTo>
                <a:cubicBezTo>
                  <a:pt x="1972412" y="842454"/>
                  <a:pt x="1970863" y="837908"/>
                  <a:pt x="1967713" y="834656"/>
                </a:cubicBezTo>
                <a:cubicBezTo>
                  <a:pt x="1964563" y="831405"/>
          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269" y="846353"/>
                </a:cubicBezTo>
                <a:cubicBezTo>
                  <a:pt x="1907413" y="856989"/>
                  <a:pt x="1900987" y="869931"/>
                  <a:pt x="1897990" y="885177"/>
                </a:cubicBezTo>
                <a:lnTo>
                  <a:pt x="1884579" y="953452"/>
                </a:lnTo>
                <a:lnTo>
                  <a:pt x="1845869" y="953452"/>
                </a:lnTo>
                <a:lnTo>
                  <a:pt x="1869339" y="833666"/>
                </a:lnTo>
                <a:cubicBezTo>
                  <a:pt x="1869663" y="831653"/>
                  <a:pt x="1869396" y="830040"/>
                  <a:pt x="1868539" y="828827"/>
                </a:cubicBezTo>
                <a:cubicBezTo>
                  <a:pt x="1867681" y="827614"/>
                  <a:pt x="1866119" y="826992"/>
                  <a:pt x="1863852" y="826960"/>
                </a:cubicBezTo>
                <a:lnTo>
                  <a:pt x="1846479" y="826960"/>
                </a:lnTo>
                <a:lnTo>
                  <a:pt x="1851965" y="798042"/>
                </a:lnTo>
                <a:lnTo>
                  <a:pt x="1892808" y="798042"/>
                </a:lnTo>
                <a:cubicBezTo>
                  <a:pt x="1898866" y="798061"/>
                  <a:pt x="1903286" y="799241"/>
                  <a:pt x="1906067" y="801581"/>
                </a:cubicBezTo>
                <a:cubicBezTo>
                  <a:pt x="1908848" y="803921"/>
                  <a:pt x="1910220" y="807307"/>
                  <a:pt x="1910182" y="811740"/>
                </a:cubicBezTo>
                <a:cubicBezTo>
                  <a:pt x="1910163" y="813623"/>
                  <a:pt x="1909820" y="816325"/>
                  <a:pt x="1909153" y="819845"/>
                </a:cubicBezTo>
                <a:cubicBezTo>
                  <a:pt x="1908486" y="823365"/>
                  <a:pt x="1907610" y="826448"/>
                  <a:pt x="1906524" y="829094"/>
                </a:cubicBezTo>
                <a:lnTo>
                  <a:pt x="1907134" y="829094"/>
                </a:lnTo>
                <a:cubicBezTo>
                  <a:pt x="1908061" y="826845"/>
                  <a:pt x="1911015" y="822988"/>
                  <a:pt x="1915996" y="817524"/>
                </a:cubicBezTo>
                <a:cubicBezTo>
                  <a:pt x="1920976" y="812061"/>
                  <a:pt x="1927904" y="806919"/>
                  <a:pt x="1936779" y="802098"/>
                </a:cubicBezTo>
                <a:cubicBezTo>
                  <a:pt x="1945653" y="797277"/>
                  <a:pt x="1956397" y="794706"/>
                  <a:pt x="1969008" y="794385"/>
                </a:cubicBezTo>
                <a:close/>
                <a:moveTo>
                  <a:pt x="1750305" y="794385"/>
                </a:moveTo>
                <a:cubicBezTo>
                  <a:pt x="1759629" y="794315"/>
                  <a:pt x="1768511" y="795740"/>
                  <a:pt x="1776950" y="798659"/>
                </a:cubicBezTo>
                <a:cubicBezTo>
                  <a:pt x="1785390" y="801579"/>
                  <a:pt x="1792305" y="806411"/>
                  <a:pt x="1797697" y="813157"/>
                </a:cubicBezTo>
                <a:cubicBezTo>
                  <a:pt x="1803088" y="819903"/>
                  <a:pt x="1805874" y="828980"/>
                  <a:pt x="1806055" y="840389"/>
                </a:cubicBezTo>
                <a:cubicBezTo>
                  <a:pt x="1805897" y="846700"/>
                  <a:pt x="1804792" y="854616"/>
                  <a:pt x="1802739" y="864138"/>
                </a:cubicBezTo>
                <a:cubicBezTo>
                  <a:pt x="1800686" y="873660"/>
                  <a:pt x="1798634" y="882927"/>
                  <a:pt x="1796581" y="891940"/>
                </a:cubicBezTo>
                <a:cubicBezTo>
                  <a:pt x="1794529" y="900953"/>
                  <a:pt x="1793423" y="907852"/>
                  <a:pt x="1793266" y="912636"/>
                </a:cubicBezTo>
                <a:cubicBezTo>
                  <a:pt x="1793316" y="917295"/>
                  <a:pt x="1794509" y="920562"/>
                  <a:pt x="1796844" y="922436"/>
                </a:cubicBezTo>
                <a:cubicBezTo>
                  <a:pt x="1799178" y="924311"/>
                  <a:pt x="1802350" y="925214"/>
                  <a:pt x="1806359" y="925144"/>
                </a:cubicBezTo>
                <a:cubicBezTo>
                  <a:pt x="1808239" y="925118"/>
                  <a:pt x="1809814" y="925017"/>
                  <a:pt x="1811084" y="924839"/>
                </a:cubicBezTo>
                <a:cubicBezTo>
                  <a:pt x="1812354" y="924661"/>
                  <a:pt x="1813014" y="924559"/>
                  <a:pt x="1813065" y="924534"/>
                </a:cubicBezTo>
                <a:lnTo>
                  <a:pt x="1807579" y="953453"/>
                </a:lnTo>
                <a:cubicBezTo>
                  <a:pt x="1807610" y="953491"/>
                  <a:pt x="1806329" y="953644"/>
                  <a:pt x="1803734" y="953910"/>
                </a:cubicBezTo>
                <a:cubicBezTo>
                  <a:pt x="1801139" y="954176"/>
                  <a:pt x="1797040" y="954329"/>
                  <a:pt x="1791439" y="954367"/>
                </a:cubicBezTo>
                <a:cubicBezTo>
                  <a:pt x="1782620" y="954626"/>
                  <a:pt x="1774752" y="952965"/>
                  <a:pt x="1767832" y="949382"/>
                </a:cubicBezTo>
                <a:cubicBezTo>
                  <a:pt x="1760913" y="945800"/>
                  <a:pt x="1756697" y="938736"/>
                  <a:pt x="1755185" y="928192"/>
                </a:cubicBezTo>
                <a:lnTo>
                  <a:pt x="1754575" y="928192"/>
                </a:lnTo>
                <a:cubicBezTo>
                  <a:pt x="1754641" y="928549"/>
                  <a:pt x="1752611" y="931048"/>
                  <a:pt x="1748487" y="935689"/>
                </a:cubicBezTo>
                <a:cubicBezTo>
                  <a:pt x="1744362" y="940330"/>
                  <a:pt x="1738357" y="944971"/>
                  <a:pt x="1730472" y="949612"/>
                </a:cubicBezTo>
                <a:cubicBezTo>
                  <a:pt x="1722586" y="954254"/>
                  <a:pt x="1713034" y="956753"/>
                  <a:pt x="1701816" y="957110"/>
                </a:cubicBezTo>
                <a:cubicBezTo>
                  <a:pt x="1689568" y="957104"/>
                  <a:pt x="1679187" y="953767"/>
                  <a:pt x="1670673" y="947100"/>
                </a:cubicBezTo>
                <a:cubicBezTo>
                  <a:pt x="1662159" y="940432"/>
                  <a:pt x="1657718" y="930469"/>
                  <a:pt x="1657350" y="917210"/>
                </a:cubicBezTo>
                <a:cubicBezTo>
                  <a:pt x="1657565" y="905454"/>
                  <a:pt x="1661001" y="895698"/>
                  <a:pt x="1667657" y="887941"/>
                </a:cubicBezTo>
                <a:cubicBezTo>
                  <a:pt x="1674314" y="880184"/>
                  <a:pt x="1682902" y="874078"/>
                  <a:pt x="1693421" y="869623"/>
                </a:cubicBezTo>
                <a:cubicBezTo>
                  <a:pt x="1703940" y="865168"/>
                  <a:pt x="1715101" y="862016"/>
                  <a:pt x="1726904" y="860166"/>
                </a:cubicBezTo>
                <a:cubicBezTo>
                  <a:pt x="1738707" y="858316"/>
                  <a:pt x="1749862" y="857420"/>
                  <a:pt x="1760369" y="857478"/>
                </a:cubicBezTo>
                <a:lnTo>
                  <a:pt x="1765858" y="857478"/>
                </a:lnTo>
                <a:cubicBezTo>
                  <a:pt x="1765935" y="857211"/>
                  <a:pt x="1766240" y="855609"/>
                  <a:pt x="1766773" y="852672"/>
                </a:cubicBezTo>
                <a:cubicBezTo>
                  <a:pt x="1767307" y="849735"/>
                  <a:pt x="1767612" y="847065"/>
                  <a:pt x="1767688" y="844661"/>
                </a:cubicBezTo>
                <a:cubicBezTo>
                  <a:pt x="1767669" y="838520"/>
                  <a:pt x="1765572" y="833790"/>
                  <a:pt x="1761398" y="830471"/>
                </a:cubicBezTo>
                <a:cubicBezTo>
                  <a:pt x="1757224" y="827153"/>
                  <a:pt x="1751087" y="825474"/>
                  <a:pt x="1742986" y="825436"/>
                </a:cubicBezTo>
                <a:cubicBezTo>
                  <a:pt x="1735214" y="825613"/>
                  <a:pt x="1727819" y="826853"/>
                  <a:pt x="1720803" y="829155"/>
                </a:cubicBezTo>
                <a:cubicBezTo>
                  <a:pt x="1713787" y="831456"/>
                  <a:pt x="1708042" y="833758"/>
                  <a:pt x="1703567" y="836060"/>
                </a:cubicBezTo>
                <a:cubicBezTo>
                  <a:pt x="1699092" y="838362"/>
                  <a:pt x="1696781" y="839602"/>
                  <a:pt x="1696632" y="839779"/>
                </a:cubicBezTo>
                <a:lnTo>
                  <a:pt x="1687800" y="811128"/>
                </a:lnTo>
                <a:cubicBezTo>
                  <a:pt x="1687951" y="810921"/>
                  <a:pt x="1690867" y="809474"/>
                  <a:pt x="1696550" y="806787"/>
                </a:cubicBezTo>
                <a:cubicBezTo>
                  <a:pt x="1702234" y="804100"/>
                  <a:pt x="1709780" y="801413"/>
                  <a:pt x="1719191" y="798725"/>
                </a:cubicBezTo>
                <a:cubicBezTo>
                  <a:pt x="1728601" y="796038"/>
                  <a:pt x="1738973" y="794591"/>
                  <a:pt x="1750305" y="794385"/>
                </a:cubicBezTo>
                <a:close/>
                <a:moveTo>
                  <a:pt x="1215691" y="794385"/>
                </a:moveTo>
                <a:cubicBezTo>
                  <a:pt x="1224654" y="794360"/>
                  <a:pt x="1233295" y="795559"/>
                  <a:pt x="1241616" y="797982"/>
                </a:cubicBezTo>
                <a:cubicBezTo>
                  <a:pt x="1249936" y="800404"/>
                  <a:pt x="1256547" y="804197"/>
                  <a:pt x="1261449" y="809360"/>
                </a:cubicBezTo>
                <a:cubicBezTo>
                  <a:pt x="1266351" y="814523"/>
                  <a:pt x="1268156" y="821203"/>
                  <a:pt x="1266863" y="829401"/>
                </a:cubicBezTo>
                <a:lnTo>
                  <a:pt x="1263511" y="846476"/>
                </a:lnTo>
                <a:lnTo>
                  <a:pt x="1230314" y="846476"/>
                </a:lnTo>
                <a:lnTo>
                  <a:pt x="1231837" y="837329"/>
                </a:lnTo>
                <a:cubicBezTo>
                  <a:pt x="1232313" y="832139"/>
                  <a:pt x="1230142" y="828721"/>
                  <a:pt x="1225326" y="827076"/>
                </a:cubicBezTo>
                <a:cubicBezTo>
                  <a:pt x="1220509" y="825430"/>
                  <a:pt x="1215670" y="824680"/>
                  <a:pt x="1210809" y="824826"/>
                </a:cubicBezTo>
                <a:cubicBezTo>
                  <a:pt x="1203016" y="824827"/>
                  <a:pt x="1196633" y="826199"/>
                  <a:pt x="1191662" y="828943"/>
                </a:cubicBezTo>
                <a:cubicBezTo>
                  <a:pt x="1186691" y="831688"/>
                  <a:pt x="1184123" y="835804"/>
                  <a:pt x="1183958" y="841292"/>
                </a:cubicBezTo>
                <a:cubicBezTo>
                  <a:pt x="1184339" y="847676"/>
                  <a:pt x="1188149" y="852480"/>
                  <a:pt x="1195388" y="855704"/>
                </a:cubicBezTo>
                <a:cubicBezTo>
                  <a:pt x="1202627" y="858929"/>
                  <a:pt x="1211009" y="862065"/>
                  <a:pt x="1220534" y="865114"/>
                </a:cubicBezTo>
                <a:cubicBezTo>
                  <a:pt x="1230059" y="868162"/>
                  <a:pt x="1238441" y="872613"/>
                  <a:pt x="1245680" y="878468"/>
                </a:cubicBezTo>
                <a:cubicBezTo>
                  <a:pt x="1252919" y="884322"/>
                  <a:pt x="1256729" y="893071"/>
                  <a:pt x="1257110" y="904714"/>
                </a:cubicBezTo>
                <a:cubicBezTo>
                  <a:pt x="1256737" y="920764"/>
                  <a:pt x="1249946" y="933459"/>
                  <a:pt x="1236738" y="942798"/>
                </a:cubicBezTo>
                <a:cubicBezTo>
                  <a:pt x="1223529" y="952137"/>
                  <a:pt x="1206139" y="956908"/>
                  <a:pt x="1184568" y="957110"/>
                </a:cubicBezTo>
                <a:cubicBezTo>
                  <a:pt x="1175395" y="957166"/>
                  <a:pt x="1165961" y="955903"/>
                  <a:pt x="1156265" y="953321"/>
                </a:cubicBezTo>
                <a:cubicBezTo>
                  <a:pt x="1146570" y="950738"/>
                  <a:pt x="1138668" y="946498"/>
                  <a:pt x="1132560" y="940599"/>
                </a:cubicBezTo>
                <a:cubicBezTo>
                  <a:pt x="1126451" y="934700"/>
                  <a:pt x="1124191" y="926804"/>
                  <a:pt x="1125779" y="916911"/>
                </a:cubicBezTo>
                <a:lnTo>
                  <a:pt x="1128827" y="901665"/>
                </a:lnTo>
                <a:lnTo>
                  <a:pt x="1161730" y="901665"/>
                </a:lnTo>
                <a:lnTo>
                  <a:pt x="1160207" y="909593"/>
                </a:lnTo>
                <a:cubicBezTo>
                  <a:pt x="1159405" y="914511"/>
                  <a:pt x="1160672" y="918226"/>
                  <a:pt x="1164008" y="920739"/>
                </a:cubicBezTo>
                <a:cubicBezTo>
                  <a:pt x="1167345" y="923252"/>
                  <a:pt x="1171477" y="924934"/>
                  <a:pt x="1176405" y="925787"/>
                </a:cubicBezTo>
                <a:cubicBezTo>
                  <a:pt x="1181334" y="926639"/>
                  <a:pt x="1185783" y="927035"/>
                  <a:pt x="1189755" y="926973"/>
                </a:cubicBezTo>
                <a:cubicBezTo>
                  <a:pt x="1198852" y="926890"/>
                  <a:pt x="1205984" y="925226"/>
                  <a:pt x="1211152" y="921980"/>
                </a:cubicBezTo>
                <a:cubicBezTo>
                  <a:pt x="1216321" y="918734"/>
                  <a:pt x="1218952" y="914401"/>
                  <a:pt x="1219048" y="908983"/>
                </a:cubicBezTo>
                <a:cubicBezTo>
                  <a:pt x="1218668" y="902816"/>
                  <a:pt x="1214874" y="898074"/>
                  <a:pt x="1207665" y="894757"/>
                </a:cubicBezTo>
                <a:cubicBezTo>
                  <a:pt x="1200457" y="891439"/>
                  <a:pt x="1192110" y="888127"/>
                  <a:pt x="1182624" y="884819"/>
                </a:cubicBezTo>
                <a:cubicBezTo>
                  <a:pt x="1173139" y="881511"/>
                  <a:pt x="1164792" y="876788"/>
                  <a:pt x="1157583" y="870650"/>
                </a:cubicBezTo>
                <a:cubicBezTo>
                  <a:pt x="1150374" y="864512"/>
                  <a:pt x="1146580" y="855539"/>
                  <a:pt x="1146201" y="843732"/>
                </a:cubicBezTo>
                <a:cubicBezTo>
                  <a:pt x="1146415" y="832475"/>
                  <a:pt x="1149844" y="823200"/>
                  <a:pt x="1156488" y="815906"/>
                </a:cubicBezTo>
                <a:cubicBezTo>
                  <a:pt x="1163133" y="808613"/>
                  <a:pt x="1171709" y="803198"/>
                  <a:pt x="1182218" y="799662"/>
                </a:cubicBezTo>
                <a:cubicBezTo>
                  <a:pt x="1192727" y="796127"/>
                  <a:pt x="1203885" y="794368"/>
                  <a:pt x="1215691" y="794385"/>
                </a:cubicBezTo>
                <a:close/>
                <a:moveTo>
                  <a:pt x="1051548" y="794385"/>
                </a:moveTo>
                <a:cubicBezTo>
                  <a:pt x="1072258" y="794681"/>
                  <a:pt x="1087747" y="800176"/>
                  <a:pt x="1098015" y="810869"/>
                </a:cubicBezTo>
                <a:cubicBezTo>
                  <a:pt x="1108283" y="821563"/>
                  <a:pt x="1113410" y="835675"/>
                  <a:pt x="1113397" y="853205"/>
                </a:cubicBezTo>
                <a:cubicBezTo>
                  <a:pt x="1113181" y="860236"/>
                  <a:pt x="1112318" y="866580"/>
                  <a:pt x="1110808" y="872236"/>
                </a:cubicBezTo>
                <a:cubicBezTo>
                  <a:pt x="1109298" y="877892"/>
                  <a:pt x="1108436" y="880885"/>
                  <a:pt x="1108220" y="881214"/>
                </a:cubicBezTo>
                <a:lnTo>
                  <a:pt x="1001231" y="881214"/>
                </a:lnTo>
                <a:cubicBezTo>
                  <a:pt x="1001193" y="881278"/>
                  <a:pt x="1001040" y="882066"/>
                  <a:pt x="1000773" y="883579"/>
                </a:cubicBezTo>
                <a:cubicBezTo>
                  <a:pt x="1000506" y="885091"/>
                  <a:pt x="1000354" y="886947"/>
                  <a:pt x="1000316" y="889146"/>
                </a:cubicBezTo>
                <a:cubicBezTo>
                  <a:pt x="1000398" y="899563"/>
                  <a:pt x="1003816" y="908016"/>
                  <a:pt x="1010570" y="914505"/>
                </a:cubicBezTo>
                <a:cubicBezTo>
                  <a:pt x="1017323" y="920994"/>
                  <a:pt x="1026917" y="924337"/>
                  <a:pt x="1039350" y="924534"/>
                </a:cubicBezTo>
                <a:cubicBezTo>
                  <a:pt x="1047817" y="924323"/>
                  <a:pt x="1055684" y="922847"/>
                  <a:pt x="1062951" y="920105"/>
                </a:cubicBezTo>
                <a:cubicBezTo>
                  <a:pt x="1070218" y="917363"/>
                  <a:pt x="1076096" y="914621"/>
                  <a:pt x="1080584" y="911879"/>
                </a:cubicBezTo>
                <a:cubicBezTo>
                  <a:pt x="1085073" y="909138"/>
                  <a:pt x="1087383" y="907661"/>
                  <a:pt x="1087514" y="907450"/>
                </a:cubicBezTo>
                <a:lnTo>
                  <a:pt x="1097867" y="936712"/>
                </a:lnTo>
                <a:cubicBezTo>
                  <a:pt x="1097747" y="936964"/>
                  <a:pt x="1095009" y="938727"/>
                  <a:pt x="1089653" y="942000"/>
                </a:cubicBezTo>
                <a:cubicBezTo>
                  <a:pt x="1084298" y="945274"/>
                  <a:pt x="1077044" y="948548"/>
                  <a:pt x="1067894" y="951821"/>
                </a:cubicBezTo>
                <a:cubicBezTo>
                  <a:pt x="1058743" y="955095"/>
                  <a:pt x="1048415" y="956858"/>
                  <a:pt x="1036910" y="957110"/>
                </a:cubicBezTo>
                <a:cubicBezTo>
                  <a:pt x="1012556" y="956674"/>
                  <a:pt x="993902" y="950239"/>
                  <a:pt x="980949" y="937807"/>
                </a:cubicBezTo>
                <a:cubicBezTo>
                  <a:pt x="967995" y="925374"/>
                  <a:pt x="961459" y="909561"/>
                  <a:pt x="961339" y="890366"/>
                </a:cubicBezTo>
                <a:cubicBezTo>
                  <a:pt x="961493" y="872583"/>
                  <a:pt x="965449" y="856478"/>
                  <a:pt x="973207" y="842050"/>
                </a:cubicBezTo>
                <a:cubicBezTo>
                  <a:pt x="980964" y="827622"/>
                  <a:pt x="991602" y="816122"/>
                  <a:pt x="1005120" y="807552"/>
                </a:cubicBezTo>
                <a:cubicBezTo>
                  <a:pt x="1018638" y="798983"/>
                  <a:pt x="1034114" y="794593"/>
                  <a:pt x="1051548" y="794385"/>
                </a:cubicBezTo>
                <a:close/>
                <a:moveTo>
                  <a:pt x="765798" y="794385"/>
                </a:moveTo>
                <a:cubicBezTo>
                  <a:pt x="786508" y="794681"/>
                  <a:pt x="801997" y="800176"/>
                  <a:pt x="812265" y="810869"/>
                </a:cubicBezTo>
                <a:cubicBezTo>
                  <a:pt x="822533" y="821563"/>
                  <a:pt x="827660" y="835675"/>
                  <a:pt x="827647" y="853205"/>
                </a:cubicBezTo>
                <a:cubicBezTo>
                  <a:pt x="827431" y="860236"/>
                  <a:pt x="826568" y="866580"/>
                  <a:pt x="825058" y="872236"/>
                </a:cubicBezTo>
                <a:cubicBezTo>
                  <a:pt x="823548" y="877892"/>
                  <a:pt x="822686" y="880885"/>
                  <a:pt x="822470" y="881214"/>
                </a:cubicBezTo>
                <a:lnTo>
                  <a:pt x="715481" y="881214"/>
                </a:lnTo>
                <a:cubicBezTo>
                  <a:pt x="715443" y="881278"/>
                  <a:pt x="715290" y="882066"/>
                  <a:pt x="715023" y="883579"/>
                </a:cubicBezTo>
                <a:cubicBezTo>
                  <a:pt x="714756" y="885091"/>
                  <a:pt x="714604" y="886947"/>
                  <a:pt x="714566" y="889146"/>
                </a:cubicBezTo>
                <a:cubicBezTo>
                  <a:pt x="714648" y="899563"/>
                  <a:pt x="718066" y="908016"/>
                  <a:pt x="724820" y="914505"/>
                </a:cubicBezTo>
                <a:cubicBezTo>
                  <a:pt x="731573" y="920994"/>
                  <a:pt x="741167" y="924337"/>
                  <a:pt x="753600" y="924534"/>
                </a:cubicBezTo>
                <a:cubicBezTo>
                  <a:pt x="762067" y="924323"/>
                  <a:pt x="769934" y="922847"/>
                  <a:pt x="777201" y="920105"/>
                </a:cubicBezTo>
                <a:cubicBezTo>
                  <a:pt x="784468" y="917363"/>
                  <a:pt x="790346" y="914621"/>
                  <a:pt x="794834" y="911879"/>
                </a:cubicBezTo>
                <a:cubicBezTo>
                  <a:pt x="799323" y="909138"/>
                  <a:pt x="801633" y="907661"/>
                  <a:pt x="801764" y="907450"/>
                </a:cubicBezTo>
                <a:lnTo>
                  <a:pt x="812117" y="936712"/>
                </a:lnTo>
                <a:cubicBezTo>
                  <a:pt x="811997" y="936964"/>
                  <a:pt x="809259" y="938727"/>
                  <a:pt x="803903" y="942000"/>
                </a:cubicBezTo>
                <a:cubicBezTo>
                  <a:pt x="798548" y="945274"/>
                  <a:pt x="791294" y="948548"/>
                  <a:pt x="782144" y="951821"/>
                </a:cubicBezTo>
                <a:cubicBezTo>
                  <a:pt x="772993" y="955095"/>
                  <a:pt x="762665" y="956858"/>
                  <a:pt x="751160" y="957110"/>
                </a:cubicBezTo>
                <a:cubicBezTo>
                  <a:pt x="726806" y="956674"/>
                  <a:pt x="708152" y="950239"/>
                  <a:pt x="695199" y="937807"/>
                </a:cubicBezTo>
                <a:cubicBezTo>
                  <a:pt x="682245" y="925374"/>
                  <a:pt x="675709" y="909561"/>
                  <a:pt x="675589" y="890366"/>
                </a:cubicBezTo>
                <a:cubicBezTo>
                  <a:pt x="675743" y="872583"/>
                  <a:pt x="679699" y="856478"/>
                  <a:pt x="687457" y="842050"/>
                </a:cubicBezTo>
                <a:cubicBezTo>
                  <a:pt x="695214" y="827622"/>
                  <a:pt x="705852" y="816122"/>
                  <a:pt x="719370" y="807552"/>
                </a:cubicBezTo>
                <a:cubicBezTo>
                  <a:pt x="732888" y="798983"/>
                  <a:pt x="748364" y="794593"/>
                  <a:pt x="765798" y="794385"/>
                </a:cubicBezTo>
                <a:close/>
                <a:moveTo>
                  <a:pt x="397755" y="794385"/>
                </a:moveTo>
                <a:cubicBezTo>
                  <a:pt x="407079" y="794315"/>
                  <a:pt x="415961" y="795740"/>
                  <a:pt x="424400" y="798659"/>
                </a:cubicBezTo>
                <a:cubicBezTo>
                  <a:pt x="432840" y="801579"/>
                  <a:pt x="439755" y="806411"/>
                  <a:pt x="445147" y="813157"/>
                </a:cubicBezTo>
                <a:cubicBezTo>
                  <a:pt x="450538" y="819903"/>
                  <a:pt x="453324" y="828980"/>
                  <a:pt x="453504" y="840389"/>
                </a:cubicBezTo>
                <a:cubicBezTo>
                  <a:pt x="453347" y="846700"/>
                  <a:pt x="452241" y="854616"/>
                  <a:pt x="450189" y="864138"/>
                </a:cubicBezTo>
                <a:cubicBezTo>
                  <a:pt x="448136" y="873660"/>
                  <a:pt x="446084" y="882927"/>
                  <a:pt x="444031" y="891940"/>
                </a:cubicBezTo>
                <a:cubicBezTo>
                  <a:pt x="441979" y="900953"/>
                  <a:pt x="440873" y="907852"/>
                  <a:pt x="440716" y="912636"/>
                </a:cubicBezTo>
                <a:cubicBezTo>
                  <a:pt x="440766" y="917295"/>
                  <a:pt x="441959" y="920562"/>
                  <a:pt x="444293" y="922436"/>
                </a:cubicBezTo>
                <a:cubicBezTo>
                  <a:pt x="446628" y="924311"/>
                  <a:pt x="449800" y="925214"/>
                  <a:pt x="453809" y="925144"/>
                </a:cubicBezTo>
                <a:cubicBezTo>
                  <a:pt x="455689" y="925118"/>
                  <a:pt x="457264" y="925017"/>
                  <a:pt x="458534" y="924839"/>
                </a:cubicBezTo>
                <a:cubicBezTo>
                  <a:pt x="459804" y="924661"/>
                  <a:pt x="460464" y="924559"/>
                  <a:pt x="460515" y="924534"/>
                </a:cubicBezTo>
                <a:lnTo>
                  <a:pt x="455028" y="953453"/>
                </a:lnTo>
                <a:cubicBezTo>
                  <a:pt x="455060" y="953491"/>
                  <a:pt x="453778" y="953644"/>
                  <a:pt x="451183" y="953910"/>
                </a:cubicBezTo>
                <a:cubicBezTo>
                  <a:pt x="448588" y="954176"/>
                  <a:pt x="444490" y="954329"/>
                  <a:pt x="438889" y="954367"/>
                </a:cubicBezTo>
                <a:cubicBezTo>
                  <a:pt x="430070" y="954626"/>
                  <a:pt x="422202" y="952965"/>
                  <a:pt x="415282" y="949382"/>
                </a:cubicBezTo>
                <a:cubicBezTo>
                  <a:pt x="408363" y="945800"/>
                  <a:pt x="404147" y="938736"/>
                  <a:pt x="402635" y="928192"/>
                </a:cubicBezTo>
                <a:lnTo>
                  <a:pt x="402025" y="928192"/>
                </a:lnTo>
                <a:cubicBezTo>
                  <a:pt x="402091" y="928549"/>
                  <a:pt x="400061" y="931048"/>
                  <a:pt x="395937" y="935689"/>
                </a:cubicBezTo>
                <a:cubicBezTo>
                  <a:pt x="391812" y="940330"/>
                  <a:pt x="385807" y="944971"/>
                  <a:pt x="377921" y="949612"/>
                </a:cubicBezTo>
                <a:cubicBezTo>
                  <a:pt x="370036" y="954254"/>
                  <a:pt x="360484" y="956753"/>
                  <a:pt x="349266" y="957110"/>
                </a:cubicBezTo>
                <a:cubicBezTo>
                  <a:pt x="337018" y="957104"/>
                  <a:pt x="326637" y="953767"/>
                  <a:pt x="318123" y="947100"/>
                </a:cubicBezTo>
                <a:cubicBezTo>
                  <a:pt x="309609" y="940432"/>
                  <a:pt x="305168" y="930469"/>
                  <a:pt x="304800" y="917210"/>
                </a:cubicBezTo>
                <a:cubicBezTo>
                  <a:pt x="305015" y="905454"/>
                  <a:pt x="308451" y="895698"/>
                  <a:pt x="315107" y="887941"/>
                </a:cubicBezTo>
                <a:cubicBezTo>
                  <a:pt x="321764" y="880184"/>
                  <a:pt x="330352" y="874078"/>
                  <a:pt x="340871" y="869623"/>
                </a:cubicBezTo>
                <a:cubicBezTo>
                  <a:pt x="351390" y="865168"/>
                  <a:pt x="362551" y="862016"/>
                  <a:pt x="374354" y="860166"/>
                </a:cubicBezTo>
                <a:cubicBezTo>
                  <a:pt x="386156" y="858316"/>
                  <a:pt x="397312" y="857420"/>
                  <a:pt x="407819" y="857478"/>
                </a:cubicBezTo>
                <a:lnTo>
                  <a:pt x="413308" y="857478"/>
                </a:lnTo>
                <a:cubicBezTo>
                  <a:pt x="413385" y="857211"/>
                  <a:pt x="413689" y="855609"/>
                  <a:pt x="414223" y="852672"/>
                </a:cubicBezTo>
                <a:cubicBezTo>
                  <a:pt x="414757" y="849735"/>
                  <a:pt x="415062" y="847065"/>
                  <a:pt x="415138" y="844661"/>
                </a:cubicBezTo>
                <a:cubicBezTo>
                  <a:pt x="415119" y="838520"/>
                  <a:pt x="413022" y="833790"/>
                  <a:pt x="408848" y="830471"/>
                </a:cubicBezTo>
                <a:cubicBezTo>
                  <a:pt x="404674" y="827153"/>
                  <a:pt x="398537" y="825474"/>
                  <a:pt x="390436" y="825436"/>
                </a:cubicBezTo>
                <a:cubicBezTo>
                  <a:pt x="382663" y="825613"/>
                  <a:pt x="375269" y="826853"/>
                  <a:pt x="368253" y="829155"/>
                </a:cubicBezTo>
                <a:cubicBezTo>
                  <a:pt x="361237" y="831456"/>
                  <a:pt x="355491" y="833758"/>
                  <a:pt x="351017" y="836060"/>
                </a:cubicBezTo>
                <a:cubicBezTo>
                  <a:pt x="346542" y="838362"/>
                  <a:pt x="344230" y="839602"/>
                  <a:pt x="344082" y="839779"/>
                </a:cubicBezTo>
                <a:lnTo>
                  <a:pt x="335250" y="811128"/>
                </a:lnTo>
                <a:cubicBezTo>
                  <a:pt x="335400" y="810921"/>
                  <a:pt x="338317" y="809474"/>
                  <a:pt x="344000" y="806787"/>
                </a:cubicBezTo>
                <a:cubicBezTo>
                  <a:pt x="349684" y="804100"/>
                  <a:pt x="357230" y="801413"/>
                  <a:pt x="366641" y="798725"/>
                </a:cubicBezTo>
                <a:cubicBezTo>
                  <a:pt x="376051" y="796038"/>
                  <a:pt x="386423" y="794591"/>
                  <a:pt x="397755" y="794385"/>
                </a:cubicBezTo>
                <a:close/>
                <a:moveTo>
                  <a:pt x="1396032" y="755675"/>
                </a:moveTo>
                <a:lnTo>
                  <a:pt x="1433208" y="755675"/>
                </a:lnTo>
                <a:lnTo>
                  <a:pt x="1424978" y="798042"/>
                </a:lnTo>
                <a:lnTo>
                  <a:pt x="1460640" y="798042"/>
                </a:lnTo>
                <a:lnTo>
                  <a:pt x="1455154" y="826960"/>
                </a:lnTo>
                <a:lnTo>
                  <a:pt x="1419492" y="826960"/>
                </a:lnTo>
                <a:lnTo>
                  <a:pt x="1406995" y="892213"/>
                </a:lnTo>
                <a:cubicBezTo>
                  <a:pt x="1406690" y="894093"/>
                  <a:pt x="1406462" y="895974"/>
                  <a:pt x="1406309" y="897854"/>
                </a:cubicBezTo>
                <a:cubicBezTo>
                  <a:pt x="1406157" y="899734"/>
                  <a:pt x="1406081" y="901310"/>
                  <a:pt x="1406081" y="902580"/>
                </a:cubicBezTo>
                <a:cubicBezTo>
                  <a:pt x="1406392" y="911328"/>
                  <a:pt x="1409046" y="917083"/>
                  <a:pt x="1414044" y="919846"/>
                </a:cubicBezTo>
                <a:cubicBezTo>
                  <a:pt x="1419041" y="922610"/>
                  <a:pt x="1424515" y="923868"/>
                  <a:pt x="1430465" y="923620"/>
                </a:cubicBezTo>
                <a:cubicBezTo>
                  <a:pt x="1432954" y="923594"/>
                  <a:pt x="1434986" y="923493"/>
                  <a:pt x="1436561" y="923315"/>
                </a:cubicBezTo>
                <a:cubicBezTo>
                  <a:pt x="1438136" y="923137"/>
                  <a:pt x="1438948" y="923035"/>
                  <a:pt x="1438999" y="923010"/>
                </a:cubicBezTo>
                <a:lnTo>
                  <a:pt x="1432903" y="954063"/>
                </a:lnTo>
                <a:cubicBezTo>
                  <a:pt x="1432757" y="954101"/>
                  <a:pt x="1431525" y="954253"/>
                  <a:pt x="1429207" y="954519"/>
                </a:cubicBezTo>
                <a:cubicBezTo>
                  <a:pt x="1426890" y="954786"/>
                  <a:pt x="1424362" y="954938"/>
                  <a:pt x="1421626" y="954976"/>
                </a:cubicBezTo>
                <a:cubicBezTo>
                  <a:pt x="1412121" y="955065"/>
                  <a:pt x="1403204" y="953670"/>
                  <a:pt x="1394875" y="950792"/>
                </a:cubicBezTo>
                <a:cubicBezTo>
                  <a:pt x="1386546" y="947914"/>
                  <a:pt x="1379774" y="943022"/>
                  <a:pt x="1374559" y="936116"/>
                </a:cubicBezTo>
                <a:cubicBezTo>
                  <a:pt x="1369345" y="929211"/>
                  <a:pt x="1366657" y="919760"/>
                  <a:pt x="1366495" y="907764"/>
                </a:cubicBezTo>
                <a:cubicBezTo>
                  <a:pt x="1366501" y="905623"/>
                  <a:pt x="1366641" y="903349"/>
                  <a:pt x="1366914" y="900941"/>
                </a:cubicBezTo>
                <a:cubicBezTo>
                  <a:pt x="1367186" y="898534"/>
                  <a:pt x="1367554" y="896031"/>
                  <a:pt x="1368017" y="893433"/>
                </a:cubicBezTo>
                <a:lnTo>
                  <a:pt x="1381111" y="826960"/>
                </a:lnTo>
                <a:lnTo>
                  <a:pt x="1357046" y="826960"/>
                </a:lnTo>
                <a:lnTo>
                  <a:pt x="1362837" y="798042"/>
                </a:lnTo>
                <a:lnTo>
                  <a:pt x="1387810" y="798042"/>
                </a:lnTo>
                <a:close/>
                <a:moveTo>
                  <a:pt x="891207" y="755675"/>
                </a:moveTo>
                <a:lnTo>
                  <a:pt x="928383" y="755675"/>
                </a:lnTo>
                <a:lnTo>
                  <a:pt x="920153" y="798042"/>
                </a:lnTo>
                <a:lnTo>
                  <a:pt x="955815" y="798042"/>
                </a:lnTo>
                <a:lnTo>
                  <a:pt x="950328" y="826960"/>
                </a:lnTo>
                <a:lnTo>
                  <a:pt x="914667" y="826960"/>
                </a:lnTo>
                <a:lnTo>
                  <a:pt x="902170" y="892213"/>
                </a:lnTo>
                <a:cubicBezTo>
                  <a:pt x="901865" y="894093"/>
                  <a:pt x="901637" y="895974"/>
                  <a:pt x="901484" y="897854"/>
                </a:cubicBezTo>
                <a:cubicBezTo>
                  <a:pt x="901332" y="899734"/>
                  <a:pt x="901256" y="901310"/>
                  <a:pt x="901256" y="902580"/>
                </a:cubicBezTo>
                <a:cubicBezTo>
                  <a:pt x="901567" y="911328"/>
                  <a:pt x="904221" y="917083"/>
                  <a:pt x="909219" y="919846"/>
                </a:cubicBezTo>
                <a:cubicBezTo>
                  <a:pt x="914216" y="922610"/>
                  <a:pt x="919690" y="923868"/>
                  <a:pt x="925640" y="923620"/>
                </a:cubicBezTo>
                <a:cubicBezTo>
                  <a:pt x="928129" y="923594"/>
                  <a:pt x="930161" y="923493"/>
                  <a:pt x="931736" y="923315"/>
                </a:cubicBezTo>
                <a:cubicBezTo>
                  <a:pt x="933311" y="923137"/>
                  <a:pt x="934123" y="923035"/>
                  <a:pt x="934174" y="923010"/>
                </a:cubicBezTo>
                <a:lnTo>
                  <a:pt x="928078" y="954063"/>
                </a:lnTo>
                <a:cubicBezTo>
                  <a:pt x="927932" y="954101"/>
                  <a:pt x="926700" y="954253"/>
                  <a:pt x="924382" y="954519"/>
                </a:cubicBezTo>
                <a:cubicBezTo>
                  <a:pt x="922065" y="954786"/>
                  <a:pt x="919537" y="954938"/>
                  <a:pt x="916801" y="954976"/>
                </a:cubicBezTo>
                <a:cubicBezTo>
                  <a:pt x="907296" y="955065"/>
                  <a:pt x="898379" y="953670"/>
                  <a:pt x="890050" y="950792"/>
                </a:cubicBezTo>
                <a:cubicBezTo>
                  <a:pt x="881721" y="947914"/>
                  <a:pt x="874949" y="943022"/>
                  <a:pt x="869734" y="936116"/>
                </a:cubicBezTo>
                <a:cubicBezTo>
                  <a:pt x="864519" y="929211"/>
                  <a:pt x="861831" y="919760"/>
                  <a:pt x="861670" y="907764"/>
                </a:cubicBezTo>
                <a:cubicBezTo>
                  <a:pt x="861676" y="905623"/>
                  <a:pt x="861816" y="903349"/>
                  <a:pt x="862088" y="900941"/>
                </a:cubicBezTo>
                <a:cubicBezTo>
                  <a:pt x="862361" y="898534"/>
                  <a:pt x="862729" y="896031"/>
                  <a:pt x="863192" y="893433"/>
                </a:cubicBezTo>
                <a:lnTo>
                  <a:pt x="876286" y="826960"/>
                </a:lnTo>
                <a:lnTo>
                  <a:pt x="852221" y="826960"/>
                </a:lnTo>
                <a:lnTo>
                  <a:pt x="858012" y="798042"/>
                </a:lnTo>
                <a:lnTo>
                  <a:pt x="882985" y="798042"/>
                </a:lnTo>
                <a:close/>
                <a:moveTo>
                  <a:pt x="1484148" y="737082"/>
                </a:moveTo>
                <a:lnTo>
                  <a:pt x="1546327" y="737082"/>
                </a:lnTo>
                <a:lnTo>
                  <a:pt x="1531696" y="813262"/>
                </a:lnTo>
                <a:cubicBezTo>
                  <a:pt x="1530865" y="817017"/>
                  <a:pt x="1530014" y="820163"/>
                  <a:pt x="1529144" y="822700"/>
                </a:cubicBezTo>
                <a:cubicBezTo>
                  <a:pt x="1528274" y="825238"/>
                  <a:pt x="1527804" y="826557"/>
                  <a:pt x="1527734" y="826659"/>
                </a:cubicBezTo>
                <a:lnTo>
                  <a:pt x="1528344" y="826659"/>
                </a:lnTo>
                <a:cubicBezTo>
                  <a:pt x="1529290" y="824535"/>
                  <a:pt x="1532240" y="820934"/>
                  <a:pt x="1537194" y="815856"/>
                </a:cubicBezTo>
                <a:cubicBezTo>
                  <a:pt x="1542148" y="810777"/>
                  <a:pt x="1548914" y="806003"/>
                  <a:pt x="1557492" y="801534"/>
                </a:cubicBezTo>
                <a:cubicBezTo>
                  <a:pt x="1566069" y="797065"/>
                  <a:pt x="1576267" y="794682"/>
                  <a:pt x="1588085" y="794385"/>
                </a:cubicBezTo>
                <a:cubicBezTo>
                  <a:pt x="1601663" y="794403"/>
                  <a:pt x="1612423" y="797943"/>
                  <a:pt x="1620366" y="805004"/>
                </a:cubicBezTo>
                <a:cubicBezTo>
                  <a:pt x="1628309" y="812065"/>
                  <a:pt x="1632370" y="822533"/>
                  <a:pt x="1632547" y="836409"/>
                </a:cubicBezTo>
                <a:cubicBezTo>
                  <a:pt x="1632393" y="843079"/>
                  <a:pt x="1631314" y="851583"/>
                  <a:pt x="1629310" y="861923"/>
                </a:cubicBezTo>
                <a:cubicBezTo>
                  <a:pt x="1627306" y="872263"/>
                  <a:pt x="1625301" y="882215"/>
                  <a:pt x="1623296" y="891779"/>
                </a:cubicBezTo>
                <a:cubicBezTo>
                  <a:pt x="1621290" y="901344"/>
                  <a:pt x="1620208" y="908298"/>
                  <a:pt x="1620050" y="912642"/>
                </a:cubicBezTo>
                <a:cubicBezTo>
                  <a:pt x="1620082" y="917432"/>
                  <a:pt x="1621238" y="920735"/>
                  <a:pt x="1623517" y="922552"/>
                </a:cubicBezTo>
                <a:cubicBezTo>
                  <a:pt x="1625797" y="924369"/>
                  <a:pt x="1629010" y="925233"/>
                  <a:pt x="1633157" y="925144"/>
                </a:cubicBezTo>
                <a:cubicBezTo>
                  <a:pt x="1634890" y="925118"/>
                  <a:pt x="1636376" y="925017"/>
                  <a:pt x="1637615" y="924839"/>
                </a:cubicBezTo>
                <a:cubicBezTo>
                  <a:pt x="1638853" y="924661"/>
                  <a:pt x="1639500" y="924559"/>
                  <a:pt x="1639558" y="924534"/>
                </a:cubicBezTo>
                <a:lnTo>
                  <a:pt x="1634071" y="953453"/>
                </a:lnTo>
                <a:cubicBezTo>
                  <a:pt x="1634027" y="953491"/>
                  <a:pt x="1632668" y="953644"/>
                  <a:pt x="1629995" y="953910"/>
                </a:cubicBezTo>
                <a:cubicBezTo>
                  <a:pt x="1627321" y="954176"/>
                  <a:pt x="1623601" y="954329"/>
                  <a:pt x="1618832" y="954367"/>
                </a:cubicBezTo>
                <a:cubicBezTo>
                  <a:pt x="1613178" y="954513"/>
                  <a:pt x="1607400" y="953916"/>
                  <a:pt x="1601498" y="952574"/>
                </a:cubicBezTo>
                <a:cubicBezTo>
                  <a:pt x="1595596" y="951232"/>
                  <a:pt x="1590607" y="948266"/>
                  <a:pt x="1586532" y="943677"/>
                </a:cubicBezTo>
                <a:cubicBezTo>
                  <a:pt x="1582457" y="939088"/>
                  <a:pt x="1580333" y="931995"/>
                  <a:pt x="1580160" y="922400"/>
                </a:cubicBezTo>
                <a:cubicBezTo>
                  <a:pt x="1580310" y="916651"/>
                  <a:pt x="1581363" y="908870"/>
                  <a:pt x="1583318" y="899056"/>
                </a:cubicBezTo>
                <a:cubicBezTo>
                  <a:pt x="1585273" y="889242"/>
                  <a:pt x="1587229" y="879563"/>
                  <a:pt x="1589186" y="870019"/>
                </a:cubicBezTo>
                <a:cubicBezTo>
                  <a:pt x="1591142" y="860475"/>
                  <a:pt x="1592198" y="853234"/>
                  <a:pt x="1592352" y="848296"/>
                </a:cubicBezTo>
                <a:cubicBezTo>
                  <a:pt x="1592364" y="842454"/>
                  <a:pt x="1590739" y="837908"/>
                  <a:pt x="1587475" y="834656"/>
                </a:cubicBezTo>
                <a:cubicBezTo>
                  <a:pt x="1584211" y="831405"/>
                  <a:pt x="1579233" y="829754"/>
                  <a:pt x="1572540" y="829703"/>
                </a:cubicBezTo>
                <a:cubicBezTo>
                  <a:pt x="1558481" y="830167"/>
                  <a:pt x="1546594" y="835717"/>
                  <a:pt x="1536878" y="846353"/>
                </a:cubicBezTo>
                <a:cubicBezTo>
                  <a:pt x="1527163" y="856989"/>
                  <a:pt x="1520762" y="869931"/>
                  <a:pt x="1517676" y="885177"/>
                </a:cubicBezTo>
                <a:lnTo>
                  <a:pt x="1504265" y="953452"/>
                </a:lnTo>
                <a:lnTo>
                  <a:pt x="1465555" y="953452"/>
                </a:lnTo>
                <a:lnTo>
                  <a:pt x="1501826" y="766000"/>
                </a:lnTo>
                <a:lnTo>
                  <a:pt x="1478661" y="766000"/>
                </a:lnTo>
                <a:close/>
                <a:moveTo>
                  <a:pt x="502463" y="737082"/>
                </a:moveTo>
                <a:lnTo>
                  <a:pt x="564947" y="737082"/>
                </a:lnTo>
                <a:lnTo>
                  <a:pt x="552145" y="802909"/>
                </a:lnTo>
                <a:cubicBezTo>
                  <a:pt x="551326" y="806823"/>
                  <a:pt x="550526" y="810108"/>
                  <a:pt x="549745" y="812766"/>
                </a:cubicBezTo>
                <a:cubicBezTo>
                  <a:pt x="548964" y="815423"/>
                  <a:pt x="548545" y="816806"/>
                  <a:pt x="548488" y="816914"/>
                </a:cubicBezTo>
                <a:lnTo>
                  <a:pt x="549097" y="816914"/>
                </a:lnTo>
                <a:cubicBezTo>
                  <a:pt x="554603" y="810115"/>
                  <a:pt x="561575" y="804685"/>
                  <a:pt x="570014" y="800626"/>
                </a:cubicBezTo>
                <a:cubicBezTo>
                  <a:pt x="578453" y="796567"/>
                  <a:pt x="587331" y="794486"/>
                  <a:pt x="596646" y="794385"/>
                </a:cubicBezTo>
                <a:cubicBezTo>
                  <a:pt x="615357" y="794618"/>
                  <a:pt x="629801" y="800544"/>
                  <a:pt x="639978" y="812163"/>
                </a:cubicBezTo>
                <a:cubicBezTo>
                  <a:pt x="650156" y="823782"/>
                  <a:pt x="655308" y="839691"/>
                  <a:pt x="655434" y="859891"/>
                </a:cubicBezTo>
                <a:cubicBezTo>
                  <a:pt x="655181" y="879234"/>
                  <a:pt x="651019" y="896173"/>
                  <a:pt x="642948" y="910709"/>
                </a:cubicBezTo>
                <a:cubicBezTo>
                  <a:pt x="634877" y="925245"/>
                  <a:pt x="624418" y="936579"/>
                  <a:pt x="611571" y="944712"/>
                </a:cubicBezTo>
                <a:cubicBezTo>
                  <a:pt x="598725" y="952844"/>
                  <a:pt x="585012" y="956977"/>
                  <a:pt x="570433" y="957110"/>
                </a:cubicBezTo>
                <a:cubicBezTo>
                  <a:pt x="560794" y="957129"/>
                  <a:pt x="551879" y="955112"/>
                  <a:pt x="543687" y="951059"/>
                </a:cubicBezTo>
                <a:cubicBezTo>
                  <a:pt x="535496" y="947006"/>
                  <a:pt x="529171" y="940803"/>
                  <a:pt x="524713" y="932450"/>
                </a:cubicBezTo>
                <a:lnTo>
                  <a:pt x="524104" y="932450"/>
                </a:lnTo>
                <a:cubicBezTo>
                  <a:pt x="524116" y="932545"/>
                  <a:pt x="524015" y="933649"/>
                  <a:pt x="523799" y="935761"/>
                </a:cubicBezTo>
                <a:cubicBezTo>
                  <a:pt x="523583" y="937873"/>
                  <a:pt x="523177" y="940423"/>
                  <a:pt x="522580" y="943410"/>
                </a:cubicBezTo>
                <a:lnTo>
                  <a:pt x="520751" y="953452"/>
                </a:lnTo>
                <a:lnTo>
                  <a:pt x="484480" y="953452"/>
                </a:lnTo>
                <a:lnTo>
                  <a:pt x="520751" y="766000"/>
                </a:lnTo>
                <a:lnTo>
                  <a:pt x="496672" y="766000"/>
                </a:lnTo>
                <a:close/>
                <a:moveTo>
                  <a:pt x="257918" y="737082"/>
                </a:moveTo>
                <a:lnTo>
                  <a:pt x="296913" y="737082"/>
                </a:lnTo>
                <a:lnTo>
                  <a:pt x="290211" y="771486"/>
                </a:lnTo>
                <a:lnTo>
                  <a:pt x="251215" y="771486"/>
                </a:lnTo>
                <a:close/>
                <a:moveTo>
                  <a:pt x="129502" y="737082"/>
                </a:moveTo>
                <a:lnTo>
                  <a:pt x="191986" y="737082"/>
                </a:lnTo>
                <a:lnTo>
                  <a:pt x="159982" y="903190"/>
                </a:lnTo>
                <a:cubicBezTo>
                  <a:pt x="159665" y="904746"/>
                  <a:pt x="159385" y="906360"/>
                  <a:pt x="159144" y="908030"/>
                </a:cubicBezTo>
                <a:cubicBezTo>
                  <a:pt x="158903" y="909701"/>
                  <a:pt x="158776" y="911238"/>
                  <a:pt x="158763" y="912642"/>
                </a:cubicBezTo>
                <a:cubicBezTo>
                  <a:pt x="158814" y="917299"/>
                  <a:pt x="160008" y="920564"/>
                  <a:pt x="162344" y="922437"/>
                </a:cubicBezTo>
                <a:cubicBezTo>
                  <a:pt x="164681" y="924311"/>
                  <a:pt x="167856" y="925213"/>
                  <a:pt x="171869" y="925143"/>
                </a:cubicBezTo>
                <a:cubicBezTo>
                  <a:pt x="173749" y="925118"/>
                  <a:pt x="175324" y="925016"/>
                  <a:pt x="176594" y="924839"/>
                </a:cubicBezTo>
                <a:cubicBezTo>
                  <a:pt x="177864" y="924661"/>
                  <a:pt x="178524" y="924560"/>
                  <a:pt x="178575" y="924534"/>
                </a:cubicBezTo>
                <a:lnTo>
                  <a:pt x="172784" y="953453"/>
                </a:lnTo>
                <a:cubicBezTo>
                  <a:pt x="172682" y="953491"/>
                  <a:pt x="171285" y="953644"/>
                  <a:pt x="168593" y="953910"/>
                </a:cubicBezTo>
                <a:cubicBezTo>
                  <a:pt x="165900" y="954176"/>
                  <a:pt x="162522" y="954329"/>
                  <a:pt x="158458" y="954367"/>
                </a:cubicBezTo>
                <a:cubicBezTo>
                  <a:pt x="148190" y="954627"/>
                  <a:pt x="139618" y="952965"/>
                  <a:pt x="132741" y="949382"/>
                </a:cubicBezTo>
                <a:cubicBezTo>
                  <a:pt x="125863" y="945799"/>
                  <a:pt x="121939" y="938734"/>
                  <a:pt x="120968" y="928188"/>
                </a:cubicBezTo>
                <a:lnTo>
                  <a:pt x="120358" y="928188"/>
                </a:lnTo>
                <a:cubicBezTo>
                  <a:pt x="114834" y="936452"/>
                  <a:pt x="107442" y="943289"/>
                  <a:pt x="98184" y="948700"/>
                </a:cubicBezTo>
                <a:cubicBezTo>
                  <a:pt x="88926" y="954110"/>
                  <a:pt x="78943" y="956913"/>
                  <a:pt x="68237" y="957110"/>
                </a:cubicBezTo>
                <a:cubicBezTo>
                  <a:pt x="49247" y="956882"/>
                  <a:pt x="34676" y="951020"/>
                  <a:pt x="24524" y="939522"/>
                </a:cubicBezTo>
                <a:cubicBezTo>
                  <a:pt x="14372" y="928024"/>
                  <a:pt x="9245" y="912254"/>
                  <a:pt x="9144" y="892213"/>
                </a:cubicBezTo>
                <a:cubicBezTo>
                  <a:pt x="9368" y="872670"/>
                  <a:pt x="13455" y="855588"/>
                  <a:pt x="21405" y="840965"/>
                </a:cubicBezTo>
                <a:cubicBezTo>
                  <a:pt x="29356" y="826343"/>
                  <a:pt x="39830" y="814956"/>
                  <a:pt x="52826" y="806805"/>
                </a:cubicBezTo>
                <a:cubicBezTo>
                  <a:pt x="65823" y="798654"/>
                  <a:pt x="80003" y="794514"/>
                  <a:pt x="95364" y="794385"/>
                </a:cubicBezTo>
                <a:cubicBezTo>
                  <a:pt x="103981" y="794302"/>
                  <a:pt x="112198" y="795989"/>
                  <a:pt x="120015" y="799446"/>
                </a:cubicBezTo>
                <a:cubicBezTo>
                  <a:pt x="127832" y="802903"/>
                  <a:pt x="133839" y="808624"/>
                  <a:pt x="138036" y="816609"/>
                </a:cubicBezTo>
                <a:lnTo>
                  <a:pt x="138646" y="816609"/>
                </a:lnTo>
                <a:cubicBezTo>
                  <a:pt x="138640" y="816502"/>
                  <a:pt x="138729" y="815499"/>
                  <a:pt x="138913" y="813603"/>
                </a:cubicBezTo>
                <a:cubicBezTo>
                  <a:pt x="139097" y="811707"/>
                  <a:pt x="139414" y="809563"/>
                  <a:pt x="139865" y="807171"/>
                </a:cubicBezTo>
                <a:lnTo>
                  <a:pt x="147790" y="766000"/>
                </a:lnTo>
                <a:lnTo>
                  <a:pt x="123711" y="766000"/>
                </a:lnTo>
                <a:close/>
                <a:moveTo>
                  <a:pt x="97225" y="509435"/>
                </a:moveTo>
                <a:cubicBezTo>
                  <a:pt x="90930" y="509307"/>
                  <a:pt x="83223" y="509902"/>
                  <a:pt x="74104" y="511220"/>
                </a:cubicBezTo>
                <a:cubicBezTo>
                  <a:pt x="64985" y="512538"/>
                  <a:pt x="56849" y="515347"/>
                  <a:pt x="49696" y="519648"/>
                </a:cubicBezTo>
                <a:cubicBezTo>
                  <a:pt x="42542" y="523949"/>
                  <a:pt x="38766" y="530509"/>
                  <a:pt x="38367" y="539329"/>
                </a:cubicBezTo>
                <a:cubicBezTo>
                  <a:pt x="38329" y="544604"/>
                  <a:pt x="39854" y="548849"/>
                  <a:pt x="42941" y="552065"/>
                </a:cubicBezTo>
                <a:cubicBezTo>
                  <a:pt x="46029" y="555280"/>
                  <a:pt x="50908" y="556933"/>
                  <a:pt x="57579" y="557022"/>
                </a:cubicBezTo>
                <a:cubicBezTo>
                  <a:pt x="64671" y="556845"/>
                  <a:pt x="71327" y="554555"/>
                  <a:pt x="77549" y="550152"/>
                </a:cubicBezTo>
                <a:cubicBezTo>
                  <a:pt x="83771" y="545750"/>
                  <a:pt x="89094" y="540297"/>
                  <a:pt x="93520" y="533793"/>
                </a:cubicBezTo>
                <a:cubicBezTo>
                  <a:pt x="97946" y="527289"/>
                  <a:pt x="101010" y="520796"/>
                  <a:pt x="102714" y="514315"/>
                </a:cubicBezTo>
                <a:lnTo>
                  <a:pt x="103934" y="509435"/>
                </a:lnTo>
                <a:close/>
                <a:moveTo>
                  <a:pt x="269558" y="456095"/>
                </a:moveTo>
                <a:cubicBezTo>
                  <a:pt x="261748" y="456142"/>
                  <a:pt x="254067" y="458622"/>
                  <a:pt x="246517" y="463537"/>
                </a:cubicBezTo>
                <a:cubicBezTo>
                  <a:pt x="238967" y="468451"/>
                  <a:pt x="232686" y="475517"/>
                  <a:pt x="227676" y="484734"/>
                </a:cubicBezTo>
                <a:cubicBezTo>
                  <a:pt x="222665" y="493952"/>
                  <a:pt x="220065" y="505038"/>
                  <a:pt x="219875" y="517993"/>
                </a:cubicBezTo>
                <a:cubicBezTo>
                  <a:pt x="219958" y="528926"/>
                  <a:pt x="222688" y="537476"/>
                  <a:pt x="228067" y="543645"/>
                </a:cubicBezTo>
                <a:cubicBezTo>
                  <a:pt x="233445" y="549813"/>
                  <a:pt x="240976" y="552951"/>
                  <a:pt x="250660" y="553059"/>
                </a:cubicBezTo>
                <a:cubicBezTo>
                  <a:pt x="259526" y="552901"/>
                  <a:pt x="267703" y="549965"/>
                  <a:pt x="275191" y="544250"/>
                </a:cubicBezTo>
                <a:cubicBezTo>
                  <a:pt x="282679" y="538536"/>
                  <a:pt x="288711" y="530992"/>
                  <a:pt x="293287" y="521618"/>
                </a:cubicBezTo>
                <a:cubicBezTo>
                  <a:pt x="297863" y="512245"/>
                  <a:pt x="300214" y="501991"/>
                  <a:pt x="300342" y="490855"/>
                </a:cubicBezTo>
                <a:cubicBezTo>
                  <a:pt x="300393" y="481136"/>
                  <a:pt x="297929" y="472979"/>
                  <a:pt x="292951" y="466386"/>
                </a:cubicBezTo>
                <a:cubicBezTo>
                  <a:pt x="287973" y="459792"/>
                  <a:pt x="280175" y="456361"/>
                  <a:pt x="269558" y="456095"/>
                </a:cubicBezTo>
                <a:close/>
                <a:moveTo>
                  <a:pt x="1298601" y="426567"/>
                </a:moveTo>
                <a:lnTo>
                  <a:pt x="1361047" y="426567"/>
                </a:lnTo>
                <a:lnTo>
                  <a:pt x="1340625" y="531715"/>
                </a:lnTo>
                <a:cubicBezTo>
                  <a:pt x="1340308" y="533271"/>
                  <a:pt x="1340028" y="534885"/>
                  <a:pt x="1339787" y="536555"/>
                </a:cubicBezTo>
                <a:cubicBezTo>
                  <a:pt x="1339546" y="538226"/>
                  <a:pt x="1339418" y="539763"/>
                  <a:pt x="1339406" y="541167"/>
                </a:cubicBezTo>
                <a:cubicBezTo>
                  <a:pt x="1339457" y="545823"/>
                  <a:pt x="1340650" y="549089"/>
                  <a:pt x="1342987" y="550963"/>
                </a:cubicBezTo>
                <a:cubicBezTo>
                  <a:pt x="1345324" y="552837"/>
                  <a:pt x="1348499" y="553739"/>
                  <a:pt x="1352512" y="553669"/>
                </a:cubicBezTo>
                <a:cubicBezTo>
                  <a:pt x="1354392" y="553643"/>
                  <a:pt x="1355967" y="553542"/>
                  <a:pt x="1357237" y="553364"/>
                </a:cubicBezTo>
                <a:cubicBezTo>
                  <a:pt x="1358507" y="553186"/>
                  <a:pt x="1359167" y="553084"/>
                  <a:pt x="1359218" y="553059"/>
                </a:cubicBezTo>
                <a:lnTo>
                  <a:pt x="1353731" y="581978"/>
                </a:lnTo>
                <a:cubicBezTo>
                  <a:pt x="1353579" y="582016"/>
                  <a:pt x="1352131" y="582168"/>
                  <a:pt x="1349388" y="582435"/>
                </a:cubicBezTo>
                <a:cubicBezTo>
                  <a:pt x="1346645" y="582701"/>
                  <a:pt x="1343521" y="582853"/>
                  <a:pt x="1340015" y="582891"/>
                </a:cubicBezTo>
                <a:cubicBezTo>
                  <a:pt x="1333667" y="583046"/>
                  <a:pt x="1327415" y="582467"/>
                  <a:pt x="1321259" y="581155"/>
                </a:cubicBezTo>
                <a:cubicBezTo>
                  <a:pt x="1315103" y="579843"/>
                  <a:pt x="1309979" y="576874"/>
                  <a:pt x="1305887" y="572247"/>
                </a:cubicBezTo>
                <a:cubicBezTo>
                  <a:pt x="1301795" y="567620"/>
                  <a:pt x="1299671" y="560411"/>
                  <a:pt x="1299515" y="550620"/>
                </a:cubicBezTo>
                <a:cubicBezTo>
                  <a:pt x="1299515" y="548472"/>
                  <a:pt x="1299667" y="546059"/>
                  <a:pt x="1299972" y="543378"/>
                </a:cubicBezTo>
                <a:cubicBezTo>
                  <a:pt x="1300276" y="540697"/>
                  <a:pt x="1300733" y="537826"/>
                  <a:pt x="1301342" y="534764"/>
                </a:cubicBezTo>
                <a:lnTo>
                  <a:pt x="1316872" y="455485"/>
                </a:lnTo>
                <a:lnTo>
                  <a:pt x="1292810" y="455485"/>
                </a:lnTo>
                <a:close/>
                <a:moveTo>
                  <a:pt x="1027328" y="426567"/>
                </a:moveTo>
                <a:lnTo>
                  <a:pt x="1100773" y="426567"/>
                </a:lnTo>
                <a:lnTo>
                  <a:pt x="1094983" y="455485"/>
                </a:lnTo>
                <a:lnTo>
                  <a:pt x="1076088" y="455485"/>
                </a:lnTo>
                <a:lnTo>
                  <a:pt x="1081879" y="531411"/>
                </a:lnTo>
                <a:cubicBezTo>
                  <a:pt x="1082107" y="535445"/>
                  <a:pt x="1082031" y="539193"/>
                  <a:pt x="1081650" y="542656"/>
                </a:cubicBezTo>
                <a:cubicBezTo>
                  <a:pt x="1081269" y="546118"/>
                  <a:pt x="1081041" y="547960"/>
                  <a:pt x="1080964" y="548182"/>
                </a:cubicBezTo>
                <a:lnTo>
                  <a:pt x="1082183" y="548182"/>
                </a:lnTo>
                <a:cubicBezTo>
                  <a:pt x="1082221" y="547960"/>
                  <a:pt x="1082755" y="546118"/>
                  <a:pt x="1083783" y="542656"/>
                </a:cubicBezTo>
                <a:cubicBezTo>
                  <a:pt x="1084812" y="539193"/>
                  <a:pt x="1086107" y="535445"/>
                  <a:pt x="1087669" y="531411"/>
                </a:cubicBezTo>
                <a:lnTo>
                  <a:pt x="1137344" y="426871"/>
                </a:lnTo>
                <a:lnTo>
                  <a:pt x="1171476" y="426871"/>
                </a:lnTo>
                <a:lnTo>
                  <a:pt x="1180009" y="531411"/>
                </a:lnTo>
                <a:cubicBezTo>
                  <a:pt x="1180238" y="535445"/>
                  <a:pt x="1180162" y="539193"/>
                  <a:pt x="1179781" y="542656"/>
                </a:cubicBezTo>
                <a:cubicBezTo>
                  <a:pt x="1179400" y="546118"/>
                  <a:pt x="1179171" y="547960"/>
                  <a:pt x="1179095" y="548182"/>
                </a:cubicBezTo>
                <a:lnTo>
                  <a:pt x="1180314" y="548182"/>
                </a:lnTo>
                <a:cubicBezTo>
                  <a:pt x="1180352" y="547960"/>
                  <a:pt x="1180885" y="546118"/>
                  <a:pt x="1181914" y="542656"/>
                </a:cubicBezTo>
                <a:cubicBezTo>
                  <a:pt x="1182943" y="539193"/>
                  <a:pt x="1184238" y="535445"/>
                  <a:pt x="1185800" y="531411"/>
                </a:cubicBezTo>
                <a:lnTo>
                  <a:pt x="1221151" y="455485"/>
                </a:lnTo>
                <a:lnTo>
                  <a:pt x="1202561" y="455485"/>
                </a:lnTo>
                <a:lnTo>
                  <a:pt x="1208047" y="426567"/>
                </a:lnTo>
                <a:lnTo>
                  <a:pt x="1283932" y="426567"/>
                </a:lnTo>
                <a:lnTo>
                  <a:pt x="1278445" y="455485"/>
                </a:lnTo>
                <a:lnTo>
                  <a:pt x="1259550" y="455485"/>
                </a:lnTo>
                <a:lnTo>
                  <a:pt x="1199209" y="581977"/>
                </a:lnTo>
                <a:lnTo>
                  <a:pt x="1155019" y="581977"/>
                </a:lnTo>
                <a:lnTo>
                  <a:pt x="1146486" y="490856"/>
                </a:lnTo>
                <a:cubicBezTo>
                  <a:pt x="1146232" y="486676"/>
                  <a:pt x="1146207" y="482839"/>
                  <a:pt x="1146410" y="479345"/>
                </a:cubicBezTo>
                <a:cubicBezTo>
                  <a:pt x="1146613" y="475851"/>
                  <a:pt x="1146740" y="473997"/>
                  <a:pt x="1146791" y="473780"/>
                </a:cubicBezTo>
                <a:lnTo>
                  <a:pt x="1145877" y="473780"/>
                </a:lnTo>
                <a:cubicBezTo>
                  <a:pt x="1145852" y="473997"/>
                  <a:pt x="1145293" y="475851"/>
                  <a:pt x="1144201" y="479345"/>
                </a:cubicBezTo>
                <a:cubicBezTo>
                  <a:pt x="1143109" y="482839"/>
                  <a:pt x="1141636" y="486676"/>
                  <a:pt x="1139782" y="490856"/>
                </a:cubicBezTo>
                <a:lnTo>
                  <a:pt x="1095288" y="581977"/>
                </a:lnTo>
                <a:lnTo>
                  <a:pt x="1051403" y="581977"/>
                </a:lnTo>
                <a:lnTo>
                  <a:pt x="1040127" y="455485"/>
                </a:lnTo>
                <a:lnTo>
                  <a:pt x="1021537" y="455485"/>
                </a:lnTo>
                <a:close/>
                <a:moveTo>
                  <a:pt x="391897" y="426567"/>
                </a:moveTo>
                <a:lnTo>
                  <a:pt x="454659" y="426567"/>
                </a:lnTo>
                <a:lnTo>
                  <a:pt x="436665" y="518604"/>
                </a:lnTo>
                <a:cubicBezTo>
                  <a:pt x="436189" y="521221"/>
                  <a:pt x="435769" y="523762"/>
                  <a:pt x="435407" y="526227"/>
                </a:cubicBezTo>
                <a:cubicBezTo>
                  <a:pt x="435045" y="528692"/>
                  <a:pt x="434855" y="530928"/>
                  <a:pt x="434835" y="532935"/>
                </a:cubicBezTo>
                <a:cubicBezTo>
                  <a:pt x="434772" y="538767"/>
                  <a:pt x="436271" y="543264"/>
                  <a:pt x="439334" y="546428"/>
                </a:cubicBezTo>
                <a:cubicBezTo>
                  <a:pt x="442396" y="549591"/>
                  <a:pt x="447403" y="551192"/>
                  <a:pt x="454354" y="551230"/>
                </a:cubicBezTo>
                <a:cubicBezTo>
                  <a:pt x="463471" y="551036"/>
                  <a:pt x="471769" y="548239"/>
                  <a:pt x="479248" y="542839"/>
                </a:cubicBezTo>
                <a:cubicBezTo>
                  <a:pt x="486727" y="537439"/>
                  <a:pt x="492968" y="530599"/>
                  <a:pt x="497972" y="522319"/>
                </a:cubicBezTo>
                <a:cubicBezTo>
                  <a:pt x="502976" y="514039"/>
                  <a:pt x="506325" y="505483"/>
                  <a:pt x="508018" y="496649"/>
                </a:cubicBezTo>
                <a:lnTo>
                  <a:pt x="515935" y="455485"/>
                </a:lnTo>
                <a:lnTo>
                  <a:pt x="491866" y="455485"/>
                </a:lnTo>
                <a:lnTo>
                  <a:pt x="497661" y="426567"/>
                </a:lnTo>
                <a:lnTo>
                  <a:pt x="560413" y="426567"/>
                </a:lnTo>
                <a:lnTo>
                  <a:pt x="539687" y="531715"/>
                </a:lnTo>
                <a:cubicBezTo>
                  <a:pt x="539382" y="533271"/>
                  <a:pt x="539153" y="534885"/>
                  <a:pt x="539001" y="536555"/>
                </a:cubicBezTo>
                <a:cubicBezTo>
                  <a:pt x="538848" y="538226"/>
                  <a:pt x="538772" y="539763"/>
                  <a:pt x="538772" y="541167"/>
                </a:cubicBezTo>
                <a:cubicBezTo>
                  <a:pt x="538804" y="545823"/>
                  <a:pt x="539960" y="549089"/>
                  <a:pt x="542239" y="550963"/>
                </a:cubicBezTo>
                <a:cubicBezTo>
                  <a:pt x="544519" y="552837"/>
                  <a:pt x="547732" y="553739"/>
                  <a:pt x="551879" y="553669"/>
                </a:cubicBezTo>
                <a:cubicBezTo>
                  <a:pt x="553612" y="553643"/>
                  <a:pt x="555098" y="553542"/>
                  <a:pt x="556336" y="553364"/>
                </a:cubicBezTo>
                <a:cubicBezTo>
                  <a:pt x="557575" y="553186"/>
                  <a:pt x="558222" y="553084"/>
                  <a:pt x="558279" y="553059"/>
                </a:cubicBezTo>
                <a:lnTo>
                  <a:pt x="552793" y="581978"/>
                </a:lnTo>
                <a:cubicBezTo>
                  <a:pt x="552698" y="582016"/>
                  <a:pt x="551136" y="582168"/>
                  <a:pt x="548107" y="582435"/>
                </a:cubicBezTo>
                <a:cubicBezTo>
                  <a:pt x="545079" y="582701"/>
                  <a:pt x="541155" y="582853"/>
                  <a:pt x="536336" y="582891"/>
                </a:cubicBezTo>
                <a:cubicBezTo>
                  <a:pt x="526472" y="583120"/>
                  <a:pt x="518187" y="580913"/>
                  <a:pt x="511482" y="576270"/>
                </a:cubicBezTo>
                <a:cubicBezTo>
                  <a:pt x="504777" y="571628"/>
                  <a:pt x="501288" y="563179"/>
                  <a:pt x="501015" y="550925"/>
                </a:cubicBezTo>
                <a:lnTo>
                  <a:pt x="500405" y="550925"/>
                </a:lnTo>
                <a:cubicBezTo>
                  <a:pt x="494776" y="559698"/>
                  <a:pt x="486898" y="567576"/>
                  <a:pt x="476770" y="574560"/>
                </a:cubicBezTo>
                <a:cubicBezTo>
                  <a:pt x="466642" y="581543"/>
                  <a:pt x="454189" y="585235"/>
                  <a:pt x="439410" y="585635"/>
                </a:cubicBezTo>
                <a:cubicBezTo>
                  <a:pt x="426884" y="585743"/>
                  <a:pt x="416376" y="582482"/>
                  <a:pt x="407887" y="575852"/>
                </a:cubicBezTo>
                <a:cubicBezTo>
                  <a:pt x="399398" y="569223"/>
                  <a:pt x="394982" y="558576"/>
                  <a:pt x="394640" y="543912"/>
                </a:cubicBezTo>
                <a:cubicBezTo>
                  <a:pt x="394653" y="541155"/>
                  <a:pt x="394856" y="538208"/>
                  <a:pt x="395249" y="535070"/>
                </a:cubicBezTo>
                <a:cubicBezTo>
                  <a:pt x="395642" y="531931"/>
                  <a:pt x="396150" y="528679"/>
                  <a:pt x="396772" y="525312"/>
                </a:cubicBezTo>
                <a:lnTo>
                  <a:pt x="410170" y="455485"/>
                </a:lnTo>
                <a:lnTo>
                  <a:pt x="386106" y="455485"/>
                </a:lnTo>
                <a:close/>
                <a:moveTo>
                  <a:pt x="882316" y="422910"/>
                </a:moveTo>
                <a:cubicBezTo>
                  <a:pt x="891279" y="422885"/>
                  <a:pt x="899920" y="424084"/>
                  <a:pt x="908241" y="426506"/>
                </a:cubicBezTo>
                <a:cubicBezTo>
                  <a:pt x="916561" y="428929"/>
                  <a:pt x="923172" y="432722"/>
                  <a:pt x="928074" y="437885"/>
                </a:cubicBezTo>
                <a:cubicBezTo>
                  <a:pt x="932976" y="443048"/>
                  <a:pt x="934781" y="449728"/>
                  <a:pt x="933488" y="457926"/>
                </a:cubicBezTo>
                <a:lnTo>
                  <a:pt x="930136" y="475001"/>
                </a:lnTo>
                <a:lnTo>
                  <a:pt x="896939" y="475001"/>
                </a:lnTo>
                <a:lnTo>
                  <a:pt x="898462" y="465854"/>
                </a:lnTo>
                <a:cubicBezTo>
                  <a:pt x="898938" y="460664"/>
                  <a:pt x="896767" y="457246"/>
                  <a:pt x="891951" y="455601"/>
                </a:cubicBezTo>
                <a:cubicBezTo>
                  <a:pt x="887134" y="453955"/>
                  <a:pt x="882295" y="453205"/>
                  <a:pt x="877434" y="453351"/>
                </a:cubicBezTo>
                <a:cubicBezTo>
                  <a:pt x="869641" y="453351"/>
                  <a:pt x="863258" y="454724"/>
                  <a:pt x="858287" y="457468"/>
                </a:cubicBezTo>
                <a:cubicBezTo>
                  <a:pt x="853316" y="460212"/>
                  <a:pt x="850748" y="464329"/>
                  <a:pt x="850583" y="469817"/>
                </a:cubicBezTo>
                <a:cubicBezTo>
                  <a:pt x="850964" y="476201"/>
                  <a:pt x="854774" y="481005"/>
                  <a:pt x="862013" y="484229"/>
                </a:cubicBezTo>
                <a:cubicBezTo>
                  <a:pt x="869252" y="487454"/>
                  <a:pt x="877634" y="490590"/>
                  <a:pt x="887159" y="493639"/>
                </a:cubicBezTo>
                <a:cubicBezTo>
                  <a:pt x="896684" y="496687"/>
                  <a:pt x="905066" y="501138"/>
                  <a:pt x="912305" y="506993"/>
                </a:cubicBezTo>
                <a:cubicBezTo>
                  <a:pt x="919544" y="512847"/>
                  <a:pt x="923354" y="521596"/>
                  <a:pt x="923735" y="533239"/>
                </a:cubicBezTo>
                <a:cubicBezTo>
                  <a:pt x="923362" y="549289"/>
                  <a:pt x="916571" y="561983"/>
                  <a:pt x="903363" y="571323"/>
                </a:cubicBezTo>
                <a:cubicBezTo>
                  <a:pt x="890154" y="580662"/>
                  <a:pt x="872764" y="585432"/>
                  <a:pt x="851193" y="585635"/>
                </a:cubicBezTo>
                <a:cubicBezTo>
                  <a:pt x="842020" y="585691"/>
                  <a:pt x="832586" y="584428"/>
                  <a:pt x="822890" y="581846"/>
                </a:cubicBezTo>
                <a:cubicBezTo>
                  <a:pt x="813195" y="579263"/>
                  <a:pt x="805293" y="575023"/>
                  <a:pt x="799185" y="569124"/>
                </a:cubicBezTo>
                <a:cubicBezTo>
                  <a:pt x="793076" y="563225"/>
                  <a:pt x="790816" y="555329"/>
                  <a:pt x="792404" y="545435"/>
                </a:cubicBezTo>
                <a:lnTo>
                  <a:pt x="795452" y="530190"/>
                </a:lnTo>
                <a:lnTo>
                  <a:pt x="828355" y="530190"/>
                </a:lnTo>
                <a:lnTo>
                  <a:pt x="826832" y="538118"/>
                </a:lnTo>
                <a:cubicBezTo>
                  <a:pt x="826030" y="543036"/>
                  <a:pt x="827297" y="546751"/>
                  <a:pt x="830633" y="549264"/>
                </a:cubicBezTo>
                <a:cubicBezTo>
                  <a:pt x="833970" y="551777"/>
                  <a:pt x="838102" y="553459"/>
                  <a:pt x="843030" y="554312"/>
                </a:cubicBezTo>
                <a:cubicBezTo>
                  <a:pt x="847958" y="555164"/>
                  <a:pt x="852408" y="555560"/>
                  <a:pt x="856380" y="555498"/>
                </a:cubicBezTo>
                <a:cubicBezTo>
                  <a:pt x="865477" y="555415"/>
                  <a:pt x="872609" y="553751"/>
                  <a:pt x="877777" y="550505"/>
                </a:cubicBezTo>
                <a:cubicBezTo>
                  <a:pt x="882946" y="547259"/>
                  <a:pt x="885577" y="542926"/>
                  <a:pt x="885673" y="537508"/>
                </a:cubicBezTo>
                <a:cubicBezTo>
                  <a:pt x="885293" y="531341"/>
                  <a:pt x="881499" y="526599"/>
                  <a:pt x="874290" y="523282"/>
                </a:cubicBezTo>
                <a:cubicBezTo>
                  <a:pt x="867082" y="519964"/>
                  <a:pt x="858735" y="516651"/>
                  <a:pt x="849249" y="513343"/>
                </a:cubicBezTo>
                <a:cubicBezTo>
                  <a:pt x="839764" y="510036"/>
                  <a:pt x="831417" y="505313"/>
                  <a:pt x="824208" y="499175"/>
                </a:cubicBezTo>
                <a:cubicBezTo>
                  <a:pt x="816999" y="493037"/>
                  <a:pt x="813205" y="484064"/>
                  <a:pt x="812826" y="472257"/>
                </a:cubicBezTo>
                <a:cubicBezTo>
                  <a:pt x="813039" y="461000"/>
                  <a:pt x="816469" y="451725"/>
                  <a:pt x="823113" y="444431"/>
                </a:cubicBezTo>
                <a:cubicBezTo>
                  <a:pt x="829758" y="437137"/>
                  <a:pt x="838334" y="431723"/>
                  <a:pt x="848843" y="428187"/>
                </a:cubicBezTo>
                <a:cubicBezTo>
                  <a:pt x="859352" y="424652"/>
                  <a:pt x="870510" y="422892"/>
                  <a:pt x="882316" y="422910"/>
                </a:cubicBezTo>
                <a:close/>
                <a:moveTo>
                  <a:pt x="92955" y="422910"/>
                </a:moveTo>
                <a:cubicBezTo>
                  <a:pt x="102279" y="422840"/>
                  <a:pt x="111161" y="424265"/>
                  <a:pt x="119600" y="427184"/>
                </a:cubicBezTo>
                <a:cubicBezTo>
                  <a:pt x="128040" y="430104"/>
                  <a:pt x="134955" y="434936"/>
                  <a:pt x="140347" y="441682"/>
                </a:cubicBezTo>
                <a:cubicBezTo>
                  <a:pt x="145738" y="448428"/>
                  <a:pt x="148524" y="457505"/>
                  <a:pt x="148704" y="468914"/>
                </a:cubicBezTo>
                <a:cubicBezTo>
                  <a:pt x="148547" y="475225"/>
                  <a:pt x="147441" y="483141"/>
                  <a:pt x="145389" y="492663"/>
                </a:cubicBezTo>
                <a:cubicBezTo>
                  <a:pt x="143336" y="502185"/>
                  <a:pt x="141284" y="511452"/>
                  <a:pt x="139231" y="520465"/>
                </a:cubicBezTo>
                <a:cubicBezTo>
                  <a:pt x="137179" y="529478"/>
                  <a:pt x="136073" y="536377"/>
                  <a:pt x="135916" y="541161"/>
                </a:cubicBezTo>
                <a:cubicBezTo>
                  <a:pt x="135966" y="545820"/>
                  <a:pt x="137159" y="549087"/>
                  <a:pt x="139493" y="550961"/>
                </a:cubicBezTo>
                <a:cubicBezTo>
                  <a:pt x="141828" y="552836"/>
                  <a:pt x="145000" y="553739"/>
                  <a:pt x="149009" y="553669"/>
                </a:cubicBezTo>
                <a:cubicBezTo>
                  <a:pt x="150889" y="553643"/>
                  <a:pt x="152464" y="553542"/>
                  <a:pt x="153734" y="553364"/>
                </a:cubicBezTo>
                <a:cubicBezTo>
                  <a:pt x="155004" y="553186"/>
                  <a:pt x="155664" y="553084"/>
                  <a:pt x="155715" y="553059"/>
                </a:cubicBezTo>
                <a:lnTo>
                  <a:pt x="150228" y="581978"/>
                </a:lnTo>
                <a:cubicBezTo>
                  <a:pt x="150260" y="582016"/>
                  <a:pt x="148978" y="582168"/>
                  <a:pt x="146383" y="582435"/>
                </a:cubicBezTo>
                <a:cubicBezTo>
                  <a:pt x="143788" y="582701"/>
                  <a:pt x="139690" y="582853"/>
                  <a:pt x="134089" y="582891"/>
                </a:cubicBezTo>
                <a:cubicBezTo>
                  <a:pt x="125270" y="583151"/>
                  <a:pt x="117401" y="581490"/>
                  <a:pt x="110482" y="577907"/>
                </a:cubicBezTo>
                <a:cubicBezTo>
                  <a:pt x="103563" y="574325"/>
                  <a:pt x="99347" y="567261"/>
                  <a:pt x="97835" y="556716"/>
                </a:cubicBezTo>
                <a:lnTo>
                  <a:pt x="97225" y="556716"/>
                </a:lnTo>
                <a:cubicBezTo>
                  <a:pt x="97291" y="557074"/>
                  <a:pt x="95261" y="559573"/>
                  <a:pt x="91137" y="564214"/>
                </a:cubicBezTo>
                <a:cubicBezTo>
                  <a:pt x="87012" y="568855"/>
                  <a:pt x="81007" y="573496"/>
                  <a:pt x="73121" y="578137"/>
                </a:cubicBezTo>
                <a:cubicBezTo>
                  <a:pt x="65236" y="582779"/>
                  <a:pt x="55684" y="585278"/>
                  <a:pt x="44466" y="585635"/>
                </a:cubicBezTo>
                <a:cubicBezTo>
                  <a:pt x="32218" y="585629"/>
                  <a:pt x="21837" y="582292"/>
                  <a:pt x="13323" y="575625"/>
                </a:cubicBezTo>
                <a:cubicBezTo>
                  <a:pt x="4809" y="568957"/>
                  <a:pt x="368" y="558994"/>
                  <a:pt x="0" y="545735"/>
                </a:cubicBezTo>
                <a:cubicBezTo>
                  <a:pt x="215" y="533979"/>
                  <a:pt x="3651" y="524223"/>
                  <a:pt x="10307" y="516466"/>
                </a:cubicBezTo>
                <a:cubicBezTo>
                  <a:pt x="16964" y="508709"/>
                  <a:pt x="25552" y="502603"/>
                  <a:pt x="36071" y="498148"/>
                </a:cubicBezTo>
                <a:cubicBezTo>
                  <a:pt x="46590" y="493693"/>
                  <a:pt x="57751" y="490541"/>
                  <a:pt x="69554" y="488691"/>
                </a:cubicBezTo>
                <a:cubicBezTo>
                  <a:pt x="81356" y="486841"/>
                  <a:pt x="92512" y="485945"/>
                  <a:pt x="103019" y="486003"/>
                </a:cubicBezTo>
                <a:lnTo>
                  <a:pt x="108508" y="486003"/>
                </a:lnTo>
                <a:cubicBezTo>
                  <a:pt x="108585" y="485736"/>
                  <a:pt x="108889" y="484134"/>
                  <a:pt x="109423" y="481197"/>
                </a:cubicBezTo>
                <a:cubicBezTo>
                  <a:pt x="109957" y="478260"/>
                  <a:pt x="110262" y="475589"/>
                  <a:pt x="110338" y="473186"/>
                </a:cubicBezTo>
                <a:cubicBezTo>
                  <a:pt x="110319" y="467045"/>
                  <a:pt x="108222" y="462315"/>
                  <a:pt x="104048" y="458996"/>
                </a:cubicBezTo>
                <a:cubicBezTo>
                  <a:pt x="99874" y="455678"/>
                  <a:pt x="93737" y="453999"/>
                  <a:pt x="85636" y="453961"/>
                </a:cubicBezTo>
                <a:cubicBezTo>
                  <a:pt x="77863" y="454138"/>
                  <a:pt x="70469" y="455378"/>
                  <a:pt x="63453" y="457680"/>
                </a:cubicBezTo>
                <a:cubicBezTo>
                  <a:pt x="56437" y="459981"/>
                  <a:pt x="50691" y="462283"/>
                  <a:pt x="46217" y="464585"/>
                </a:cubicBezTo>
                <a:cubicBezTo>
                  <a:pt x="41742" y="466887"/>
                  <a:pt x="39430" y="468127"/>
                  <a:pt x="39282" y="468304"/>
                </a:cubicBezTo>
                <a:lnTo>
                  <a:pt x="30450" y="439653"/>
                </a:lnTo>
                <a:cubicBezTo>
                  <a:pt x="30600" y="439446"/>
                  <a:pt x="33517" y="437999"/>
                  <a:pt x="39200" y="435312"/>
                </a:cubicBezTo>
                <a:cubicBezTo>
                  <a:pt x="44884" y="432625"/>
                  <a:pt x="52430" y="429938"/>
                  <a:pt x="61841" y="427250"/>
                </a:cubicBezTo>
                <a:cubicBezTo>
                  <a:pt x="71251" y="424563"/>
                  <a:pt x="81623" y="423116"/>
                  <a:pt x="92955" y="422910"/>
                </a:cubicBezTo>
                <a:close/>
                <a:moveTo>
                  <a:pt x="1434132" y="384200"/>
                </a:moveTo>
                <a:lnTo>
                  <a:pt x="1471308" y="384200"/>
                </a:lnTo>
                <a:lnTo>
                  <a:pt x="1463078" y="426567"/>
                </a:lnTo>
                <a:lnTo>
                  <a:pt x="1498740" y="426567"/>
                </a:lnTo>
                <a:lnTo>
                  <a:pt x="1493254" y="455485"/>
                </a:lnTo>
                <a:lnTo>
                  <a:pt x="1457592" y="455485"/>
                </a:lnTo>
                <a:lnTo>
                  <a:pt x="1445095" y="520738"/>
                </a:lnTo>
                <a:cubicBezTo>
                  <a:pt x="1444790" y="522618"/>
                  <a:pt x="1444562" y="524499"/>
                  <a:pt x="1444409" y="526379"/>
                </a:cubicBezTo>
                <a:cubicBezTo>
                  <a:pt x="1444257" y="528259"/>
                  <a:pt x="1444181" y="529835"/>
                  <a:pt x="1444181" y="531105"/>
                </a:cubicBezTo>
                <a:cubicBezTo>
                  <a:pt x="1444492" y="539853"/>
                  <a:pt x="1447146" y="545608"/>
                  <a:pt x="1452144" y="548371"/>
                </a:cubicBezTo>
                <a:cubicBezTo>
                  <a:pt x="1457141" y="551135"/>
                  <a:pt x="1462615" y="552392"/>
                  <a:pt x="1468565" y="552145"/>
                </a:cubicBezTo>
                <a:cubicBezTo>
                  <a:pt x="1471054" y="552119"/>
                  <a:pt x="1473086" y="552018"/>
                  <a:pt x="1474661" y="551840"/>
                </a:cubicBezTo>
                <a:cubicBezTo>
                  <a:pt x="1476236" y="551662"/>
                  <a:pt x="1477048" y="551560"/>
                  <a:pt x="1477099" y="551535"/>
                </a:cubicBezTo>
                <a:lnTo>
                  <a:pt x="1471003" y="582588"/>
                </a:lnTo>
                <a:cubicBezTo>
                  <a:pt x="1470857" y="582626"/>
                  <a:pt x="1469625" y="582778"/>
                  <a:pt x="1467307" y="583044"/>
                </a:cubicBezTo>
                <a:cubicBezTo>
                  <a:pt x="1464990" y="583311"/>
                  <a:pt x="1462462" y="583463"/>
                  <a:pt x="1459726" y="583501"/>
                </a:cubicBezTo>
                <a:cubicBezTo>
                  <a:pt x="1450221" y="583590"/>
                  <a:pt x="1441304" y="582195"/>
                  <a:pt x="1432975" y="579317"/>
                </a:cubicBezTo>
                <a:cubicBezTo>
                  <a:pt x="1424646" y="576439"/>
                  <a:pt x="1417874" y="571547"/>
                  <a:pt x="1412659" y="564641"/>
                </a:cubicBezTo>
                <a:cubicBezTo>
                  <a:pt x="1407445" y="557735"/>
                  <a:pt x="1404757" y="548285"/>
                  <a:pt x="1404595" y="536289"/>
                </a:cubicBezTo>
                <a:cubicBezTo>
                  <a:pt x="1404601" y="534148"/>
                  <a:pt x="1404741" y="531874"/>
                  <a:pt x="1405014" y="529466"/>
                </a:cubicBezTo>
                <a:cubicBezTo>
                  <a:pt x="1405286" y="527059"/>
                  <a:pt x="1405654" y="524556"/>
                  <a:pt x="1406117" y="521958"/>
                </a:cubicBezTo>
                <a:lnTo>
                  <a:pt x="1419211" y="455485"/>
                </a:lnTo>
                <a:lnTo>
                  <a:pt x="1395146" y="455485"/>
                </a:lnTo>
                <a:lnTo>
                  <a:pt x="1400937" y="426567"/>
                </a:lnTo>
                <a:lnTo>
                  <a:pt x="1425910" y="426567"/>
                </a:lnTo>
                <a:close/>
                <a:moveTo>
                  <a:pt x="729282" y="384200"/>
                </a:moveTo>
                <a:lnTo>
                  <a:pt x="766458" y="384200"/>
                </a:lnTo>
                <a:lnTo>
                  <a:pt x="758228" y="426567"/>
                </a:lnTo>
                <a:lnTo>
                  <a:pt x="793890" y="426567"/>
                </a:lnTo>
                <a:lnTo>
                  <a:pt x="788403" y="455485"/>
                </a:lnTo>
                <a:lnTo>
                  <a:pt x="752742" y="455485"/>
                </a:lnTo>
                <a:lnTo>
                  <a:pt x="740245" y="520738"/>
                </a:lnTo>
                <a:cubicBezTo>
                  <a:pt x="739940" y="522618"/>
                  <a:pt x="739712" y="524499"/>
                  <a:pt x="739559" y="526379"/>
                </a:cubicBezTo>
                <a:cubicBezTo>
                  <a:pt x="739407" y="528259"/>
                  <a:pt x="739331" y="529835"/>
                  <a:pt x="739331" y="531105"/>
                </a:cubicBezTo>
                <a:cubicBezTo>
                  <a:pt x="739642" y="539853"/>
                  <a:pt x="742296" y="545608"/>
                  <a:pt x="747294" y="548371"/>
                </a:cubicBezTo>
                <a:cubicBezTo>
                  <a:pt x="752291" y="551135"/>
                  <a:pt x="757765" y="552392"/>
                  <a:pt x="763715" y="552145"/>
                </a:cubicBezTo>
                <a:cubicBezTo>
                  <a:pt x="766204" y="552119"/>
                  <a:pt x="768236" y="552018"/>
                  <a:pt x="769811" y="551840"/>
                </a:cubicBezTo>
                <a:cubicBezTo>
                  <a:pt x="771386" y="551662"/>
                  <a:pt x="772198" y="551560"/>
                  <a:pt x="772249" y="551535"/>
                </a:cubicBezTo>
                <a:lnTo>
                  <a:pt x="766153" y="582588"/>
                </a:lnTo>
                <a:cubicBezTo>
                  <a:pt x="766007" y="582626"/>
                  <a:pt x="764775" y="582778"/>
                  <a:pt x="762457" y="583044"/>
                </a:cubicBezTo>
                <a:cubicBezTo>
                  <a:pt x="760140" y="583311"/>
                  <a:pt x="757612" y="583463"/>
                  <a:pt x="754876" y="583501"/>
                </a:cubicBezTo>
                <a:cubicBezTo>
                  <a:pt x="745371" y="583590"/>
                  <a:pt x="736454" y="582195"/>
                  <a:pt x="728125" y="579317"/>
                </a:cubicBezTo>
                <a:cubicBezTo>
                  <a:pt x="719796" y="576439"/>
                  <a:pt x="713024" y="571547"/>
                  <a:pt x="707809" y="564641"/>
                </a:cubicBezTo>
                <a:cubicBezTo>
                  <a:pt x="702594" y="557735"/>
                  <a:pt x="699906" y="548285"/>
                  <a:pt x="699745" y="536289"/>
                </a:cubicBezTo>
                <a:cubicBezTo>
                  <a:pt x="699751" y="534148"/>
                  <a:pt x="699891" y="531874"/>
                  <a:pt x="700163" y="529466"/>
                </a:cubicBezTo>
                <a:cubicBezTo>
                  <a:pt x="700436" y="527059"/>
                  <a:pt x="700804" y="524556"/>
                  <a:pt x="701267" y="521958"/>
                </a:cubicBezTo>
                <a:lnTo>
                  <a:pt x="714361" y="455485"/>
                </a:lnTo>
                <a:lnTo>
                  <a:pt x="690296" y="455485"/>
                </a:lnTo>
                <a:lnTo>
                  <a:pt x="696087" y="426567"/>
                </a:lnTo>
                <a:lnTo>
                  <a:pt x="721060" y="426567"/>
                </a:lnTo>
                <a:close/>
                <a:moveTo>
                  <a:pt x="1522248" y="365607"/>
                </a:moveTo>
                <a:lnTo>
                  <a:pt x="1584427" y="365607"/>
                </a:lnTo>
                <a:lnTo>
                  <a:pt x="1569796" y="441787"/>
                </a:lnTo>
                <a:cubicBezTo>
                  <a:pt x="1568965" y="445542"/>
                  <a:pt x="1568114" y="448688"/>
                  <a:pt x="1567244" y="451225"/>
                </a:cubicBezTo>
                <a:cubicBezTo>
                  <a:pt x="1566374" y="453763"/>
                  <a:pt x="1565904" y="455082"/>
                  <a:pt x="1565834" y="455184"/>
                </a:cubicBezTo>
                <a:lnTo>
                  <a:pt x="1566444" y="455184"/>
                </a:lnTo>
                <a:cubicBezTo>
                  <a:pt x="1567390" y="453060"/>
                  <a:pt x="1570340" y="449459"/>
                  <a:pt x="1575294" y="444380"/>
                </a:cubicBezTo>
                <a:cubicBezTo>
                  <a:pt x="1580248" y="439302"/>
                  <a:pt x="1587014" y="434528"/>
                  <a:pt x="1595592" y="430059"/>
                </a:cubicBezTo>
                <a:cubicBezTo>
                  <a:pt x="1604169" y="425590"/>
                  <a:pt x="1614367" y="423207"/>
                  <a:pt x="1626185" y="422910"/>
                </a:cubicBezTo>
                <a:cubicBezTo>
                  <a:pt x="1639763" y="422928"/>
                  <a:pt x="1650523" y="426468"/>
                  <a:pt x="1658466" y="433529"/>
                </a:cubicBezTo>
                <a:cubicBezTo>
                  <a:pt x="1666409" y="440590"/>
                  <a:pt x="1670470" y="451058"/>
                  <a:pt x="1670647" y="464934"/>
                </a:cubicBezTo>
                <a:cubicBezTo>
                  <a:pt x="1670493" y="471603"/>
                  <a:pt x="1669414" y="480108"/>
                  <a:pt x="1667410" y="490448"/>
                </a:cubicBezTo>
                <a:cubicBezTo>
                  <a:pt x="1665406" y="500788"/>
                  <a:pt x="1663401" y="510740"/>
                  <a:pt x="1661396" y="520304"/>
                </a:cubicBezTo>
                <a:cubicBezTo>
                  <a:pt x="1659390" y="529869"/>
                  <a:pt x="1658308" y="536823"/>
                  <a:pt x="1658150" y="541167"/>
                </a:cubicBezTo>
                <a:cubicBezTo>
                  <a:pt x="1658182" y="545957"/>
                  <a:pt x="1659338" y="549260"/>
                  <a:pt x="1661617" y="551077"/>
                </a:cubicBezTo>
                <a:cubicBezTo>
                  <a:pt x="1663897" y="552894"/>
                  <a:pt x="1667110" y="553758"/>
                  <a:pt x="1671257" y="553669"/>
                </a:cubicBezTo>
                <a:cubicBezTo>
                  <a:pt x="1672990" y="553643"/>
                  <a:pt x="1674476" y="553542"/>
                  <a:pt x="1675715" y="553364"/>
                </a:cubicBezTo>
                <a:cubicBezTo>
                  <a:pt x="1676953" y="553186"/>
                  <a:pt x="1677600" y="553084"/>
                  <a:pt x="1677658" y="553059"/>
                </a:cubicBezTo>
                <a:lnTo>
                  <a:pt x="1672171" y="581978"/>
                </a:lnTo>
                <a:cubicBezTo>
                  <a:pt x="1672127" y="582016"/>
                  <a:pt x="1670768" y="582168"/>
                  <a:pt x="1668095" y="582435"/>
                </a:cubicBezTo>
                <a:cubicBezTo>
                  <a:pt x="1665421" y="582701"/>
                  <a:pt x="1661701" y="582853"/>
                  <a:pt x="1656932" y="582891"/>
                </a:cubicBezTo>
                <a:cubicBezTo>
                  <a:pt x="1651278" y="583038"/>
                  <a:pt x="1645500" y="582440"/>
                  <a:pt x="1639598" y="581099"/>
                </a:cubicBezTo>
                <a:cubicBezTo>
                  <a:pt x="1633696" y="579757"/>
                  <a:pt x="1628707" y="576791"/>
                  <a:pt x="1624632" y="572202"/>
                </a:cubicBezTo>
                <a:cubicBezTo>
                  <a:pt x="1620557" y="567613"/>
                  <a:pt x="1618433" y="560520"/>
                  <a:pt x="1618260" y="550924"/>
                </a:cubicBezTo>
                <a:cubicBezTo>
                  <a:pt x="1618410" y="545176"/>
                  <a:pt x="1619463" y="537395"/>
                  <a:pt x="1621418" y="527581"/>
                </a:cubicBezTo>
                <a:cubicBezTo>
                  <a:pt x="1623373" y="517767"/>
                  <a:pt x="1625329" y="508088"/>
                  <a:pt x="1627286" y="498544"/>
                </a:cubicBezTo>
                <a:cubicBezTo>
                  <a:pt x="1629242" y="489000"/>
                  <a:pt x="1630298" y="481759"/>
                  <a:pt x="1630452" y="476821"/>
                </a:cubicBezTo>
                <a:cubicBezTo>
                  <a:pt x="1630464" y="470979"/>
                  <a:pt x="1628839" y="466432"/>
                  <a:pt x="1625575" y="463181"/>
                </a:cubicBezTo>
                <a:cubicBezTo>
                  <a:pt x="1622311" y="459930"/>
                  <a:pt x="1617333" y="458279"/>
                  <a:pt x="1610640" y="458228"/>
                </a:cubicBezTo>
                <a:cubicBezTo>
                  <a:pt x="1596581" y="458692"/>
                  <a:pt x="1584694" y="464242"/>
                  <a:pt x="1574978" y="474878"/>
                </a:cubicBezTo>
                <a:cubicBezTo>
                  <a:pt x="1565263" y="485514"/>
                  <a:pt x="1558862" y="498456"/>
                  <a:pt x="1555776" y="513702"/>
                </a:cubicBezTo>
                <a:lnTo>
                  <a:pt x="1542365" y="581977"/>
                </a:lnTo>
                <a:lnTo>
                  <a:pt x="1503655" y="581977"/>
                </a:lnTo>
                <a:lnTo>
                  <a:pt x="1539926" y="394525"/>
                </a:lnTo>
                <a:lnTo>
                  <a:pt x="1516761" y="394525"/>
                </a:lnTo>
                <a:close/>
                <a:moveTo>
                  <a:pt x="1334243" y="365607"/>
                </a:moveTo>
                <a:lnTo>
                  <a:pt x="1373239" y="365607"/>
                </a:lnTo>
                <a:lnTo>
                  <a:pt x="1366536" y="400011"/>
                </a:lnTo>
                <a:lnTo>
                  <a:pt x="1327540" y="400011"/>
                </a:lnTo>
                <a:close/>
                <a:moveTo>
                  <a:pt x="606009" y="365607"/>
                </a:moveTo>
                <a:lnTo>
                  <a:pt x="668465" y="365607"/>
                </a:lnTo>
                <a:lnTo>
                  <a:pt x="637070" y="528974"/>
                </a:lnTo>
                <a:cubicBezTo>
                  <a:pt x="636607" y="531007"/>
                  <a:pt x="636238" y="533039"/>
                  <a:pt x="635965" y="535072"/>
                </a:cubicBezTo>
                <a:cubicBezTo>
                  <a:pt x="635692" y="537104"/>
                  <a:pt x="635553" y="538832"/>
                  <a:pt x="635546" y="540255"/>
                </a:cubicBezTo>
                <a:cubicBezTo>
                  <a:pt x="635597" y="544872"/>
                  <a:pt x="636791" y="547985"/>
                  <a:pt x="639128" y="549591"/>
                </a:cubicBezTo>
                <a:cubicBezTo>
                  <a:pt x="641464" y="551198"/>
                  <a:pt x="644639" y="551948"/>
                  <a:pt x="648653" y="551840"/>
                </a:cubicBezTo>
                <a:cubicBezTo>
                  <a:pt x="650812" y="551827"/>
                  <a:pt x="652513" y="551776"/>
                  <a:pt x="653758" y="551688"/>
                </a:cubicBezTo>
                <a:cubicBezTo>
                  <a:pt x="655003" y="551599"/>
                  <a:pt x="655638" y="551548"/>
                  <a:pt x="655663" y="551535"/>
                </a:cubicBezTo>
                <a:lnTo>
                  <a:pt x="649567" y="582283"/>
                </a:lnTo>
                <a:cubicBezTo>
                  <a:pt x="649446" y="582321"/>
                  <a:pt x="648087" y="582473"/>
                  <a:pt x="645490" y="582740"/>
                </a:cubicBezTo>
                <a:cubicBezTo>
                  <a:pt x="642893" y="583006"/>
                  <a:pt x="639782" y="583158"/>
                  <a:pt x="636156" y="583196"/>
                </a:cubicBezTo>
                <a:cubicBezTo>
                  <a:pt x="629808" y="583330"/>
                  <a:pt x="623556" y="582589"/>
                  <a:pt x="617400" y="580975"/>
                </a:cubicBezTo>
                <a:cubicBezTo>
                  <a:pt x="611244" y="579361"/>
                  <a:pt x="606120" y="576072"/>
                  <a:pt x="602028" y="571108"/>
                </a:cubicBezTo>
                <a:cubicBezTo>
                  <a:pt x="597936" y="566144"/>
                  <a:pt x="595812" y="558705"/>
                  <a:pt x="595656" y="548791"/>
                </a:cubicBezTo>
                <a:cubicBezTo>
                  <a:pt x="595656" y="546498"/>
                  <a:pt x="595808" y="543996"/>
                  <a:pt x="596112" y="541284"/>
                </a:cubicBezTo>
                <a:cubicBezTo>
                  <a:pt x="596417" y="538572"/>
                  <a:pt x="596874" y="535688"/>
                  <a:pt x="597483" y="532633"/>
                </a:cubicBezTo>
                <a:lnTo>
                  <a:pt x="624279" y="394525"/>
                </a:lnTo>
                <a:lnTo>
                  <a:pt x="600223" y="394525"/>
                </a:lnTo>
                <a:close/>
                <a:moveTo>
                  <a:pt x="300952" y="365607"/>
                </a:moveTo>
                <a:lnTo>
                  <a:pt x="363436" y="365607"/>
                </a:lnTo>
                <a:lnTo>
                  <a:pt x="331432" y="531715"/>
                </a:lnTo>
                <a:cubicBezTo>
                  <a:pt x="331114" y="533271"/>
                  <a:pt x="330835" y="534885"/>
                  <a:pt x="330594" y="536555"/>
                </a:cubicBezTo>
                <a:cubicBezTo>
                  <a:pt x="330353" y="538226"/>
                  <a:pt x="330226" y="539763"/>
                  <a:pt x="330213" y="541167"/>
                </a:cubicBezTo>
                <a:cubicBezTo>
                  <a:pt x="330264" y="545824"/>
                  <a:pt x="331457" y="549089"/>
                  <a:pt x="333794" y="550962"/>
                </a:cubicBezTo>
                <a:cubicBezTo>
                  <a:pt x="336131" y="552836"/>
                  <a:pt x="339306" y="553738"/>
                  <a:pt x="343319" y="553668"/>
                </a:cubicBezTo>
                <a:cubicBezTo>
                  <a:pt x="345199" y="553643"/>
                  <a:pt x="346774" y="553541"/>
                  <a:pt x="348044" y="553364"/>
                </a:cubicBezTo>
                <a:cubicBezTo>
                  <a:pt x="349314" y="553186"/>
                  <a:pt x="349974" y="553085"/>
                  <a:pt x="350025" y="553059"/>
                </a:cubicBezTo>
                <a:lnTo>
                  <a:pt x="344234" y="581978"/>
                </a:lnTo>
                <a:cubicBezTo>
                  <a:pt x="344132" y="582016"/>
                  <a:pt x="342735" y="582168"/>
                  <a:pt x="340043" y="582435"/>
                </a:cubicBezTo>
                <a:cubicBezTo>
                  <a:pt x="337350" y="582701"/>
                  <a:pt x="333972" y="582853"/>
                  <a:pt x="329908" y="582891"/>
                </a:cubicBezTo>
                <a:cubicBezTo>
                  <a:pt x="319640" y="583151"/>
                  <a:pt x="311068" y="581490"/>
                  <a:pt x="304191" y="577907"/>
                </a:cubicBezTo>
                <a:cubicBezTo>
                  <a:pt x="297313" y="574324"/>
                  <a:pt x="293389" y="567259"/>
                  <a:pt x="292418" y="556713"/>
                </a:cubicBezTo>
                <a:lnTo>
                  <a:pt x="291808" y="556713"/>
                </a:lnTo>
                <a:cubicBezTo>
                  <a:pt x="286284" y="564977"/>
                  <a:pt x="278892" y="571814"/>
                  <a:pt x="269634" y="577224"/>
                </a:cubicBezTo>
                <a:cubicBezTo>
                  <a:pt x="260376" y="582635"/>
                  <a:pt x="250393" y="585438"/>
                  <a:pt x="239687" y="585635"/>
                </a:cubicBezTo>
                <a:cubicBezTo>
                  <a:pt x="220697" y="585407"/>
                  <a:pt x="206126" y="579545"/>
                  <a:pt x="195974" y="568047"/>
                </a:cubicBezTo>
                <a:cubicBezTo>
                  <a:pt x="185822" y="556549"/>
                  <a:pt x="180695" y="540779"/>
                  <a:pt x="180594" y="520738"/>
                </a:cubicBezTo>
                <a:cubicBezTo>
                  <a:pt x="180818" y="501195"/>
                  <a:pt x="184905" y="484113"/>
                  <a:pt x="192855" y="469490"/>
                </a:cubicBezTo>
                <a:cubicBezTo>
                  <a:pt x="200806" y="454868"/>
                  <a:pt x="211280" y="443481"/>
                  <a:pt x="224276" y="435330"/>
                </a:cubicBezTo>
                <a:cubicBezTo>
                  <a:pt x="237273" y="427179"/>
                  <a:pt x="251453" y="423039"/>
                  <a:pt x="266814" y="422910"/>
                </a:cubicBezTo>
                <a:cubicBezTo>
                  <a:pt x="275431" y="422827"/>
                  <a:pt x="283648" y="424514"/>
                  <a:pt x="291465" y="427971"/>
                </a:cubicBezTo>
                <a:cubicBezTo>
                  <a:pt x="299282" y="431428"/>
                  <a:pt x="305289" y="437149"/>
                  <a:pt x="309486" y="445134"/>
                </a:cubicBezTo>
                <a:lnTo>
                  <a:pt x="310096" y="445134"/>
                </a:lnTo>
                <a:cubicBezTo>
                  <a:pt x="310090" y="445027"/>
                  <a:pt x="310179" y="444024"/>
                  <a:pt x="310363" y="442128"/>
                </a:cubicBezTo>
                <a:cubicBezTo>
                  <a:pt x="310547" y="440231"/>
                  <a:pt x="310864" y="438088"/>
                  <a:pt x="311315" y="435696"/>
                </a:cubicBezTo>
                <a:lnTo>
                  <a:pt x="319240" y="394525"/>
                </a:lnTo>
                <a:lnTo>
                  <a:pt x="295161" y="394525"/>
                </a:lnTo>
                <a:close/>
                <a:moveTo>
                  <a:pt x="1990177" y="93840"/>
                </a:moveTo>
                <a:cubicBezTo>
                  <a:pt x="1980745" y="93938"/>
                  <a:pt x="1971759" y="96520"/>
                  <a:pt x="1963219" y="101587"/>
                </a:cubicBezTo>
                <a:cubicBezTo>
                  <a:pt x="1954680" y="106654"/>
                  <a:pt x="1947681" y="113618"/>
                  <a:pt x="1942225" y="122480"/>
                </a:cubicBezTo>
                <a:cubicBezTo>
                  <a:pt x="1936768" y="131341"/>
                  <a:pt x="1933948" y="141513"/>
                  <a:pt x="1933766" y="152994"/>
                </a:cubicBezTo>
                <a:cubicBezTo>
                  <a:pt x="1933956" y="164708"/>
                  <a:pt x="1937463" y="173907"/>
                  <a:pt x="1944286" y="180589"/>
                </a:cubicBezTo>
                <a:cubicBezTo>
                  <a:pt x="1951108" y="187272"/>
                  <a:pt x="1960104" y="190677"/>
                  <a:pt x="1971272" y="190804"/>
                </a:cubicBezTo>
                <a:cubicBezTo>
                  <a:pt x="1980704" y="190716"/>
                  <a:pt x="1989689" y="188182"/>
                  <a:pt x="1998229" y="183204"/>
                </a:cubicBezTo>
                <a:cubicBezTo>
                  <a:pt x="2006769" y="178225"/>
                  <a:pt x="2013767" y="171333"/>
                  <a:pt x="2019224" y="162526"/>
                </a:cubicBezTo>
                <a:cubicBezTo>
                  <a:pt x="2024680" y="153719"/>
                  <a:pt x="2027500" y="143528"/>
                  <a:pt x="2027682" y="131955"/>
                </a:cubicBezTo>
                <a:cubicBezTo>
                  <a:pt x="2027492" y="120361"/>
                  <a:pt x="2023985" y="111150"/>
                  <a:pt x="2017163" y="104321"/>
                </a:cubicBezTo>
                <a:cubicBezTo>
                  <a:pt x="2010340" y="97492"/>
                  <a:pt x="2001345" y="93999"/>
                  <a:pt x="1990177" y="93840"/>
                </a:cubicBezTo>
                <a:close/>
                <a:moveTo>
                  <a:pt x="1228177" y="93840"/>
                </a:moveTo>
                <a:cubicBezTo>
                  <a:pt x="1218745" y="93938"/>
                  <a:pt x="1209759" y="96520"/>
                  <a:pt x="1201219" y="101587"/>
                </a:cubicBezTo>
                <a:cubicBezTo>
                  <a:pt x="1192679" y="106654"/>
                  <a:pt x="1185681" y="113618"/>
                  <a:pt x="1180225" y="122480"/>
                </a:cubicBezTo>
                <a:cubicBezTo>
                  <a:pt x="1174768" y="131341"/>
                  <a:pt x="1171948" y="141513"/>
                  <a:pt x="1171766" y="152994"/>
                </a:cubicBezTo>
                <a:cubicBezTo>
                  <a:pt x="1171956" y="164708"/>
                  <a:pt x="1175463" y="173907"/>
                  <a:pt x="1182286" y="180589"/>
                </a:cubicBezTo>
                <a:cubicBezTo>
                  <a:pt x="1189108" y="187272"/>
                  <a:pt x="1198104" y="190677"/>
                  <a:pt x="1209272" y="190804"/>
                </a:cubicBezTo>
                <a:cubicBezTo>
                  <a:pt x="1218704" y="190716"/>
                  <a:pt x="1227689" y="188182"/>
                  <a:pt x="1236229" y="183204"/>
                </a:cubicBezTo>
                <a:cubicBezTo>
                  <a:pt x="1244769" y="178225"/>
                  <a:pt x="1251767" y="171333"/>
                  <a:pt x="1257224" y="162526"/>
                </a:cubicBezTo>
                <a:cubicBezTo>
                  <a:pt x="1262680" y="153719"/>
                  <a:pt x="1265500" y="143528"/>
                  <a:pt x="1265682" y="131955"/>
                </a:cubicBezTo>
                <a:cubicBezTo>
                  <a:pt x="1265492" y="120361"/>
                  <a:pt x="1261985" y="111150"/>
                  <a:pt x="1255163" y="104321"/>
                </a:cubicBezTo>
                <a:cubicBezTo>
                  <a:pt x="1248340" y="97492"/>
                  <a:pt x="1239345" y="93999"/>
                  <a:pt x="1228177" y="93840"/>
                </a:cubicBezTo>
                <a:close/>
                <a:moveTo>
                  <a:pt x="2307933" y="90792"/>
                </a:moveTo>
                <a:cubicBezTo>
                  <a:pt x="2298028" y="90919"/>
                  <a:pt x="2289172" y="94021"/>
                  <a:pt x="2281364" y="100099"/>
                </a:cubicBezTo>
                <a:cubicBezTo>
                  <a:pt x="2273556" y="106176"/>
                  <a:pt x="2267673" y="114466"/>
                  <a:pt x="2263715" y="124968"/>
                </a:cubicBezTo>
                <a:lnTo>
                  <a:pt x="2332024" y="124968"/>
                </a:lnTo>
                <a:cubicBezTo>
                  <a:pt x="2332050" y="124840"/>
                  <a:pt x="2332152" y="123874"/>
                  <a:pt x="2332329" y="122069"/>
                </a:cubicBezTo>
                <a:cubicBezTo>
                  <a:pt x="2332508" y="120263"/>
                  <a:pt x="2332609" y="118382"/>
                  <a:pt x="2332635" y="116424"/>
                </a:cubicBezTo>
                <a:cubicBezTo>
                  <a:pt x="2332539" y="108280"/>
                  <a:pt x="2330290" y="101987"/>
                  <a:pt x="2325887" y="97543"/>
                </a:cubicBezTo>
                <a:cubicBezTo>
                  <a:pt x="2321484" y="93099"/>
                  <a:pt x="2315500" y="90849"/>
                  <a:pt x="2307933" y="90792"/>
                </a:cubicBezTo>
                <a:close/>
                <a:moveTo>
                  <a:pt x="1041426" y="64617"/>
                </a:moveTo>
                <a:lnTo>
                  <a:pt x="1103872" y="64617"/>
                </a:lnTo>
                <a:lnTo>
                  <a:pt x="1083450" y="169765"/>
                </a:lnTo>
                <a:cubicBezTo>
                  <a:pt x="1083132" y="171321"/>
                  <a:pt x="1082853" y="172935"/>
                  <a:pt x="1082612" y="174605"/>
                </a:cubicBezTo>
                <a:cubicBezTo>
                  <a:pt x="1082370" y="176276"/>
                  <a:pt x="1082243" y="177813"/>
                  <a:pt x="1082231" y="179217"/>
                </a:cubicBezTo>
                <a:cubicBezTo>
                  <a:pt x="1082282" y="183873"/>
                  <a:pt x="1083475" y="187139"/>
                  <a:pt x="1085812" y="189013"/>
                </a:cubicBezTo>
                <a:cubicBezTo>
                  <a:pt x="1088149" y="190887"/>
                  <a:pt x="1091324" y="191789"/>
                  <a:pt x="1095337" y="191719"/>
                </a:cubicBezTo>
                <a:cubicBezTo>
                  <a:pt x="1097217" y="191693"/>
                  <a:pt x="1098792" y="191592"/>
                  <a:pt x="1100062" y="191414"/>
                </a:cubicBezTo>
                <a:cubicBezTo>
                  <a:pt x="1101332" y="191236"/>
                  <a:pt x="1101992" y="191134"/>
                  <a:pt x="1102043" y="191109"/>
                </a:cubicBezTo>
                <a:lnTo>
                  <a:pt x="1096556" y="220028"/>
                </a:lnTo>
                <a:cubicBezTo>
                  <a:pt x="1096404" y="220066"/>
                  <a:pt x="1094956" y="220218"/>
                  <a:pt x="1092213" y="220485"/>
                </a:cubicBezTo>
                <a:cubicBezTo>
                  <a:pt x="1089470" y="220751"/>
                  <a:pt x="1086346" y="220903"/>
                  <a:pt x="1082840" y="220941"/>
                </a:cubicBezTo>
                <a:cubicBezTo>
                  <a:pt x="1076492" y="221096"/>
                  <a:pt x="1070240" y="220517"/>
                  <a:pt x="1064084" y="219205"/>
                </a:cubicBezTo>
                <a:cubicBezTo>
                  <a:pt x="1057928" y="217893"/>
                  <a:pt x="1052804" y="214924"/>
                  <a:pt x="1048712" y="210297"/>
                </a:cubicBezTo>
                <a:cubicBezTo>
                  <a:pt x="1044620" y="205670"/>
                  <a:pt x="1042496" y="198461"/>
                  <a:pt x="1042340" y="188670"/>
                </a:cubicBezTo>
                <a:cubicBezTo>
                  <a:pt x="1042340" y="186522"/>
                  <a:pt x="1042492" y="184109"/>
                  <a:pt x="1042797" y="181428"/>
                </a:cubicBezTo>
                <a:cubicBezTo>
                  <a:pt x="1043101" y="178747"/>
                  <a:pt x="1043558" y="175876"/>
                  <a:pt x="1044167" y="172814"/>
                </a:cubicBezTo>
                <a:lnTo>
                  <a:pt x="1059697" y="93535"/>
                </a:lnTo>
                <a:lnTo>
                  <a:pt x="1035634" y="93535"/>
                </a:lnTo>
                <a:close/>
                <a:moveTo>
                  <a:pt x="746151" y="64617"/>
                </a:moveTo>
                <a:lnTo>
                  <a:pt x="808597" y="64617"/>
                </a:lnTo>
                <a:lnTo>
                  <a:pt x="788175" y="169765"/>
                </a:lnTo>
                <a:cubicBezTo>
                  <a:pt x="787857" y="171321"/>
                  <a:pt x="787578" y="172935"/>
                  <a:pt x="787337" y="174605"/>
                </a:cubicBezTo>
                <a:cubicBezTo>
                  <a:pt x="787095" y="176276"/>
                  <a:pt x="786968" y="177813"/>
                  <a:pt x="786956" y="179217"/>
                </a:cubicBezTo>
                <a:cubicBezTo>
                  <a:pt x="787007" y="183873"/>
                  <a:pt x="788200" y="187139"/>
                  <a:pt x="790537" y="189013"/>
                </a:cubicBezTo>
                <a:cubicBezTo>
                  <a:pt x="792874" y="190887"/>
                  <a:pt x="796049" y="191789"/>
                  <a:pt x="800062" y="191719"/>
                </a:cubicBezTo>
                <a:cubicBezTo>
                  <a:pt x="801942" y="191693"/>
                  <a:pt x="803516" y="191592"/>
                  <a:pt x="804787" y="191414"/>
                </a:cubicBezTo>
                <a:cubicBezTo>
                  <a:pt x="806057" y="191236"/>
                  <a:pt x="806717" y="191134"/>
                  <a:pt x="806768" y="191109"/>
                </a:cubicBezTo>
                <a:lnTo>
                  <a:pt x="801281" y="220028"/>
                </a:lnTo>
                <a:cubicBezTo>
                  <a:pt x="801129" y="220066"/>
                  <a:pt x="799681" y="220218"/>
                  <a:pt x="796938" y="220485"/>
                </a:cubicBezTo>
                <a:cubicBezTo>
                  <a:pt x="794195" y="220751"/>
                  <a:pt x="791071" y="220903"/>
                  <a:pt x="787565" y="220941"/>
                </a:cubicBezTo>
                <a:cubicBezTo>
                  <a:pt x="781217" y="221096"/>
                  <a:pt x="774965" y="220517"/>
                  <a:pt x="768809" y="219205"/>
                </a:cubicBezTo>
                <a:cubicBezTo>
                  <a:pt x="762653" y="217893"/>
                  <a:pt x="757529" y="214924"/>
                  <a:pt x="753437" y="210297"/>
                </a:cubicBezTo>
                <a:cubicBezTo>
                  <a:pt x="749345" y="205670"/>
                  <a:pt x="747221" y="198461"/>
                  <a:pt x="747065" y="188670"/>
                </a:cubicBezTo>
                <a:cubicBezTo>
                  <a:pt x="747065" y="186522"/>
                  <a:pt x="747217" y="184109"/>
                  <a:pt x="747522" y="181428"/>
                </a:cubicBezTo>
                <a:cubicBezTo>
                  <a:pt x="747826" y="178747"/>
                  <a:pt x="748283" y="175876"/>
                  <a:pt x="748892" y="172814"/>
                </a:cubicBezTo>
                <a:lnTo>
                  <a:pt x="764422" y="93535"/>
                </a:lnTo>
                <a:lnTo>
                  <a:pt x="740359" y="93535"/>
                </a:lnTo>
                <a:close/>
                <a:moveTo>
                  <a:pt x="2208393" y="62484"/>
                </a:moveTo>
                <a:cubicBezTo>
                  <a:pt x="2210565" y="62509"/>
                  <a:pt x="2212469" y="62610"/>
                  <a:pt x="2214107" y="62788"/>
                </a:cubicBezTo>
                <a:cubicBezTo>
                  <a:pt x="2215745" y="62966"/>
                  <a:pt x="2216887" y="63067"/>
                  <a:pt x="2217535" y="63093"/>
                </a:cubicBezTo>
                <a:lnTo>
                  <a:pt x="2209917" y="101155"/>
                </a:lnTo>
                <a:cubicBezTo>
                  <a:pt x="2209441" y="101130"/>
                  <a:pt x="2208413" y="101028"/>
                  <a:pt x="2206832" y="100850"/>
                </a:cubicBezTo>
                <a:cubicBezTo>
                  <a:pt x="2205251" y="100672"/>
                  <a:pt x="2203233" y="100571"/>
                  <a:pt x="2200776" y="100545"/>
                </a:cubicBezTo>
                <a:cubicBezTo>
                  <a:pt x="2192900" y="100621"/>
                  <a:pt x="2184986" y="103247"/>
                  <a:pt x="2177031" y="108425"/>
                </a:cubicBezTo>
                <a:cubicBezTo>
                  <a:pt x="2169077" y="113603"/>
                  <a:pt x="2162020" y="120880"/>
                  <a:pt x="2155860" y="130258"/>
                </a:cubicBezTo>
                <a:cubicBezTo>
                  <a:pt x="2149700" y="139635"/>
                  <a:pt x="2145374" y="150661"/>
                  <a:pt x="2142882" y="163334"/>
                </a:cubicBezTo>
                <a:lnTo>
                  <a:pt x="2132217" y="220027"/>
                </a:lnTo>
                <a:lnTo>
                  <a:pt x="2093519" y="220027"/>
                </a:lnTo>
                <a:lnTo>
                  <a:pt x="2116677" y="100241"/>
                </a:lnTo>
                <a:cubicBezTo>
                  <a:pt x="2117039" y="98494"/>
                  <a:pt x="2116848" y="96958"/>
                  <a:pt x="2116105" y="95631"/>
                </a:cubicBezTo>
                <a:cubicBezTo>
                  <a:pt x="2115363" y="94303"/>
                  <a:pt x="2113725" y="93605"/>
                  <a:pt x="2111192" y="93535"/>
                </a:cubicBezTo>
                <a:lnTo>
                  <a:pt x="2093824" y="93535"/>
                </a:lnTo>
                <a:lnTo>
                  <a:pt x="2099613" y="64617"/>
                </a:lnTo>
                <a:lnTo>
                  <a:pt x="2140139" y="64617"/>
                </a:lnTo>
                <a:cubicBezTo>
                  <a:pt x="2146208" y="64598"/>
                  <a:pt x="2150677" y="65702"/>
                  <a:pt x="2153546" y="67927"/>
                </a:cubicBezTo>
                <a:cubicBezTo>
                  <a:pt x="2156416" y="70153"/>
                  <a:pt x="2157838" y="73616"/>
                  <a:pt x="2157812" y="78315"/>
                </a:cubicBezTo>
                <a:cubicBezTo>
                  <a:pt x="2157749" y="80776"/>
                  <a:pt x="2157190" y="84531"/>
                  <a:pt x="2156136" y="89581"/>
                </a:cubicBezTo>
                <a:cubicBezTo>
                  <a:pt x="2155083" y="94630"/>
                  <a:pt x="2153915" y="98996"/>
                  <a:pt x="2152632" y="102679"/>
                </a:cubicBezTo>
                <a:lnTo>
                  <a:pt x="2153242" y="102679"/>
                </a:lnTo>
                <a:cubicBezTo>
                  <a:pt x="2158587" y="91678"/>
                  <a:pt x="2166103" y="82314"/>
                  <a:pt x="2175790" y="74588"/>
                </a:cubicBezTo>
                <a:cubicBezTo>
                  <a:pt x="2185477" y="66861"/>
                  <a:pt x="2196345" y="62826"/>
                  <a:pt x="2208393" y="62484"/>
                </a:cubicBezTo>
                <a:close/>
                <a:moveTo>
                  <a:pt x="2308848" y="60960"/>
                </a:moveTo>
                <a:cubicBezTo>
                  <a:pt x="2329558" y="61256"/>
                  <a:pt x="2345047" y="66751"/>
                  <a:pt x="2355315" y="77444"/>
                </a:cubicBezTo>
                <a:cubicBezTo>
                  <a:pt x="2365583" y="88138"/>
                  <a:pt x="2370710" y="102250"/>
                  <a:pt x="2370696" y="119780"/>
                </a:cubicBezTo>
                <a:cubicBezTo>
                  <a:pt x="2370481" y="126811"/>
                  <a:pt x="2369618" y="133155"/>
                  <a:pt x="2368108" y="138811"/>
                </a:cubicBezTo>
                <a:cubicBezTo>
                  <a:pt x="2366598" y="144467"/>
                  <a:pt x="2365736" y="147460"/>
                  <a:pt x="2365520" y="147789"/>
                </a:cubicBezTo>
                <a:lnTo>
                  <a:pt x="2258531" y="147789"/>
                </a:lnTo>
                <a:cubicBezTo>
                  <a:pt x="2258492" y="147853"/>
                  <a:pt x="2258340" y="148641"/>
                  <a:pt x="2258073" y="150154"/>
                </a:cubicBezTo>
                <a:cubicBezTo>
                  <a:pt x="2257806" y="151666"/>
                  <a:pt x="2257654" y="153522"/>
                  <a:pt x="2257616" y="155721"/>
                </a:cubicBezTo>
                <a:cubicBezTo>
                  <a:pt x="2257698" y="166138"/>
                  <a:pt x="2261116" y="174591"/>
                  <a:pt x="2267870" y="181080"/>
                </a:cubicBezTo>
                <a:cubicBezTo>
                  <a:pt x="2274623" y="187569"/>
                  <a:pt x="2284217" y="190912"/>
                  <a:pt x="2296650" y="191109"/>
                </a:cubicBezTo>
                <a:cubicBezTo>
                  <a:pt x="2305117" y="190898"/>
                  <a:pt x="2312984" y="189422"/>
                  <a:pt x="2320251" y="186680"/>
                </a:cubicBezTo>
                <a:cubicBezTo>
                  <a:pt x="2327518" y="183938"/>
                  <a:pt x="2333396" y="181196"/>
                  <a:pt x="2337884" y="178454"/>
                </a:cubicBezTo>
                <a:cubicBezTo>
                  <a:pt x="2342373" y="175713"/>
                  <a:pt x="2344683" y="174236"/>
                  <a:pt x="2344814" y="174025"/>
                </a:cubicBezTo>
                <a:lnTo>
                  <a:pt x="2355167" y="203287"/>
                </a:lnTo>
                <a:cubicBezTo>
                  <a:pt x="2355047" y="203539"/>
                  <a:pt x="2352309" y="205302"/>
                  <a:pt x="2346953" y="208575"/>
                </a:cubicBezTo>
                <a:cubicBezTo>
                  <a:pt x="2341598" y="211849"/>
                  <a:pt x="2334344" y="215123"/>
                  <a:pt x="2325194" y="218396"/>
                </a:cubicBezTo>
                <a:cubicBezTo>
                  <a:pt x="2316043" y="221670"/>
                  <a:pt x="2305715" y="223433"/>
                  <a:pt x="2294210" y="223685"/>
                </a:cubicBezTo>
                <a:cubicBezTo>
                  <a:pt x="2269856" y="223248"/>
                  <a:pt x="2251202" y="216814"/>
                  <a:pt x="2238249" y="204382"/>
                </a:cubicBezTo>
                <a:cubicBezTo>
                  <a:pt x="2225295" y="191949"/>
                  <a:pt x="2218759" y="176136"/>
                  <a:pt x="2218639" y="156941"/>
                </a:cubicBezTo>
                <a:cubicBezTo>
                  <a:pt x="2218793" y="139158"/>
                  <a:pt x="2222749" y="123053"/>
                  <a:pt x="2230506" y="108625"/>
                </a:cubicBezTo>
                <a:cubicBezTo>
                  <a:pt x="2238264" y="94196"/>
                  <a:pt x="2248902" y="82697"/>
                  <a:pt x="2262420" y="74127"/>
                </a:cubicBezTo>
                <a:cubicBezTo>
                  <a:pt x="2275938" y="65557"/>
                  <a:pt x="2291414" y="61168"/>
                  <a:pt x="2308848" y="60960"/>
                </a:cubicBezTo>
                <a:close/>
                <a:moveTo>
                  <a:pt x="1993226" y="60960"/>
                </a:moveTo>
                <a:cubicBezTo>
                  <a:pt x="2015103" y="61263"/>
                  <a:pt x="2032766" y="67582"/>
                  <a:pt x="2046213" y="79918"/>
                </a:cubicBezTo>
                <a:cubicBezTo>
                  <a:pt x="2059661" y="92254"/>
                  <a:pt x="2066577" y="108786"/>
                  <a:pt x="2066963" y="129515"/>
                </a:cubicBezTo>
                <a:cubicBezTo>
                  <a:pt x="2066682" y="147861"/>
                  <a:pt x="2061898" y="164085"/>
                  <a:pt x="2052612" y="178188"/>
                </a:cubicBezTo>
                <a:cubicBezTo>
                  <a:pt x="2043326" y="192291"/>
                  <a:pt x="2031229" y="203361"/>
                  <a:pt x="2016319" y="211399"/>
                </a:cubicBezTo>
                <a:cubicBezTo>
                  <a:pt x="2001409" y="219438"/>
                  <a:pt x="1985377" y="223533"/>
                  <a:pt x="1968222" y="223685"/>
                </a:cubicBezTo>
                <a:cubicBezTo>
                  <a:pt x="1946478" y="223407"/>
                  <a:pt x="1928854" y="217112"/>
                  <a:pt x="1915349" y="204802"/>
                </a:cubicBezTo>
                <a:cubicBezTo>
                  <a:pt x="1901844" y="192491"/>
                  <a:pt x="1894890" y="175832"/>
                  <a:pt x="1894485" y="154824"/>
                </a:cubicBezTo>
                <a:cubicBezTo>
                  <a:pt x="1894755" y="136674"/>
                  <a:pt x="1899494" y="120567"/>
                  <a:pt x="1908700" y="106501"/>
                </a:cubicBezTo>
                <a:cubicBezTo>
                  <a:pt x="1917907" y="92436"/>
                  <a:pt x="1929960" y="81369"/>
                  <a:pt x="1944859" y="73301"/>
                </a:cubicBezTo>
                <a:cubicBezTo>
                  <a:pt x="1959758" y="65233"/>
                  <a:pt x="1975880" y="61119"/>
                  <a:pt x="1993226" y="60960"/>
                </a:cubicBezTo>
                <a:close/>
                <a:moveTo>
                  <a:pt x="1717701" y="60960"/>
                </a:moveTo>
                <a:cubicBezTo>
                  <a:pt x="1728610" y="60985"/>
                  <a:pt x="1737348" y="63979"/>
                  <a:pt x="1743913" y="69941"/>
                </a:cubicBezTo>
                <a:cubicBezTo>
                  <a:pt x="1750479" y="75904"/>
                  <a:pt x="1754340" y="84683"/>
                  <a:pt x="1755496" y="96278"/>
                </a:cubicBezTo>
                <a:lnTo>
                  <a:pt x="1756106" y="96278"/>
                </a:lnTo>
                <a:cubicBezTo>
                  <a:pt x="1762151" y="86281"/>
                  <a:pt x="1770177" y="77959"/>
                  <a:pt x="1780185" y="71312"/>
                </a:cubicBezTo>
                <a:cubicBezTo>
                  <a:pt x="1790192" y="64664"/>
                  <a:pt x="1801571" y="61213"/>
                  <a:pt x="1814322" y="60960"/>
                </a:cubicBezTo>
                <a:cubicBezTo>
                  <a:pt x="1827157" y="60991"/>
                  <a:pt x="1837423" y="64582"/>
                  <a:pt x="1845118" y="71731"/>
                </a:cubicBezTo>
                <a:cubicBezTo>
                  <a:pt x="1852814" y="78881"/>
                  <a:pt x="1856760" y="89400"/>
                  <a:pt x="1856956" y="103289"/>
                </a:cubicBezTo>
                <a:cubicBezTo>
                  <a:pt x="1856802" y="109751"/>
                  <a:pt x="1855723" y="118094"/>
                  <a:pt x="1853719" y="128317"/>
                </a:cubicBezTo>
                <a:cubicBezTo>
                  <a:pt x="1851715" y="138540"/>
                  <a:pt x="1849710" y="148444"/>
                  <a:pt x="1847705" y="158027"/>
                </a:cubicBezTo>
                <a:cubicBezTo>
                  <a:pt x="1845699" y="167610"/>
                  <a:pt x="1844617" y="174674"/>
                  <a:pt x="1844459" y="179217"/>
                </a:cubicBezTo>
                <a:cubicBezTo>
                  <a:pt x="1844498" y="184007"/>
                  <a:pt x="1845641" y="187310"/>
                  <a:pt x="1847888" y="189127"/>
                </a:cubicBezTo>
                <a:cubicBezTo>
                  <a:pt x="1850136" y="190944"/>
                  <a:pt x="1853261" y="191808"/>
                  <a:pt x="1857261" y="191719"/>
                </a:cubicBezTo>
                <a:cubicBezTo>
                  <a:pt x="1859141" y="191693"/>
                  <a:pt x="1860715" y="191592"/>
                  <a:pt x="1861985" y="191414"/>
                </a:cubicBezTo>
                <a:cubicBezTo>
                  <a:pt x="1863255" y="191236"/>
                  <a:pt x="1863916" y="191134"/>
                  <a:pt x="1863967" y="191109"/>
                </a:cubicBezTo>
                <a:lnTo>
                  <a:pt x="1858480" y="220028"/>
                </a:lnTo>
                <a:cubicBezTo>
                  <a:pt x="1858436" y="220066"/>
                  <a:pt x="1857077" y="220218"/>
                  <a:pt x="1854404" y="220485"/>
                </a:cubicBezTo>
                <a:cubicBezTo>
                  <a:pt x="1851730" y="220751"/>
                  <a:pt x="1848010" y="220903"/>
                  <a:pt x="1843241" y="220941"/>
                </a:cubicBezTo>
                <a:cubicBezTo>
                  <a:pt x="1837587" y="221088"/>
                  <a:pt x="1831809" y="220490"/>
                  <a:pt x="1825907" y="219149"/>
                </a:cubicBezTo>
                <a:cubicBezTo>
                  <a:pt x="1820005" y="217807"/>
                  <a:pt x="1815016" y="214841"/>
                  <a:pt x="1810941" y="210252"/>
                </a:cubicBezTo>
                <a:cubicBezTo>
                  <a:pt x="1806866" y="205663"/>
                  <a:pt x="1804742" y="198570"/>
                  <a:pt x="1804569" y="188974"/>
                </a:cubicBezTo>
                <a:cubicBezTo>
                  <a:pt x="1804719" y="183399"/>
                  <a:pt x="1805772" y="175611"/>
                  <a:pt x="1807727" y="165609"/>
                </a:cubicBezTo>
                <a:cubicBezTo>
                  <a:pt x="1809682" y="155606"/>
                  <a:pt x="1811638" y="145739"/>
                  <a:pt x="1813594" y="136007"/>
                </a:cubicBezTo>
                <a:cubicBezTo>
                  <a:pt x="1815551" y="126275"/>
                  <a:pt x="1816607" y="119026"/>
                  <a:pt x="1816761" y="114261"/>
                </a:cubicBezTo>
                <a:cubicBezTo>
                  <a:pt x="1816894" y="108712"/>
                  <a:pt x="1815637" y="104343"/>
                  <a:pt x="1812989" y="101155"/>
                </a:cubicBezTo>
                <a:cubicBezTo>
                  <a:pt x="1810341" y="97967"/>
                  <a:pt x="1805502" y="96342"/>
                  <a:pt x="1798473" y="96278"/>
                </a:cubicBezTo>
                <a:cubicBezTo>
                  <a:pt x="1790104" y="96438"/>
                  <a:pt x="1782593" y="99132"/>
                  <a:pt x="1775940" y="104361"/>
                </a:cubicBezTo>
                <a:cubicBezTo>
                  <a:pt x="1769287" y="109590"/>
                  <a:pt x="1763718" y="116393"/>
                  <a:pt x="1759233" y="124771"/>
                </a:cubicBezTo>
                <a:cubicBezTo>
                  <a:pt x="1754747" y="133150"/>
                  <a:pt x="1751571" y="142143"/>
                  <a:pt x="1749705" y="151752"/>
                </a:cubicBezTo>
                <a:lnTo>
                  <a:pt x="1736598" y="220027"/>
                </a:lnTo>
                <a:lnTo>
                  <a:pt x="1697889" y="220027"/>
                </a:lnTo>
                <a:lnTo>
                  <a:pt x="1715872" y="127368"/>
                </a:lnTo>
                <a:cubicBezTo>
                  <a:pt x="1716348" y="124771"/>
                  <a:pt x="1716767" y="122269"/>
                  <a:pt x="1717129" y="119862"/>
                </a:cubicBezTo>
                <a:cubicBezTo>
                  <a:pt x="1717491" y="117455"/>
                  <a:pt x="1717682" y="115182"/>
                  <a:pt x="1717701" y="113042"/>
                </a:cubicBezTo>
                <a:cubicBezTo>
                  <a:pt x="1717821" y="108077"/>
                  <a:pt x="1716589" y="104063"/>
                  <a:pt x="1714005" y="101003"/>
                </a:cubicBezTo>
                <a:cubicBezTo>
                  <a:pt x="1711421" y="97942"/>
                  <a:pt x="1706760" y="96367"/>
                  <a:pt x="1700022" y="96278"/>
                </a:cubicBezTo>
                <a:cubicBezTo>
                  <a:pt x="1691155" y="96464"/>
                  <a:pt x="1683287" y="99343"/>
                  <a:pt x="1676417" y="104914"/>
                </a:cubicBezTo>
                <a:cubicBezTo>
                  <a:pt x="1669548" y="110485"/>
                  <a:pt x="1663847" y="117631"/>
                  <a:pt x="1659315" y="126352"/>
                </a:cubicBezTo>
                <a:cubicBezTo>
                  <a:pt x="1654782" y="135072"/>
                  <a:pt x="1651587" y="144250"/>
                  <a:pt x="1649730" y="153885"/>
                </a:cubicBezTo>
                <a:lnTo>
                  <a:pt x="1636929" y="220027"/>
                </a:lnTo>
                <a:lnTo>
                  <a:pt x="1598219" y="220027"/>
                </a:lnTo>
                <a:lnTo>
                  <a:pt x="1621689" y="99936"/>
                </a:lnTo>
                <a:cubicBezTo>
                  <a:pt x="1622013" y="97936"/>
                  <a:pt x="1621746" y="96373"/>
                  <a:pt x="1620889" y="95250"/>
                </a:cubicBezTo>
                <a:cubicBezTo>
                  <a:pt x="1620031" y="94126"/>
                  <a:pt x="1618469" y="93554"/>
                  <a:pt x="1616202" y="93535"/>
                </a:cubicBezTo>
                <a:lnTo>
                  <a:pt x="1598829" y="93535"/>
                </a:lnTo>
                <a:lnTo>
                  <a:pt x="1604315" y="64617"/>
                </a:lnTo>
                <a:lnTo>
                  <a:pt x="1645158" y="64617"/>
                </a:lnTo>
                <a:cubicBezTo>
                  <a:pt x="1651350" y="64662"/>
                  <a:pt x="1655807" y="65866"/>
                  <a:pt x="1658531" y="68232"/>
                </a:cubicBezTo>
                <a:cubicBezTo>
                  <a:pt x="1661256" y="70597"/>
                  <a:pt x="1662589" y="73857"/>
                  <a:pt x="1662532" y="78011"/>
                </a:cubicBezTo>
                <a:cubicBezTo>
                  <a:pt x="1662494" y="80040"/>
                  <a:pt x="1662113" y="82830"/>
                  <a:pt x="1661389" y="86382"/>
                </a:cubicBezTo>
                <a:cubicBezTo>
                  <a:pt x="1660665" y="89934"/>
                  <a:pt x="1659827" y="93029"/>
                  <a:pt x="1658874" y="95669"/>
                </a:cubicBezTo>
                <a:lnTo>
                  <a:pt x="1659484" y="95669"/>
                </a:lnTo>
                <a:cubicBezTo>
                  <a:pt x="1660993" y="92653"/>
                  <a:pt x="1664443" y="88435"/>
                  <a:pt x="1669836" y="83017"/>
                </a:cubicBezTo>
                <a:cubicBezTo>
                  <a:pt x="1675228" y="77598"/>
                  <a:pt x="1682043" y="72637"/>
                  <a:pt x="1690280" y="68132"/>
                </a:cubicBezTo>
                <a:cubicBezTo>
                  <a:pt x="1698517" y="63626"/>
                  <a:pt x="1707657" y="61236"/>
                  <a:pt x="1717701" y="60960"/>
                </a:cubicBezTo>
                <a:close/>
                <a:moveTo>
                  <a:pt x="1454658" y="60960"/>
                </a:moveTo>
                <a:cubicBezTo>
                  <a:pt x="1467931" y="60978"/>
                  <a:pt x="1478463" y="64518"/>
                  <a:pt x="1486254" y="71579"/>
                </a:cubicBezTo>
                <a:cubicBezTo>
                  <a:pt x="1494045" y="78640"/>
                  <a:pt x="1498029" y="89108"/>
                  <a:pt x="1498207" y="102984"/>
                </a:cubicBezTo>
                <a:cubicBezTo>
                  <a:pt x="1498053" y="109738"/>
                  <a:pt x="1496973" y="118243"/>
                  <a:pt x="1494969" y="128498"/>
                </a:cubicBezTo>
                <a:cubicBezTo>
                  <a:pt x="1492965" y="138753"/>
                  <a:pt x="1490960" y="148637"/>
                  <a:pt x="1488955" y="158151"/>
                </a:cubicBezTo>
                <a:cubicBezTo>
                  <a:pt x="1486950" y="167665"/>
                  <a:pt x="1485868" y="174687"/>
                  <a:pt x="1485710" y="179217"/>
                </a:cubicBezTo>
                <a:cubicBezTo>
                  <a:pt x="1485761" y="184007"/>
                  <a:pt x="1486954" y="187310"/>
                  <a:pt x="1489291" y="189127"/>
                </a:cubicBezTo>
                <a:cubicBezTo>
                  <a:pt x="1491628" y="190944"/>
                  <a:pt x="1494803" y="191808"/>
                  <a:pt x="1498816" y="191719"/>
                </a:cubicBezTo>
                <a:cubicBezTo>
                  <a:pt x="1500696" y="191693"/>
                  <a:pt x="1502271" y="191592"/>
                  <a:pt x="1503541" y="191414"/>
                </a:cubicBezTo>
                <a:cubicBezTo>
                  <a:pt x="1504811" y="191236"/>
                  <a:pt x="1505471" y="191134"/>
                  <a:pt x="1505522" y="191109"/>
                </a:cubicBezTo>
                <a:lnTo>
                  <a:pt x="1500035" y="220028"/>
                </a:lnTo>
                <a:cubicBezTo>
                  <a:pt x="1499997" y="220066"/>
                  <a:pt x="1498626" y="220218"/>
                  <a:pt x="1495921" y="220485"/>
                </a:cubicBezTo>
                <a:cubicBezTo>
                  <a:pt x="1493216" y="220751"/>
                  <a:pt x="1489406" y="220903"/>
                  <a:pt x="1484492" y="220941"/>
                </a:cubicBezTo>
                <a:cubicBezTo>
                  <a:pt x="1478937" y="221088"/>
                  <a:pt x="1473231" y="220490"/>
                  <a:pt x="1467372" y="219149"/>
                </a:cubicBezTo>
                <a:cubicBezTo>
                  <a:pt x="1461513" y="217807"/>
                  <a:pt x="1456550" y="214841"/>
                  <a:pt x="1452485" y="210252"/>
                </a:cubicBezTo>
                <a:cubicBezTo>
                  <a:pt x="1448419" y="205663"/>
                  <a:pt x="1446299" y="198570"/>
                  <a:pt x="1446124" y="188974"/>
                </a:cubicBezTo>
                <a:cubicBezTo>
                  <a:pt x="1446271" y="183226"/>
                  <a:pt x="1447297" y="175445"/>
                  <a:pt x="1449203" y="165631"/>
                </a:cubicBezTo>
                <a:cubicBezTo>
                  <a:pt x="1451110" y="155817"/>
                  <a:pt x="1453017" y="146138"/>
                  <a:pt x="1454924" y="136594"/>
                </a:cubicBezTo>
                <a:cubicBezTo>
                  <a:pt x="1456832" y="127050"/>
                  <a:pt x="1457861" y="119809"/>
                  <a:pt x="1458011" y="114871"/>
                </a:cubicBezTo>
                <a:cubicBezTo>
                  <a:pt x="1458062" y="109029"/>
                  <a:pt x="1456513" y="104482"/>
                  <a:pt x="1453363" y="101231"/>
                </a:cubicBezTo>
                <a:cubicBezTo>
                  <a:pt x="1450213" y="97980"/>
                  <a:pt x="1445159" y="96329"/>
                  <a:pt x="1438199" y="96278"/>
                </a:cubicBezTo>
                <a:cubicBezTo>
                  <a:pt x="1424534" y="96742"/>
                  <a:pt x="1412774" y="102292"/>
                  <a:pt x="1402919" y="112928"/>
                </a:cubicBezTo>
                <a:cubicBezTo>
                  <a:pt x="1393063" y="123564"/>
                  <a:pt x="1386637" y="136505"/>
                  <a:pt x="1383640" y="151752"/>
                </a:cubicBezTo>
                <a:lnTo>
                  <a:pt x="1370229" y="220027"/>
                </a:lnTo>
                <a:lnTo>
                  <a:pt x="1331519" y="220027"/>
                </a:lnTo>
                <a:lnTo>
                  <a:pt x="1354989" y="100241"/>
                </a:lnTo>
                <a:cubicBezTo>
                  <a:pt x="1355313" y="98228"/>
                  <a:pt x="1355046" y="96615"/>
                  <a:pt x="1354189" y="95402"/>
                </a:cubicBezTo>
                <a:cubicBezTo>
                  <a:pt x="1353331" y="94189"/>
                  <a:pt x="1351769" y="93567"/>
                  <a:pt x="1349502" y="93535"/>
                </a:cubicBezTo>
                <a:lnTo>
                  <a:pt x="1332129" y="93535"/>
                </a:lnTo>
                <a:lnTo>
                  <a:pt x="1337615" y="64617"/>
                </a:lnTo>
                <a:lnTo>
                  <a:pt x="1378458" y="64617"/>
                </a:lnTo>
                <a:cubicBezTo>
                  <a:pt x="1384516" y="64636"/>
                  <a:pt x="1388936" y="65816"/>
                  <a:pt x="1391717" y="68156"/>
                </a:cubicBezTo>
                <a:cubicBezTo>
                  <a:pt x="1394498" y="70496"/>
                  <a:pt x="1395870" y="73882"/>
                  <a:pt x="1395832" y="78315"/>
                </a:cubicBezTo>
                <a:cubicBezTo>
                  <a:pt x="1395813" y="80198"/>
                  <a:pt x="1395470" y="82900"/>
                  <a:pt x="1394803" y="86420"/>
                </a:cubicBezTo>
                <a:cubicBezTo>
                  <a:pt x="1394136" y="89940"/>
                  <a:pt x="1393260" y="93023"/>
                  <a:pt x="1392174" y="95669"/>
                </a:cubicBezTo>
                <a:lnTo>
                  <a:pt x="1392784" y="95669"/>
                </a:lnTo>
                <a:cubicBezTo>
                  <a:pt x="1393711" y="93420"/>
                  <a:pt x="1396665" y="89563"/>
                  <a:pt x="1401646" y="84099"/>
                </a:cubicBezTo>
                <a:cubicBezTo>
                  <a:pt x="1406626" y="78636"/>
                  <a:pt x="1413554" y="73494"/>
                  <a:pt x="1422429" y="68673"/>
                </a:cubicBezTo>
                <a:cubicBezTo>
                  <a:pt x="1431303" y="63852"/>
                  <a:pt x="1442047" y="61281"/>
                  <a:pt x="1454658" y="60960"/>
                </a:cubicBezTo>
                <a:close/>
                <a:moveTo>
                  <a:pt x="1231226" y="60960"/>
                </a:moveTo>
                <a:cubicBezTo>
                  <a:pt x="1253103" y="61263"/>
                  <a:pt x="1270766" y="67582"/>
                  <a:pt x="1284213" y="79918"/>
                </a:cubicBezTo>
                <a:cubicBezTo>
                  <a:pt x="1297661" y="92254"/>
                  <a:pt x="1304577" y="108786"/>
                  <a:pt x="1304963" y="129515"/>
                </a:cubicBezTo>
                <a:cubicBezTo>
                  <a:pt x="1304682" y="147861"/>
                  <a:pt x="1299898" y="164085"/>
                  <a:pt x="1290612" y="178188"/>
                </a:cubicBezTo>
                <a:cubicBezTo>
                  <a:pt x="1281327" y="192291"/>
                  <a:pt x="1269229" y="203361"/>
                  <a:pt x="1254319" y="211399"/>
                </a:cubicBezTo>
                <a:cubicBezTo>
                  <a:pt x="1239409" y="219438"/>
                  <a:pt x="1223377" y="223533"/>
                  <a:pt x="1206222" y="223685"/>
                </a:cubicBezTo>
                <a:cubicBezTo>
                  <a:pt x="1184478" y="223407"/>
                  <a:pt x="1166854" y="217112"/>
                  <a:pt x="1153349" y="204802"/>
                </a:cubicBezTo>
                <a:cubicBezTo>
                  <a:pt x="1139844" y="192491"/>
                  <a:pt x="1132890" y="175832"/>
                  <a:pt x="1132485" y="154824"/>
                </a:cubicBezTo>
                <a:cubicBezTo>
                  <a:pt x="1132755" y="136674"/>
                  <a:pt x="1137494" y="120567"/>
                  <a:pt x="1146700" y="106501"/>
                </a:cubicBezTo>
                <a:cubicBezTo>
                  <a:pt x="1155907" y="92436"/>
                  <a:pt x="1167960" y="81369"/>
                  <a:pt x="1182859" y="73301"/>
                </a:cubicBezTo>
                <a:cubicBezTo>
                  <a:pt x="1197758" y="65233"/>
                  <a:pt x="1213880" y="61119"/>
                  <a:pt x="1231226" y="60960"/>
                </a:cubicBezTo>
                <a:close/>
                <a:moveTo>
                  <a:pt x="555651" y="60960"/>
                </a:moveTo>
                <a:cubicBezTo>
                  <a:pt x="566560" y="60985"/>
                  <a:pt x="575298" y="63979"/>
                  <a:pt x="581863" y="69941"/>
                </a:cubicBezTo>
                <a:cubicBezTo>
                  <a:pt x="588429" y="75904"/>
                  <a:pt x="592290" y="84683"/>
                  <a:pt x="593446" y="96278"/>
                </a:cubicBezTo>
                <a:lnTo>
                  <a:pt x="594055" y="96278"/>
                </a:lnTo>
                <a:cubicBezTo>
                  <a:pt x="600101" y="86281"/>
                  <a:pt x="608127" y="77959"/>
                  <a:pt x="618135" y="71312"/>
                </a:cubicBezTo>
                <a:cubicBezTo>
                  <a:pt x="628142" y="64664"/>
                  <a:pt x="639521" y="61213"/>
                  <a:pt x="652272" y="60960"/>
                </a:cubicBezTo>
                <a:cubicBezTo>
                  <a:pt x="665107" y="60991"/>
                  <a:pt x="675372" y="64582"/>
                  <a:pt x="683068" y="71731"/>
                </a:cubicBezTo>
                <a:cubicBezTo>
                  <a:pt x="690764" y="78881"/>
                  <a:pt x="694709" y="89400"/>
                  <a:pt x="694906" y="103289"/>
                </a:cubicBezTo>
                <a:cubicBezTo>
                  <a:pt x="694752" y="109751"/>
                  <a:pt x="693673" y="118094"/>
                  <a:pt x="691669" y="128317"/>
                </a:cubicBezTo>
                <a:cubicBezTo>
                  <a:pt x="689665" y="138540"/>
                  <a:pt x="687660" y="148444"/>
                  <a:pt x="685654" y="158027"/>
                </a:cubicBezTo>
                <a:cubicBezTo>
                  <a:pt x="683649" y="167610"/>
                  <a:pt x="682567" y="174674"/>
                  <a:pt x="682409" y="179217"/>
                </a:cubicBezTo>
                <a:cubicBezTo>
                  <a:pt x="682447" y="184007"/>
                  <a:pt x="683590" y="187310"/>
                  <a:pt x="685838" y="189127"/>
                </a:cubicBezTo>
                <a:cubicBezTo>
                  <a:pt x="688086" y="190944"/>
                  <a:pt x="691210" y="191808"/>
                  <a:pt x="695211" y="191719"/>
                </a:cubicBezTo>
                <a:cubicBezTo>
                  <a:pt x="697091" y="191693"/>
                  <a:pt x="698665" y="191592"/>
                  <a:pt x="699935" y="191414"/>
                </a:cubicBezTo>
                <a:cubicBezTo>
                  <a:pt x="701205" y="191236"/>
                  <a:pt x="701866" y="191134"/>
                  <a:pt x="701916" y="191109"/>
                </a:cubicBezTo>
                <a:lnTo>
                  <a:pt x="696430" y="220028"/>
                </a:lnTo>
                <a:cubicBezTo>
                  <a:pt x="696386" y="220066"/>
                  <a:pt x="695027" y="220218"/>
                  <a:pt x="692354" y="220485"/>
                </a:cubicBezTo>
                <a:cubicBezTo>
                  <a:pt x="689680" y="220751"/>
                  <a:pt x="685959" y="220903"/>
                  <a:pt x="681191" y="220941"/>
                </a:cubicBezTo>
                <a:cubicBezTo>
                  <a:pt x="675537" y="221088"/>
                  <a:pt x="669759" y="220490"/>
                  <a:pt x="663857" y="219149"/>
                </a:cubicBezTo>
                <a:cubicBezTo>
                  <a:pt x="657954" y="217807"/>
                  <a:pt x="652966" y="214841"/>
                  <a:pt x="648891" y="210252"/>
                </a:cubicBezTo>
                <a:cubicBezTo>
                  <a:pt x="644815" y="205663"/>
                  <a:pt x="642691" y="198570"/>
                  <a:pt x="642518" y="188974"/>
                </a:cubicBezTo>
                <a:cubicBezTo>
                  <a:pt x="642669" y="183399"/>
                  <a:pt x="643722" y="175611"/>
                  <a:pt x="645677" y="165609"/>
                </a:cubicBezTo>
                <a:cubicBezTo>
                  <a:pt x="647632" y="155606"/>
                  <a:pt x="649588" y="145739"/>
                  <a:pt x="651545" y="136007"/>
                </a:cubicBezTo>
                <a:cubicBezTo>
                  <a:pt x="653501" y="126275"/>
                  <a:pt x="654556" y="119026"/>
                  <a:pt x="654711" y="114261"/>
                </a:cubicBezTo>
                <a:cubicBezTo>
                  <a:pt x="654844" y="108712"/>
                  <a:pt x="653587" y="104343"/>
                  <a:pt x="650939" y="101155"/>
                </a:cubicBezTo>
                <a:cubicBezTo>
                  <a:pt x="648291" y="97967"/>
                  <a:pt x="643452" y="96342"/>
                  <a:pt x="636423" y="96278"/>
                </a:cubicBezTo>
                <a:cubicBezTo>
                  <a:pt x="628054" y="96438"/>
                  <a:pt x="620543" y="99132"/>
                  <a:pt x="613890" y="104361"/>
                </a:cubicBezTo>
                <a:cubicBezTo>
                  <a:pt x="607237" y="109590"/>
                  <a:pt x="601668" y="116393"/>
                  <a:pt x="597182" y="124771"/>
                </a:cubicBezTo>
                <a:cubicBezTo>
                  <a:pt x="592697" y="133150"/>
                  <a:pt x="589521" y="142143"/>
                  <a:pt x="587655" y="151752"/>
                </a:cubicBezTo>
                <a:lnTo>
                  <a:pt x="574548" y="220027"/>
                </a:lnTo>
                <a:lnTo>
                  <a:pt x="535839" y="220027"/>
                </a:lnTo>
                <a:lnTo>
                  <a:pt x="553822" y="127368"/>
                </a:lnTo>
                <a:cubicBezTo>
                  <a:pt x="554298" y="124771"/>
                  <a:pt x="554717" y="122269"/>
                  <a:pt x="555079" y="119862"/>
                </a:cubicBezTo>
                <a:cubicBezTo>
                  <a:pt x="555441" y="117455"/>
                  <a:pt x="555632" y="115182"/>
                  <a:pt x="555651" y="113042"/>
                </a:cubicBezTo>
                <a:cubicBezTo>
                  <a:pt x="555771" y="108077"/>
                  <a:pt x="554539" y="104063"/>
                  <a:pt x="551955" y="101003"/>
                </a:cubicBezTo>
                <a:cubicBezTo>
                  <a:pt x="549370" y="97942"/>
                  <a:pt x="544709" y="96367"/>
                  <a:pt x="537972" y="96278"/>
                </a:cubicBezTo>
                <a:cubicBezTo>
                  <a:pt x="529105" y="96464"/>
                  <a:pt x="521236" y="99343"/>
                  <a:pt x="514367" y="104914"/>
                </a:cubicBezTo>
                <a:cubicBezTo>
                  <a:pt x="507498" y="110485"/>
                  <a:pt x="501797" y="117631"/>
                  <a:pt x="497264" y="126352"/>
                </a:cubicBezTo>
                <a:cubicBezTo>
                  <a:pt x="492732" y="135072"/>
                  <a:pt x="489537" y="144250"/>
                  <a:pt x="487680" y="153885"/>
                </a:cubicBezTo>
                <a:lnTo>
                  <a:pt x="474879" y="220027"/>
                </a:lnTo>
                <a:lnTo>
                  <a:pt x="436169" y="220027"/>
                </a:lnTo>
                <a:lnTo>
                  <a:pt x="459639" y="99936"/>
                </a:lnTo>
                <a:cubicBezTo>
                  <a:pt x="459962" y="97936"/>
                  <a:pt x="459696" y="96373"/>
                  <a:pt x="458838" y="95250"/>
                </a:cubicBezTo>
                <a:cubicBezTo>
                  <a:pt x="457981" y="94126"/>
                  <a:pt x="456419" y="93554"/>
                  <a:pt x="454152" y="93535"/>
                </a:cubicBezTo>
                <a:lnTo>
                  <a:pt x="436779" y="93535"/>
                </a:lnTo>
                <a:lnTo>
                  <a:pt x="442265" y="64617"/>
                </a:lnTo>
                <a:lnTo>
                  <a:pt x="483108" y="64617"/>
                </a:lnTo>
                <a:cubicBezTo>
                  <a:pt x="489299" y="64662"/>
                  <a:pt x="493757" y="65866"/>
                  <a:pt x="496481" y="68232"/>
                </a:cubicBezTo>
                <a:cubicBezTo>
                  <a:pt x="499205" y="70597"/>
                  <a:pt x="500539" y="73857"/>
                  <a:pt x="500482" y="78011"/>
                </a:cubicBezTo>
                <a:cubicBezTo>
                  <a:pt x="500444" y="80040"/>
                  <a:pt x="500063" y="82830"/>
                  <a:pt x="499339" y="86382"/>
                </a:cubicBezTo>
                <a:cubicBezTo>
                  <a:pt x="498615" y="89934"/>
                  <a:pt x="497777" y="93029"/>
                  <a:pt x="496824" y="95669"/>
                </a:cubicBezTo>
                <a:lnTo>
                  <a:pt x="497434" y="95669"/>
                </a:lnTo>
                <a:cubicBezTo>
                  <a:pt x="498943" y="92653"/>
                  <a:pt x="502393" y="88435"/>
                  <a:pt x="507786" y="83017"/>
                </a:cubicBezTo>
                <a:cubicBezTo>
                  <a:pt x="513178" y="77598"/>
                  <a:pt x="519993" y="72637"/>
                  <a:pt x="528230" y="68132"/>
                </a:cubicBezTo>
                <a:cubicBezTo>
                  <a:pt x="536467" y="63626"/>
                  <a:pt x="545607" y="61236"/>
                  <a:pt x="555651" y="60960"/>
                </a:cubicBezTo>
                <a:close/>
                <a:moveTo>
                  <a:pt x="268211" y="35013"/>
                </a:moveTo>
                <a:cubicBezTo>
                  <a:pt x="258312" y="35283"/>
                  <a:pt x="249752" y="39279"/>
                  <a:pt x="242530" y="47004"/>
                </a:cubicBezTo>
                <a:cubicBezTo>
                  <a:pt x="235309" y="54728"/>
                  <a:pt x="229359" y="64565"/>
                  <a:pt x="224682" y="76515"/>
                </a:cubicBezTo>
                <a:cubicBezTo>
                  <a:pt x="220005" y="88464"/>
                  <a:pt x="216533" y="100912"/>
                  <a:pt x="214267" y="113857"/>
                </a:cubicBezTo>
                <a:cubicBezTo>
                  <a:pt x="212000" y="126803"/>
                  <a:pt x="210873" y="138631"/>
                  <a:pt x="210884" y="149342"/>
                </a:cubicBezTo>
                <a:cubicBezTo>
                  <a:pt x="210769" y="161251"/>
                  <a:pt x="212828" y="170740"/>
                  <a:pt x="217059" y="177810"/>
                </a:cubicBezTo>
                <a:cubicBezTo>
                  <a:pt x="221290" y="184879"/>
                  <a:pt x="228379" y="188499"/>
                  <a:pt x="238328" y="188671"/>
                </a:cubicBezTo>
                <a:cubicBezTo>
                  <a:pt x="248522" y="188386"/>
                  <a:pt x="257254" y="184306"/>
                  <a:pt x="264524" y="176433"/>
                </a:cubicBezTo>
                <a:cubicBezTo>
                  <a:pt x="271793" y="168559"/>
                  <a:pt x="277723" y="158602"/>
                  <a:pt x="282315" y="146560"/>
                </a:cubicBezTo>
                <a:cubicBezTo>
                  <a:pt x="286907" y="134518"/>
                  <a:pt x="290283" y="122102"/>
                  <a:pt x="292445" y="109313"/>
                </a:cubicBezTo>
                <a:cubicBezTo>
                  <a:pt x="294606" y="96523"/>
                  <a:pt x="295677" y="85070"/>
                  <a:pt x="295656" y="74953"/>
                </a:cubicBezTo>
                <a:cubicBezTo>
                  <a:pt x="295770" y="62751"/>
                  <a:pt x="293712" y="53084"/>
                  <a:pt x="289481" y="45951"/>
                </a:cubicBezTo>
                <a:cubicBezTo>
                  <a:pt x="285250" y="38818"/>
                  <a:pt x="278160" y="35172"/>
                  <a:pt x="268211" y="35013"/>
                </a:cubicBezTo>
                <a:close/>
                <a:moveTo>
                  <a:pt x="1077068" y="3657"/>
                </a:moveTo>
                <a:lnTo>
                  <a:pt x="1116064" y="3657"/>
                </a:lnTo>
                <a:lnTo>
                  <a:pt x="1109361" y="38061"/>
                </a:lnTo>
                <a:lnTo>
                  <a:pt x="1070365" y="38061"/>
                </a:lnTo>
                <a:close/>
                <a:moveTo>
                  <a:pt x="948909" y="3657"/>
                </a:moveTo>
                <a:lnTo>
                  <a:pt x="1011365" y="3657"/>
                </a:lnTo>
                <a:lnTo>
                  <a:pt x="979970" y="167024"/>
                </a:lnTo>
                <a:cubicBezTo>
                  <a:pt x="979507" y="169057"/>
                  <a:pt x="979139" y="171089"/>
                  <a:pt x="978866" y="173122"/>
                </a:cubicBezTo>
                <a:cubicBezTo>
                  <a:pt x="978592" y="175154"/>
                  <a:pt x="978453" y="176882"/>
                  <a:pt x="978446" y="178305"/>
                </a:cubicBezTo>
                <a:cubicBezTo>
                  <a:pt x="978497" y="182922"/>
                  <a:pt x="979691" y="186035"/>
                  <a:pt x="982028" y="187641"/>
                </a:cubicBezTo>
                <a:cubicBezTo>
                  <a:pt x="984365" y="189248"/>
                  <a:pt x="987540" y="189998"/>
                  <a:pt x="991553" y="189890"/>
                </a:cubicBezTo>
                <a:cubicBezTo>
                  <a:pt x="993712" y="189877"/>
                  <a:pt x="995414" y="189826"/>
                  <a:pt x="996658" y="189737"/>
                </a:cubicBezTo>
                <a:cubicBezTo>
                  <a:pt x="997903" y="189649"/>
                  <a:pt x="998538" y="189598"/>
                  <a:pt x="998563" y="189585"/>
                </a:cubicBezTo>
                <a:lnTo>
                  <a:pt x="992467" y="220333"/>
                </a:lnTo>
                <a:cubicBezTo>
                  <a:pt x="992347" y="220371"/>
                  <a:pt x="990988" y="220523"/>
                  <a:pt x="988391" y="220790"/>
                </a:cubicBezTo>
                <a:cubicBezTo>
                  <a:pt x="985793" y="221056"/>
                  <a:pt x="982682" y="221208"/>
                  <a:pt x="979056" y="221246"/>
                </a:cubicBezTo>
                <a:cubicBezTo>
                  <a:pt x="972708" y="221380"/>
                  <a:pt x="966456" y="220639"/>
                  <a:pt x="960300" y="219025"/>
                </a:cubicBezTo>
                <a:cubicBezTo>
                  <a:pt x="954144" y="217410"/>
                  <a:pt x="949020" y="214122"/>
                  <a:pt x="944928" y="209158"/>
                </a:cubicBezTo>
                <a:cubicBezTo>
                  <a:pt x="940836" y="204194"/>
                  <a:pt x="938712" y="196755"/>
                  <a:pt x="938556" y="186841"/>
                </a:cubicBezTo>
                <a:cubicBezTo>
                  <a:pt x="938556" y="184548"/>
                  <a:pt x="938708" y="182046"/>
                  <a:pt x="939012" y="179334"/>
                </a:cubicBezTo>
                <a:cubicBezTo>
                  <a:pt x="939317" y="176622"/>
                  <a:pt x="939774" y="173738"/>
                  <a:pt x="940383" y="170683"/>
                </a:cubicBezTo>
                <a:lnTo>
                  <a:pt x="967179" y="32575"/>
                </a:lnTo>
                <a:lnTo>
                  <a:pt x="943123" y="32575"/>
                </a:lnTo>
                <a:close/>
                <a:moveTo>
                  <a:pt x="853659" y="3657"/>
                </a:moveTo>
                <a:lnTo>
                  <a:pt x="916115" y="3657"/>
                </a:lnTo>
                <a:lnTo>
                  <a:pt x="884720" y="167024"/>
                </a:lnTo>
                <a:cubicBezTo>
                  <a:pt x="884257" y="169057"/>
                  <a:pt x="883888" y="171089"/>
                  <a:pt x="883615" y="173122"/>
                </a:cubicBezTo>
                <a:cubicBezTo>
                  <a:pt x="883342" y="175154"/>
                  <a:pt x="883203" y="176882"/>
                  <a:pt x="883196" y="178305"/>
                </a:cubicBezTo>
                <a:cubicBezTo>
                  <a:pt x="883247" y="182922"/>
                  <a:pt x="884441" y="186035"/>
                  <a:pt x="886778" y="187641"/>
                </a:cubicBezTo>
                <a:cubicBezTo>
                  <a:pt x="889114" y="189248"/>
                  <a:pt x="892290" y="189998"/>
                  <a:pt x="896303" y="189890"/>
                </a:cubicBezTo>
                <a:cubicBezTo>
                  <a:pt x="898462" y="189877"/>
                  <a:pt x="900164" y="189826"/>
                  <a:pt x="901408" y="189737"/>
                </a:cubicBezTo>
                <a:cubicBezTo>
                  <a:pt x="902653" y="189649"/>
                  <a:pt x="903288" y="189598"/>
                  <a:pt x="903313" y="189585"/>
                </a:cubicBezTo>
                <a:lnTo>
                  <a:pt x="897217" y="220333"/>
                </a:lnTo>
                <a:cubicBezTo>
                  <a:pt x="897097" y="220371"/>
                  <a:pt x="895738" y="220523"/>
                  <a:pt x="893140" y="220790"/>
                </a:cubicBezTo>
                <a:cubicBezTo>
                  <a:pt x="890543" y="221056"/>
                  <a:pt x="887432" y="221208"/>
                  <a:pt x="883806" y="221246"/>
                </a:cubicBezTo>
                <a:cubicBezTo>
                  <a:pt x="877458" y="221380"/>
                  <a:pt x="871206" y="220639"/>
                  <a:pt x="865050" y="219025"/>
                </a:cubicBezTo>
                <a:cubicBezTo>
                  <a:pt x="858894" y="217410"/>
                  <a:pt x="853770" y="214122"/>
                  <a:pt x="849678" y="209158"/>
                </a:cubicBezTo>
                <a:cubicBezTo>
                  <a:pt x="845586" y="204194"/>
                  <a:pt x="843462" y="196755"/>
                  <a:pt x="843306" y="186841"/>
                </a:cubicBezTo>
                <a:cubicBezTo>
                  <a:pt x="843306" y="184548"/>
                  <a:pt x="843458" y="182046"/>
                  <a:pt x="843762" y="179334"/>
                </a:cubicBezTo>
                <a:cubicBezTo>
                  <a:pt x="844067" y="176622"/>
                  <a:pt x="844524" y="173738"/>
                  <a:pt x="845133" y="170683"/>
                </a:cubicBezTo>
                <a:lnTo>
                  <a:pt x="871929" y="32575"/>
                </a:lnTo>
                <a:lnTo>
                  <a:pt x="847873" y="32575"/>
                </a:lnTo>
                <a:close/>
                <a:moveTo>
                  <a:pt x="781793" y="3657"/>
                </a:moveTo>
                <a:lnTo>
                  <a:pt x="820789" y="3657"/>
                </a:lnTo>
                <a:lnTo>
                  <a:pt x="814086" y="38061"/>
                </a:lnTo>
                <a:lnTo>
                  <a:pt x="775090" y="38061"/>
                </a:lnTo>
                <a:close/>
                <a:moveTo>
                  <a:pt x="93244" y="3657"/>
                </a:moveTo>
                <a:lnTo>
                  <a:pt x="127676" y="3657"/>
                </a:lnTo>
                <a:lnTo>
                  <a:pt x="91720" y="188061"/>
                </a:lnTo>
                <a:lnTo>
                  <a:pt x="138341" y="188061"/>
                </a:lnTo>
                <a:lnTo>
                  <a:pt x="131942" y="220027"/>
                </a:lnTo>
                <a:lnTo>
                  <a:pt x="610" y="220027"/>
                </a:lnTo>
                <a:lnTo>
                  <a:pt x="6399" y="188061"/>
                </a:lnTo>
                <a:lnTo>
                  <a:pt x="53326" y="188061"/>
                </a:lnTo>
                <a:lnTo>
                  <a:pt x="77094" y="67970"/>
                </a:lnTo>
                <a:cubicBezTo>
                  <a:pt x="77766" y="64135"/>
                  <a:pt x="78477" y="60680"/>
                  <a:pt x="79227" y="57607"/>
                </a:cubicBezTo>
                <a:cubicBezTo>
                  <a:pt x="79976" y="54533"/>
                  <a:pt x="80382" y="52908"/>
                  <a:pt x="80445" y="52730"/>
                </a:cubicBezTo>
                <a:lnTo>
                  <a:pt x="79836" y="52730"/>
                </a:lnTo>
                <a:cubicBezTo>
                  <a:pt x="79798" y="52844"/>
                  <a:pt x="78808" y="53987"/>
                  <a:pt x="76865" y="56159"/>
                </a:cubicBezTo>
                <a:cubicBezTo>
                  <a:pt x="74922" y="58331"/>
                  <a:pt x="72256" y="60845"/>
                  <a:pt x="68866" y="63703"/>
                </a:cubicBezTo>
                <a:lnTo>
                  <a:pt x="46622" y="81991"/>
                </a:lnTo>
                <a:lnTo>
                  <a:pt x="27425" y="56083"/>
                </a:lnTo>
                <a:close/>
                <a:moveTo>
                  <a:pt x="269431" y="0"/>
                </a:moveTo>
                <a:cubicBezTo>
                  <a:pt x="293810" y="347"/>
                  <a:pt x="311102" y="7111"/>
                  <a:pt x="321307" y="20291"/>
                </a:cubicBezTo>
                <a:cubicBezTo>
                  <a:pt x="331512" y="33471"/>
                  <a:pt x="336462" y="50980"/>
                  <a:pt x="336156" y="72818"/>
                </a:cubicBezTo>
                <a:cubicBezTo>
                  <a:pt x="336223" y="86969"/>
                  <a:pt x="334567" y="102586"/>
                  <a:pt x="331188" y="119671"/>
                </a:cubicBezTo>
                <a:cubicBezTo>
                  <a:pt x="327809" y="136756"/>
                  <a:pt x="322305" y="153181"/>
                  <a:pt x="314678" y="168945"/>
                </a:cubicBezTo>
                <a:cubicBezTo>
                  <a:pt x="307051" y="184709"/>
                  <a:pt x="296899" y="197685"/>
                  <a:pt x="284222" y="207872"/>
                </a:cubicBezTo>
                <a:cubicBezTo>
                  <a:pt x="271545" y="218059"/>
                  <a:pt x="255942" y="223330"/>
                  <a:pt x="237413" y="223685"/>
                </a:cubicBezTo>
                <a:cubicBezTo>
                  <a:pt x="213168" y="223343"/>
                  <a:pt x="195914" y="216567"/>
                  <a:pt x="185652" y="203355"/>
                </a:cubicBezTo>
                <a:cubicBezTo>
                  <a:pt x="175390" y="190143"/>
                  <a:pt x="170402" y="172545"/>
                  <a:pt x="170688" y="150561"/>
                </a:cubicBezTo>
                <a:cubicBezTo>
                  <a:pt x="170619" y="136413"/>
                  <a:pt x="172261" y="120811"/>
                  <a:pt x="175614" y="103756"/>
                </a:cubicBezTo>
                <a:cubicBezTo>
                  <a:pt x="178967" y="86701"/>
                  <a:pt x="184446" y="70312"/>
                  <a:pt x="192052" y="54587"/>
                </a:cubicBezTo>
                <a:cubicBezTo>
                  <a:pt x="199658" y="38863"/>
                  <a:pt x="209805" y="25922"/>
                  <a:pt x="222494" y="15765"/>
                </a:cubicBezTo>
                <a:cubicBezTo>
                  <a:pt x="235183" y="5608"/>
                  <a:pt x="250829" y="353"/>
                  <a:pt x="269431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7" name="Rectangle 24" hidden="1">
            <a:extLst>
              <a:ext uri="{FF2B5EF4-FFF2-40B4-BE49-F238E27FC236}">
                <a16:creationId xmlns:a16="http://schemas.microsoft.com/office/drawing/2014/main" id="{AE5053BE-727E-466B-B0EE-95FE4C74F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-1570038"/>
            <a:ext cx="2162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D4474B"/>
                </a:solidFill>
                <a:latin typeface="Museo Slab 700"/>
                <a:cs typeface="Calibri" panose="020F0502020204030204" pitchFamily="34" charset="0"/>
              </a:rPr>
              <a:t>10 million more adults with diabetes than 2015</a:t>
            </a:r>
            <a:endParaRPr lang="en-GB" altLang="en-US" sz="1800" b="1">
              <a:solidFill>
                <a:srgbClr val="D4474B"/>
              </a:solidFill>
              <a:latin typeface="Museo Slab 700"/>
              <a:cs typeface="Calibri" panose="020F0502020204030204" pitchFamily="34" charset="0"/>
            </a:endParaRPr>
          </a:p>
        </p:txBody>
      </p:sp>
      <p:sp>
        <p:nvSpPr>
          <p:cNvPr id="27" name="Text To Outline">
            <a:extLst>
              <a:ext uri="{FF2B5EF4-FFF2-40B4-BE49-F238E27FC236}">
                <a16:creationId xmlns:a16="http://schemas.microsoft.com/office/drawing/2014/main" id="{7B02A548-B1A3-4E02-A49B-B7F6A90FABD9}"/>
              </a:ext>
            </a:extLst>
          </p:cNvPr>
          <p:cNvSpPr/>
          <p:nvPr/>
        </p:nvSpPr>
        <p:spPr>
          <a:xfrm>
            <a:off x="828675" y="3240088"/>
            <a:ext cx="2743200" cy="952500"/>
          </a:xfrm>
          <a:custGeom>
            <a:avLst/>
            <a:gdLst/>
            <a:ahLst/>
            <a:cxnLst/>
            <a:rect l="l" t="t" r="r" b="b"/>
            <a:pathLst>
              <a:path w="3656572" h="953454">
                <a:moveTo>
                  <a:pt x="1754575" y="877253"/>
                </a:moveTo>
                <a:cubicBezTo>
                  <a:pt x="1748280" y="877125"/>
                  <a:pt x="1740573" y="877720"/>
                  <a:pt x="1731454" y="879038"/>
                </a:cubicBezTo>
                <a:cubicBezTo>
                  <a:pt x="1722335" y="880356"/>
                  <a:pt x="1714199" y="883165"/>
                  <a:pt x="1707046" y="887466"/>
                </a:cubicBezTo>
                <a:cubicBezTo>
                  <a:pt x="1699892" y="891767"/>
                  <a:pt x="1696116" y="898327"/>
                  <a:pt x="1695717" y="907147"/>
                </a:cubicBezTo>
                <a:cubicBezTo>
                  <a:pt x="1695679" y="912422"/>
                  <a:pt x="1697204" y="916667"/>
                  <a:pt x="1700291" y="919883"/>
                </a:cubicBezTo>
                <a:cubicBezTo>
                  <a:pt x="1703379" y="923098"/>
                  <a:pt x="1708259" y="924751"/>
                  <a:pt x="1714930" y="924840"/>
                </a:cubicBezTo>
                <a:cubicBezTo>
                  <a:pt x="1722021" y="924663"/>
                  <a:pt x="1728678" y="922373"/>
                  <a:pt x="1734899" y="917970"/>
                </a:cubicBezTo>
                <a:cubicBezTo>
                  <a:pt x="1741121" y="913568"/>
                  <a:pt x="1746444" y="908115"/>
                  <a:pt x="1750870" y="901611"/>
                </a:cubicBezTo>
                <a:cubicBezTo>
                  <a:pt x="1755296" y="895107"/>
                  <a:pt x="1758361" y="888614"/>
                  <a:pt x="1760064" y="882133"/>
                </a:cubicBezTo>
                <a:lnTo>
                  <a:pt x="1761284" y="877253"/>
                </a:lnTo>
                <a:close/>
                <a:moveTo>
                  <a:pt x="402025" y="877253"/>
                </a:moveTo>
                <a:cubicBezTo>
                  <a:pt x="395730" y="877125"/>
                  <a:pt x="388023" y="877720"/>
                  <a:pt x="378904" y="879038"/>
                </a:cubicBezTo>
                <a:cubicBezTo>
                  <a:pt x="369785" y="880356"/>
                  <a:pt x="361649" y="883165"/>
                  <a:pt x="354496" y="887466"/>
                </a:cubicBezTo>
                <a:cubicBezTo>
                  <a:pt x="347342" y="891767"/>
                  <a:pt x="343566" y="898327"/>
                  <a:pt x="343167" y="907147"/>
                </a:cubicBezTo>
                <a:cubicBezTo>
                  <a:pt x="343129" y="912422"/>
                  <a:pt x="344654" y="916667"/>
                  <a:pt x="347742" y="919883"/>
                </a:cubicBezTo>
                <a:cubicBezTo>
                  <a:pt x="350829" y="923098"/>
                  <a:pt x="355708" y="924751"/>
                  <a:pt x="362380" y="924840"/>
                </a:cubicBezTo>
                <a:cubicBezTo>
                  <a:pt x="369471" y="924663"/>
                  <a:pt x="376127" y="922373"/>
                  <a:pt x="382349" y="917970"/>
                </a:cubicBezTo>
                <a:cubicBezTo>
                  <a:pt x="388571" y="913568"/>
                  <a:pt x="393894" y="908115"/>
                  <a:pt x="398320" y="901611"/>
                </a:cubicBezTo>
                <a:cubicBezTo>
                  <a:pt x="402746" y="895107"/>
                  <a:pt x="405810" y="888614"/>
                  <a:pt x="407514" y="882133"/>
                </a:cubicBezTo>
                <a:lnTo>
                  <a:pt x="408734" y="877253"/>
                </a:lnTo>
                <a:close/>
                <a:moveTo>
                  <a:pt x="585369" y="823913"/>
                </a:moveTo>
                <a:cubicBezTo>
                  <a:pt x="572084" y="824345"/>
                  <a:pt x="560553" y="830418"/>
                  <a:pt x="550774" y="842132"/>
                </a:cubicBezTo>
                <a:cubicBezTo>
                  <a:pt x="540995" y="853845"/>
                  <a:pt x="535864" y="868609"/>
                  <a:pt x="535381" y="886421"/>
                </a:cubicBezTo>
                <a:cubicBezTo>
                  <a:pt x="535331" y="896128"/>
                  <a:pt x="537795" y="904234"/>
                  <a:pt x="542773" y="910739"/>
                </a:cubicBezTo>
                <a:cubicBezTo>
                  <a:pt x="547751" y="917244"/>
                  <a:pt x="555549" y="920623"/>
                  <a:pt x="566166" y="920877"/>
                </a:cubicBezTo>
                <a:cubicBezTo>
                  <a:pt x="574076" y="920836"/>
                  <a:pt x="581828" y="918378"/>
                  <a:pt x="589421" y="913503"/>
                </a:cubicBezTo>
                <a:cubicBezTo>
                  <a:pt x="597015" y="908628"/>
                  <a:pt x="603322" y="901584"/>
                  <a:pt x="608342" y="892373"/>
                </a:cubicBezTo>
                <a:cubicBezTo>
                  <a:pt x="613361" y="883161"/>
                  <a:pt x="615965" y="872030"/>
                  <a:pt x="616153" y="858978"/>
                </a:cubicBezTo>
                <a:cubicBezTo>
                  <a:pt x="616071" y="848046"/>
                  <a:pt x="613340" y="839495"/>
                  <a:pt x="607962" y="833327"/>
                </a:cubicBezTo>
                <a:cubicBezTo>
                  <a:pt x="602583" y="827159"/>
                  <a:pt x="595052" y="824021"/>
                  <a:pt x="585369" y="823913"/>
                </a:cubicBezTo>
                <a:close/>
                <a:moveTo>
                  <a:pt x="98108" y="823913"/>
                </a:moveTo>
                <a:cubicBezTo>
                  <a:pt x="90298" y="823960"/>
                  <a:pt x="82617" y="826440"/>
                  <a:pt x="75067" y="831355"/>
                </a:cubicBezTo>
                <a:cubicBezTo>
                  <a:pt x="67517" y="836269"/>
                  <a:pt x="61236" y="843335"/>
                  <a:pt x="56226" y="852552"/>
                </a:cubicBezTo>
                <a:cubicBezTo>
                  <a:pt x="51216" y="861770"/>
                  <a:pt x="48615" y="872856"/>
                  <a:pt x="48425" y="885811"/>
                </a:cubicBezTo>
                <a:cubicBezTo>
                  <a:pt x="48508" y="896744"/>
                  <a:pt x="51238" y="905294"/>
                  <a:pt x="56617" y="911463"/>
                </a:cubicBezTo>
                <a:cubicBezTo>
                  <a:pt x="61995" y="917631"/>
                  <a:pt x="69526" y="920769"/>
                  <a:pt x="79210" y="920877"/>
                </a:cubicBezTo>
                <a:cubicBezTo>
                  <a:pt x="88076" y="920719"/>
                  <a:pt x="96253" y="917783"/>
                  <a:pt x="103741" y="912068"/>
                </a:cubicBezTo>
                <a:cubicBezTo>
                  <a:pt x="111229" y="906354"/>
                  <a:pt x="117261" y="898810"/>
                  <a:pt x="121837" y="889436"/>
                </a:cubicBezTo>
                <a:cubicBezTo>
                  <a:pt x="126413" y="880063"/>
                  <a:pt x="128765" y="869809"/>
                  <a:pt x="128893" y="858673"/>
                </a:cubicBezTo>
                <a:cubicBezTo>
                  <a:pt x="128943" y="848954"/>
                  <a:pt x="126479" y="840797"/>
                  <a:pt x="121501" y="834204"/>
                </a:cubicBezTo>
                <a:cubicBezTo>
                  <a:pt x="116523" y="827610"/>
                  <a:pt x="108725" y="824179"/>
                  <a:pt x="98108" y="823913"/>
                </a:cubicBezTo>
                <a:close/>
                <a:moveTo>
                  <a:pt x="1050633" y="820560"/>
                </a:moveTo>
                <a:cubicBezTo>
                  <a:pt x="1040728" y="820687"/>
                  <a:pt x="1031872" y="823789"/>
                  <a:pt x="1024064" y="829867"/>
                </a:cubicBezTo>
                <a:cubicBezTo>
                  <a:pt x="1016256" y="835944"/>
                  <a:pt x="1010373" y="844234"/>
                  <a:pt x="1006415" y="854736"/>
                </a:cubicBezTo>
                <a:lnTo>
                  <a:pt x="1074724" y="854736"/>
                </a:lnTo>
                <a:cubicBezTo>
                  <a:pt x="1074750" y="854608"/>
                  <a:pt x="1074852" y="853642"/>
                  <a:pt x="1075030" y="851837"/>
                </a:cubicBezTo>
                <a:cubicBezTo>
                  <a:pt x="1075208" y="850031"/>
                  <a:pt x="1075309" y="848150"/>
                  <a:pt x="1075335" y="846192"/>
                </a:cubicBezTo>
                <a:cubicBezTo>
                  <a:pt x="1075239" y="838048"/>
                  <a:pt x="1072990" y="831755"/>
                  <a:pt x="1068587" y="827311"/>
                </a:cubicBezTo>
                <a:cubicBezTo>
                  <a:pt x="1064185" y="822868"/>
                  <a:pt x="1058200" y="820617"/>
                  <a:pt x="1050633" y="820560"/>
                </a:cubicBezTo>
                <a:close/>
                <a:moveTo>
                  <a:pt x="764883" y="820560"/>
                </a:moveTo>
                <a:cubicBezTo>
                  <a:pt x="754978" y="820687"/>
                  <a:pt x="746122" y="823789"/>
                  <a:pt x="738314" y="829867"/>
                </a:cubicBezTo>
                <a:cubicBezTo>
                  <a:pt x="730506" y="835944"/>
                  <a:pt x="724623" y="844234"/>
                  <a:pt x="720665" y="854736"/>
                </a:cubicBezTo>
                <a:lnTo>
                  <a:pt x="788974" y="854736"/>
                </a:lnTo>
                <a:cubicBezTo>
                  <a:pt x="789000" y="854608"/>
                  <a:pt x="789101" y="853642"/>
                  <a:pt x="789280" y="851837"/>
                </a:cubicBezTo>
                <a:cubicBezTo>
                  <a:pt x="789458" y="850031"/>
                  <a:pt x="789559" y="848150"/>
                  <a:pt x="789585" y="846192"/>
                </a:cubicBezTo>
                <a:cubicBezTo>
                  <a:pt x="789489" y="838048"/>
                  <a:pt x="787240" y="831755"/>
                  <a:pt x="782837" y="827311"/>
                </a:cubicBezTo>
                <a:cubicBezTo>
                  <a:pt x="778434" y="822868"/>
                  <a:pt x="772450" y="820617"/>
                  <a:pt x="764883" y="820560"/>
                </a:cubicBezTo>
                <a:close/>
                <a:moveTo>
                  <a:pt x="222276" y="794385"/>
                </a:moveTo>
                <a:lnTo>
                  <a:pt x="284722" y="794385"/>
                </a:lnTo>
                <a:lnTo>
                  <a:pt x="264300" y="899533"/>
                </a:lnTo>
                <a:cubicBezTo>
                  <a:pt x="263982" y="901089"/>
                  <a:pt x="263703" y="902703"/>
                  <a:pt x="263462" y="904373"/>
                </a:cubicBezTo>
                <a:cubicBezTo>
                  <a:pt x="263220" y="906044"/>
                  <a:pt x="263093" y="907581"/>
                  <a:pt x="263081" y="908985"/>
                </a:cubicBezTo>
                <a:cubicBezTo>
                  <a:pt x="263131" y="913642"/>
                  <a:pt x="264325" y="916907"/>
                  <a:pt x="266662" y="918781"/>
                </a:cubicBezTo>
                <a:cubicBezTo>
                  <a:pt x="268999" y="920655"/>
                  <a:pt x="272174" y="921557"/>
                  <a:pt x="276187" y="921487"/>
                </a:cubicBezTo>
                <a:cubicBezTo>
                  <a:pt x="278067" y="921461"/>
                  <a:pt x="279642" y="921360"/>
                  <a:pt x="280912" y="921182"/>
                </a:cubicBezTo>
                <a:cubicBezTo>
                  <a:pt x="282182" y="921004"/>
                  <a:pt x="282842" y="920902"/>
                  <a:pt x="282893" y="920877"/>
                </a:cubicBezTo>
                <a:lnTo>
                  <a:pt x="277406" y="949796"/>
                </a:lnTo>
                <a:cubicBezTo>
                  <a:pt x="277254" y="949834"/>
                  <a:pt x="275806" y="949987"/>
                  <a:pt x="273063" y="950253"/>
                </a:cubicBezTo>
                <a:cubicBezTo>
                  <a:pt x="270320" y="950519"/>
                  <a:pt x="267196" y="950672"/>
                  <a:pt x="263690" y="950710"/>
                </a:cubicBezTo>
                <a:cubicBezTo>
                  <a:pt x="257343" y="950864"/>
                  <a:pt x="251090" y="950285"/>
                  <a:pt x="244934" y="948973"/>
                </a:cubicBezTo>
                <a:cubicBezTo>
                  <a:pt x="238778" y="947661"/>
                  <a:pt x="233654" y="944692"/>
                  <a:pt x="229562" y="940065"/>
                </a:cubicBezTo>
                <a:cubicBezTo>
                  <a:pt x="225470" y="935438"/>
                  <a:pt x="223346" y="928229"/>
                  <a:pt x="223190" y="918438"/>
                </a:cubicBezTo>
                <a:cubicBezTo>
                  <a:pt x="223190" y="916291"/>
                  <a:pt x="223342" y="913877"/>
                  <a:pt x="223647" y="911196"/>
                </a:cubicBezTo>
                <a:cubicBezTo>
                  <a:pt x="223951" y="908515"/>
                  <a:pt x="224408" y="905644"/>
                  <a:pt x="225017" y="902582"/>
                </a:cubicBezTo>
                <a:lnTo>
                  <a:pt x="240547" y="823303"/>
                </a:lnTo>
                <a:lnTo>
                  <a:pt x="216484" y="823303"/>
                </a:lnTo>
                <a:close/>
                <a:moveTo>
                  <a:pt x="1969008" y="790728"/>
                </a:moveTo>
                <a:cubicBezTo>
                  <a:pt x="1982281" y="790746"/>
                  <a:pt x="1992813" y="794286"/>
                  <a:pt x="2000604" y="801347"/>
                </a:cubicBezTo>
                <a:cubicBezTo>
                  <a:pt x="2008395" y="808408"/>
                  <a:pt x="2012379" y="818876"/>
                  <a:pt x="2012557" y="832752"/>
                </a:cubicBezTo>
                <a:cubicBezTo>
                  <a:pt x="2012402" y="839506"/>
                  <a:pt x="2011323" y="848011"/>
                  <a:pt x="2009319" y="858266"/>
                </a:cubicBezTo>
                <a:cubicBezTo>
                  <a:pt x="2007315" y="868521"/>
                  <a:pt x="2005310" y="878406"/>
                  <a:pt x="2003305" y="887919"/>
                </a:cubicBezTo>
                <a:cubicBezTo>
                  <a:pt x="2001300" y="897433"/>
                  <a:pt x="2000218" y="904455"/>
                  <a:pt x="2000060" y="908985"/>
                </a:cubicBezTo>
                <a:cubicBezTo>
                  <a:pt x="2000111" y="913775"/>
                  <a:pt x="2001304" y="917078"/>
                  <a:pt x="2003641" y="918895"/>
                </a:cubicBezTo>
                <a:cubicBezTo>
                  <a:pt x="2005978" y="920712"/>
                  <a:pt x="2009153" y="921576"/>
                  <a:pt x="2013166" y="921487"/>
                </a:cubicBezTo>
                <a:cubicBezTo>
                  <a:pt x="2015046" y="921461"/>
                  <a:pt x="2016621" y="921360"/>
                  <a:pt x="2017891" y="921182"/>
                </a:cubicBezTo>
                <a:cubicBezTo>
                  <a:pt x="2019161" y="921004"/>
                  <a:pt x="2019821" y="920902"/>
                  <a:pt x="2019872" y="920877"/>
                </a:cubicBezTo>
                <a:lnTo>
                  <a:pt x="2014385" y="949796"/>
                </a:lnTo>
                <a:cubicBezTo>
                  <a:pt x="2014347" y="949834"/>
                  <a:pt x="2012976" y="949987"/>
                  <a:pt x="2010271" y="950253"/>
                </a:cubicBezTo>
                <a:cubicBezTo>
                  <a:pt x="2007566" y="950519"/>
                  <a:pt x="2003756" y="950672"/>
                  <a:pt x="1998842" y="950710"/>
                </a:cubicBezTo>
                <a:cubicBezTo>
                  <a:pt x="1993287" y="950856"/>
                  <a:pt x="1987581" y="950259"/>
                  <a:pt x="1981722" y="948917"/>
                </a:cubicBezTo>
                <a:cubicBezTo>
                  <a:pt x="1975863" y="947575"/>
                  <a:pt x="1970900" y="944609"/>
                  <a:pt x="1966835" y="940020"/>
                </a:cubicBezTo>
                <a:cubicBezTo>
                  <a:pt x="1962769" y="935431"/>
                  <a:pt x="1960649" y="928338"/>
                  <a:pt x="1960474" y="918743"/>
                </a:cubicBezTo>
                <a:cubicBezTo>
                  <a:pt x="1960621" y="912994"/>
                  <a:pt x="1961647" y="905213"/>
                  <a:pt x="1963553" y="895399"/>
                </a:cubicBezTo>
                <a:cubicBezTo>
                  <a:pt x="1965460" y="885585"/>
                  <a:pt x="1967367" y="875906"/>
                  <a:pt x="1969274" y="866362"/>
                </a:cubicBezTo>
                <a:cubicBezTo>
                  <a:pt x="1971182" y="856818"/>
                  <a:pt x="1972211" y="849577"/>
                  <a:pt x="1972361" y="844639"/>
                </a:cubicBezTo>
                <a:cubicBezTo>
                  <a:pt x="1972412" y="838797"/>
                  <a:pt x="1970863" y="834251"/>
                  <a:pt x="1967713" y="830999"/>
                </a:cubicBezTo>
                <a:cubicBezTo>
                  <a:pt x="1964563" y="827748"/>
                  <a:pt x="1959509" y="826097"/>
                  <a:pt x="1952549" y="826046"/>
                </a:cubicBezTo>
                <a:cubicBezTo>
                  <a:pt x="1938884" y="826510"/>
                  <a:pt x="1927124" y="832060"/>
                  <a:pt x="1917269" y="842696"/>
                </a:cubicBezTo>
                <a:cubicBezTo>
                  <a:pt x="1907413" y="853332"/>
                  <a:pt x="1900987" y="866274"/>
                  <a:pt x="1897990" y="881520"/>
                </a:cubicBezTo>
                <a:lnTo>
                  <a:pt x="1884579" y="949795"/>
                </a:lnTo>
                <a:lnTo>
                  <a:pt x="1845869" y="949795"/>
                </a:lnTo>
                <a:lnTo>
                  <a:pt x="1869339" y="830009"/>
                </a:lnTo>
                <a:cubicBezTo>
                  <a:pt x="1869663" y="827996"/>
                  <a:pt x="1869396" y="826383"/>
                  <a:pt x="1868539" y="825170"/>
                </a:cubicBezTo>
                <a:cubicBezTo>
                  <a:pt x="1867681" y="823957"/>
                  <a:pt x="1866119" y="823335"/>
                  <a:pt x="1863852" y="823303"/>
                </a:cubicBezTo>
                <a:lnTo>
                  <a:pt x="1846479" y="823303"/>
                </a:lnTo>
                <a:lnTo>
                  <a:pt x="1851965" y="794385"/>
                </a:lnTo>
                <a:lnTo>
                  <a:pt x="1892808" y="794385"/>
                </a:lnTo>
                <a:cubicBezTo>
                  <a:pt x="1898866" y="794404"/>
                  <a:pt x="1903286" y="795584"/>
                  <a:pt x="1906067" y="797924"/>
                </a:cubicBezTo>
                <a:cubicBezTo>
                  <a:pt x="1908848" y="800264"/>
                  <a:pt x="1910220" y="803650"/>
                  <a:pt x="1910182" y="808083"/>
                </a:cubicBezTo>
                <a:cubicBezTo>
                  <a:pt x="1910163" y="809966"/>
                  <a:pt x="1909820" y="812668"/>
                  <a:pt x="1909153" y="816188"/>
                </a:cubicBezTo>
                <a:cubicBezTo>
                  <a:pt x="1908486" y="819708"/>
                  <a:pt x="1907610" y="822791"/>
                  <a:pt x="1906524" y="825437"/>
                </a:cubicBezTo>
                <a:lnTo>
                  <a:pt x="1907134" y="825437"/>
                </a:lnTo>
                <a:cubicBezTo>
                  <a:pt x="1908061" y="823188"/>
                  <a:pt x="1911015" y="819331"/>
                  <a:pt x="1915996" y="813867"/>
                </a:cubicBezTo>
                <a:cubicBezTo>
                  <a:pt x="1920976" y="808404"/>
                  <a:pt x="1927904" y="803262"/>
                  <a:pt x="1936779" y="798441"/>
                </a:cubicBezTo>
                <a:cubicBezTo>
                  <a:pt x="1945653" y="793620"/>
                  <a:pt x="1956397" y="791049"/>
                  <a:pt x="1969008" y="790728"/>
                </a:cubicBezTo>
                <a:close/>
                <a:moveTo>
                  <a:pt x="1750305" y="790728"/>
                </a:moveTo>
                <a:cubicBezTo>
                  <a:pt x="1759629" y="790658"/>
                  <a:pt x="1768511" y="792083"/>
                  <a:pt x="1776950" y="795002"/>
                </a:cubicBezTo>
                <a:cubicBezTo>
                  <a:pt x="1785390" y="797922"/>
                  <a:pt x="1792305" y="802754"/>
                  <a:pt x="1797697" y="809500"/>
                </a:cubicBezTo>
                <a:cubicBezTo>
                  <a:pt x="1803088" y="816246"/>
                  <a:pt x="1805874" y="825323"/>
                  <a:pt x="1806055" y="836732"/>
                </a:cubicBezTo>
                <a:cubicBezTo>
                  <a:pt x="1805897" y="843043"/>
                  <a:pt x="1804792" y="850959"/>
                  <a:pt x="1802739" y="860481"/>
                </a:cubicBezTo>
                <a:cubicBezTo>
                  <a:pt x="1800686" y="870003"/>
                  <a:pt x="1798634" y="879270"/>
                  <a:pt x="1796581" y="888283"/>
                </a:cubicBezTo>
                <a:cubicBezTo>
                  <a:pt x="1794529" y="897296"/>
                  <a:pt x="1793423" y="904195"/>
                  <a:pt x="1793266" y="908979"/>
                </a:cubicBezTo>
                <a:cubicBezTo>
                  <a:pt x="1793316" y="913638"/>
                  <a:pt x="1794509" y="916905"/>
                  <a:pt x="1796844" y="918779"/>
                </a:cubicBezTo>
                <a:cubicBezTo>
                  <a:pt x="1799178" y="920654"/>
                  <a:pt x="1802350" y="921557"/>
                  <a:pt x="1806359" y="921487"/>
                </a:cubicBezTo>
                <a:cubicBezTo>
                  <a:pt x="1808239" y="921461"/>
                  <a:pt x="1809814" y="921360"/>
                  <a:pt x="1811084" y="921182"/>
                </a:cubicBezTo>
                <a:cubicBezTo>
                  <a:pt x="1812354" y="921004"/>
                  <a:pt x="1813014" y="920902"/>
                  <a:pt x="1813065" y="920877"/>
                </a:cubicBezTo>
                <a:lnTo>
                  <a:pt x="1807579" y="949796"/>
                </a:lnTo>
                <a:cubicBezTo>
                  <a:pt x="1807610" y="949834"/>
                  <a:pt x="1806329" y="949987"/>
                  <a:pt x="1803734" y="950253"/>
                </a:cubicBezTo>
                <a:cubicBezTo>
                  <a:pt x="1801139" y="950519"/>
                  <a:pt x="1797040" y="950672"/>
                  <a:pt x="1791439" y="950710"/>
                </a:cubicBezTo>
                <a:cubicBezTo>
                  <a:pt x="1782620" y="950969"/>
                  <a:pt x="1774752" y="949308"/>
                  <a:pt x="1767832" y="945725"/>
                </a:cubicBezTo>
                <a:cubicBezTo>
                  <a:pt x="1760913" y="942143"/>
                  <a:pt x="1756697" y="935079"/>
                  <a:pt x="1755185" y="924535"/>
                </a:cubicBezTo>
                <a:lnTo>
                  <a:pt x="1754575" y="924535"/>
                </a:lnTo>
                <a:cubicBezTo>
                  <a:pt x="1754641" y="924892"/>
                  <a:pt x="1752611" y="927391"/>
                  <a:pt x="1748487" y="932032"/>
                </a:cubicBezTo>
                <a:cubicBezTo>
                  <a:pt x="1744362" y="936673"/>
                  <a:pt x="1738357" y="941314"/>
                  <a:pt x="1730472" y="945955"/>
                </a:cubicBezTo>
                <a:cubicBezTo>
                  <a:pt x="1722586" y="950597"/>
                  <a:pt x="1713034" y="953096"/>
                  <a:pt x="1701816" y="953453"/>
                </a:cubicBezTo>
                <a:cubicBezTo>
                  <a:pt x="1689568" y="953447"/>
                  <a:pt x="1679187" y="950110"/>
                  <a:pt x="1670673" y="943443"/>
                </a:cubicBezTo>
                <a:cubicBezTo>
                  <a:pt x="1662159" y="936775"/>
                  <a:pt x="1657718" y="926812"/>
                  <a:pt x="1657350" y="913553"/>
                </a:cubicBezTo>
                <a:cubicBezTo>
                  <a:pt x="1657565" y="901797"/>
                  <a:pt x="1661001" y="892041"/>
                  <a:pt x="1667657" y="884284"/>
                </a:cubicBezTo>
                <a:cubicBezTo>
                  <a:pt x="1674314" y="876527"/>
                  <a:pt x="1682902" y="870421"/>
                  <a:pt x="1693421" y="865966"/>
                </a:cubicBezTo>
                <a:cubicBezTo>
                  <a:pt x="1703940" y="861511"/>
                  <a:pt x="1715101" y="858359"/>
                  <a:pt x="1726904" y="856509"/>
                </a:cubicBezTo>
                <a:cubicBezTo>
                  <a:pt x="1738707" y="854659"/>
                  <a:pt x="1749862" y="853763"/>
                  <a:pt x="1760369" y="853821"/>
                </a:cubicBezTo>
                <a:lnTo>
                  <a:pt x="1765858" y="853821"/>
                </a:lnTo>
                <a:cubicBezTo>
                  <a:pt x="1765935" y="853554"/>
                  <a:pt x="1766240" y="851952"/>
                  <a:pt x="1766773" y="849015"/>
                </a:cubicBezTo>
                <a:cubicBezTo>
                  <a:pt x="1767307" y="846078"/>
                  <a:pt x="1767612" y="843408"/>
                  <a:pt x="1767688" y="841004"/>
                </a:cubicBezTo>
                <a:cubicBezTo>
                  <a:pt x="1767669" y="834863"/>
                  <a:pt x="1765572" y="830133"/>
                  <a:pt x="1761398" y="826814"/>
                </a:cubicBezTo>
                <a:cubicBezTo>
                  <a:pt x="1757224" y="823496"/>
                  <a:pt x="1751087" y="821817"/>
                  <a:pt x="1742986" y="821779"/>
                </a:cubicBezTo>
                <a:cubicBezTo>
                  <a:pt x="1735214" y="821956"/>
                  <a:pt x="1727819" y="823196"/>
                  <a:pt x="1720803" y="825498"/>
                </a:cubicBezTo>
                <a:cubicBezTo>
                  <a:pt x="1713787" y="827799"/>
                  <a:pt x="1708042" y="830101"/>
                  <a:pt x="1703567" y="832403"/>
                </a:cubicBezTo>
                <a:cubicBezTo>
                  <a:pt x="1699092" y="834705"/>
                  <a:pt x="1696781" y="835945"/>
                  <a:pt x="1696632" y="836122"/>
                </a:cubicBezTo>
                <a:lnTo>
                  <a:pt x="1687800" y="807471"/>
                </a:lnTo>
                <a:cubicBezTo>
                  <a:pt x="1687951" y="807264"/>
                  <a:pt x="1690867" y="805817"/>
                  <a:pt x="1696550" y="803130"/>
                </a:cubicBezTo>
                <a:cubicBezTo>
                  <a:pt x="1702234" y="800443"/>
                  <a:pt x="1709780" y="797756"/>
                  <a:pt x="1719191" y="795068"/>
                </a:cubicBezTo>
                <a:cubicBezTo>
                  <a:pt x="1728601" y="792381"/>
                  <a:pt x="1738973" y="790934"/>
                  <a:pt x="1750305" y="790728"/>
                </a:cubicBezTo>
                <a:close/>
                <a:moveTo>
                  <a:pt x="1215691" y="790728"/>
                </a:moveTo>
                <a:cubicBezTo>
                  <a:pt x="1224654" y="790703"/>
                  <a:pt x="1233295" y="791902"/>
                  <a:pt x="1241616" y="794325"/>
                </a:cubicBezTo>
                <a:cubicBezTo>
                  <a:pt x="1249936" y="796747"/>
                  <a:pt x="1256547" y="800540"/>
                  <a:pt x="1261449" y="805703"/>
                </a:cubicBezTo>
                <a:cubicBezTo>
                  <a:pt x="1266351" y="810866"/>
                  <a:pt x="1268156" y="817546"/>
                  <a:pt x="1266863" y="825744"/>
                </a:cubicBezTo>
                <a:lnTo>
                  <a:pt x="1263511" y="842819"/>
                </a:lnTo>
                <a:lnTo>
                  <a:pt x="1230314" y="842819"/>
                </a:lnTo>
                <a:lnTo>
                  <a:pt x="1231837" y="833672"/>
                </a:lnTo>
                <a:cubicBezTo>
                  <a:pt x="1232313" y="828482"/>
                  <a:pt x="1230142" y="825064"/>
                  <a:pt x="1225326" y="823419"/>
                </a:cubicBezTo>
                <a:cubicBezTo>
                  <a:pt x="1220509" y="821773"/>
                  <a:pt x="1215670" y="821023"/>
                  <a:pt x="1210809" y="821169"/>
                </a:cubicBezTo>
                <a:cubicBezTo>
                  <a:pt x="1203016" y="821170"/>
                  <a:pt x="1196633" y="822542"/>
                  <a:pt x="1191662" y="825286"/>
                </a:cubicBezTo>
                <a:cubicBezTo>
                  <a:pt x="1186691" y="828031"/>
                  <a:pt x="1184123" y="832147"/>
                  <a:pt x="1183958" y="837635"/>
                </a:cubicBezTo>
                <a:cubicBezTo>
                  <a:pt x="1184339" y="844019"/>
                  <a:pt x="1188149" y="848823"/>
                  <a:pt x="1195388" y="852047"/>
                </a:cubicBezTo>
                <a:cubicBezTo>
                  <a:pt x="1202627" y="855272"/>
                  <a:pt x="1211009" y="858408"/>
                  <a:pt x="1220534" y="861457"/>
                </a:cubicBezTo>
                <a:cubicBezTo>
                  <a:pt x="1230059" y="864505"/>
                  <a:pt x="1238441" y="868956"/>
                  <a:pt x="1245680" y="874811"/>
                </a:cubicBezTo>
                <a:cubicBezTo>
                  <a:pt x="1252919" y="880665"/>
                  <a:pt x="1256729" y="889414"/>
                  <a:pt x="1257110" y="901057"/>
                </a:cubicBezTo>
                <a:cubicBezTo>
                  <a:pt x="1256737" y="917107"/>
                  <a:pt x="1249946" y="929802"/>
                  <a:pt x="1236738" y="939141"/>
                </a:cubicBezTo>
                <a:cubicBezTo>
                  <a:pt x="1223529" y="948480"/>
                  <a:pt x="1206139" y="953251"/>
                  <a:pt x="1184568" y="953453"/>
                </a:cubicBezTo>
                <a:cubicBezTo>
                  <a:pt x="1175395" y="953509"/>
                  <a:pt x="1165961" y="952246"/>
                  <a:pt x="1156265" y="949664"/>
                </a:cubicBezTo>
                <a:cubicBezTo>
                  <a:pt x="1146570" y="947081"/>
                  <a:pt x="1138668" y="942841"/>
                  <a:pt x="1132560" y="936942"/>
                </a:cubicBezTo>
                <a:cubicBezTo>
                  <a:pt x="1126451" y="931043"/>
                  <a:pt x="1124191" y="923147"/>
                  <a:pt x="1125779" y="913254"/>
                </a:cubicBezTo>
                <a:lnTo>
                  <a:pt x="1128827" y="898008"/>
                </a:lnTo>
                <a:lnTo>
                  <a:pt x="1161730" y="898008"/>
                </a:lnTo>
                <a:lnTo>
                  <a:pt x="1160207" y="905936"/>
                </a:lnTo>
                <a:cubicBezTo>
                  <a:pt x="1159405" y="910854"/>
                  <a:pt x="1160672" y="914569"/>
                  <a:pt x="1164008" y="917082"/>
                </a:cubicBezTo>
                <a:cubicBezTo>
                  <a:pt x="1167345" y="919595"/>
                  <a:pt x="1171477" y="921277"/>
                  <a:pt x="1176405" y="922130"/>
                </a:cubicBezTo>
                <a:cubicBezTo>
                  <a:pt x="1181334" y="922982"/>
                  <a:pt x="1185784" y="923378"/>
                  <a:pt x="1189755" y="923316"/>
                </a:cubicBezTo>
                <a:cubicBezTo>
                  <a:pt x="1198852" y="923233"/>
                  <a:pt x="1205984" y="921569"/>
                  <a:pt x="1211153" y="918323"/>
                </a:cubicBezTo>
                <a:cubicBezTo>
                  <a:pt x="1216321" y="915077"/>
                  <a:pt x="1218953" y="910744"/>
                  <a:pt x="1219048" y="905326"/>
                </a:cubicBezTo>
                <a:cubicBezTo>
                  <a:pt x="1218668" y="899159"/>
                  <a:pt x="1214874" y="894417"/>
                  <a:pt x="1207665" y="891100"/>
                </a:cubicBezTo>
                <a:cubicBezTo>
                  <a:pt x="1200457" y="887782"/>
                  <a:pt x="1192110" y="884470"/>
                  <a:pt x="1182624" y="881162"/>
                </a:cubicBezTo>
                <a:cubicBezTo>
                  <a:pt x="1173139" y="877854"/>
                  <a:pt x="1164792" y="873131"/>
                  <a:pt x="1157583" y="866993"/>
                </a:cubicBezTo>
                <a:cubicBezTo>
                  <a:pt x="1150374" y="860855"/>
                  <a:pt x="1146580" y="851882"/>
                  <a:pt x="1146201" y="840075"/>
                </a:cubicBezTo>
                <a:cubicBezTo>
                  <a:pt x="1146415" y="828818"/>
                  <a:pt x="1149844" y="819543"/>
                  <a:pt x="1156488" y="812249"/>
                </a:cubicBezTo>
                <a:cubicBezTo>
                  <a:pt x="1163133" y="804956"/>
                  <a:pt x="1171709" y="799541"/>
                  <a:pt x="1182218" y="796005"/>
                </a:cubicBezTo>
                <a:cubicBezTo>
                  <a:pt x="1192727" y="792470"/>
                  <a:pt x="1203885" y="790711"/>
                  <a:pt x="1215691" y="790728"/>
                </a:cubicBezTo>
                <a:close/>
                <a:moveTo>
                  <a:pt x="1051548" y="790728"/>
                </a:moveTo>
                <a:cubicBezTo>
                  <a:pt x="1072258" y="791024"/>
                  <a:pt x="1087747" y="796519"/>
                  <a:pt x="1098015" y="807213"/>
                </a:cubicBezTo>
                <a:cubicBezTo>
                  <a:pt x="1108283" y="817906"/>
                  <a:pt x="1113410" y="832018"/>
                  <a:pt x="1113397" y="849548"/>
                </a:cubicBezTo>
                <a:cubicBezTo>
                  <a:pt x="1113181" y="856579"/>
                  <a:pt x="1112318" y="862923"/>
                  <a:pt x="1110808" y="868579"/>
                </a:cubicBezTo>
                <a:cubicBezTo>
                  <a:pt x="1109298" y="874235"/>
                  <a:pt x="1108436" y="877228"/>
                  <a:pt x="1108220" y="877557"/>
                </a:cubicBezTo>
                <a:lnTo>
                  <a:pt x="1001231" y="877557"/>
                </a:lnTo>
                <a:cubicBezTo>
                  <a:pt x="1001193" y="877621"/>
                  <a:pt x="1001040" y="878409"/>
                  <a:pt x="1000773" y="879922"/>
                </a:cubicBezTo>
                <a:cubicBezTo>
                  <a:pt x="1000506" y="881434"/>
                  <a:pt x="1000354" y="883290"/>
                  <a:pt x="1000316" y="885489"/>
                </a:cubicBezTo>
                <a:cubicBezTo>
                  <a:pt x="1000398" y="895906"/>
                  <a:pt x="1003816" y="904359"/>
                  <a:pt x="1010570" y="910848"/>
                </a:cubicBezTo>
                <a:cubicBezTo>
                  <a:pt x="1017323" y="917337"/>
                  <a:pt x="1026917" y="920680"/>
                  <a:pt x="1039350" y="920877"/>
                </a:cubicBezTo>
                <a:cubicBezTo>
                  <a:pt x="1047817" y="920666"/>
                  <a:pt x="1055684" y="919190"/>
                  <a:pt x="1062951" y="916448"/>
                </a:cubicBezTo>
                <a:cubicBezTo>
                  <a:pt x="1070218" y="913706"/>
                  <a:pt x="1076096" y="910964"/>
                  <a:pt x="1080584" y="908222"/>
                </a:cubicBezTo>
                <a:cubicBezTo>
                  <a:pt x="1085073" y="905481"/>
                  <a:pt x="1087383" y="904004"/>
                  <a:pt x="1087514" y="903793"/>
                </a:cubicBezTo>
                <a:lnTo>
                  <a:pt x="1097867" y="933055"/>
                </a:lnTo>
                <a:cubicBezTo>
                  <a:pt x="1097747" y="933307"/>
                  <a:pt x="1095009" y="935070"/>
                  <a:pt x="1089653" y="938343"/>
                </a:cubicBezTo>
                <a:cubicBezTo>
                  <a:pt x="1084298" y="941617"/>
                  <a:pt x="1077044" y="944891"/>
                  <a:pt x="1067894" y="948164"/>
                </a:cubicBezTo>
                <a:cubicBezTo>
                  <a:pt x="1058743" y="951438"/>
                  <a:pt x="1048415" y="953201"/>
                  <a:pt x="1036910" y="953453"/>
                </a:cubicBezTo>
                <a:cubicBezTo>
                  <a:pt x="1012556" y="953017"/>
                  <a:pt x="993902" y="946582"/>
                  <a:pt x="980948" y="934150"/>
                </a:cubicBezTo>
                <a:cubicBezTo>
                  <a:pt x="967995" y="921717"/>
                  <a:pt x="961459" y="905904"/>
                  <a:pt x="961339" y="886709"/>
                </a:cubicBezTo>
                <a:cubicBezTo>
                  <a:pt x="961493" y="868926"/>
                  <a:pt x="965449" y="852821"/>
                  <a:pt x="973207" y="838393"/>
                </a:cubicBezTo>
                <a:cubicBezTo>
                  <a:pt x="980964" y="823965"/>
                  <a:pt x="991602" y="812465"/>
                  <a:pt x="1005120" y="803895"/>
                </a:cubicBezTo>
                <a:cubicBezTo>
                  <a:pt x="1018638" y="795326"/>
                  <a:pt x="1034114" y="790936"/>
                  <a:pt x="1051548" y="790728"/>
                </a:cubicBezTo>
                <a:close/>
                <a:moveTo>
                  <a:pt x="765798" y="790728"/>
                </a:moveTo>
                <a:cubicBezTo>
                  <a:pt x="786508" y="791024"/>
                  <a:pt x="801997" y="796519"/>
                  <a:pt x="812265" y="807213"/>
                </a:cubicBezTo>
                <a:cubicBezTo>
                  <a:pt x="822533" y="817906"/>
                  <a:pt x="827660" y="832018"/>
                  <a:pt x="827647" y="849548"/>
                </a:cubicBezTo>
                <a:cubicBezTo>
                  <a:pt x="827431" y="856579"/>
                  <a:pt x="826568" y="862923"/>
                  <a:pt x="825058" y="868579"/>
                </a:cubicBezTo>
                <a:cubicBezTo>
                  <a:pt x="823548" y="874235"/>
                  <a:pt x="822686" y="877228"/>
                  <a:pt x="822470" y="877557"/>
                </a:cubicBezTo>
                <a:lnTo>
                  <a:pt x="715481" y="877557"/>
                </a:lnTo>
                <a:cubicBezTo>
                  <a:pt x="715442" y="877621"/>
                  <a:pt x="715290" y="878409"/>
                  <a:pt x="715023" y="879922"/>
                </a:cubicBezTo>
                <a:cubicBezTo>
                  <a:pt x="714756" y="881434"/>
                  <a:pt x="714604" y="883290"/>
                  <a:pt x="714566" y="885489"/>
                </a:cubicBezTo>
                <a:cubicBezTo>
                  <a:pt x="714648" y="895906"/>
                  <a:pt x="718066" y="904359"/>
                  <a:pt x="724820" y="910848"/>
                </a:cubicBezTo>
                <a:cubicBezTo>
                  <a:pt x="731573" y="917337"/>
                  <a:pt x="741167" y="920680"/>
                  <a:pt x="753600" y="920877"/>
                </a:cubicBezTo>
                <a:cubicBezTo>
                  <a:pt x="762067" y="920666"/>
                  <a:pt x="769934" y="919190"/>
                  <a:pt x="777201" y="916448"/>
                </a:cubicBezTo>
                <a:cubicBezTo>
                  <a:pt x="784468" y="913706"/>
                  <a:pt x="790346" y="910964"/>
                  <a:pt x="794834" y="908222"/>
                </a:cubicBezTo>
                <a:cubicBezTo>
                  <a:pt x="799323" y="905481"/>
                  <a:pt x="801633" y="904004"/>
                  <a:pt x="801764" y="903793"/>
                </a:cubicBezTo>
                <a:lnTo>
                  <a:pt x="812117" y="933055"/>
                </a:lnTo>
                <a:cubicBezTo>
                  <a:pt x="811997" y="933307"/>
                  <a:pt x="809259" y="935070"/>
                  <a:pt x="803903" y="938343"/>
                </a:cubicBezTo>
                <a:cubicBezTo>
                  <a:pt x="798548" y="941617"/>
                  <a:pt x="791294" y="944891"/>
                  <a:pt x="782144" y="948164"/>
                </a:cubicBezTo>
                <a:cubicBezTo>
                  <a:pt x="772993" y="951438"/>
                  <a:pt x="762665" y="953201"/>
                  <a:pt x="751160" y="953453"/>
                </a:cubicBezTo>
                <a:cubicBezTo>
                  <a:pt x="726806" y="953017"/>
                  <a:pt x="708152" y="946582"/>
                  <a:pt x="695198" y="934150"/>
                </a:cubicBezTo>
                <a:cubicBezTo>
                  <a:pt x="682245" y="921717"/>
                  <a:pt x="675709" y="905904"/>
                  <a:pt x="675589" y="886709"/>
                </a:cubicBezTo>
                <a:cubicBezTo>
                  <a:pt x="675743" y="868926"/>
                  <a:pt x="679699" y="852821"/>
                  <a:pt x="687457" y="838393"/>
                </a:cubicBezTo>
                <a:cubicBezTo>
                  <a:pt x="695214" y="823965"/>
                  <a:pt x="705852" y="812465"/>
                  <a:pt x="719370" y="803895"/>
                </a:cubicBezTo>
                <a:cubicBezTo>
                  <a:pt x="732888" y="795326"/>
                  <a:pt x="748364" y="790936"/>
                  <a:pt x="765798" y="790728"/>
                </a:cubicBezTo>
                <a:close/>
                <a:moveTo>
                  <a:pt x="397755" y="790728"/>
                </a:moveTo>
                <a:cubicBezTo>
                  <a:pt x="407079" y="790658"/>
                  <a:pt x="415961" y="792083"/>
                  <a:pt x="424400" y="795002"/>
                </a:cubicBezTo>
                <a:cubicBezTo>
                  <a:pt x="432840" y="797922"/>
                  <a:pt x="439755" y="802754"/>
                  <a:pt x="445147" y="809500"/>
                </a:cubicBezTo>
                <a:cubicBezTo>
                  <a:pt x="450539" y="816246"/>
                  <a:pt x="453324" y="825323"/>
                  <a:pt x="453505" y="836732"/>
                </a:cubicBezTo>
                <a:cubicBezTo>
                  <a:pt x="453347" y="843043"/>
                  <a:pt x="452241" y="850959"/>
                  <a:pt x="450189" y="860481"/>
                </a:cubicBezTo>
                <a:cubicBezTo>
                  <a:pt x="448136" y="870003"/>
                  <a:pt x="446084" y="879270"/>
                  <a:pt x="444031" y="888283"/>
                </a:cubicBezTo>
                <a:cubicBezTo>
                  <a:pt x="441979" y="897296"/>
                  <a:pt x="440873" y="904195"/>
                  <a:pt x="440716" y="908979"/>
                </a:cubicBezTo>
                <a:cubicBezTo>
                  <a:pt x="440766" y="913638"/>
                  <a:pt x="441959" y="916905"/>
                  <a:pt x="444294" y="918779"/>
                </a:cubicBezTo>
                <a:cubicBezTo>
                  <a:pt x="446628" y="920654"/>
                  <a:pt x="449800" y="921557"/>
                  <a:pt x="453809" y="921487"/>
                </a:cubicBezTo>
                <a:cubicBezTo>
                  <a:pt x="455689" y="921461"/>
                  <a:pt x="457264" y="921360"/>
                  <a:pt x="458534" y="921182"/>
                </a:cubicBezTo>
                <a:cubicBezTo>
                  <a:pt x="459804" y="921004"/>
                  <a:pt x="460464" y="920902"/>
                  <a:pt x="460515" y="920877"/>
                </a:cubicBezTo>
                <a:lnTo>
                  <a:pt x="455028" y="949796"/>
                </a:lnTo>
                <a:cubicBezTo>
                  <a:pt x="455060" y="949834"/>
                  <a:pt x="453779" y="949987"/>
                  <a:pt x="451183" y="950253"/>
                </a:cubicBezTo>
                <a:cubicBezTo>
                  <a:pt x="448589" y="950519"/>
                  <a:pt x="444490" y="950672"/>
                  <a:pt x="438889" y="950710"/>
                </a:cubicBezTo>
                <a:cubicBezTo>
                  <a:pt x="430070" y="950969"/>
                  <a:pt x="422202" y="949308"/>
                  <a:pt x="415282" y="945725"/>
                </a:cubicBezTo>
                <a:cubicBezTo>
                  <a:pt x="408363" y="942143"/>
                  <a:pt x="404147" y="935079"/>
                  <a:pt x="402635" y="924535"/>
                </a:cubicBezTo>
                <a:lnTo>
                  <a:pt x="402025" y="924535"/>
                </a:lnTo>
                <a:cubicBezTo>
                  <a:pt x="402091" y="924892"/>
                  <a:pt x="400061" y="927391"/>
                  <a:pt x="395937" y="932032"/>
                </a:cubicBezTo>
                <a:cubicBezTo>
                  <a:pt x="391812" y="936673"/>
                  <a:pt x="385807" y="941314"/>
                  <a:pt x="377922" y="945955"/>
                </a:cubicBezTo>
                <a:cubicBezTo>
                  <a:pt x="370036" y="950597"/>
                  <a:pt x="360484" y="953096"/>
                  <a:pt x="349266" y="953453"/>
                </a:cubicBezTo>
                <a:cubicBezTo>
                  <a:pt x="337018" y="953447"/>
                  <a:pt x="326637" y="950110"/>
                  <a:pt x="318123" y="943443"/>
                </a:cubicBezTo>
                <a:cubicBezTo>
                  <a:pt x="309609" y="936775"/>
                  <a:pt x="305168" y="926812"/>
                  <a:pt x="304800" y="913553"/>
                </a:cubicBezTo>
                <a:cubicBezTo>
                  <a:pt x="305015" y="901797"/>
                  <a:pt x="308451" y="892041"/>
                  <a:pt x="315108" y="884284"/>
                </a:cubicBezTo>
                <a:cubicBezTo>
                  <a:pt x="321764" y="876527"/>
                  <a:pt x="330352" y="870421"/>
                  <a:pt x="340871" y="865966"/>
                </a:cubicBezTo>
                <a:cubicBezTo>
                  <a:pt x="351390" y="861511"/>
                  <a:pt x="362551" y="858359"/>
                  <a:pt x="374354" y="856509"/>
                </a:cubicBezTo>
                <a:cubicBezTo>
                  <a:pt x="386157" y="854659"/>
                  <a:pt x="397312" y="853763"/>
                  <a:pt x="407819" y="853821"/>
                </a:cubicBezTo>
                <a:lnTo>
                  <a:pt x="413309" y="853821"/>
                </a:lnTo>
                <a:cubicBezTo>
                  <a:pt x="413385" y="853554"/>
                  <a:pt x="413689" y="851952"/>
                  <a:pt x="414223" y="849015"/>
                </a:cubicBezTo>
                <a:cubicBezTo>
                  <a:pt x="414757" y="846078"/>
                  <a:pt x="415062" y="843408"/>
                  <a:pt x="415138" y="841004"/>
                </a:cubicBezTo>
                <a:cubicBezTo>
                  <a:pt x="415119" y="834863"/>
                  <a:pt x="413022" y="830133"/>
                  <a:pt x="408848" y="826814"/>
                </a:cubicBezTo>
                <a:cubicBezTo>
                  <a:pt x="404674" y="823496"/>
                  <a:pt x="398537" y="821817"/>
                  <a:pt x="390436" y="821779"/>
                </a:cubicBezTo>
                <a:cubicBezTo>
                  <a:pt x="382663" y="821956"/>
                  <a:pt x="375269" y="823196"/>
                  <a:pt x="368253" y="825498"/>
                </a:cubicBezTo>
                <a:cubicBezTo>
                  <a:pt x="361237" y="827799"/>
                  <a:pt x="355492" y="830101"/>
                  <a:pt x="351017" y="832403"/>
                </a:cubicBezTo>
                <a:cubicBezTo>
                  <a:pt x="346542" y="834705"/>
                  <a:pt x="344231" y="835945"/>
                  <a:pt x="344082" y="836122"/>
                </a:cubicBezTo>
                <a:lnTo>
                  <a:pt x="335250" y="807471"/>
                </a:lnTo>
                <a:cubicBezTo>
                  <a:pt x="335400" y="807264"/>
                  <a:pt x="338317" y="805817"/>
                  <a:pt x="344000" y="803130"/>
                </a:cubicBezTo>
                <a:cubicBezTo>
                  <a:pt x="349684" y="800443"/>
                  <a:pt x="357230" y="797756"/>
                  <a:pt x="366641" y="795068"/>
                </a:cubicBezTo>
                <a:cubicBezTo>
                  <a:pt x="376052" y="792381"/>
                  <a:pt x="386423" y="790934"/>
                  <a:pt x="397755" y="790728"/>
                </a:cubicBezTo>
                <a:close/>
                <a:moveTo>
                  <a:pt x="2411336" y="764782"/>
                </a:moveTo>
                <a:cubicBezTo>
                  <a:pt x="2401437" y="765051"/>
                  <a:pt x="2392877" y="769047"/>
                  <a:pt x="2385655" y="776772"/>
                </a:cubicBezTo>
                <a:cubicBezTo>
                  <a:pt x="2378434" y="784496"/>
                  <a:pt x="2372484" y="794333"/>
                  <a:pt x="2367807" y="806283"/>
                </a:cubicBezTo>
                <a:cubicBezTo>
                  <a:pt x="2363130" y="818233"/>
                  <a:pt x="2359658" y="830680"/>
                  <a:pt x="2357392" y="843625"/>
                </a:cubicBezTo>
                <a:cubicBezTo>
                  <a:pt x="2355125" y="856571"/>
                  <a:pt x="2353998" y="868399"/>
                  <a:pt x="2354009" y="879110"/>
                </a:cubicBezTo>
                <a:cubicBezTo>
                  <a:pt x="2353894" y="891019"/>
                  <a:pt x="2355953" y="900508"/>
                  <a:pt x="2360184" y="907578"/>
                </a:cubicBezTo>
                <a:cubicBezTo>
                  <a:pt x="2364414" y="914647"/>
                  <a:pt x="2371504" y="918267"/>
                  <a:pt x="2381453" y="918439"/>
                </a:cubicBezTo>
                <a:cubicBezTo>
                  <a:pt x="2391647" y="918154"/>
                  <a:pt x="2400379" y="914075"/>
                  <a:pt x="2407649" y="906201"/>
                </a:cubicBezTo>
                <a:cubicBezTo>
                  <a:pt x="2414918" y="898327"/>
                  <a:pt x="2420848" y="888370"/>
                  <a:pt x="2425440" y="876328"/>
                </a:cubicBezTo>
                <a:cubicBezTo>
                  <a:pt x="2430032" y="864286"/>
                  <a:pt x="2433408" y="851871"/>
                  <a:pt x="2435570" y="839081"/>
                </a:cubicBezTo>
                <a:cubicBezTo>
                  <a:pt x="2437731" y="826291"/>
                  <a:pt x="2438802" y="814838"/>
                  <a:pt x="2438781" y="804721"/>
                </a:cubicBezTo>
                <a:cubicBezTo>
                  <a:pt x="2438895" y="792519"/>
                  <a:pt x="2436837" y="782852"/>
                  <a:pt x="2432606" y="775719"/>
                </a:cubicBezTo>
                <a:cubicBezTo>
                  <a:pt x="2428375" y="768586"/>
                  <a:pt x="2421285" y="764940"/>
                  <a:pt x="2411336" y="764782"/>
                </a:cubicBezTo>
                <a:close/>
                <a:moveTo>
                  <a:pt x="1396032" y="752018"/>
                </a:moveTo>
                <a:lnTo>
                  <a:pt x="1433208" y="752018"/>
                </a:lnTo>
                <a:lnTo>
                  <a:pt x="1424978" y="794385"/>
                </a:lnTo>
                <a:lnTo>
                  <a:pt x="1460640" y="794385"/>
                </a:lnTo>
                <a:lnTo>
                  <a:pt x="1455154" y="823303"/>
                </a:lnTo>
                <a:lnTo>
                  <a:pt x="1419492" y="823303"/>
                </a:lnTo>
                <a:lnTo>
                  <a:pt x="1406995" y="888556"/>
                </a:lnTo>
                <a:cubicBezTo>
                  <a:pt x="1406690" y="890436"/>
                  <a:pt x="1406462" y="892317"/>
                  <a:pt x="1406309" y="894197"/>
                </a:cubicBezTo>
                <a:cubicBezTo>
                  <a:pt x="1406157" y="896077"/>
                  <a:pt x="1406081" y="897653"/>
                  <a:pt x="1406081" y="898923"/>
                </a:cubicBezTo>
                <a:cubicBezTo>
                  <a:pt x="1406392" y="907671"/>
                  <a:pt x="1409046" y="913426"/>
                  <a:pt x="1414044" y="916189"/>
                </a:cubicBezTo>
                <a:cubicBezTo>
                  <a:pt x="1419041" y="918953"/>
                  <a:pt x="1424515" y="920211"/>
                  <a:pt x="1430465" y="919963"/>
                </a:cubicBezTo>
                <a:cubicBezTo>
                  <a:pt x="1432954" y="919937"/>
                  <a:pt x="1434986" y="919836"/>
                  <a:pt x="1436561" y="919658"/>
                </a:cubicBezTo>
                <a:cubicBezTo>
                  <a:pt x="1438136" y="919480"/>
                  <a:pt x="1438948" y="919378"/>
                  <a:pt x="1438999" y="919353"/>
                </a:cubicBezTo>
                <a:lnTo>
                  <a:pt x="1432903" y="950406"/>
                </a:lnTo>
                <a:cubicBezTo>
                  <a:pt x="1432757" y="950444"/>
                  <a:pt x="1431525" y="950596"/>
                  <a:pt x="1429207" y="950862"/>
                </a:cubicBezTo>
                <a:cubicBezTo>
                  <a:pt x="1426890" y="951129"/>
                  <a:pt x="1424362" y="951281"/>
                  <a:pt x="1421626" y="951319"/>
                </a:cubicBezTo>
                <a:cubicBezTo>
                  <a:pt x="1412121" y="951408"/>
                  <a:pt x="1403204" y="950013"/>
                  <a:pt x="1394875" y="947135"/>
                </a:cubicBezTo>
                <a:cubicBezTo>
                  <a:pt x="1386546" y="944257"/>
                  <a:pt x="1379774" y="939365"/>
                  <a:pt x="1374559" y="932459"/>
                </a:cubicBezTo>
                <a:cubicBezTo>
                  <a:pt x="1369345" y="925554"/>
                  <a:pt x="1366657" y="916103"/>
                  <a:pt x="1366495" y="904107"/>
                </a:cubicBezTo>
                <a:cubicBezTo>
                  <a:pt x="1366501" y="901966"/>
                  <a:pt x="1366641" y="899692"/>
                  <a:pt x="1366914" y="897284"/>
                </a:cubicBezTo>
                <a:cubicBezTo>
                  <a:pt x="1367186" y="894877"/>
                  <a:pt x="1367554" y="892374"/>
                  <a:pt x="1368017" y="889776"/>
                </a:cubicBezTo>
                <a:lnTo>
                  <a:pt x="1381111" y="823303"/>
                </a:lnTo>
                <a:lnTo>
                  <a:pt x="1357046" y="823303"/>
                </a:lnTo>
                <a:lnTo>
                  <a:pt x="1362837" y="794385"/>
                </a:lnTo>
                <a:lnTo>
                  <a:pt x="1387810" y="794385"/>
                </a:lnTo>
                <a:close/>
                <a:moveTo>
                  <a:pt x="891207" y="752018"/>
                </a:moveTo>
                <a:lnTo>
                  <a:pt x="928383" y="752018"/>
                </a:lnTo>
                <a:lnTo>
                  <a:pt x="920153" y="794385"/>
                </a:lnTo>
                <a:lnTo>
                  <a:pt x="955815" y="794385"/>
                </a:lnTo>
                <a:lnTo>
                  <a:pt x="950329" y="823303"/>
                </a:lnTo>
                <a:lnTo>
                  <a:pt x="914667" y="823303"/>
                </a:lnTo>
                <a:lnTo>
                  <a:pt x="902170" y="888556"/>
                </a:lnTo>
                <a:cubicBezTo>
                  <a:pt x="901865" y="890436"/>
                  <a:pt x="901637" y="892317"/>
                  <a:pt x="901484" y="894197"/>
                </a:cubicBezTo>
                <a:cubicBezTo>
                  <a:pt x="901332" y="896077"/>
                  <a:pt x="901256" y="897653"/>
                  <a:pt x="901256" y="898923"/>
                </a:cubicBezTo>
                <a:cubicBezTo>
                  <a:pt x="901567" y="907671"/>
                  <a:pt x="904221" y="913426"/>
                  <a:pt x="909218" y="916189"/>
                </a:cubicBezTo>
                <a:cubicBezTo>
                  <a:pt x="914216" y="918953"/>
                  <a:pt x="919690" y="920211"/>
                  <a:pt x="925640" y="919963"/>
                </a:cubicBezTo>
                <a:cubicBezTo>
                  <a:pt x="928129" y="919937"/>
                  <a:pt x="930161" y="919836"/>
                  <a:pt x="931736" y="919658"/>
                </a:cubicBezTo>
                <a:cubicBezTo>
                  <a:pt x="933311" y="919480"/>
                  <a:pt x="934123" y="919378"/>
                  <a:pt x="934174" y="919353"/>
                </a:cubicBezTo>
                <a:lnTo>
                  <a:pt x="928078" y="950406"/>
                </a:lnTo>
                <a:cubicBezTo>
                  <a:pt x="927932" y="950444"/>
                  <a:pt x="926700" y="950596"/>
                  <a:pt x="924382" y="950862"/>
                </a:cubicBezTo>
                <a:cubicBezTo>
                  <a:pt x="922065" y="951129"/>
                  <a:pt x="919537" y="951281"/>
                  <a:pt x="916801" y="951319"/>
                </a:cubicBezTo>
                <a:cubicBezTo>
                  <a:pt x="907296" y="951408"/>
                  <a:pt x="898379" y="950013"/>
                  <a:pt x="890050" y="947135"/>
                </a:cubicBezTo>
                <a:cubicBezTo>
                  <a:pt x="881721" y="944257"/>
                  <a:pt x="874949" y="939365"/>
                  <a:pt x="869734" y="932459"/>
                </a:cubicBezTo>
                <a:cubicBezTo>
                  <a:pt x="864519" y="925554"/>
                  <a:pt x="861831" y="916103"/>
                  <a:pt x="861670" y="904107"/>
                </a:cubicBezTo>
                <a:cubicBezTo>
                  <a:pt x="861676" y="901966"/>
                  <a:pt x="861816" y="899692"/>
                  <a:pt x="862089" y="897284"/>
                </a:cubicBezTo>
                <a:cubicBezTo>
                  <a:pt x="862361" y="894877"/>
                  <a:pt x="862729" y="892374"/>
                  <a:pt x="863192" y="889776"/>
                </a:cubicBezTo>
                <a:lnTo>
                  <a:pt x="876286" y="823303"/>
                </a:lnTo>
                <a:lnTo>
                  <a:pt x="852221" y="823303"/>
                </a:lnTo>
                <a:lnTo>
                  <a:pt x="858012" y="794385"/>
                </a:lnTo>
                <a:lnTo>
                  <a:pt x="882985" y="794385"/>
                </a:lnTo>
                <a:close/>
                <a:moveTo>
                  <a:pt x="2694813" y="733425"/>
                </a:moveTo>
                <a:lnTo>
                  <a:pt x="2811818" y="733425"/>
                </a:lnTo>
                <a:lnTo>
                  <a:pt x="2800541" y="791015"/>
                </a:lnTo>
                <a:lnTo>
                  <a:pt x="2766433" y="791015"/>
                </a:lnTo>
                <a:lnTo>
                  <a:pt x="2771609" y="765391"/>
                </a:lnTo>
                <a:lnTo>
                  <a:pt x="2722550" y="765391"/>
                </a:lnTo>
                <a:lnTo>
                  <a:pt x="2710663" y="804742"/>
                </a:lnTo>
                <a:cubicBezTo>
                  <a:pt x="2709564" y="808307"/>
                  <a:pt x="2708637" y="811166"/>
                  <a:pt x="2707882" y="813317"/>
                </a:cubicBezTo>
                <a:cubicBezTo>
                  <a:pt x="2707126" y="815469"/>
                  <a:pt x="2706732" y="816573"/>
                  <a:pt x="2706701" y="816630"/>
                </a:cubicBezTo>
                <a:lnTo>
                  <a:pt x="2707310" y="816630"/>
                </a:lnTo>
                <a:cubicBezTo>
                  <a:pt x="2707450" y="816440"/>
                  <a:pt x="2709838" y="815679"/>
                  <a:pt x="2714473" y="814347"/>
                </a:cubicBezTo>
                <a:cubicBezTo>
                  <a:pt x="2719108" y="813015"/>
                  <a:pt x="2725154" y="812254"/>
                  <a:pt x="2732609" y="812064"/>
                </a:cubicBezTo>
                <a:cubicBezTo>
                  <a:pt x="2751601" y="812246"/>
                  <a:pt x="2767163" y="817817"/>
                  <a:pt x="2779296" y="828776"/>
                </a:cubicBezTo>
                <a:cubicBezTo>
                  <a:pt x="2791428" y="839735"/>
                  <a:pt x="2797697" y="854985"/>
                  <a:pt x="2798102" y="874526"/>
                </a:cubicBezTo>
                <a:cubicBezTo>
                  <a:pt x="2797892" y="889324"/>
                  <a:pt x="2793643" y="902651"/>
                  <a:pt x="2785356" y="914505"/>
                </a:cubicBezTo>
                <a:cubicBezTo>
                  <a:pt x="2777068" y="926359"/>
                  <a:pt x="2766004" y="935774"/>
                  <a:pt x="2752162" y="942749"/>
                </a:cubicBezTo>
                <a:cubicBezTo>
                  <a:pt x="2738321" y="949724"/>
                  <a:pt x="2722963" y="953292"/>
                  <a:pt x="2706091" y="953453"/>
                </a:cubicBezTo>
                <a:cubicBezTo>
                  <a:pt x="2691365" y="953103"/>
                  <a:pt x="2679127" y="950656"/>
                  <a:pt x="2669379" y="946112"/>
                </a:cubicBezTo>
                <a:cubicBezTo>
                  <a:pt x="2659632" y="941567"/>
                  <a:pt x="2652339" y="937023"/>
                  <a:pt x="2647501" y="932478"/>
                </a:cubicBezTo>
                <a:cubicBezTo>
                  <a:pt x="2642664" y="927934"/>
                  <a:pt x="2640248" y="925487"/>
                  <a:pt x="2640254" y="925137"/>
                </a:cubicBezTo>
                <a:lnTo>
                  <a:pt x="2662504" y="899227"/>
                </a:lnTo>
                <a:cubicBezTo>
                  <a:pt x="2662555" y="899464"/>
                  <a:pt x="2664418" y="901124"/>
                  <a:pt x="2668092" y="904208"/>
                </a:cubicBezTo>
                <a:cubicBezTo>
                  <a:pt x="2671767" y="907291"/>
                  <a:pt x="2676949" y="910375"/>
                  <a:pt x="2683637" y="913458"/>
                </a:cubicBezTo>
                <a:cubicBezTo>
                  <a:pt x="2690326" y="916541"/>
                  <a:pt x="2698217" y="918202"/>
                  <a:pt x="2707310" y="918439"/>
                </a:cubicBezTo>
                <a:cubicBezTo>
                  <a:pt x="2720728" y="918204"/>
                  <a:pt x="2732298" y="914100"/>
                  <a:pt x="2742019" y="906126"/>
                </a:cubicBezTo>
                <a:cubicBezTo>
                  <a:pt x="2751741" y="898153"/>
                  <a:pt x="2756834" y="887721"/>
                  <a:pt x="2757297" y="874830"/>
                </a:cubicBezTo>
                <a:cubicBezTo>
                  <a:pt x="2757120" y="864729"/>
                  <a:pt x="2753665" y="857029"/>
                  <a:pt x="2746934" y="851730"/>
                </a:cubicBezTo>
                <a:cubicBezTo>
                  <a:pt x="2740203" y="846431"/>
                  <a:pt x="2731262" y="843763"/>
                  <a:pt x="2720112" y="843725"/>
                </a:cubicBezTo>
                <a:cubicBezTo>
                  <a:pt x="2709666" y="844106"/>
                  <a:pt x="2701068" y="845631"/>
                  <a:pt x="2694318" y="848299"/>
                </a:cubicBezTo>
                <a:cubicBezTo>
                  <a:pt x="2687568" y="850968"/>
                  <a:pt x="2684075" y="852493"/>
                  <a:pt x="2683840" y="852874"/>
                </a:cubicBezTo>
                <a:lnTo>
                  <a:pt x="2662504" y="844030"/>
                </a:lnTo>
                <a:close/>
                <a:moveTo>
                  <a:pt x="2579268" y="733425"/>
                </a:moveTo>
                <a:lnTo>
                  <a:pt x="2613702" y="733425"/>
                </a:lnTo>
                <a:lnTo>
                  <a:pt x="2577745" y="917829"/>
                </a:lnTo>
                <a:lnTo>
                  <a:pt x="2624366" y="917829"/>
                </a:lnTo>
                <a:lnTo>
                  <a:pt x="2617968" y="949795"/>
                </a:lnTo>
                <a:lnTo>
                  <a:pt x="2486635" y="949795"/>
                </a:lnTo>
                <a:lnTo>
                  <a:pt x="2492424" y="917829"/>
                </a:lnTo>
                <a:lnTo>
                  <a:pt x="2539351" y="917829"/>
                </a:lnTo>
                <a:lnTo>
                  <a:pt x="2563119" y="797738"/>
                </a:lnTo>
                <a:cubicBezTo>
                  <a:pt x="2563792" y="793903"/>
                  <a:pt x="2564503" y="790448"/>
                  <a:pt x="2565252" y="787375"/>
                </a:cubicBezTo>
                <a:cubicBezTo>
                  <a:pt x="2566001" y="784301"/>
                  <a:pt x="2566407" y="782676"/>
                  <a:pt x="2566470" y="782498"/>
                </a:cubicBezTo>
                <a:lnTo>
                  <a:pt x="2565861" y="782498"/>
                </a:lnTo>
                <a:cubicBezTo>
                  <a:pt x="2565823" y="782612"/>
                  <a:pt x="2564833" y="783755"/>
                  <a:pt x="2562890" y="785927"/>
                </a:cubicBezTo>
                <a:cubicBezTo>
                  <a:pt x="2560948" y="788099"/>
                  <a:pt x="2558281" y="790613"/>
                  <a:pt x="2554891" y="793471"/>
                </a:cubicBezTo>
                <a:lnTo>
                  <a:pt x="2532647" y="811759"/>
                </a:lnTo>
                <a:lnTo>
                  <a:pt x="2513450" y="785851"/>
                </a:lnTo>
                <a:close/>
                <a:moveTo>
                  <a:pt x="1484148" y="733425"/>
                </a:moveTo>
                <a:lnTo>
                  <a:pt x="1546327" y="733425"/>
                </a:lnTo>
                <a:lnTo>
                  <a:pt x="1531696" y="809605"/>
                </a:lnTo>
                <a:cubicBezTo>
                  <a:pt x="1530865" y="813360"/>
                  <a:pt x="1530014" y="816506"/>
                  <a:pt x="1529144" y="819043"/>
                </a:cubicBezTo>
                <a:cubicBezTo>
                  <a:pt x="1528274" y="821581"/>
                  <a:pt x="1527804" y="822900"/>
                  <a:pt x="1527734" y="823002"/>
                </a:cubicBezTo>
                <a:lnTo>
                  <a:pt x="1528344" y="823002"/>
                </a:lnTo>
                <a:cubicBezTo>
                  <a:pt x="1529290" y="820878"/>
                  <a:pt x="1532240" y="817277"/>
                  <a:pt x="1537194" y="812199"/>
                </a:cubicBezTo>
                <a:cubicBezTo>
                  <a:pt x="1542148" y="807120"/>
                  <a:pt x="1548914" y="802346"/>
                  <a:pt x="1557492" y="797877"/>
                </a:cubicBezTo>
                <a:cubicBezTo>
                  <a:pt x="1566069" y="793408"/>
                  <a:pt x="1576267" y="791025"/>
                  <a:pt x="1588085" y="790728"/>
                </a:cubicBezTo>
                <a:cubicBezTo>
                  <a:pt x="1601663" y="790746"/>
                  <a:pt x="1612423" y="794286"/>
                  <a:pt x="1620366" y="801347"/>
                </a:cubicBezTo>
                <a:cubicBezTo>
                  <a:pt x="1628309" y="808408"/>
                  <a:pt x="1632370" y="818876"/>
                  <a:pt x="1632547" y="832752"/>
                </a:cubicBezTo>
                <a:cubicBezTo>
                  <a:pt x="1632393" y="839422"/>
                  <a:pt x="1631314" y="847926"/>
                  <a:pt x="1629310" y="858266"/>
                </a:cubicBezTo>
                <a:cubicBezTo>
                  <a:pt x="1627306" y="868606"/>
                  <a:pt x="1625301" y="878558"/>
                  <a:pt x="1623296" y="888122"/>
                </a:cubicBezTo>
                <a:cubicBezTo>
                  <a:pt x="1621290" y="897687"/>
                  <a:pt x="1620208" y="904641"/>
                  <a:pt x="1620050" y="908985"/>
                </a:cubicBezTo>
                <a:cubicBezTo>
                  <a:pt x="1620082" y="913775"/>
                  <a:pt x="1621238" y="917078"/>
                  <a:pt x="1623517" y="918895"/>
                </a:cubicBezTo>
                <a:cubicBezTo>
                  <a:pt x="1625797" y="920712"/>
                  <a:pt x="1629010" y="921576"/>
                  <a:pt x="1633157" y="921487"/>
                </a:cubicBezTo>
                <a:cubicBezTo>
                  <a:pt x="1634890" y="921461"/>
                  <a:pt x="1636376" y="921360"/>
                  <a:pt x="1637615" y="921182"/>
                </a:cubicBezTo>
                <a:cubicBezTo>
                  <a:pt x="1638853" y="921004"/>
                  <a:pt x="1639500" y="920902"/>
                  <a:pt x="1639558" y="920877"/>
                </a:cubicBezTo>
                <a:lnTo>
                  <a:pt x="1634071" y="949796"/>
                </a:lnTo>
                <a:cubicBezTo>
                  <a:pt x="1634027" y="949834"/>
                  <a:pt x="1632668" y="949987"/>
                  <a:pt x="1629995" y="950253"/>
                </a:cubicBezTo>
                <a:cubicBezTo>
                  <a:pt x="1627321" y="950519"/>
                  <a:pt x="1623601" y="950672"/>
                  <a:pt x="1618832" y="950710"/>
                </a:cubicBezTo>
                <a:cubicBezTo>
                  <a:pt x="1613178" y="950856"/>
                  <a:pt x="1607400" y="950259"/>
                  <a:pt x="1601498" y="948917"/>
                </a:cubicBezTo>
                <a:cubicBezTo>
                  <a:pt x="1595596" y="947575"/>
                  <a:pt x="1590607" y="944609"/>
                  <a:pt x="1586532" y="940020"/>
                </a:cubicBezTo>
                <a:cubicBezTo>
                  <a:pt x="1582457" y="935431"/>
                  <a:pt x="1580333" y="928338"/>
                  <a:pt x="1580160" y="918743"/>
                </a:cubicBezTo>
                <a:cubicBezTo>
                  <a:pt x="1580310" y="912994"/>
                  <a:pt x="1581363" y="905213"/>
                  <a:pt x="1583318" y="895399"/>
                </a:cubicBezTo>
                <a:cubicBezTo>
                  <a:pt x="1585273" y="885585"/>
                  <a:pt x="1587229" y="875906"/>
                  <a:pt x="1589186" y="866362"/>
                </a:cubicBezTo>
                <a:cubicBezTo>
                  <a:pt x="1591142" y="856818"/>
                  <a:pt x="1592198" y="849577"/>
                  <a:pt x="1592352" y="844639"/>
                </a:cubicBezTo>
                <a:cubicBezTo>
                  <a:pt x="1592364" y="838797"/>
                  <a:pt x="1590739" y="834251"/>
                  <a:pt x="1587475" y="830999"/>
                </a:cubicBezTo>
                <a:cubicBezTo>
                  <a:pt x="1584211" y="827748"/>
                  <a:pt x="1579233" y="826097"/>
                  <a:pt x="1572540" y="826046"/>
                </a:cubicBezTo>
                <a:cubicBezTo>
                  <a:pt x="1558481" y="826510"/>
                  <a:pt x="1546594" y="832060"/>
                  <a:pt x="1536878" y="842696"/>
                </a:cubicBezTo>
                <a:cubicBezTo>
                  <a:pt x="1527163" y="853332"/>
                  <a:pt x="1520762" y="866274"/>
                  <a:pt x="1517676" y="881520"/>
                </a:cubicBezTo>
                <a:lnTo>
                  <a:pt x="1504265" y="949795"/>
                </a:lnTo>
                <a:lnTo>
                  <a:pt x="1465555" y="949795"/>
                </a:lnTo>
                <a:lnTo>
                  <a:pt x="1501826" y="762343"/>
                </a:lnTo>
                <a:lnTo>
                  <a:pt x="1478661" y="762343"/>
                </a:lnTo>
                <a:close/>
                <a:moveTo>
                  <a:pt x="502463" y="733425"/>
                </a:moveTo>
                <a:lnTo>
                  <a:pt x="564947" y="733425"/>
                </a:lnTo>
                <a:lnTo>
                  <a:pt x="552145" y="799252"/>
                </a:lnTo>
                <a:cubicBezTo>
                  <a:pt x="551326" y="803166"/>
                  <a:pt x="550526" y="806451"/>
                  <a:pt x="549745" y="809109"/>
                </a:cubicBezTo>
                <a:cubicBezTo>
                  <a:pt x="548964" y="811766"/>
                  <a:pt x="548545" y="813149"/>
                  <a:pt x="548488" y="813257"/>
                </a:cubicBezTo>
                <a:lnTo>
                  <a:pt x="549097" y="813257"/>
                </a:lnTo>
                <a:cubicBezTo>
                  <a:pt x="554603" y="806458"/>
                  <a:pt x="561575" y="801028"/>
                  <a:pt x="570014" y="796969"/>
                </a:cubicBezTo>
                <a:cubicBezTo>
                  <a:pt x="578453" y="792910"/>
                  <a:pt x="587331" y="790829"/>
                  <a:pt x="596646" y="790728"/>
                </a:cubicBezTo>
                <a:cubicBezTo>
                  <a:pt x="615357" y="790961"/>
                  <a:pt x="629801" y="796887"/>
                  <a:pt x="639979" y="808506"/>
                </a:cubicBezTo>
                <a:cubicBezTo>
                  <a:pt x="650156" y="820125"/>
                  <a:pt x="655308" y="836034"/>
                  <a:pt x="655434" y="856234"/>
                </a:cubicBezTo>
                <a:cubicBezTo>
                  <a:pt x="655181" y="875577"/>
                  <a:pt x="651019" y="892516"/>
                  <a:pt x="642948" y="907052"/>
                </a:cubicBezTo>
                <a:cubicBezTo>
                  <a:pt x="634877" y="921588"/>
                  <a:pt x="624418" y="932922"/>
                  <a:pt x="611571" y="941055"/>
                </a:cubicBezTo>
                <a:cubicBezTo>
                  <a:pt x="598725" y="949187"/>
                  <a:pt x="585013" y="953320"/>
                  <a:pt x="570433" y="953453"/>
                </a:cubicBezTo>
                <a:cubicBezTo>
                  <a:pt x="560794" y="953472"/>
                  <a:pt x="551879" y="951455"/>
                  <a:pt x="543687" y="947402"/>
                </a:cubicBezTo>
                <a:cubicBezTo>
                  <a:pt x="535496" y="943349"/>
                  <a:pt x="529171" y="937146"/>
                  <a:pt x="524713" y="928793"/>
                </a:cubicBezTo>
                <a:lnTo>
                  <a:pt x="524104" y="928793"/>
                </a:lnTo>
                <a:cubicBezTo>
                  <a:pt x="524116" y="928888"/>
                  <a:pt x="524015" y="929992"/>
                  <a:pt x="523799" y="932104"/>
                </a:cubicBezTo>
                <a:cubicBezTo>
                  <a:pt x="523583" y="934216"/>
                  <a:pt x="523177" y="936766"/>
                  <a:pt x="522580" y="939753"/>
                </a:cubicBezTo>
                <a:lnTo>
                  <a:pt x="520751" y="949795"/>
                </a:lnTo>
                <a:lnTo>
                  <a:pt x="484480" y="949795"/>
                </a:lnTo>
                <a:lnTo>
                  <a:pt x="520751" y="762343"/>
                </a:lnTo>
                <a:lnTo>
                  <a:pt x="496672" y="762343"/>
                </a:lnTo>
                <a:close/>
                <a:moveTo>
                  <a:pt x="257918" y="733425"/>
                </a:moveTo>
                <a:lnTo>
                  <a:pt x="296914" y="733425"/>
                </a:lnTo>
                <a:lnTo>
                  <a:pt x="290211" y="767830"/>
                </a:lnTo>
                <a:lnTo>
                  <a:pt x="251215" y="767830"/>
                </a:lnTo>
                <a:close/>
                <a:moveTo>
                  <a:pt x="129502" y="733425"/>
                </a:moveTo>
                <a:lnTo>
                  <a:pt x="191986" y="733425"/>
                </a:lnTo>
                <a:lnTo>
                  <a:pt x="159982" y="899533"/>
                </a:lnTo>
                <a:cubicBezTo>
                  <a:pt x="159665" y="901089"/>
                  <a:pt x="159385" y="902703"/>
                  <a:pt x="159144" y="904373"/>
                </a:cubicBezTo>
                <a:cubicBezTo>
                  <a:pt x="158903" y="906044"/>
                  <a:pt x="158776" y="907581"/>
                  <a:pt x="158763" y="908985"/>
                </a:cubicBezTo>
                <a:cubicBezTo>
                  <a:pt x="158814" y="913642"/>
                  <a:pt x="160008" y="916907"/>
                  <a:pt x="162344" y="918780"/>
                </a:cubicBezTo>
                <a:cubicBezTo>
                  <a:pt x="164681" y="920654"/>
                  <a:pt x="167856" y="921556"/>
                  <a:pt x="171869" y="921486"/>
                </a:cubicBezTo>
                <a:cubicBezTo>
                  <a:pt x="173749" y="921461"/>
                  <a:pt x="175324" y="921359"/>
                  <a:pt x="176594" y="921182"/>
                </a:cubicBezTo>
                <a:cubicBezTo>
                  <a:pt x="177864" y="921004"/>
                  <a:pt x="178524" y="920903"/>
                  <a:pt x="178575" y="920877"/>
                </a:cubicBezTo>
                <a:lnTo>
                  <a:pt x="172784" y="949796"/>
                </a:lnTo>
                <a:cubicBezTo>
                  <a:pt x="172682" y="949834"/>
                  <a:pt x="171285" y="949987"/>
                  <a:pt x="168593" y="950253"/>
                </a:cubicBezTo>
                <a:cubicBezTo>
                  <a:pt x="165900" y="950519"/>
                  <a:pt x="162522" y="950672"/>
                  <a:pt x="158458" y="950710"/>
                </a:cubicBezTo>
                <a:cubicBezTo>
                  <a:pt x="148190" y="950970"/>
                  <a:pt x="139618" y="949308"/>
                  <a:pt x="132741" y="945725"/>
                </a:cubicBezTo>
                <a:cubicBezTo>
                  <a:pt x="125864" y="942142"/>
                  <a:pt x="121939" y="935077"/>
                  <a:pt x="120968" y="924531"/>
                </a:cubicBezTo>
                <a:lnTo>
                  <a:pt x="120358" y="924531"/>
                </a:lnTo>
                <a:cubicBezTo>
                  <a:pt x="114834" y="932795"/>
                  <a:pt x="107442" y="939632"/>
                  <a:pt x="98184" y="945043"/>
                </a:cubicBezTo>
                <a:cubicBezTo>
                  <a:pt x="88926" y="950453"/>
                  <a:pt x="78943" y="953256"/>
                  <a:pt x="68237" y="953453"/>
                </a:cubicBezTo>
                <a:cubicBezTo>
                  <a:pt x="49247" y="953225"/>
                  <a:pt x="34676" y="947363"/>
                  <a:pt x="24524" y="935865"/>
                </a:cubicBezTo>
                <a:cubicBezTo>
                  <a:pt x="14372" y="924367"/>
                  <a:pt x="9245" y="908597"/>
                  <a:pt x="9144" y="888556"/>
                </a:cubicBezTo>
                <a:cubicBezTo>
                  <a:pt x="9368" y="869013"/>
                  <a:pt x="13455" y="851931"/>
                  <a:pt x="21405" y="837308"/>
                </a:cubicBezTo>
                <a:cubicBezTo>
                  <a:pt x="29356" y="822686"/>
                  <a:pt x="39830" y="811299"/>
                  <a:pt x="52827" y="803148"/>
                </a:cubicBezTo>
                <a:cubicBezTo>
                  <a:pt x="65823" y="794997"/>
                  <a:pt x="80003" y="790857"/>
                  <a:pt x="95364" y="790728"/>
                </a:cubicBezTo>
                <a:cubicBezTo>
                  <a:pt x="103982" y="790645"/>
                  <a:pt x="112198" y="792332"/>
                  <a:pt x="120015" y="795789"/>
                </a:cubicBezTo>
                <a:cubicBezTo>
                  <a:pt x="127832" y="799246"/>
                  <a:pt x="133839" y="804967"/>
                  <a:pt x="138036" y="812952"/>
                </a:cubicBezTo>
                <a:lnTo>
                  <a:pt x="138646" y="812952"/>
                </a:lnTo>
                <a:cubicBezTo>
                  <a:pt x="138640" y="812845"/>
                  <a:pt x="138729" y="811842"/>
                  <a:pt x="138913" y="809946"/>
                </a:cubicBezTo>
                <a:cubicBezTo>
                  <a:pt x="139097" y="808050"/>
                  <a:pt x="139415" y="805906"/>
                  <a:pt x="139865" y="803514"/>
                </a:cubicBezTo>
                <a:lnTo>
                  <a:pt x="147790" y="762343"/>
                </a:lnTo>
                <a:lnTo>
                  <a:pt x="123711" y="762343"/>
                </a:lnTo>
                <a:close/>
                <a:moveTo>
                  <a:pt x="2412556" y="729768"/>
                </a:moveTo>
                <a:cubicBezTo>
                  <a:pt x="2436935" y="730115"/>
                  <a:pt x="2454227" y="736879"/>
                  <a:pt x="2464432" y="750059"/>
                </a:cubicBezTo>
                <a:cubicBezTo>
                  <a:pt x="2474637" y="763239"/>
                  <a:pt x="2479587" y="780748"/>
                  <a:pt x="2479282" y="802587"/>
                </a:cubicBezTo>
                <a:cubicBezTo>
                  <a:pt x="2479348" y="816737"/>
                  <a:pt x="2477692" y="832354"/>
                  <a:pt x="2474313" y="849439"/>
                </a:cubicBezTo>
                <a:cubicBezTo>
                  <a:pt x="2470934" y="866524"/>
                  <a:pt x="2465430" y="882949"/>
                  <a:pt x="2457803" y="898713"/>
                </a:cubicBezTo>
                <a:cubicBezTo>
                  <a:pt x="2450176" y="914477"/>
                  <a:pt x="2440024" y="927453"/>
                  <a:pt x="2427347" y="937640"/>
                </a:cubicBezTo>
                <a:cubicBezTo>
                  <a:pt x="2414670" y="947827"/>
                  <a:pt x="2399067" y="953098"/>
                  <a:pt x="2380538" y="953453"/>
                </a:cubicBezTo>
                <a:cubicBezTo>
                  <a:pt x="2356293" y="953111"/>
                  <a:pt x="2339039" y="946335"/>
                  <a:pt x="2328777" y="933123"/>
                </a:cubicBezTo>
                <a:cubicBezTo>
                  <a:pt x="2318515" y="919911"/>
                  <a:pt x="2313527" y="902314"/>
                  <a:pt x="2313813" y="880329"/>
                </a:cubicBezTo>
                <a:cubicBezTo>
                  <a:pt x="2313744" y="866181"/>
                  <a:pt x="2315386" y="850579"/>
                  <a:pt x="2318739" y="833524"/>
                </a:cubicBezTo>
                <a:cubicBezTo>
                  <a:pt x="2322092" y="816469"/>
                  <a:pt x="2327571" y="800080"/>
                  <a:pt x="2335177" y="784355"/>
                </a:cubicBezTo>
                <a:cubicBezTo>
                  <a:pt x="2342783" y="768631"/>
                  <a:pt x="2352930" y="755690"/>
                  <a:pt x="2365619" y="745533"/>
                </a:cubicBezTo>
                <a:cubicBezTo>
                  <a:pt x="2378308" y="735376"/>
                  <a:pt x="2393954" y="730121"/>
                  <a:pt x="2412556" y="729768"/>
                </a:cubicBezTo>
                <a:close/>
                <a:moveTo>
                  <a:pt x="2222449" y="729768"/>
                </a:moveTo>
                <a:cubicBezTo>
                  <a:pt x="2240909" y="729919"/>
                  <a:pt x="2256319" y="734868"/>
                  <a:pt x="2268680" y="744614"/>
                </a:cubicBezTo>
                <a:cubicBezTo>
                  <a:pt x="2281040" y="754360"/>
                  <a:pt x="2287462" y="767993"/>
                  <a:pt x="2287943" y="785514"/>
                </a:cubicBezTo>
                <a:cubicBezTo>
                  <a:pt x="2287648" y="799446"/>
                  <a:pt x="2283632" y="811691"/>
                  <a:pt x="2275894" y="822250"/>
                </a:cubicBezTo>
                <a:cubicBezTo>
                  <a:pt x="2268157" y="832809"/>
                  <a:pt x="2258471" y="842235"/>
                  <a:pt x="2246836" y="850528"/>
                </a:cubicBezTo>
                <a:cubicBezTo>
                  <a:pt x="2235200" y="858821"/>
                  <a:pt x="2223389" y="866534"/>
                  <a:pt x="2211400" y="873669"/>
                </a:cubicBezTo>
                <a:cubicBezTo>
                  <a:pt x="2199411" y="880803"/>
                  <a:pt x="2189018" y="887912"/>
                  <a:pt x="2180220" y="894995"/>
                </a:cubicBezTo>
                <a:cubicBezTo>
                  <a:pt x="2171422" y="902079"/>
                  <a:pt x="2165991" y="909690"/>
                  <a:pt x="2163928" y="917829"/>
                </a:cubicBezTo>
                <a:lnTo>
                  <a:pt x="2235556" y="917829"/>
                </a:lnTo>
                <a:lnTo>
                  <a:pt x="2241042" y="890390"/>
                </a:lnTo>
                <a:lnTo>
                  <a:pt x="2275153" y="890390"/>
                </a:lnTo>
                <a:lnTo>
                  <a:pt x="2263581" y="949795"/>
                </a:lnTo>
                <a:lnTo>
                  <a:pt x="2116379" y="949795"/>
                </a:lnTo>
                <a:cubicBezTo>
                  <a:pt x="2116904" y="930352"/>
                  <a:pt x="2121512" y="913972"/>
                  <a:pt x="2130202" y="900657"/>
                </a:cubicBezTo>
                <a:cubicBezTo>
                  <a:pt x="2138893" y="887342"/>
                  <a:pt x="2149617" y="876004"/>
                  <a:pt x="2162372" y="866642"/>
                </a:cubicBezTo>
                <a:cubicBezTo>
                  <a:pt x="2175128" y="857280"/>
                  <a:pt x="2187865" y="848808"/>
                  <a:pt x="2200584" y="841225"/>
                </a:cubicBezTo>
                <a:cubicBezTo>
                  <a:pt x="2213303" y="833642"/>
                  <a:pt x="2223954" y="825860"/>
                  <a:pt x="2232535" y="817881"/>
                </a:cubicBezTo>
                <a:cubicBezTo>
                  <a:pt x="2241116" y="809902"/>
                  <a:pt x="2245577" y="800637"/>
                  <a:pt x="2245919" y="790087"/>
                </a:cubicBezTo>
                <a:cubicBezTo>
                  <a:pt x="2245779" y="781963"/>
                  <a:pt x="2243163" y="775726"/>
                  <a:pt x="2238070" y="771375"/>
                </a:cubicBezTo>
                <a:cubicBezTo>
                  <a:pt x="2232978" y="767024"/>
                  <a:pt x="2226247" y="764826"/>
                  <a:pt x="2217877" y="764782"/>
                </a:cubicBezTo>
                <a:cubicBezTo>
                  <a:pt x="2209161" y="765113"/>
                  <a:pt x="2201398" y="767431"/>
                  <a:pt x="2194588" y="771737"/>
                </a:cubicBezTo>
                <a:cubicBezTo>
                  <a:pt x="2187779" y="776043"/>
                  <a:pt x="2182410" y="780349"/>
                  <a:pt x="2178479" y="784655"/>
                </a:cubicBezTo>
                <a:cubicBezTo>
                  <a:pt x="2174549" y="788961"/>
                  <a:pt x="2172543" y="791280"/>
                  <a:pt x="2172462" y="791611"/>
                </a:cubicBezTo>
                <a:lnTo>
                  <a:pt x="2146249" y="770880"/>
                </a:lnTo>
                <a:cubicBezTo>
                  <a:pt x="2146321" y="770372"/>
                  <a:pt x="2149429" y="766819"/>
                  <a:pt x="2155574" y="760221"/>
                </a:cubicBezTo>
                <a:cubicBezTo>
                  <a:pt x="2161719" y="753623"/>
                  <a:pt x="2170472" y="747025"/>
                  <a:pt x="2181832" y="740426"/>
                </a:cubicBezTo>
                <a:cubicBezTo>
                  <a:pt x="2193192" y="733828"/>
                  <a:pt x="2206731" y="730275"/>
                  <a:pt x="2222449" y="729768"/>
                </a:cubicBezTo>
                <a:close/>
                <a:moveTo>
                  <a:pt x="649675" y="505778"/>
                </a:moveTo>
                <a:cubicBezTo>
                  <a:pt x="643380" y="505650"/>
                  <a:pt x="635673" y="506245"/>
                  <a:pt x="626554" y="507563"/>
                </a:cubicBezTo>
                <a:cubicBezTo>
                  <a:pt x="617436" y="508881"/>
                  <a:pt x="609299" y="511690"/>
                  <a:pt x="602146" y="515991"/>
                </a:cubicBezTo>
                <a:cubicBezTo>
                  <a:pt x="594992" y="520292"/>
                  <a:pt x="591216" y="526852"/>
                  <a:pt x="590817" y="535672"/>
                </a:cubicBezTo>
                <a:cubicBezTo>
                  <a:pt x="590779" y="540947"/>
                  <a:pt x="592304" y="545192"/>
                  <a:pt x="595391" y="548408"/>
                </a:cubicBezTo>
                <a:cubicBezTo>
                  <a:pt x="598479" y="551623"/>
                  <a:pt x="603359" y="553276"/>
                  <a:pt x="610030" y="553365"/>
                </a:cubicBezTo>
                <a:cubicBezTo>
                  <a:pt x="617121" y="553188"/>
                  <a:pt x="623777" y="550898"/>
                  <a:pt x="629999" y="546495"/>
                </a:cubicBezTo>
                <a:cubicBezTo>
                  <a:pt x="636221" y="542093"/>
                  <a:pt x="641544" y="536640"/>
                  <a:pt x="645970" y="530136"/>
                </a:cubicBezTo>
                <a:cubicBezTo>
                  <a:pt x="650396" y="523632"/>
                  <a:pt x="653460" y="517139"/>
                  <a:pt x="655164" y="510658"/>
                </a:cubicBezTo>
                <a:lnTo>
                  <a:pt x="656384" y="505778"/>
                </a:lnTo>
                <a:close/>
                <a:moveTo>
                  <a:pt x="97225" y="505778"/>
                </a:moveTo>
                <a:cubicBezTo>
                  <a:pt x="90930" y="505650"/>
                  <a:pt x="83223" y="506245"/>
                  <a:pt x="74104" y="507563"/>
                </a:cubicBezTo>
                <a:cubicBezTo>
                  <a:pt x="64985" y="508881"/>
                  <a:pt x="56849" y="511690"/>
                  <a:pt x="49696" y="515991"/>
                </a:cubicBezTo>
                <a:cubicBezTo>
                  <a:pt x="42542" y="520292"/>
                  <a:pt x="38766" y="526852"/>
                  <a:pt x="38367" y="535672"/>
                </a:cubicBezTo>
                <a:cubicBezTo>
                  <a:pt x="38329" y="540947"/>
                  <a:pt x="39854" y="545192"/>
                  <a:pt x="42941" y="548408"/>
                </a:cubicBezTo>
                <a:cubicBezTo>
                  <a:pt x="46029" y="551623"/>
                  <a:pt x="50909" y="553276"/>
                  <a:pt x="57580" y="553365"/>
                </a:cubicBezTo>
                <a:cubicBezTo>
                  <a:pt x="64671" y="553188"/>
                  <a:pt x="71327" y="550898"/>
                  <a:pt x="77549" y="546495"/>
                </a:cubicBezTo>
                <a:cubicBezTo>
                  <a:pt x="83771" y="542093"/>
                  <a:pt x="89094" y="536640"/>
                  <a:pt x="93520" y="530136"/>
                </a:cubicBezTo>
                <a:cubicBezTo>
                  <a:pt x="97946" y="523632"/>
                  <a:pt x="101010" y="517139"/>
                  <a:pt x="102714" y="510658"/>
                </a:cubicBezTo>
                <a:lnTo>
                  <a:pt x="103934" y="505778"/>
                </a:lnTo>
                <a:close/>
                <a:moveTo>
                  <a:pt x="3061183" y="452438"/>
                </a:moveTo>
                <a:cubicBezTo>
                  <a:pt x="3048045" y="452901"/>
                  <a:pt x="3036602" y="458987"/>
                  <a:pt x="3026855" y="470695"/>
                </a:cubicBezTo>
                <a:cubicBezTo>
                  <a:pt x="3017107" y="482402"/>
                  <a:pt x="3011989" y="496949"/>
                  <a:pt x="3011501" y="514336"/>
                </a:cubicBezTo>
                <a:cubicBezTo>
                  <a:pt x="3011456" y="524202"/>
                  <a:pt x="3013907" y="532447"/>
                  <a:pt x="3018854" y="539073"/>
                </a:cubicBezTo>
                <a:cubicBezTo>
                  <a:pt x="3023800" y="545699"/>
                  <a:pt x="3031509" y="549142"/>
                  <a:pt x="3041980" y="549402"/>
                </a:cubicBezTo>
                <a:cubicBezTo>
                  <a:pt x="3049986" y="549361"/>
                  <a:pt x="3057783" y="546903"/>
                  <a:pt x="3065371" y="542028"/>
                </a:cubicBezTo>
                <a:cubicBezTo>
                  <a:pt x="3072959" y="537153"/>
                  <a:pt x="3079243" y="530109"/>
                  <a:pt x="3084223" y="520898"/>
                </a:cubicBezTo>
                <a:cubicBezTo>
                  <a:pt x="3089204" y="511686"/>
                  <a:pt x="3091785" y="500555"/>
                  <a:pt x="3091968" y="487503"/>
                </a:cubicBezTo>
                <a:cubicBezTo>
                  <a:pt x="3091904" y="476571"/>
                  <a:pt x="3089212" y="468020"/>
                  <a:pt x="3083890" y="461852"/>
                </a:cubicBezTo>
                <a:cubicBezTo>
                  <a:pt x="3078569" y="455684"/>
                  <a:pt x="3071000" y="452546"/>
                  <a:pt x="3061183" y="452438"/>
                </a:cubicBezTo>
                <a:close/>
                <a:moveTo>
                  <a:pt x="2031683" y="452438"/>
                </a:moveTo>
                <a:cubicBezTo>
                  <a:pt x="2023873" y="452485"/>
                  <a:pt x="2016193" y="454966"/>
                  <a:pt x="2008642" y="459880"/>
                </a:cubicBezTo>
                <a:cubicBezTo>
                  <a:pt x="2001092" y="464794"/>
                  <a:pt x="1994811" y="471860"/>
                  <a:pt x="1989801" y="481077"/>
                </a:cubicBezTo>
                <a:cubicBezTo>
                  <a:pt x="1984791" y="490295"/>
                  <a:pt x="1982190" y="501381"/>
                  <a:pt x="1982000" y="514336"/>
                </a:cubicBezTo>
                <a:cubicBezTo>
                  <a:pt x="1982083" y="525269"/>
                  <a:pt x="1984813" y="533819"/>
                  <a:pt x="1990192" y="539988"/>
                </a:cubicBezTo>
                <a:cubicBezTo>
                  <a:pt x="1995570" y="546156"/>
                  <a:pt x="2003101" y="549294"/>
                  <a:pt x="2012785" y="549402"/>
                </a:cubicBezTo>
                <a:cubicBezTo>
                  <a:pt x="2021651" y="549244"/>
                  <a:pt x="2029828" y="546308"/>
                  <a:pt x="2037316" y="540593"/>
                </a:cubicBezTo>
                <a:cubicBezTo>
                  <a:pt x="2044804" y="534879"/>
                  <a:pt x="2050836" y="527335"/>
                  <a:pt x="2055412" y="517961"/>
                </a:cubicBezTo>
                <a:cubicBezTo>
                  <a:pt x="2059988" y="508588"/>
                  <a:pt x="2062340" y="498334"/>
                  <a:pt x="2062467" y="487198"/>
                </a:cubicBezTo>
                <a:cubicBezTo>
                  <a:pt x="2062518" y="477479"/>
                  <a:pt x="2060055" y="469322"/>
                  <a:pt x="2055076" y="462729"/>
                </a:cubicBezTo>
                <a:cubicBezTo>
                  <a:pt x="2050098" y="456135"/>
                  <a:pt x="2042300" y="452704"/>
                  <a:pt x="2031683" y="452438"/>
                </a:cubicBezTo>
                <a:close/>
                <a:moveTo>
                  <a:pt x="3553244" y="452133"/>
                </a:moveTo>
                <a:cubicBezTo>
                  <a:pt x="3543461" y="452299"/>
                  <a:pt x="3535122" y="455050"/>
                  <a:pt x="3528228" y="460388"/>
                </a:cubicBezTo>
                <a:cubicBezTo>
                  <a:pt x="3521335" y="465727"/>
                  <a:pt x="3516066" y="472657"/>
                  <a:pt x="3512424" y="481180"/>
                </a:cubicBezTo>
                <a:cubicBezTo>
                  <a:pt x="3508781" y="489703"/>
                  <a:pt x="3506945" y="498825"/>
                  <a:pt x="3506915" y="508545"/>
                </a:cubicBezTo>
                <a:cubicBezTo>
                  <a:pt x="3506915" y="518906"/>
                  <a:pt x="3509506" y="527152"/>
                  <a:pt x="3514687" y="533282"/>
                </a:cubicBezTo>
                <a:cubicBezTo>
                  <a:pt x="3519869" y="539412"/>
                  <a:pt x="3527641" y="542551"/>
                  <a:pt x="3538004" y="542697"/>
                </a:cubicBezTo>
                <a:cubicBezTo>
                  <a:pt x="3548367" y="542431"/>
                  <a:pt x="3557004" y="539100"/>
                  <a:pt x="3563912" y="532702"/>
                </a:cubicBezTo>
                <a:cubicBezTo>
                  <a:pt x="3570821" y="526304"/>
                  <a:pt x="3576003" y="518432"/>
                  <a:pt x="3579457" y="509087"/>
                </a:cubicBezTo>
                <a:cubicBezTo>
                  <a:pt x="3582912" y="499741"/>
                  <a:pt x="3584639" y="490514"/>
                  <a:pt x="3584639" y="481406"/>
                </a:cubicBezTo>
                <a:cubicBezTo>
                  <a:pt x="3584416" y="470314"/>
                  <a:pt x="3581356" y="462614"/>
                  <a:pt x="3575457" y="458307"/>
                </a:cubicBezTo>
                <a:cubicBezTo>
                  <a:pt x="3569557" y="454000"/>
                  <a:pt x="3562154" y="451942"/>
                  <a:pt x="3553244" y="452133"/>
                </a:cubicBezTo>
                <a:close/>
                <a:moveTo>
                  <a:pt x="2856952" y="452133"/>
                </a:moveTo>
                <a:cubicBezTo>
                  <a:pt x="2847520" y="452231"/>
                  <a:pt x="2838534" y="454813"/>
                  <a:pt x="2829994" y="459880"/>
                </a:cubicBezTo>
                <a:cubicBezTo>
                  <a:pt x="2821454" y="464947"/>
                  <a:pt x="2814456" y="471911"/>
                  <a:pt x="2809000" y="480773"/>
                </a:cubicBezTo>
                <a:cubicBezTo>
                  <a:pt x="2803543" y="489634"/>
                  <a:pt x="2800723" y="499806"/>
                  <a:pt x="2800541" y="511287"/>
                </a:cubicBezTo>
                <a:cubicBezTo>
                  <a:pt x="2800731" y="523001"/>
                  <a:pt x="2804238" y="532200"/>
                  <a:pt x="2811061" y="538883"/>
                </a:cubicBezTo>
                <a:cubicBezTo>
                  <a:pt x="2817883" y="545565"/>
                  <a:pt x="2826879" y="548970"/>
                  <a:pt x="2838047" y="549097"/>
                </a:cubicBezTo>
                <a:cubicBezTo>
                  <a:pt x="2847479" y="549009"/>
                  <a:pt x="2856464" y="546475"/>
                  <a:pt x="2865004" y="541497"/>
                </a:cubicBezTo>
                <a:cubicBezTo>
                  <a:pt x="2873544" y="536518"/>
                  <a:pt x="2880542" y="529626"/>
                  <a:pt x="2885998" y="520819"/>
                </a:cubicBezTo>
                <a:cubicBezTo>
                  <a:pt x="2891455" y="512012"/>
                  <a:pt x="2894275" y="501821"/>
                  <a:pt x="2894457" y="490248"/>
                </a:cubicBezTo>
                <a:cubicBezTo>
                  <a:pt x="2894267" y="478654"/>
                  <a:pt x="2890760" y="469443"/>
                  <a:pt x="2883937" y="462614"/>
                </a:cubicBezTo>
                <a:cubicBezTo>
                  <a:pt x="2877115" y="455786"/>
                  <a:pt x="2868120" y="452292"/>
                  <a:pt x="2856952" y="452133"/>
                </a:cubicBezTo>
                <a:close/>
                <a:moveTo>
                  <a:pt x="1656802" y="452133"/>
                </a:moveTo>
                <a:cubicBezTo>
                  <a:pt x="1647370" y="452231"/>
                  <a:pt x="1638384" y="454813"/>
                  <a:pt x="1629844" y="459880"/>
                </a:cubicBezTo>
                <a:cubicBezTo>
                  <a:pt x="1621305" y="464947"/>
                  <a:pt x="1614306" y="471911"/>
                  <a:pt x="1608850" y="480773"/>
                </a:cubicBezTo>
                <a:cubicBezTo>
                  <a:pt x="1603393" y="489634"/>
                  <a:pt x="1600573" y="499806"/>
                  <a:pt x="1600391" y="511287"/>
                </a:cubicBezTo>
                <a:cubicBezTo>
                  <a:pt x="1600581" y="523001"/>
                  <a:pt x="1604088" y="532200"/>
                  <a:pt x="1610911" y="538883"/>
                </a:cubicBezTo>
                <a:cubicBezTo>
                  <a:pt x="1617734" y="545565"/>
                  <a:pt x="1626729" y="548970"/>
                  <a:pt x="1637897" y="549097"/>
                </a:cubicBezTo>
                <a:cubicBezTo>
                  <a:pt x="1647329" y="549009"/>
                  <a:pt x="1656314" y="546475"/>
                  <a:pt x="1664854" y="541497"/>
                </a:cubicBezTo>
                <a:cubicBezTo>
                  <a:pt x="1673394" y="536518"/>
                  <a:pt x="1680392" y="529626"/>
                  <a:pt x="1685849" y="520819"/>
                </a:cubicBezTo>
                <a:cubicBezTo>
                  <a:pt x="1691305" y="512012"/>
                  <a:pt x="1694125" y="501821"/>
                  <a:pt x="1694307" y="490248"/>
                </a:cubicBezTo>
                <a:cubicBezTo>
                  <a:pt x="1694117" y="478654"/>
                  <a:pt x="1690610" y="469443"/>
                  <a:pt x="1683788" y="462614"/>
                </a:cubicBezTo>
                <a:cubicBezTo>
                  <a:pt x="1676965" y="455786"/>
                  <a:pt x="1667970" y="452292"/>
                  <a:pt x="1656802" y="452133"/>
                </a:cubicBezTo>
                <a:close/>
                <a:moveTo>
                  <a:pt x="2584158" y="449085"/>
                </a:moveTo>
                <a:cubicBezTo>
                  <a:pt x="2574253" y="449212"/>
                  <a:pt x="2565397" y="452314"/>
                  <a:pt x="2557589" y="458392"/>
                </a:cubicBezTo>
                <a:cubicBezTo>
                  <a:pt x="2549781" y="464469"/>
                  <a:pt x="2543898" y="472759"/>
                  <a:pt x="2539940" y="483261"/>
                </a:cubicBezTo>
                <a:lnTo>
                  <a:pt x="2608250" y="483261"/>
                </a:lnTo>
                <a:cubicBezTo>
                  <a:pt x="2608275" y="483133"/>
                  <a:pt x="2608377" y="482167"/>
                  <a:pt x="2608554" y="480362"/>
                </a:cubicBezTo>
                <a:cubicBezTo>
                  <a:pt x="2608733" y="478556"/>
                  <a:pt x="2608834" y="476675"/>
                  <a:pt x="2608860" y="474717"/>
                </a:cubicBezTo>
                <a:cubicBezTo>
                  <a:pt x="2608764" y="466573"/>
                  <a:pt x="2606515" y="460280"/>
                  <a:pt x="2602112" y="455836"/>
                </a:cubicBezTo>
                <a:cubicBezTo>
                  <a:pt x="2597710" y="451393"/>
                  <a:pt x="2591725" y="449142"/>
                  <a:pt x="2584158" y="449085"/>
                </a:cubicBezTo>
                <a:close/>
                <a:moveTo>
                  <a:pt x="2231733" y="449085"/>
                </a:moveTo>
                <a:cubicBezTo>
                  <a:pt x="2221828" y="449212"/>
                  <a:pt x="2212972" y="452314"/>
                  <a:pt x="2205164" y="458392"/>
                </a:cubicBezTo>
                <a:cubicBezTo>
                  <a:pt x="2197356" y="464469"/>
                  <a:pt x="2191473" y="472759"/>
                  <a:pt x="2187515" y="483261"/>
                </a:cubicBezTo>
                <a:lnTo>
                  <a:pt x="2255824" y="483261"/>
                </a:lnTo>
                <a:cubicBezTo>
                  <a:pt x="2255850" y="483133"/>
                  <a:pt x="2255952" y="482167"/>
                  <a:pt x="2256129" y="480362"/>
                </a:cubicBezTo>
                <a:cubicBezTo>
                  <a:pt x="2256308" y="478556"/>
                  <a:pt x="2256409" y="476675"/>
                  <a:pt x="2256435" y="474717"/>
                </a:cubicBezTo>
                <a:cubicBezTo>
                  <a:pt x="2256339" y="466573"/>
                  <a:pt x="2254090" y="460280"/>
                  <a:pt x="2249687" y="455836"/>
                </a:cubicBezTo>
                <a:cubicBezTo>
                  <a:pt x="2245284" y="451393"/>
                  <a:pt x="2239300" y="449142"/>
                  <a:pt x="2231733" y="449085"/>
                </a:cubicBezTo>
                <a:close/>
                <a:moveTo>
                  <a:pt x="402933" y="449085"/>
                </a:moveTo>
                <a:cubicBezTo>
                  <a:pt x="393028" y="449212"/>
                  <a:pt x="384172" y="452314"/>
                  <a:pt x="376364" y="458392"/>
                </a:cubicBezTo>
                <a:cubicBezTo>
                  <a:pt x="368556" y="464469"/>
                  <a:pt x="362673" y="472759"/>
                  <a:pt x="358715" y="483261"/>
                </a:cubicBezTo>
                <a:lnTo>
                  <a:pt x="427025" y="483261"/>
                </a:lnTo>
                <a:cubicBezTo>
                  <a:pt x="427050" y="483133"/>
                  <a:pt x="427152" y="482167"/>
                  <a:pt x="427329" y="480362"/>
                </a:cubicBezTo>
                <a:cubicBezTo>
                  <a:pt x="427507" y="478556"/>
                  <a:pt x="427609" y="476675"/>
                  <a:pt x="427635" y="474717"/>
                </a:cubicBezTo>
                <a:cubicBezTo>
                  <a:pt x="427539" y="466573"/>
                  <a:pt x="425290" y="460280"/>
                  <a:pt x="420887" y="455836"/>
                </a:cubicBezTo>
                <a:cubicBezTo>
                  <a:pt x="416485" y="451393"/>
                  <a:pt x="410500" y="449142"/>
                  <a:pt x="402933" y="449085"/>
                </a:cubicBezTo>
                <a:close/>
                <a:moveTo>
                  <a:pt x="3165501" y="422910"/>
                </a:moveTo>
                <a:lnTo>
                  <a:pt x="3227947" y="422910"/>
                </a:lnTo>
                <a:lnTo>
                  <a:pt x="3207525" y="528058"/>
                </a:lnTo>
                <a:cubicBezTo>
                  <a:pt x="3207207" y="529614"/>
                  <a:pt x="3206928" y="531228"/>
                  <a:pt x="3206687" y="532898"/>
                </a:cubicBezTo>
                <a:cubicBezTo>
                  <a:pt x="3206445" y="534569"/>
                  <a:pt x="3206319" y="536106"/>
                  <a:pt x="3206306" y="537510"/>
                </a:cubicBezTo>
                <a:cubicBezTo>
                  <a:pt x="3206357" y="542167"/>
                  <a:pt x="3207550" y="545432"/>
                  <a:pt x="3209887" y="547306"/>
                </a:cubicBezTo>
                <a:cubicBezTo>
                  <a:pt x="3212224" y="549180"/>
                  <a:pt x="3215399" y="550082"/>
                  <a:pt x="3219412" y="550012"/>
                </a:cubicBezTo>
                <a:cubicBezTo>
                  <a:pt x="3221292" y="549986"/>
                  <a:pt x="3222866" y="549885"/>
                  <a:pt x="3224137" y="549707"/>
                </a:cubicBezTo>
                <a:cubicBezTo>
                  <a:pt x="3225407" y="549529"/>
                  <a:pt x="3226067" y="549427"/>
                  <a:pt x="3226118" y="549402"/>
                </a:cubicBezTo>
                <a:lnTo>
                  <a:pt x="3220631" y="578321"/>
                </a:lnTo>
                <a:cubicBezTo>
                  <a:pt x="3220479" y="578359"/>
                  <a:pt x="3219031" y="578512"/>
                  <a:pt x="3216288" y="578778"/>
                </a:cubicBezTo>
                <a:cubicBezTo>
                  <a:pt x="3213545" y="579044"/>
                  <a:pt x="3210421" y="579196"/>
                  <a:pt x="3206915" y="579234"/>
                </a:cubicBezTo>
                <a:cubicBezTo>
                  <a:pt x="3200567" y="579389"/>
                  <a:pt x="3194316" y="578810"/>
                  <a:pt x="3188160" y="577498"/>
                </a:cubicBezTo>
                <a:cubicBezTo>
                  <a:pt x="3182003" y="576186"/>
                  <a:pt x="3176879" y="573217"/>
                  <a:pt x="3172787" y="568590"/>
                </a:cubicBezTo>
                <a:cubicBezTo>
                  <a:pt x="3168695" y="563963"/>
                  <a:pt x="3166571" y="556754"/>
                  <a:pt x="3166415" y="546963"/>
                </a:cubicBezTo>
                <a:cubicBezTo>
                  <a:pt x="3166415" y="544816"/>
                  <a:pt x="3166567" y="542402"/>
                  <a:pt x="3166872" y="539721"/>
                </a:cubicBezTo>
                <a:cubicBezTo>
                  <a:pt x="3167176" y="537040"/>
                  <a:pt x="3167633" y="534169"/>
                  <a:pt x="3168242" y="531107"/>
                </a:cubicBezTo>
                <a:lnTo>
                  <a:pt x="3183772" y="451828"/>
                </a:lnTo>
                <a:lnTo>
                  <a:pt x="3159710" y="451828"/>
                </a:lnTo>
                <a:close/>
                <a:moveTo>
                  <a:pt x="2322118" y="422910"/>
                </a:moveTo>
                <a:lnTo>
                  <a:pt x="2395559" y="422910"/>
                </a:lnTo>
                <a:lnTo>
                  <a:pt x="2389769" y="451828"/>
                </a:lnTo>
                <a:lnTo>
                  <a:pt x="2372094" y="451828"/>
                </a:lnTo>
                <a:lnTo>
                  <a:pt x="2384284" y="528669"/>
                </a:lnTo>
                <a:cubicBezTo>
                  <a:pt x="2384842" y="532849"/>
                  <a:pt x="2385096" y="536686"/>
                  <a:pt x="2385045" y="540180"/>
                </a:cubicBezTo>
                <a:cubicBezTo>
                  <a:pt x="2384995" y="543674"/>
                  <a:pt x="2384944" y="545529"/>
                  <a:pt x="2384893" y="545745"/>
                </a:cubicBezTo>
                <a:lnTo>
                  <a:pt x="2385807" y="545745"/>
                </a:lnTo>
                <a:cubicBezTo>
                  <a:pt x="2385833" y="545529"/>
                  <a:pt x="2386468" y="543674"/>
                  <a:pt x="2387712" y="540180"/>
                </a:cubicBezTo>
                <a:cubicBezTo>
                  <a:pt x="2388956" y="536686"/>
                  <a:pt x="2390658" y="532849"/>
                  <a:pt x="2392816" y="528669"/>
                </a:cubicBezTo>
                <a:lnTo>
                  <a:pt x="2434870" y="451828"/>
                </a:lnTo>
                <a:lnTo>
                  <a:pt x="2417195" y="451828"/>
                </a:lnTo>
                <a:lnTo>
                  <a:pt x="2422985" y="422910"/>
                </a:lnTo>
                <a:lnTo>
                  <a:pt x="2498865" y="422910"/>
                </a:lnTo>
                <a:lnTo>
                  <a:pt x="2493074" y="451828"/>
                </a:lnTo>
                <a:lnTo>
                  <a:pt x="2474180" y="451828"/>
                </a:lnTo>
                <a:lnTo>
                  <a:pt x="2402263" y="578320"/>
                </a:lnTo>
                <a:lnTo>
                  <a:pt x="2357772" y="578320"/>
                </a:lnTo>
                <a:lnTo>
                  <a:pt x="2335221" y="451828"/>
                </a:lnTo>
                <a:lnTo>
                  <a:pt x="2316328" y="451828"/>
                </a:lnTo>
                <a:close/>
                <a:moveTo>
                  <a:pt x="1070001" y="422910"/>
                </a:moveTo>
                <a:lnTo>
                  <a:pt x="1132447" y="422910"/>
                </a:lnTo>
                <a:lnTo>
                  <a:pt x="1112025" y="528058"/>
                </a:lnTo>
                <a:cubicBezTo>
                  <a:pt x="1111707" y="529614"/>
                  <a:pt x="1111428" y="531228"/>
                  <a:pt x="1111187" y="532898"/>
                </a:cubicBezTo>
                <a:cubicBezTo>
                  <a:pt x="1110945" y="534569"/>
                  <a:pt x="1110818" y="536106"/>
                  <a:pt x="1110806" y="537510"/>
                </a:cubicBezTo>
                <a:cubicBezTo>
                  <a:pt x="1110857" y="542167"/>
                  <a:pt x="1112050" y="545432"/>
                  <a:pt x="1114387" y="547306"/>
                </a:cubicBezTo>
                <a:cubicBezTo>
                  <a:pt x="1116724" y="549180"/>
                  <a:pt x="1119899" y="550082"/>
                  <a:pt x="1123912" y="550012"/>
                </a:cubicBezTo>
                <a:cubicBezTo>
                  <a:pt x="1125792" y="549986"/>
                  <a:pt x="1127367" y="549885"/>
                  <a:pt x="1128637" y="549707"/>
                </a:cubicBezTo>
                <a:cubicBezTo>
                  <a:pt x="1129907" y="549529"/>
                  <a:pt x="1130567" y="549427"/>
                  <a:pt x="1130618" y="549402"/>
                </a:cubicBezTo>
                <a:lnTo>
                  <a:pt x="1125131" y="578321"/>
                </a:lnTo>
                <a:cubicBezTo>
                  <a:pt x="1124979" y="578359"/>
                  <a:pt x="1123531" y="578512"/>
                  <a:pt x="1120788" y="578778"/>
                </a:cubicBezTo>
                <a:cubicBezTo>
                  <a:pt x="1118045" y="579044"/>
                  <a:pt x="1114920" y="579196"/>
                  <a:pt x="1111415" y="579234"/>
                </a:cubicBezTo>
                <a:cubicBezTo>
                  <a:pt x="1105067" y="579389"/>
                  <a:pt x="1098815" y="578810"/>
                  <a:pt x="1092659" y="577498"/>
                </a:cubicBezTo>
                <a:cubicBezTo>
                  <a:pt x="1086503" y="576186"/>
                  <a:pt x="1081379" y="573217"/>
                  <a:pt x="1077287" y="568590"/>
                </a:cubicBezTo>
                <a:cubicBezTo>
                  <a:pt x="1073195" y="563963"/>
                  <a:pt x="1071071" y="556754"/>
                  <a:pt x="1070915" y="546963"/>
                </a:cubicBezTo>
                <a:cubicBezTo>
                  <a:pt x="1070915" y="544816"/>
                  <a:pt x="1071067" y="542402"/>
                  <a:pt x="1071372" y="539721"/>
                </a:cubicBezTo>
                <a:cubicBezTo>
                  <a:pt x="1071676" y="537040"/>
                  <a:pt x="1072133" y="534169"/>
                  <a:pt x="1072742" y="531107"/>
                </a:cubicBezTo>
                <a:lnTo>
                  <a:pt x="1088272" y="451828"/>
                </a:lnTo>
                <a:lnTo>
                  <a:pt x="1064209" y="451828"/>
                </a:lnTo>
                <a:close/>
                <a:moveTo>
                  <a:pt x="1046344" y="420777"/>
                </a:moveTo>
                <a:cubicBezTo>
                  <a:pt x="1048515" y="420802"/>
                  <a:pt x="1050419" y="420904"/>
                  <a:pt x="1052057" y="421081"/>
                </a:cubicBezTo>
                <a:cubicBezTo>
                  <a:pt x="1053695" y="421259"/>
                  <a:pt x="1054837" y="421360"/>
                  <a:pt x="1055485" y="421386"/>
                </a:cubicBezTo>
                <a:lnTo>
                  <a:pt x="1047867" y="459448"/>
                </a:lnTo>
                <a:cubicBezTo>
                  <a:pt x="1047391" y="459423"/>
                  <a:pt x="1046363" y="459321"/>
                  <a:pt x="1044782" y="459143"/>
                </a:cubicBezTo>
                <a:cubicBezTo>
                  <a:pt x="1043201" y="458966"/>
                  <a:pt x="1041183" y="458864"/>
                  <a:pt x="1038726" y="458839"/>
                </a:cubicBezTo>
                <a:cubicBezTo>
                  <a:pt x="1030851" y="458914"/>
                  <a:pt x="1022936" y="461540"/>
                  <a:pt x="1014981" y="466718"/>
                </a:cubicBezTo>
                <a:cubicBezTo>
                  <a:pt x="1007027" y="471896"/>
                  <a:pt x="999970" y="479174"/>
                  <a:pt x="993810" y="488551"/>
                </a:cubicBezTo>
                <a:cubicBezTo>
                  <a:pt x="987650" y="497928"/>
                  <a:pt x="983324" y="508954"/>
                  <a:pt x="980832" y="521627"/>
                </a:cubicBezTo>
                <a:lnTo>
                  <a:pt x="970167" y="578320"/>
                </a:lnTo>
                <a:lnTo>
                  <a:pt x="931469" y="578320"/>
                </a:lnTo>
                <a:lnTo>
                  <a:pt x="954627" y="458534"/>
                </a:lnTo>
                <a:cubicBezTo>
                  <a:pt x="954989" y="456787"/>
                  <a:pt x="954798" y="455251"/>
                  <a:pt x="954055" y="453924"/>
                </a:cubicBezTo>
                <a:cubicBezTo>
                  <a:pt x="953313" y="452596"/>
                  <a:pt x="951675" y="451898"/>
                  <a:pt x="949142" y="451828"/>
                </a:cubicBezTo>
                <a:lnTo>
                  <a:pt x="931774" y="451828"/>
                </a:lnTo>
                <a:lnTo>
                  <a:pt x="937563" y="422910"/>
                </a:lnTo>
                <a:lnTo>
                  <a:pt x="978089" y="422910"/>
                </a:lnTo>
                <a:cubicBezTo>
                  <a:pt x="984158" y="422891"/>
                  <a:pt x="988627" y="423995"/>
                  <a:pt x="991496" y="426220"/>
                </a:cubicBezTo>
                <a:cubicBezTo>
                  <a:pt x="994366" y="428446"/>
                  <a:pt x="995788" y="431909"/>
                  <a:pt x="995762" y="436608"/>
                </a:cubicBezTo>
                <a:cubicBezTo>
                  <a:pt x="995699" y="439069"/>
                  <a:pt x="995140" y="442824"/>
                  <a:pt x="994086" y="447874"/>
                </a:cubicBezTo>
                <a:cubicBezTo>
                  <a:pt x="993033" y="452923"/>
                  <a:pt x="991864" y="457290"/>
                  <a:pt x="990582" y="460972"/>
                </a:cubicBezTo>
                <a:lnTo>
                  <a:pt x="991192" y="460972"/>
                </a:lnTo>
                <a:cubicBezTo>
                  <a:pt x="996537" y="449971"/>
                  <a:pt x="1004053" y="440607"/>
                  <a:pt x="1013740" y="432881"/>
                </a:cubicBezTo>
                <a:cubicBezTo>
                  <a:pt x="1023427" y="425154"/>
                  <a:pt x="1034295" y="421119"/>
                  <a:pt x="1046344" y="420777"/>
                </a:cubicBezTo>
                <a:close/>
                <a:moveTo>
                  <a:pt x="303394" y="420777"/>
                </a:moveTo>
                <a:cubicBezTo>
                  <a:pt x="305565" y="420802"/>
                  <a:pt x="307469" y="420904"/>
                  <a:pt x="309107" y="421081"/>
                </a:cubicBezTo>
                <a:cubicBezTo>
                  <a:pt x="310745" y="421259"/>
                  <a:pt x="311887" y="421360"/>
                  <a:pt x="312534" y="421386"/>
                </a:cubicBezTo>
                <a:lnTo>
                  <a:pt x="304917" y="459448"/>
                </a:lnTo>
                <a:cubicBezTo>
                  <a:pt x="304441" y="459423"/>
                  <a:pt x="303413" y="459321"/>
                  <a:pt x="301832" y="459143"/>
                </a:cubicBezTo>
                <a:cubicBezTo>
                  <a:pt x="300251" y="458966"/>
                  <a:pt x="298233" y="458864"/>
                  <a:pt x="295776" y="458839"/>
                </a:cubicBezTo>
                <a:cubicBezTo>
                  <a:pt x="287900" y="458914"/>
                  <a:pt x="279986" y="461540"/>
                  <a:pt x="272031" y="466718"/>
                </a:cubicBezTo>
                <a:cubicBezTo>
                  <a:pt x="264077" y="471896"/>
                  <a:pt x="257020" y="479174"/>
                  <a:pt x="250860" y="488551"/>
                </a:cubicBezTo>
                <a:cubicBezTo>
                  <a:pt x="244700" y="497928"/>
                  <a:pt x="240374" y="508954"/>
                  <a:pt x="237882" y="521627"/>
                </a:cubicBezTo>
                <a:lnTo>
                  <a:pt x="227217" y="578320"/>
                </a:lnTo>
                <a:lnTo>
                  <a:pt x="188519" y="578320"/>
                </a:lnTo>
                <a:lnTo>
                  <a:pt x="211677" y="458534"/>
                </a:lnTo>
                <a:cubicBezTo>
                  <a:pt x="212039" y="456787"/>
                  <a:pt x="211848" y="455251"/>
                  <a:pt x="211105" y="453924"/>
                </a:cubicBezTo>
                <a:cubicBezTo>
                  <a:pt x="210363" y="452596"/>
                  <a:pt x="208725" y="451898"/>
                  <a:pt x="206192" y="451828"/>
                </a:cubicBezTo>
                <a:lnTo>
                  <a:pt x="188824" y="451828"/>
                </a:lnTo>
                <a:lnTo>
                  <a:pt x="194613" y="422910"/>
                </a:lnTo>
                <a:lnTo>
                  <a:pt x="235139" y="422910"/>
                </a:lnTo>
                <a:cubicBezTo>
                  <a:pt x="241208" y="422891"/>
                  <a:pt x="245677" y="423995"/>
                  <a:pt x="248546" y="426220"/>
                </a:cubicBezTo>
                <a:cubicBezTo>
                  <a:pt x="251416" y="428446"/>
                  <a:pt x="252838" y="431909"/>
                  <a:pt x="252812" y="436608"/>
                </a:cubicBezTo>
                <a:cubicBezTo>
                  <a:pt x="252749" y="439069"/>
                  <a:pt x="252190" y="442824"/>
                  <a:pt x="251136" y="447874"/>
                </a:cubicBezTo>
                <a:cubicBezTo>
                  <a:pt x="250083" y="452923"/>
                  <a:pt x="248914" y="457290"/>
                  <a:pt x="247632" y="460972"/>
                </a:cubicBezTo>
                <a:lnTo>
                  <a:pt x="248242" y="460972"/>
                </a:lnTo>
                <a:cubicBezTo>
                  <a:pt x="253587" y="449971"/>
                  <a:pt x="261103" y="440607"/>
                  <a:pt x="270790" y="432881"/>
                </a:cubicBezTo>
                <a:cubicBezTo>
                  <a:pt x="280477" y="425154"/>
                  <a:pt x="291345" y="421119"/>
                  <a:pt x="303394" y="420777"/>
                </a:cubicBezTo>
                <a:close/>
                <a:moveTo>
                  <a:pt x="3549892" y="419253"/>
                </a:moveTo>
                <a:cubicBezTo>
                  <a:pt x="3565157" y="419747"/>
                  <a:pt x="3576460" y="422716"/>
                  <a:pt x="3583800" y="428158"/>
                </a:cubicBezTo>
                <a:cubicBezTo>
                  <a:pt x="3591141" y="433600"/>
                  <a:pt x="3595281" y="438547"/>
                  <a:pt x="3596221" y="443000"/>
                </a:cubicBezTo>
                <a:lnTo>
                  <a:pt x="3596831" y="443000"/>
                </a:lnTo>
                <a:cubicBezTo>
                  <a:pt x="3596799" y="442999"/>
                  <a:pt x="3596786" y="442543"/>
                  <a:pt x="3596793" y="441630"/>
                </a:cubicBezTo>
                <a:cubicBezTo>
                  <a:pt x="3596799" y="440717"/>
                  <a:pt x="3597015" y="439347"/>
                  <a:pt x="3597440" y="437521"/>
                </a:cubicBezTo>
                <a:cubicBezTo>
                  <a:pt x="3598031" y="433583"/>
                  <a:pt x="3599974" y="430197"/>
                  <a:pt x="3603270" y="427362"/>
                </a:cubicBezTo>
                <a:cubicBezTo>
                  <a:pt x="3606565" y="424527"/>
                  <a:pt x="3611328" y="423043"/>
                  <a:pt x="3617557" y="422910"/>
                </a:cubicBezTo>
                <a:lnTo>
                  <a:pt x="3656572" y="422910"/>
                </a:lnTo>
                <a:lnTo>
                  <a:pt x="3650780" y="451828"/>
                </a:lnTo>
                <a:lnTo>
                  <a:pt x="3636150" y="451828"/>
                </a:lnTo>
                <a:cubicBezTo>
                  <a:pt x="3633991" y="451834"/>
                  <a:pt x="3632213" y="452355"/>
                  <a:pt x="3630816" y="453391"/>
                </a:cubicBezTo>
                <a:cubicBezTo>
                  <a:pt x="3629419" y="454427"/>
                  <a:pt x="3628555" y="455939"/>
                  <a:pt x="3628225" y="457927"/>
                </a:cubicBezTo>
                <a:lnTo>
                  <a:pt x="3606280" y="570401"/>
                </a:lnTo>
                <a:cubicBezTo>
                  <a:pt x="3602521" y="588086"/>
                  <a:pt x="3596052" y="602207"/>
                  <a:pt x="3586874" y="612763"/>
                </a:cubicBezTo>
                <a:cubicBezTo>
                  <a:pt x="3577696" y="623319"/>
                  <a:pt x="3567028" y="630910"/>
                  <a:pt x="3554870" y="635537"/>
                </a:cubicBezTo>
                <a:cubicBezTo>
                  <a:pt x="3542712" y="640165"/>
                  <a:pt x="3530283" y="642428"/>
                  <a:pt x="3517583" y="642328"/>
                </a:cubicBezTo>
                <a:cubicBezTo>
                  <a:pt x="3500500" y="641890"/>
                  <a:pt x="3486997" y="639797"/>
                  <a:pt x="3477072" y="636049"/>
                </a:cubicBezTo>
                <a:cubicBezTo>
                  <a:pt x="3467147" y="632301"/>
                  <a:pt x="3460953" y="629523"/>
                  <a:pt x="3458490" y="627715"/>
                </a:cubicBezTo>
                <a:lnTo>
                  <a:pt x="3474028" y="600598"/>
                </a:lnTo>
                <a:cubicBezTo>
                  <a:pt x="3474167" y="601017"/>
                  <a:pt x="3477924" y="602695"/>
                  <a:pt x="3485296" y="605632"/>
                </a:cubicBezTo>
                <a:cubicBezTo>
                  <a:pt x="3492668" y="608569"/>
                  <a:pt x="3502821" y="610247"/>
                  <a:pt x="3515754" y="610667"/>
                </a:cubicBezTo>
                <a:cubicBezTo>
                  <a:pt x="3528727" y="610896"/>
                  <a:pt x="3539814" y="607845"/>
                  <a:pt x="3549015" y="601515"/>
                </a:cubicBezTo>
                <a:cubicBezTo>
                  <a:pt x="3558216" y="595185"/>
                  <a:pt x="3564503" y="584205"/>
                  <a:pt x="3567875" y="568574"/>
                </a:cubicBezTo>
                <a:cubicBezTo>
                  <a:pt x="3568973" y="563545"/>
                  <a:pt x="3569900" y="559752"/>
                  <a:pt x="3570656" y="557196"/>
                </a:cubicBezTo>
                <a:cubicBezTo>
                  <a:pt x="3571412" y="554640"/>
                  <a:pt x="3571805" y="553359"/>
                  <a:pt x="3571837" y="553352"/>
                </a:cubicBezTo>
                <a:lnTo>
                  <a:pt x="3571532" y="553352"/>
                </a:lnTo>
                <a:cubicBezTo>
                  <a:pt x="3565957" y="560393"/>
                  <a:pt x="3559582" y="565796"/>
                  <a:pt x="3552406" y="569564"/>
                </a:cubicBezTo>
                <a:cubicBezTo>
                  <a:pt x="3545230" y="573331"/>
                  <a:pt x="3536874" y="575234"/>
                  <a:pt x="3527336" y="575272"/>
                </a:cubicBezTo>
                <a:cubicBezTo>
                  <a:pt x="3507788" y="574905"/>
                  <a:pt x="3492963" y="568865"/>
                  <a:pt x="3482861" y="557152"/>
                </a:cubicBezTo>
                <a:cubicBezTo>
                  <a:pt x="3472760" y="545438"/>
                  <a:pt x="3467684" y="530252"/>
                  <a:pt x="3467634" y="511594"/>
                </a:cubicBezTo>
                <a:cubicBezTo>
                  <a:pt x="3467673" y="496822"/>
                  <a:pt x="3470876" y="482427"/>
                  <a:pt x="3477244" y="468409"/>
                </a:cubicBezTo>
                <a:cubicBezTo>
                  <a:pt x="3483612" y="454391"/>
                  <a:pt x="3492908" y="442778"/>
                  <a:pt x="3505134" y="433571"/>
                </a:cubicBezTo>
                <a:cubicBezTo>
                  <a:pt x="3517359" y="424363"/>
                  <a:pt x="3532279" y="419591"/>
                  <a:pt x="3549892" y="419253"/>
                </a:cubicBezTo>
                <a:close/>
                <a:moveTo>
                  <a:pt x="3388233" y="419253"/>
                </a:moveTo>
                <a:cubicBezTo>
                  <a:pt x="3401506" y="419271"/>
                  <a:pt x="3412038" y="422811"/>
                  <a:pt x="3419829" y="429872"/>
                </a:cubicBezTo>
                <a:cubicBezTo>
                  <a:pt x="3427620" y="436933"/>
                  <a:pt x="3431604" y="447401"/>
                  <a:pt x="3431782" y="461277"/>
                </a:cubicBezTo>
                <a:cubicBezTo>
                  <a:pt x="3431627" y="468031"/>
                  <a:pt x="3430548" y="476536"/>
                  <a:pt x="3428544" y="486791"/>
                </a:cubicBezTo>
                <a:cubicBezTo>
                  <a:pt x="3426540" y="497046"/>
                  <a:pt x="3424535" y="506931"/>
                  <a:pt x="3422530" y="516444"/>
                </a:cubicBezTo>
                <a:cubicBezTo>
                  <a:pt x="3420524" y="525958"/>
                  <a:pt x="3419443" y="532980"/>
                  <a:pt x="3419285" y="537510"/>
                </a:cubicBezTo>
                <a:cubicBezTo>
                  <a:pt x="3419336" y="542300"/>
                  <a:pt x="3420529" y="545603"/>
                  <a:pt x="3422866" y="547420"/>
                </a:cubicBezTo>
                <a:cubicBezTo>
                  <a:pt x="3425203" y="549237"/>
                  <a:pt x="3428378" y="550101"/>
                  <a:pt x="3432391" y="550012"/>
                </a:cubicBezTo>
                <a:cubicBezTo>
                  <a:pt x="3434271" y="549986"/>
                  <a:pt x="3435846" y="549885"/>
                  <a:pt x="3437116" y="549707"/>
                </a:cubicBezTo>
                <a:cubicBezTo>
                  <a:pt x="3438386" y="549529"/>
                  <a:pt x="3439046" y="549427"/>
                  <a:pt x="3439097" y="549402"/>
                </a:cubicBezTo>
                <a:lnTo>
                  <a:pt x="3433610" y="578321"/>
                </a:lnTo>
                <a:cubicBezTo>
                  <a:pt x="3433572" y="578359"/>
                  <a:pt x="3432201" y="578512"/>
                  <a:pt x="3429496" y="578778"/>
                </a:cubicBezTo>
                <a:cubicBezTo>
                  <a:pt x="3426791" y="579044"/>
                  <a:pt x="3422981" y="579196"/>
                  <a:pt x="3418067" y="579234"/>
                </a:cubicBezTo>
                <a:cubicBezTo>
                  <a:pt x="3412512" y="579381"/>
                  <a:pt x="3406805" y="578783"/>
                  <a:pt x="3400947" y="577442"/>
                </a:cubicBezTo>
                <a:cubicBezTo>
                  <a:pt x="3395088" y="576100"/>
                  <a:pt x="3390125" y="573134"/>
                  <a:pt x="3386060" y="568545"/>
                </a:cubicBezTo>
                <a:cubicBezTo>
                  <a:pt x="3381994" y="563956"/>
                  <a:pt x="3379874" y="556863"/>
                  <a:pt x="3379699" y="547268"/>
                </a:cubicBezTo>
                <a:cubicBezTo>
                  <a:pt x="3379845" y="541519"/>
                  <a:pt x="3380872" y="533738"/>
                  <a:pt x="3382778" y="523924"/>
                </a:cubicBezTo>
                <a:cubicBezTo>
                  <a:pt x="3384684" y="514110"/>
                  <a:pt x="3386591" y="504431"/>
                  <a:pt x="3388499" y="494887"/>
                </a:cubicBezTo>
                <a:cubicBezTo>
                  <a:pt x="3390407" y="485343"/>
                  <a:pt x="3391436" y="478102"/>
                  <a:pt x="3391586" y="473164"/>
                </a:cubicBezTo>
                <a:cubicBezTo>
                  <a:pt x="3391637" y="467322"/>
                  <a:pt x="3390087" y="462776"/>
                  <a:pt x="3386938" y="459524"/>
                </a:cubicBezTo>
                <a:cubicBezTo>
                  <a:pt x="3383788" y="456273"/>
                  <a:pt x="3378734" y="454622"/>
                  <a:pt x="3371774" y="454571"/>
                </a:cubicBezTo>
                <a:cubicBezTo>
                  <a:pt x="3358109" y="455035"/>
                  <a:pt x="3346348" y="460585"/>
                  <a:pt x="3336493" y="471221"/>
                </a:cubicBezTo>
                <a:cubicBezTo>
                  <a:pt x="3326638" y="481857"/>
                  <a:pt x="3320212" y="494799"/>
                  <a:pt x="3317215" y="510045"/>
                </a:cubicBezTo>
                <a:lnTo>
                  <a:pt x="3303804" y="578320"/>
                </a:lnTo>
                <a:lnTo>
                  <a:pt x="3265094" y="578320"/>
                </a:lnTo>
                <a:lnTo>
                  <a:pt x="3288564" y="458534"/>
                </a:lnTo>
                <a:cubicBezTo>
                  <a:pt x="3288887" y="456521"/>
                  <a:pt x="3288621" y="454908"/>
                  <a:pt x="3287764" y="453695"/>
                </a:cubicBezTo>
                <a:cubicBezTo>
                  <a:pt x="3286906" y="452482"/>
                  <a:pt x="3285344" y="451860"/>
                  <a:pt x="3283077" y="451828"/>
                </a:cubicBezTo>
                <a:lnTo>
                  <a:pt x="3265704" y="451828"/>
                </a:lnTo>
                <a:lnTo>
                  <a:pt x="3271190" y="422910"/>
                </a:lnTo>
                <a:lnTo>
                  <a:pt x="3312033" y="422910"/>
                </a:lnTo>
                <a:cubicBezTo>
                  <a:pt x="3318091" y="422929"/>
                  <a:pt x="3322511" y="424109"/>
                  <a:pt x="3325292" y="426449"/>
                </a:cubicBezTo>
                <a:cubicBezTo>
                  <a:pt x="3328073" y="428789"/>
                  <a:pt x="3329445" y="432175"/>
                  <a:pt x="3329407" y="436608"/>
                </a:cubicBezTo>
                <a:cubicBezTo>
                  <a:pt x="3329388" y="438492"/>
                  <a:pt x="3329045" y="441193"/>
                  <a:pt x="3328378" y="444713"/>
                </a:cubicBezTo>
                <a:cubicBezTo>
                  <a:pt x="3327711" y="448233"/>
                  <a:pt x="3326835" y="451316"/>
                  <a:pt x="3325749" y="453962"/>
                </a:cubicBezTo>
                <a:lnTo>
                  <a:pt x="3326359" y="453962"/>
                </a:lnTo>
                <a:cubicBezTo>
                  <a:pt x="3327286" y="451713"/>
                  <a:pt x="3330240" y="447856"/>
                  <a:pt x="3335221" y="442392"/>
                </a:cubicBezTo>
                <a:cubicBezTo>
                  <a:pt x="3340201" y="436929"/>
                  <a:pt x="3347128" y="431787"/>
                  <a:pt x="3356003" y="426966"/>
                </a:cubicBezTo>
                <a:cubicBezTo>
                  <a:pt x="3364879" y="422145"/>
                  <a:pt x="3375622" y="419574"/>
                  <a:pt x="3388233" y="419253"/>
                </a:cubicBezTo>
                <a:close/>
                <a:moveTo>
                  <a:pt x="3072460" y="419253"/>
                </a:moveTo>
                <a:cubicBezTo>
                  <a:pt x="3091171" y="419486"/>
                  <a:pt x="3105615" y="425412"/>
                  <a:pt x="3115793" y="437031"/>
                </a:cubicBezTo>
                <a:cubicBezTo>
                  <a:pt x="3125970" y="448650"/>
                  <a:pt x="3131122" y="464559"/>
                  <a:pt x="3131249" y="484759"/>
                </a:cubicBezTo>
                <a:cubicBezTo>
                  <a:pt x="3130993" y="504102"/>
                  <a:pt x="3126835" y="521041"/>
                  <a:pt x="3118773" y="535577"/>
                </a:cubicBezTo>
                <a:cubicBezTo>
                  <a:pt x="3110711" y="550113"/>
                  <a:pt x="3100279" y="561447"/>
                  <a:pt x="3087476" y="569580"/>
                </a:cubicBezTo>
                <a:cubicBezTo>
                  <a:pt x="3074673" y="577712"/>
                  <a:pt x="3061032" y="581845"/>
                  <a:pt x="3046552" y="581978"/>
                </a:cubicBezTo>
                <a:cubicBezTo>
                  <a:pt x="3037129" y="581997"/>
                  <a:pt x="3028544" y="580132"/>
                  <a:pt x="3020797" y="576384"/>
                </a:cubicBezTo>
                <a:cubicBezTo>
                  <a:pt x="3013050" y="572635"/>
                  <a:pt x="3006903" y="566889"/>
                  <a:pt x="3002356" y="559145"/>
                </a:cubicBezTo>
                <a:lnTo>
                  <a:pt x="3001747" y="559145"/>
                </a:lnTo>
                <a:cubicBezTo>
                  <a:pt x="3001766" y="559233"/>
                  <a:pt x="3001652" y="560578"/>
                  <a:pt x="3001404" y="563178"/>
                </a:cubicBezTo>
                <a:cubicBezTo>
                  <a:pt x="3001156" y="565779"/>
                  <a:pt x="3000661" y="569102"/>
                  <a:pt x="2999918" y="573149"/>
                </a:cubicBezTo>
                <a:lnTo>
                  <a:pt x="2987117" y="639280"/>
                </a:lnTo>
                <a:lnTo>
                  <a:pt x="2948407" y="639280"/>
                </a:lnTo>
                <a:lnTo>
                  <a:pt x="2983459" y="458536"/>
                </a:lnTo>
                <a:cubicBezTo>
                  <a:pt x="2983796" y="456522"/>
                  <a:pt x="2983579" y="454909"/>
                  <a:pt x="2982811" y="453695"/>
                </a:cubicBezTo>
                <a:cubicBezTo>
                  <a:pt x="2982043" y="452482"/>
                  <a:pt x="2980531" y="451860"/>
                  <a:pt x="2978277" y="451828"/>
                </a:cubicBezTo>
                <a:lnTo>
                  <a:pt x="2960904" y="451828"/>
                </a:lnTo>
                <a:lnTo>
                  <a:pt x="2966390" y="422910"/>
                </a:lnTo>
                <a:lnTo>
                  <a:pt x="3006319" y="422910"/>
                </a:lnTo>
                <a:cubicBezTo>
                  <a:pt x="3012752" y="422986"/>
                  <a:pt x="3017184" y="424128"/>
                  <a:pt x="3019616" y="426335"/>
                </a:cubicBezTo>
                <a:cubicBezTo>
                  <a:pt x="3022048" y="428542"/>
                  <a:pt x="3023203" y="431357"/>
                  <a:pt x="3023083" y="434782"/>
                </a:cubicBezTo>
                <a:cubicBezTo>
                  <a:pt x="3023026" y="436443"/>
                  <a:pt x="3022683" y="438447"/>
                  <a:pt x="3022054" y="440794"/>
                </a:cubicBezTo>
                <a:cubicBezTo>
                  <a:pt x="3021426" y="443140"/>
                  <a:pt x="3020854" y="444992"/>
                  <a:pt x="3020340" y="446349"/>
                </a:cubicBezTo>
                <a:lnTo>
                  <a:pt x="3020949" y="446349"/>
                </a:lnTo>
                <a:cubicBezTo>
                  <a:pt x="3026658" y="438293"/>
                  <a:pt x="3033910" y="431798"/>
                  <a:pt x="3042704" y="426864"/>
                </a:cubicBezTo>
                <a:cubicBezTo>
                  <a:pt x="3051499" y="421929"/>
                  <a:pt x="3061418" y="419392"/>
                  <a:pt x="3072460" y="419253"/>
                </a:cubicBezTo>
                <a:close/>
                <a:moveTo>
                  <a:pt x="2860001" y="419253"/>
                </a:moveTo>
                <a:cubicBezTo>
                  <a:pt x="2881878" y="419556"/>
                  <a:pt x="2899540" y="425875"/>
                  <a:pt x="2912988" y="438211"/>
                </a:cubicBezTo>
                <a:cubicBezTo>
                  <a:pt x="2926436" y="450547"/>
                  <a:pt x="2933352" y="467080"/>
                  <a:pt x="2933738" y="487808"/>
                </a:cubicBezTo>
                <a:cubicBezTo>
                  <a:pt x="2933457" y="506154"/>
                  <a:pt x="2928673" y="522378"/>
                  <a:pt x="2919387" y="536481"/>
                </a:cubicBezTo>
                <a:cubicBezTo>
                  <a:pt x="2910101" y="550584"/>
                  <a:pt x="2898003" y="561654"/>
                  <a:pt x="2883094" y="569692"/>
                </a:cubicBezTo>
                <a:cubicBezTo>
                  <a:pt x="2868184" y="577731"/>
                  <a:pt x="2852152" y="581826"/>
                  <a:pt x="2834997" y="581978"/>
                </a:cubicBezTo>
                <a:cubicBezTo>
                  <a:pt x="2813253" y="581700"/>
                  <a:pt x="2795629" y="575406"/>
                  <a:pt x="2782124" y="563095"/>
                </a:cubicBezTo>
                <a:cubicBezTo>
                  <a:pt x="2768619" y="550784"/>
                  <a:pt x="2761665" y="534125"/>
                  <a:pt x="2761260" y="513117"/>
                </a:cubicBezTo>
                <a:cubicBezTo>
                  <a:pt x="2761530" y="494967"/>
                  <a:pt x="2766269" y="478860"/>
                  <a:pt x="2775475" y="464794"/>
                </a:cubicBezTo>
                <a:cubicBezTo>
                  <a:pt x="2784682" y="450729"/>
                  <a:pt x="2796735" y="439663"/>
                  <a:pt x="2811634" y="431594"/>
                </a:cubicBezTo>
                <a:cubicBezTo>
                  <a:pt x="2826533" y="423526"/>
                  <a:pt x="2842655" y="419412"/>
                  <a:pt x="2860001" y="419253"/>
                </a:cubicBezTo>
                <a:close/>
                <a:moveTo>
                  <a:pt x="2585073" y="419253"/>
                </a:moveTo>
                <a:cubicBezTo>
                  <a:pt x="2605783" y="419549"/>
                  <a:pt x="2621272" y="425044"/>
                  <a:pt x="2631540" y="435738"/>
                </a:cubicBezTo>
                <a:cubicBezTo>
                  <a:pt x="2641808" y="446431"/>
                  <a:pt x="2646935" y="460543"/>
                  <a:pt x="2646922" y="478073"/>
                </a:cubicBezTo>
                <a:cubicBezTo>
                  <a:pt x="2646706" y="485104"/>
                  <a:pt x="2645843" y="491448"/>
                  <a:pt x="2644333" y="497104"/>
                </a:cubicBezTo>
                <a:cubicBezTo>
                  <a:pt x="2642823" y="502760"/>
                  <a:pt x="2641961" y="505753"/>
                  <a:pt x="2641745" y="506082"/>
                </a:cubicBezTo>
                <a:lnTo>
                  <a:pt x="2534756" y="506082"/>
                </a:lnTo>
                <a:cubicBezTo>
                  <a:pt x="2534717" y="506146"/>
                  <a:pt x="2534565" y="506934"/>
                  <a:pt x="2534298" y="508447"/>
                </a:cubicBezTo>
                <a:cubicBezTo>
                  <a:pt x="2534031" y="509959"/>
                  <a:pt x="2533879" y="511815"/>
                  <a:pt x="2533841" y="514014"/>
                </a:cubicBezTo>
                <a:cubicBezTo>
                  <a:pt x="2533923" y="524431"/>
                  <a:pt x="2537341" y="532884"/>
                  <a:pt x="2544095" y="539373"/>
                </a:cubicBezTo>
                <a:cubicBezTo>
                  <a:pt x="2550848" y="545862"/>
                  <a:pt x="2560442" y="549205"/>
                  <a:pt x="2572875" y="549402"/>
                </a:cubicBezTo>
                <a:cubicBezTo>
                  <a:pt x="2581342" y="549191"/>
                  <a:pt x="2589209" y="547715"/>
                  <a:pt x="2596476" y="544973"/>
                </a:cubicBezTo>
                <a:cubicBezTo>
                  <a:pt x="2603743" y="542231"/>
                  <a:pt x="2609621" y="539489"/>
                  <a:pt x="2614109" y="536747"/>
                </a:cubicBezTo>
                <a:cubicBezTo>
                  <a:pt x="2618598" y="534006"/>
                  <a:pt x="2620908" y="532529"/>
                  <a:pt x="2621039" y="532318"/>
                </a:cubicBezTo>
                <a:lnTo>
                  <a:pt x="2631392" y="561580"/>
                </a:lnTo>
                <a:cubicBezTo>
                  <a:pt x="2631272" y="561832"/>
                  <a:pt x="2628534" y="563595"/>
                  <a:pt x="2623178" y="566868"/>
                </a:cubicBezTo>
                <a:cubicBezTo>
                  <a:pt x="2617823" y="570142"/>
                  <a:pt x="2610569" y="573416"/>
                  <a:pt x="2601419" y="576689"/>
                </a:cubicBezTo>
                <a:cubicBezTo>
                  <a:pt x="2592268" y="579963"/>
                  <a:pt x="2581940" y="581726"/>
                  <a:pt x="2570435" y="581978"/>
                </a:cubicBezTo>
                <a:cubicBezTo>
                  <a:pt x="2546081" y="581542"/>
                  <a:pt x="2527427" y="575107"/>
                  <a:pt x="2514473" y="562675"/>
                </a:cubicBezTo>
                <a:cubicBezTo>
                  <a:pt x="2501520" y="550242"/>
                  <a:pt x="2494984" y="534429"/>
                  <a:pt x="2494864" y="515234"/>
                </a:cubicBezTo>
                <a:cubicBezTo>
                  <a:pt x="2495018" y="497451"/>
                  <a:pt x="2498974" y="481346"/>
                  <a:pt x="2506732" y="466918"/>
                </a:cubicBezTo>
                <a:cubicBezTo>
                  <a:pt x="2514489" y="452490"/>
                  <a:pt x="2525127" y="440990"/>
                  <a:pt x="2538645" y="432421"/>
                </a:cubicBezTo>
                <a:cubicBezTo>
                  <a:pt x="2552163" y="423851"/>
                  <a:pt x="2567639" y="419461"/>
                  <a:pt x="2585073" y="419253"/>
                </a:cubicBezTo>
                <a:close/>
                <a:moveTo>
                  <a:pt x="2232648" y="419253"/>
                </a:moveTo>
                <a:cubicBezTo>
                  <a:pt x="2253358" y="419549"/>
                  <a:pt x="2268847" y="425044"/>
                  <a:pt x="2279115" y="435738"/>
                </a:cubicBezTo>
                <a:cubicBezTo>
                  <a:pt x="2289383" y="446431"/>
                  <a:pt x="2294510" y="460543"/>
                  <a:pt x="2294496" y="478073"/>
                </a:cubicBezTo>
                <a:cubicBezTo>
                  <a:pt x="2294281" y="485104"/>
                  <a:pt x="2293418" y="491448"/>
                  <a:pt x="2291908" y="497104"/>
                </a:cubicBezTo>
                <a:cubicBezTo>
                  <a:pt x="2290398" y="502760"/>
                  <a:pt x="2289536" y="505753"/>
                  <a:pt x="2289320" y="506082"/>
                </a:cubicBezTo>
                <a:lnTo>
                  <a:pt x="2182331" y="506082"/>
                </a:lnTo>
                <a:cubicBezTo>
                  <a:pt x="2182292" y="506146"/>
                  <a:pt x="2182140" y="506934"/>
                  <a:pt x="2181873" y="508447"/>
                </a:cubicBezTo>
                <a:cubicBezTo>
                  <a:pt x="2181606" y="509959"/>
                  <a:pt x="2181454" y="511815"/>
                  <a:pt x="2181416" y="514014"/>
                </a:cubicBezTo>
                <a:cubicBezTo>
                  <a:pt x="2181498" y="524431"/>
                  <a:pt x="2184916" y="532884"/>
                  <a:pt x="2191670" y="539373"/>
                </a:cubicBezTo>
                <a:cubicBezTo>
                  <a:pt x="2198423" y="545862"/>
                  <a:pt x="2208017" y="549205"/>
                  <a:pt x="2220450" y="549402"/>
                </a:cubicBezTo>
                <a:cubicBezTo>
                  <a:pt x="2228917" y="549191"/>
                  <a:pt x="2236784" y="547715"/>
                  <a:pt x="2244051" y="544973"/>
                </a:cubicBezTo>
                <a:cubicBezTo>
                  <a:pt x="2251318" y="542231"/>
                  <a:pt x="2257196" y="539489"/>
                  <a:pt x="2261684" y="536747"/>
                </a:cubicBezTo>
                <a:cubicBezTo>
                  <a:pt x="2266173" y="534006"/>
                  <a:pt x="2268483" y="532529"/>
                  <a:pt x="2268614" y="532318"/>
                </a:cubicBezTo>
                <a:lnTo>
                  <a:pt x="2278967" y="561580"/>
                </a:lnTo>
                <a:cubicBezTo>
                  <a:pt x="2278847" y="561832"/>
                  <a:pt x="2276109" y="563595"/>
                  <a:pt x="2270753" y="566868"/>
                </a:cubicBezTo>
                <a:cubicBezTo>
                  <a:pt x="2265398" y="570142"/>
                  <a:pt x="2258144" y="573416"/>
                  <a:pt x="2248994" y="576689"/>
                </a:cubicBezTo>
                <a:cubicBezTo>
                  <a:pt x="2239843" y="579963"/>
                  <a:pt x="2229515" y="581726"/>
                  <a:pt x="2218010" y="581978"/>
                </a:cubicBezTo>
                <a:cubicBezTo>
                  <a:pt x="2193656" y="581542"/>
                  <a:pt x="2175002" y="575107"/>
                  <a:pt x="2162049" y="562675"/>
                </a:cubicBezTo>
                <a:cubicBezTo>
                  <a:pt x="2149095" y="550242"/>
                  <a:pt x="2142559" y="534429"/>
                  <a:pt x="2142439" y="515234"/>
                </a:cubicBezTo>
                <a:cubicBezTo>
                  <a:pt x="2142593" y="497451"/>
                  <a:pt x="2146549" y="481346"/>
                  <a:pt x="2154306" y="466918"/>
                </a:cubicBezTo>
                <a:cubicBezTo>
                  <a:pt x="2162064" y="452490"/>
                  <a:pt x="2172702" y="440990"/>
                  <a:pt x="2186220" y="432421"/>
                </a:cubicBezTo>
                <a:cubicBezTo>
                  <a:pt x="2199738" y="423851"/>
                  <a:pt x="2215214" y="419461"/>
                  <a:pt x="2232648" y="419253"/>
                </a:cubicBezTo>
                <a:close/>
                <a:moveTo>
                  <a:pt x="1659851" y="419253"/>
                </a:moveTo>
                <a:cubicBezTo>
                  <a:pt x="1681728" y="419556"/>
                  <a:pt x="1699391" y="425875"/>
                  <a:pt x="1712838" y="438211"/>
                </a:cubicBezTo>
                <a:cubicBezTo>
                  <a:pt x="1726286" y="450547"/>
                  <a:pt x="1733202" y="467080"/>
                  <a:pt x="1733588" y="487808"/>
                </a:cubicBezTo>
                <a:cubicBezTo>
                  <a:pt x="1733307" y="506154"/>
                  <a:pt x="1728523" y="522378"/>
                  <a:pt x="1719237" y="536481"/>
                </a:cubicBezTo>
                <a:cubicBezTo>
                  <a:pt x="1709952" y="550584"/>
                  <a:pt x="1697854" y="561654"/>
                  <a:pt x="1682944" y="569692"/>
                </a:cubicBezTo>
                <a:cubicBezTo>
                  <a:pt x="1668034" y="577731"/>
                  <a:pt x="1652002" y="581826"/>
                  <a:pt x="1634847" y="581978"/>
                </a:cubicBezTo>
                <a:cubicBezTo>
                  <a:pt x="1613103" y="581700"/>
                  <a:pt x="1595479" y="575406"/>
                  <a:pt x="1581974" y="563095"/>
                </a:cubicBezTo>
                <a:cubicBezTo>
                  <a:pt x="1568469" y="550784"/>
                  <a:pt x="1561515" y="534125"/>
                  <a:pt x="1561110" y="513117"/>
                </a:cubicBezTo>
                <a:cubicBezTo>
                  <a:pt x="1561380" y="494967"/>
                  <a:pt x="1566119" y="478860"/>
                  <a:pt x="1575325" y="464794"/>
                </a:cubicBezTo>
                <a:cubicBezTo>
                  <a:pt x="1584532" y="450729"/>
                  <a:pt x="1596585" y="439663"/>
                  <a:pt x="1611484" y="431594"/>
                </a:cubicBezTo>
                <a:cubicBezTo>
                  <a:pt x="1626383" y="423526"/>
                  <a:pt x="1642505" y="419412"/>
                  <a:pt x="1659851" y="419253"/>
                </a:cubicBezTo>
                <a:close/>
                <a:moveTo>
                  <a:pt x="1244266" y="419253"/>
                </a:moveTo>
                <a:cubicBezTo>
                  <a:pt x="1253229" y="419228"/>
                  <a:pt x="1261870" y="420427"/>
                  <a:pt x="1270191" y="422850"/>
                </a:cubicBezTo>
                <a:cubicBezTo>
                  <a:pt x="1278511" y="425272"/>
                  <a:pt x="1285123" y="429065"/>
                  <a:pt x="1290024" y="434228"/>
                </a:cubicBezTo>
                <a:cubicBezTo>
                  <a:pt x="1294926" y="439391"/>
                  <a:pt x="1296731" y="446071"/>
                  <a:pt x="1295438" y="454269"/>
                </a:cubicBezTo>
                <a:lnTo>
                  <a:pt x="1292086" y="471344"/>
                </a:lnTo>
                <a:lnTo>
                  <a:pt x="1258889" y="471344"/>
                </a:lnTo>
                <a:lnTo>
                  <a:pt x="1260412" y="462197"/>
                </a:lnTo>
                <a:cubicBezTo>
                  <a:pt x="1260888" y="457007"/>
                  <a:pt x="1258717" y="453589"/>
                  <a:pt x="1253901" y="451944"/>
                </a:cubicBezTo>
                <a:cubicBezTo>
                  <a:pt x="1249084" y="450298"/>
                  <a:pt x="1244245" y="449548"/>
                  <a:pt x="1239384" y="449694"/>
                </a:cubicBezTo>
                <a:cubicBezTo>
                  <a:pt x="1231591" y="449695"/>
                  <a:pt x="1225208" y="451067"/>
                  <a:pt x="1220237" y="453811"/>
                </a:cubicBezTo>
                <a:cubicBezTo>
                  <a:pt x="1215266" y="456556"/>
                  <a:pt x="1212698" y="460672"/>
                  <a:pt x="1212533" y="466160"/>
                </a:cubicBezTo>
                <a:cubicBezTo>
                  <a:pt x="1212914" y="472544"/>
                  <a:pt x="1216724" y="477348"/>
                  <a:pt x="1223963" y="480572"/>
                </a:cubicBezTo>
                <a:cubicBezTo>
                  <a:pt x="1231202" y="483797"/>
                  <a:pt x="1239584" y="486933"/>
                  <a:pt x="1249109" y="489982"/>
                </a:cubicBezTo>
                <a:cubicBezTo>
                  <a:pt x="1258634" y="493030"/>
                  <a:pt x="1267016" y="497481"/>
                  <a:pt x="1274255" y="503336"/>
                </a:cubicBezTo>
                <a:cubicBezTo>
                  <a:pt x="1281494" y="509190"/>
                  <a:pt x="1285304" y="517939"/>
                  <a:pt x="1285685" y="529582"/>
                </a:cubicBezTo>
                <a:cubicBezTo>
                  <a:pt x="1285312" y="545632"/>
                  <a:pt x="1278521" y="558327"/>
                  <a:pt x="1265313" y="567666"/>
                </a:cubicBezTo>
                <a:cubicBezTo>
                  <a:pt x="1252104" y="577005"/>
                  <a:pt x="1234714" y="581776"/>
                  <a:pt x="1213143" y="581978"/>
                </a:cubicBezTo>
                <a:cubicBezTo>
                  <a:pt x="1203970" y="582034"/>
                  <a:pt x="1194536" y="580771"/>
                  <a:pt x="1184840" y="578189"/>
                </a:cubicBezTo>
                <a:cubicBezTo>
                  <a:pt x="1175145" y="575606"/>
                  <a:pt x="1167243" y="571366"/>
                  <a:pt x="1161135" y="565467"/>
                </a:cubicBezTo>
                <a:cubicBezTo>
                  <a:pt x="1155026" y="559568"/>
                  <a:pt x="1152766" y="551672"/>
                  <a:pt x="1154354" y="541779"/>
                </a:cubicBezTo>
                <a:lnTo>
                  <a:pt x="1157402" y="526533"/>
                </a:lnTo>
                <a:lnTo>
                  <a:pt x="1190305" y="526533"/>
                </a:lnTo>
                <a:lnTo>
                  <a:pt x="1188782" y="534461"/>
                </a:lnTo>
                <a:cubicBezTo>
                  <a:pt x="1187980" y="539379"/>
                  <a:pt x="1189247" y="543094"/>
                  <a:pt x="1192583" y="545607"/>
                </a:cubicBezTo>
                <a:cubicBezTo>
                  <a:pt x="1195920" y="548120"/>
                  <a:pt x="1200052" y="549802"/>
                  <a:pt x="1204980" y="550655"/>
                </a:cubicBezTo>
                <a:cubicBezTo>
                  <a:pt x="1209909" y="551507"/>
                  <a:pt x="1214359" y="551903"/>
                  <a:pt x="1218330" y="551841"/>
                </a:cubicBezTo>
                <a:cubicBezTo>
                  <a:pt x="1227427" y="551758"/>
                  <a:pt x="1234559" y="550094"/>
                  <a:pt x="1239728" y="546848"/>
                </a:cubicBezTo>
                <a:cubicBezTo>
                  <a:pt x="1244896" y="543602"/>
                  <a:pt x="1247527" y="539269"/>
                  <a:pt x="1247623" y="533851"/>
                </a:cubicBezTo>
                <a:cubicBezTo>
                  <a:pt x="1247243" y="527684"/>
                  <a:pt x="1243449" y="522942"/>
                  <a:pt x="1236241" y="519625"/>
                </a:cubicBezTo>
                <a:cubicBezTo>
                  <a:pt x="1229032" y="516307"/>
                  <a:pt x="1220685" y="512995"/>
                  <a:pt x="1211199" y="509687"/>
                </a:cubicBezTo>
                <a:cubicBezTo>
                  <a:pt x="1201714" y="506379"/>
                  <a:pt x="1193367" y="501656"/>
                  <a:pt x="1186158" y="495518"/>
                </a:cubicBezTo>
                <a:cubicBezTo>
                  <a:pt x="1178949" y="489380"/>
                  <a:pt x="1175155" y="480407"/>
                  <a:pt x="1174776" y="468600"/>
                </a:cubicBezTo>
                <a:cubicBezTo>
                  <a:pt x="1174990" y="457343"/>
                  <a:pt x="1178419" y="448068"/>
                  <a:pt x="1185063" y="440774"/>
                </a:cubicBezTo>
                <a:cubicBezTo>
                  <a:pt x="1191708" y="433481"/>
                  <a:pt x="1200284" y="428066"/>
                  <a:pt x="1210793" y="424530"/>
                </a:cubicBezTo>
                <a:cubicBezTo>
                  <a:pt x="1221302" y="420995"/>
                  <a:pt x="1232460" y="419235"/>
                  <a:pt x="1244266" y="419253"/>
                </a:cubicBezTo>
                <a:close/>
                <a:moveTo>
                  <a:pt x="645405" y="419253"/>
                </a:moveTo>
                <a:cubicBezTo>
                  <a:pt x="654729" y="419183"/>
                  <a:pt x="663611" y="420608"/>
                  <a:pt x="672050" y="423527"/>
                </a:cubicBezTo>
                <a:cubicBezTo>
                  <a:pt x="680490" y="426447"/>
                  <a:pt x="687405" y="431279"/>
                  <a:pt x="692797" y="438025"/>
                </a:cubicBezTo>
                <a:cubicBezTo>
                  <a:pt x="698188" y="444771"/>
                  <a:pt x="700974" y="453848"/>
                  <a:pt x="701155" y="465257"/>
                </a:cubicBezTo>
                <a:cubicBezTo>
                  <a:pt x="700997" y="471568"/>
                  <a:pt x="699891" y="479484"/>
                  <a:pt x="697839" y="489006"/>
                </a:cubicBezTo>
                <a:cubicBezTo>
                  <a:pt x="695786" y="498528"/>
                  <a:pt x="693734" y="507795"/>
                  <a:pt x="691681" y="516808"/>
                </a:cubicBezTo>
                <a:cubicBezTo>
                  <a:pt x="689629" y="525821"/>
                  <a:pt x="688523" y="532720"/>
                  <a:pt x="688366" y="537504"/>
                </a:cubicBezTo>
                <a:cubicBezTo>
                  <a:pt x="688416" y="542163"/>
                  <a:pt x="689609" y="545430"/>
                  <a:pt x="691944" y="547304"/>
                </a:cubicBezTo>
                <a:cubicBezTo>
                  <a:pt x="694278" y="549179"/>
                  <a:pt x="697450" y="550082"/>
                  <a:pt x="701459" y="550012"/>
                </a:cubicBezTo>
                <a:cubicBezTo>
                  <a:pt x="703339" y="549986"/>
                  <a:pt x="704914" y="549885"/>
                  <a:pt x="706184" y="549707"/>
                </a:cubicBezTo>
                <a:cubicBezTo>
                  <a:pt x="707454" y="549529"/>
                  <a:pt x="708114" y="549427"/>
                  <a:pt x="708165" y="549402"/>
                </a:cubicBezTo>
                <a:lnTo>
                  <a:pt x="702678" y="578321"/>
                </a:lnTo>
                <a:cubicBezTo>
                  <a:pt x="702710" y="578359"/>
                  <a:pt x="701428" y="578512"/>
                  <a:pt x="698833" y="578778"/>
                </a:cubicBezTo>
                <a:cubicBezTo>
                  <a:pt x="696238" y="579044"/>
                  <a:pt x="692140" y="579196"/>
                  <a:pt x="686539" y="579234"/>
                </a:cubicBezTo>
                <a:cubicBezTo>
                  <a:pt x="677720" y="579494"/>
                  <a:pt x="669852" y="577833"/>
                  <a:pt x="662932" y="574250"/>
                </a:cubicBezTo>
                <a:cubicBezTo>
                  <a:pt x="656013" y="570668"/>
                  <a:pt x="651797" y="563604"/>
                  <a:pt x="650285" y="553060"/>
                </a:cubicBezTo>
                <a:lnTo>
                  <a:pt x="649675" y="553060"/>
                </a:lnTo>
                <a:cubicBezTo>
                  <a:pt x="649741" y="553417"/>
                  <a:pt x="647711" y="555916"/>
                  <a:pt x="643587" y="560557"/>
                </a:cubicBezTo>
                <a:cubicBezTo>
                  <a:pt x="639462" y="565198"/>
                  <a:pt x="633457" y="569839"/>
                  <a:pt x="625571" y="574480"/>
                </a:cubicBezTo>
                <a:cubicBezTo>
                  <a:pt x="617686" y="579122"/>
                  <a:pt x="608134" y="581621"/>
                  <a:pt x="596916" y="581978"/>
                </a:cubicBezTo>
                <a:cubicBezTo>
                  <a:pt x="584668" y="581972"/>
                  <a:pt x="574287" y="578635"/>
                  <a:pt x="565773" y="571968"/>
                </a:cubicBezTo>
                <a:cubicBezTo>
                  <a:pt x="557259" y="565300"/>
                  <a:pt x="552818" y="555337"/>
                  <a:pt x="552450" y="542078"/>
                </a:cubicBezTo>
                <a:cubicBezTo>
                  <a:pt x="552665" y="530322"/>
                  <a:pt x="556101" y="520566"/>
                  <a:pt x="562757" y="512809"/>
                </a:cubicBezTo>
                <a:cubicBezTo>
                  <a:pt x="569414" y="505052"/>
                  <a:pt x="578002" y="498946"/>
                  <a:pt x="588521" y="494491"/>
                </a:cubicBezTo>
                <a:cubicBezTo>
                  <a:pt x="599040" y="490036"/>
                  <a:pt x="610201" y="486884"/>
                  <a:pt x="622004" y="485034"/>
                </a:cubicBezTo>
                <a:cubicBezTo>
                  <a:pt x="633807" y="483184"/>
                  <a:pt x="644962" y="482288"/>
                  <a:pt x="655469" y="482346"/>
                </a:cubicBezTo>
                <a:lnTo>
                  <a:pt x="660958" y="482346"/>
                </a:lnTo>
                <a:cubicBezTo>
                  <a:pt x="661035" y="482079"/>
                  <a:pt x="661340" y="480477"/>
                  <a:pt x="661873" y="477540"/>
                </a:cubicBezTo>
                <a:cubicBezTo>
                  <a:pt x="662407" y="474603"/>
                  <a:pt x="662712" y="471933"/>
                  <a:pt x="662788" y="469529"/>
                </a:cubicBezTo>
                <a:cubicBezTo>
                  <a:pt x="662769" y="463388"/>
                  <a:pt x="660672" y="458658"/>
                  <a:pt x="656498" y="455339"/>
                </a:cubicBezTo>
                <a:cubicBezTo>
                  <a:pt x="652324" y="452021"/>
                  <a:pt x="646187" y="450342"/>
                  <a:pt x="638086" y="450304"/>
                </a:cubicBezTo>
                <a:cubicBezTo>
                  <a:pt x="630313" y="450481"/>
                  <a:pt x="622919" y="451721"/>
                  <a:pt x="615903" y="454023"/>
                </a:cubicBezTo>
                <a:cubicBezTo>
                  <a:pt x="608887" y="456324"/>
                  <a:pt x="603142" y="458626"/>
                  <a:pt x="598667" y="460928"/>
                </a:cubicBezTo>
                <a:cubicBezTo>
                  <a:pt x="594192" y="463230"/>
                  <a:pt x="591881" y="464470"/>
                  <a:pt x="591732" y="464647"/>
                </a:cubicBezTo>
                <a:lnTo>
                  <a:pt x="582900" y="435996"/>
                </a:lnTo>
                <a:cubicBezTo>
                  <a:pt x="583050" y="435789"/>
                  <a:pt x="585967" y="434342"/>
                  <a:pt x="591650" y="431655"/>
                </a:cubicBezTo>
                <a:cubicBezTo>
                  <a:pt x="597334" y="428968"/>
                  <a:pt x="604881" y="426281"/>
                  <a:pt x="614291" y="423593"/>
                </a:cubicBezTo>
                <a:cubicBezTo>
                  <a:pt x="623701" y="420906"/>
                  <a:pt x="634073" y="419459"/>
                  <a:pt x="645405" y="419253"/>
                </a:cubicBezTo>
                <a:close/>
                <a:moveTo>
                  <a:pt x="403848" y="419253"/>
                </a:moveTo>
                <a:cubicBezTo>
                  <a:pt x="424558" y="419549"/>
                  <a:pt x="440047" y="425044"/>
                  <a:pt x="450315" y="435738"/>
                </a:cubicBezTo>
                <a:cubicBezTo>
                  <a:pt x="460583" y="446431"/>
                  <a:pt x="465710" y="460543"/>
                  <a:pt x="465697" y="478073"/>
                </a:cubicBezTo>
                <a:cubicBezTo>
                  <a:pt x="465481" y="485104"/>
                  <a:pt x="464618" y="491448"/>
                  <a:pt x="463108" y="497104"/>
                </a:cubicBezTo>
                <a:cubicBezTo>
                  <a:pt x="461598" y="502760"/>
                  <a:pt x="460736" y="505753"/>
                  <a:pt x="460520" y="506082"/>
                </a:cubicBezTo>
                <a:lnTo>
                  <a:pt x="353531" y="506082"/>
                </a:lnTo>
                <a:cubicBezTo>
                  <a:pt x="353492" y="506146"/>
                  <a:pt x="353340" y="506934"/>
                  <a:pt x="353073" y="508447"/>
                </a:cubicBezTo>
                <a:cubicBezTo>
                  <a:pt x="352807" y="509959"/>
                  <a:pt x="352654" y="511815"/>
                  <a:pt x="352616" y="514014"/>
                </a:cubicBezTo>
                <a:cubicBezTo>
                  <a:pt x="352698" y="524431"/>
                  <a:pt x="356116" y="532884"/>
                  <a:pt x="362870" y="539373"/>
                </a:cubicBezTo>
                <a:cubicBezTo>
                  <a:pt x="369623" y="545862"/>
                  <a:pt x="379217" y="549205"/>
                  <a:pt x="391650" y="549402"/>
                </a:cubicBezTo>
                <a:cubicBezTo>
                  <a:pt x="400117" y="549191"/>
                  <a:pt x="407984" y="547715"/>
                  <a:pt x="415251" y="544973"/>
                </a:cubicBezTo>
                <a:cubicBezTo>
                  <a:pt x="422518" y="542231"/>
                  <a:pt x="428396" y="539489"/>
                  <a:pt x="432884" y="536747"/>
                </a:cubicBezTo>
                <a:cubicBezTo>
                  <a:pt x="437373" y="534006"/>
                  <a:pt x="439683" y="532529"/>
                  <a:pt x="439814" y="532318"/>
                </a:cubicBezTo>
                <a:lnTo>
                  <a:pt x="450167" y="561580"/>
                </a:lnTo>
                <a:cubicBezTo>
                  <a:pt x="450047" y="561832"/>
                  <a:pt x="447309" y="563595"/>
                  <a:pt x="441954" y="566868"/>
                </a:cubicBezTo>
                <a:cubicBezTo>
                  <a:pt x="436598" y="570142"/>
                  <a:pt x="429344" y="573416"/>
                  <a:pt x="420194" y="576689"/>
                </a:cubicBezTo>
                <a:cubicBezTo>
                  <a:pt x="411043" y="579963"/>
                  <a:pt x="400715" y="581726"/>
                  <a:pt x="389210" y="581978"/>
                </a:cubicBezTo>
                <a:cubicBezTo>
                  <a:pt x="364856" y="581542"/>
                  <a:pt x="346202" y="575107"/>
                  <a:pt x="333249" y="562675"/>
                </a:cubicBezTo>
                <a:cubicBezTo>
                  <a:pt x="320295" y="550242"/>
                  <a:pt x="313759" y="534429"/>
                  <a:pt x="313639" y="515234"/>
                </a:cubicBezTo>
                <a:cubicBezTo>
                  <a:pt x="313793" y="497451"/>
                  <a:pt x="317749" y="481346"/>
                  <a:pt x="325506" y="466918"/>
                </a:cubicBezTo>
                <a:cubicBezTo>
                  <a:pt x="333264" y="452490"/>
                  <a:pt x="343902" y="440990"/>
                  <a:pt x="357420" y="432421"/>
                </a:cubicBezTo>
                <a:cubicBezTo>
                  <a:pt x="370938" y="423851"/>
                  <a:pt x="386414" y="419461"/>
                  <a:pt x="403848" y="419253"/>
                </a:cubicBezTo>
                <a:close/>
                <a:moveTo>
                  <a:pt x="92955" y="419253"/>
                </a:moveTo>
                <a:cubicBezTo>
                  <a:pt x="102279" y="419183"/>
                  <a:pt x="111161" y="420608"/>
                  <a:pt x="119600" y="423527"/>
                </a:cubicBezTo>
                <a:cubicBezTo>
                  <a:pt x="128040" y="426447"/>
                  <a:pt x="134955" y="431279"/>
                  <a:pt x="140347" y="438025"/>
                </a:cubicBezTo>
                <a:cubicBezTo>
                  <a:pt x="145738" y="444771"/>
                  <a:pt x="148524" y="453848"/>
                  <a:pt x="148705" y="465257"/>
                </a:cubicBezTo>
                <a:cubicBezTo>
                  <a:pt x="148547" y="471568"/>
                  <a:pt x="147441" y="479484"/>
                  <a:pt x="145389" y="489006"/>
                </a:cubicBezTo>
                <a:cubicBezTo>
                  <a:pt x="143337" y="498528"/>
                  <a:pt x="141284" y="507795"/>
                  <a:pt x="139231" y="516808"/>
                </a:cubicBezTo>
                <a:cubicBezTo>
                  <a:pt x="137179" y="525821"/>
                  <a:pt x="136074" y="532720"/>
                  <a:pt x="135916" y="537504"/>
                </a:cubicBezTo>
                <a:cubicBezTo>
                  <a:pt x="135966" y="542163"/>
                  <a:pt x="137159" y="545430"/>
                  <a:pt x="139493" y="547304"/>
                </a:cubicBezTo>
                <a:cubicBezTo>
                  <a:pt x="141828" y="549179"/>
                  <a:pt x="145000" y="550082"/>
                  <a:pt x="149009" y="550012"/>
                </a:cubicBezTo>
                <a:cubicBezTo>
                  <a:pt x="150889" y="549986"/>
                  <a:pt x="152464" y="549885"/>
                  <a:pt x="153734" y="549707"/>
                </a:cubicBezTo>
                <a:cubicBezTo>
                  <a:pt x="155004" y="549529"/>
                  <a:pt x="155664" y="549427"/>
                  <a:pt x="155715" y="549402"/>
                </a:cubicBezTo>
                <a:lnTo>
                  <a:pt x="150229" y="578321"/>
                </a:lnTo>
                <a:cubicBezTo>
                  <a:pt x="150260" y="578359"/>
                  <a:pt x="148978" y="578512"/>
                  <a:pt x="146384" y="578778"/>
                </a:cubicBezTo>
                <a:cubicBezTo>
                  <a:pt x="143788" y="579044"/>
                  <a:pt x="139690" y="579196"/>
                  <a:pt x="134089" y="579234"/>
                </a:cubicBezTo>
                <a:cubicBezTo>
                  <a:pt x="125270" y="579494"/>
                  <a:pt x="117401" y="577833"/>
                  <a:pt x="110482" y="574250"/>
                </a:cubicBezTo>
                <a:cubicBezTo>
                  <a:pt x="103563" y="570668"/>
                  <a:pt x="99347" y="563604"/>
                  <a:pt x="97835" y="553060"/>
                </a:cubicBezTo>
                <a:lnTo>
                  <a:pt x="97225" y="553060"/>
                </a:lnTo>
                <a:cubicBezTo>
                  <a:pt x="97291" y="553417"/>
                  <a:pt x="95261" y="555916"/>
                  <a:pt x="91137" y="560557"/>
                </a:cubicBezTo>
                <a:cubicBezTo>
                  <a:pt x="87012" y="565198"/>
                  <a:pt x="81007" y="569839"/>
                  <a:pt x="73121" y="574480"/>
                </a:cubicBezTo>
                <a:cubicBezTo>
                  <a:pt x="65236" y="579122"/>
                  <a:pt x="55684" y="581621"/>
                  <a:pt x="44466" y="581978"/>
                </a:cubicBezTo>
                <a:cubicBezTo>
                  <a:pt x="32218" y="581972"/>
                  <a:pt x="21838" y="578635"/>
                  <a:pt x="13323" y="571968"/>
                </a:cubicBezTo>
                <a:cubicBezTo>
                  <a:pt x="4809" y="565300"/>
                  <a:pt x="368" y="555337"/>
                  <a:pt x="0" y="542078"/>
                </a:cubicBezTo>
                <a:cubicBezTo>
                  <a:pt x="215" y="530322"/>
                  <a:pt x="3651" y="520566"/>
                  <a:pt x="10307" y="512809"/>
                </a:cubicBezTo>
                <a:cubicBezTo>
                  <a:pt x="16964" y="505052"/>
                  <a:pt x="25552" y="498946"/>
                  <a:pt x="36071" y="494491"/>
                </a:cubicBezTo>
                <a:cubicBezTo>
                  <a:pt x="46590" y="490036"/>
                  <a:pt x="57751" y="486884"/>
                  <a:pt x="69554" y="485034"/>
                </a:cubicBezTo>
                <a:cubicBezTo>
                  <a:pt x="81356" y="483184"/>
                  <a:pt x="92512" y="482288"/>
                  <a:pt x="103019" y="482346"/>
                </a:cubicBezTo>
                <a:lnTo>
                  <a:pt x="108508" y="482346"/>
                </a:lnTo>
                <a:cubicBezTo>
                  <a:pt x="108585" y="482079"/>
                  <a:pt x="108890" y="480477"/>
                  <a:pt x="109423" y="477540"/>
                </a:cubicBezTo>
                <a:cubicBezTo>
                  <a:pt x="109957" y="474603"/>
                  <a:pt x="110262" y="471933"/>
                  <a:pt x="110338" y="469529"/>
                </a:cubicBezTo>
                <a:cubicBezTo>
                  <a:pt x="110319" y="463388"/>
                  <a:pt x="108222" y="458658"/>
                  <a:pt x="104048" y="455339"/>
                </a:cubicBezTo>
                <a:cubicBezTo>
                  <a:pt x="99874" y="452021"/>
                  <a:pt x="93737" y="450342"/>
                  <a:pt x="85636" y="450304"/>
                </a:cubicBezTo>
                <a:cubicBezTo>
                  <a:pt x="77863" y="450481"/>
                  <a:pt x="70469" y="451721"/>
                  <a:pt x="63453" y="454023"/>
                </a:cubicBezTo>
                <a:cubicBezTo>
                  <a:pt x="56437" y="456324"/>
                  <a:pt x="50692" y="458626"/>
                  <a:pt x="46217" y="460928"/>
                </a:cubicBezTo>
                <a:cubicBezTo>
                  <a:pt x="41742" y="463230"/>
                  <a:pt x="39431" y="464470"/>
                  <a:pt x="39282" y="464647"/>
                </a:cubicBezTo>
                <a:lnTo>
                  <a:pt x="30450" y="435996"/>
                </a:lnTo>
                <a:cubicBezTo>
                  <a:pt x="30601" y="435789"/>
                  <a:pt x="33517" y="434342"/>
                  <a:pt x="39200" y="431655"/>
                </a:cubicBezTo>
                <a:cubicBezTo>
                  <a:pt x="44884" y="428968"/>
                  <a:pt x="52430" y="426281"/>
                  <a:pt x="61841" y="423593"/>
                </a:cubicBezTo>
                <a:cubicBezTo>
                  <a:pt x="71251" y="420906"/>
                  <a:pt x="81623" y="419459"/>
                  <a:pt x="92955" y="419253"/>
                </a:cubicBezTo>
                <a:close/>
                <a:moveTo>
                  <a:pt x="776907" y="380543"/>
                </a:moveTo>
                <a:lnTo>
                  <a:pt x="814083" y="380543"/>
                </a:lnTo>
                <a:lnTo>
                  <a:pt x="805854" y="422910"/>
                </a:lnTo>
                <a:lnTo>
                  <a:pt x="841515" y="422910"/>
                </a:lnTo>
                <a:lnTo>
                  <a:pt x="836029" y="451828"/>
                </a:lnTo>
                <a:lnTo>
                  <a:pt x="800367" y="451828"/>
                </a:lnTo>
                <a:lnTo>
                  <a:pt x="787870" y="517081"/>
                </a:lnTo>
                <a:cubicBezTo>
                  <a:pt x="787565" y="518961"/>
                  <a:pt x="787337" y="520842"/>
                  <a:pt x="787184" y="522722"/>
                </a:cubicBezTo>
                <a:cubicBezTo>
                  <a:pt x="787032" y="524602"/>
                  <a:pt x="786956" y="526178"/>
                  <a:pt x="786956" y="527448"/>
                </a:cubicBezTo>
                <a:cubicBezTo>
                  <a:pt x="787267" y="536196"/>
                  <a:pt x="789921" y="541951"/>
                  <a:pt x="794919" y="544714"/>
                </a:cubicBezTo>
                <a:cubicBezTo>
                  <a:pt x="799916" y="547478"/>
                  <a:pt x="805390" y="548736"/>
                  <a:pt x="811340" y="548488"/>
                </a:cubicBezTo>
                <a:cubicBezTo>
                  <a:pt x="813829" y="548462"/>
                  <a:pt x="815861" y="548361"/>
                  <a:pt x="817436" y="548183"/>
                </a:cubicBezTo>
                <a:cubicBezTo>
                  <a:pt x="819011" y="548005"/>
                  <a:pt x="819823" y="547903"/>
                  <a:pt x="819874" y="547878"/>
                </a:cubicBezTo>
                <a:lnTo>
                  <a:pt x="813778" y="578931"/>
                </a:lnTo>
                <a:cubicBezTo>
                  <a:pt x="813632" y="578969"/>
                  <a:pt x="812400" y="579121"/>
                  <a:pt x="810082" y="579387"/>
                </a:cubicBezTo>
                <a:cubicBezTo>
                  <a:pt x="807765" y="579654"/>
                  <a:pt x="805237" y="579806"/>
                  <a:pt x="802501" y="579844"/>
                </a:cubicBezTo>
                <a:cubicBezTo>
                  <a:pt x="792996" y="579933"/>
                  <a:pt x="784079" y="578538"/>
                  <a:pt x="775750" y="575660"/>
                </a:cubicBezTo>
                <a:cubicBezTo>
                  <a:pt x="767421" y="572782"/>
                  <a:pt x="760649" y="567890"/>
                  <a:pt x="755434" y="560984"/>
                </a:cubicBezTo>
                <a:cubicBezTo>
                  <a:pt x="750219" y="554079"/>
                  <a:pt x="747531" y="544628"/>
                  <a:pt x="747370" y="532632"/>
                </a:cubicBezTo>
                <a:cubicBezTo>
                  <a:pt x="747376" y="530491"/>
                  <a:pt x="747516" y="528217"/>
                  <a:pt x="747789" y="525809"/>
                </a:cubicBezTo>
                <a:cubicBezTo>
                  <a:pt x="748061" y="523402"/>
                  <a:pt x="748430" y="520899"/>
                  <a:pt x="748892" y="518301"/>
                </a:cubicBezTo>
                <a:lnTo>
                  <a:pt x="761986" y="451828"/>
                </a:lnTo>
                <a:lnTo>
                  <a:pt x="737921" y="451828"/>
                </a:lnTo>
                <a:lnTo>
                  <a:pt x="743712" y="422910"/>
                </a:lnTo>
                <a:lnTo>
                  <a:pt x="768685" y="422910"/>
                </a:lnTo>
                <a:close/>
                <a:moveTo>
                  <a:pt x="3201143" y="361950"/>
                </a:moveTo>
                <a:lnTo>
                  <a:pt x="3240139" y="361950"/>
                </a:lnTo>
                <a:lnTo>
                  <a:pt x="3233436" y="396354"/>
                </a:lnTo>
                <a:lnTo>
                  <a:pt x="3194440" y="396354"/>
                </a:lnTo>
                <a:close/>
                <a:moveTo>
                  <a:pt x="2682459" y="361950"/>
                </a:moveTo>
                <a:lnTo>
                  <a:pt x="2744915" y="361950"/>
                </a:lnTo>
                <a:lnTo>
                  <a:pt x="2713520" y="525317"/>
                </a:lnTo>
                <a:cubicBezTo>
                  <a:pt x="2713057" y="527350"/>
                  <a:pt x="2712688" y="529382"/>
                  <a:pt x="2712415" y="531415"/>
                </a:cubicBezTo>
                <a:cubicBezTo>
                  <a:pt x="2712142" y="533447"/>
                  <a:pt x="2712003" y="535175"/>
                  <a:pt x="2711996" y="536598"/>
                </a:cubicBezTo>
                <a:cubicBezTo>
                  <a:pt x="2712047" y="541215"/>
                  <a:pt x="2713241" y="544328"/>
                  <a:pt x="2715578" y="545935"/>
                </a:cubicBezTo>
                <a:cubicBezTo>
                  <a:pt x="2717915" y="547542"/>
                  <a:pt x="2721089" y="548291"/>
                  <a:pt x="2725103" y="548183"/>
                </a:cubicBezTo>
                <a:cubicBezTo>
                  <a:pt x="2727262" y="548170"/>
                  <a:pt x="2728964" y="548120"/>
                  <a:pt x="2730208" y="548031"/>
                </a:cubicBezTo>
                <a:cubicBezTo>
                  <a:pt x="2731453" y="547942"/>
                  <a:pt x="2732088" y="547891"/>
                  <a:pt x="2732113" y="547878"/>
                </a:cubicBezTo>
                <a:lnTo>
                  <a:pt x="2726017" y="578626"/>
                </a:lnTo>
                <a:cubicBezTo>
                  <a:pt x="2725896" y="578664"/>
                  <a:pt x="2724538" y="578816"/>
                  <a:pt x="2721940" y="579083"/>
                </a:cubicBezTo>
                <a:cubicBezTo>
                  <a:pt x="2719343" y="579349"/>
                  <a:pt x="2716232" y="579501"/>
                  <a:pt x="2712606" y="579539"/>
                </a:cubicBezTo>
                <a:cubicBezTo>
                  <a:pt x="2706258" y="579673"/>
                  <a:pt x="2700006" y="578932"/>
                  <a:pt x="2693850" y="577318"/>
                </a:cubicBezTo>
                <a:cubicBezTo>
                  <a:pt x="2687694" y="575704"/>
                  <a:pt x="2682570" y="572415"/>
                  <a:pt x="2678478" y="567451"/>
                </a:cubicBezTo>
                <a:cubicBezTo>
                  <a:pt x="2674386" y="562487"/>
                  <a:pt x="2672262" y="555049"/>
                  <a:pt x="2672106" y="545134"/>
                </a:cubicBezTo>
                <a:cubicBezTo>
                  <a:pt x="2672106" y="542841"/>
                  <a:pt x="2672258" y="540339"/>
                  <a:pt x="2672562" y="537627"/>
                </a:cubicBezTo>
                <a:cubicBezTo>
                  <a:pt x="2672867" y="534915"/>
                  <a:pt x="2673324" y="532031"/>
                  <a:pt x="2673933" y="528976"/>
                </a:cubicBezTo>
                <a:lnTo>
                  <a:pt x="2700729" y="390868"/>
                </a:lnTo>
                <a:lnTo>
                  <a:pt x="2676673" y="390868"/>
                </a:lnTo>
                <a:close/>
                <a:moveTo>
                  <a:pt x="2063077" y="361950"/>
                </a:moveTo>
                <a:lnTo>
                  <a:pt x="2125561" y="361950"/>
                </a:lnTo>
                <a:lnTo>
                  <a:pt x="2093557" y="528058"/>
                </a:lnTo>
                <a:cubicBezTo>
                  <a:pt x="2093240" y="529614"/>
                  <a:pt x="2092960" y="531228"/>
                  <a:pt x="2092719" y="532898"/>
                </a:cubicBezTo>
                <a:cubicBezTo>
                  <a:pt x="2092478" y="534569"/>
                  <a:pt x="2092351" y="536106"/>
                  <a:pt x="2092338" y="537510"/>
                </a:cubicBezTo>
                <a:cubicBezTo>
                  <a:pt x="2092389" y="542167"/>
                  <a:pt x="2093583" y="545432"/>
                  <a:pt x="2095919" y="547305"/>
                </a:cubicBezTo>
                <a:cubicBezTo>
                  <a:pt x="2098256" y="549179"/>
                  <a:pt x="2101431" y="550081"/>
                  <a:pt x="2105444" y="550011"/>
                </a:cubicBezTo>
                <a:cubicBezTo>
                  <a:pt x="2107324" y="549986"/>
                  <a:pt x="2108899" y="549884"/>
                  <a:pt x="2110169" y="549707"/>
                </a:cubicBezTo>
                <a:cubicBezTo>
                  <a:pt x="2111439" y="549529"/>
                  <a:pt x="2112099" y="549428"/>
                  <a:pt x="2112150" y="549402"/>
                </a:cubicBezTo>
                <a:lnTo>
                  <a:pt x="2106359" y="578321"/>
                </a:lnTo>
                <a:cubicBezTo>
                  <a:pt x="2106257" y="578359"/>
                  <a:pt x="2104860" y="578512"/>
                  <a:pt x="2102168" y="578778"/>
                </a:cubicBezTo>
                <a:cubicBezTo>
                  <a:pt x="2099475" y="579044"/>
                  <a:pt x="2096097" y="579196"/>
                  <a:pt x="2092033" y="579234"/>
                </a:cubicBezTo>
                <a:cubicBezTo>
                  <a:pt x="2081765" y="579494"/>
                  <a:pt x="2073193" y="577833"/>
                  <a:pt x="2066316" y="574250"/>
                </a:cubicBezTo>
                <a:cubicBezTo>
                  <a:pt x="2059439" y="570667"/>
                  <a:pt x="2055514" y="563602"/>
                  <a:pt x="2054543" y="553056"/>
                </a:cubicBezTo>
                <a:lnTo>
                  <a:pt x="2053933" y="553056"/>
                </a:lnTo>
                <a:cubicBezTo>
                  <a:pt x="2048409" y="561320"/>
                  <a:pt x="2041017" y="568157"/>
                  <a:pt x="2031759" y="573568"/>
                </a:cubicBezTo>
                <a:cubicBezTo>
                  <a:pt x="2022501" y="578978"/>
                  <a:pt x="2012518" y="581781"/>
                  <a:pt x="2001812" y="581978"/>
                </a:cubicBezTo>
                <a:cubicBezTo>
                  <a:pt x="1982822" y="581750"/>
                  <a:pt x="1968251" y="575888"/>
                  <a:pt x="1958099" y="564390"/>
                </a:cubicBezTo>
                <a:cubicBezTo>
                  <a:pt x="1947947" y="552892"/>
                  <a:pt x="1942820" y="537122"/>
                  <a:pt x="1942719" y="517081"/>
                </a:cubicBezTo>
                <a:cubicBezTo>
                  <a:pt x="1942943" y="497538"/>
                  <a:pt x="1947030" y="480456"/>
                  <a:pt x="1954980" y="465833"/>
                </a:cubicBezTo>
                <a:cubicBezTo>
                  <a:pt x="1962931" y="451211"/>
                  <a:pt x="1973405" y="439824"/>
                  <a:pt x="1986402" y="431673"/>
                </a:cubicBezTo>
                <a:cubicBezTo>
                  <a:pt x="1999398" y="423522"/>
                  <a:pt x="2013578" y="419382"/>
                  <a:pt x="2028940" y="419253"/>
                </a:cubicBezTo>
                <a:cubicBezTo>
                  <a:pt x="2037556" y="419170"/>
                  <a:pt x="2045773" y="420857"/>
                  <a:pt x="2053590" y="424314"/>
                </a:cubicBezTo>
                <a:cubicBezTo>
                  <a:pt x="2061407" y="427771"/>
                  <a:pt x="2067414" y="433492"/>
                  <a:pt x="2071612" y="441477"/>
                </a:cubicBezTo>
                <a:lnTo>
                  <a:pt x="2072221" y="441477"/>
                </a:lnTo>
                <a:cubicBezTo>
                  <a:pt x="2072215" y="441370"/>
                  <a:pt x="2072304" y="440367"/>
                  <a:pt x="2072488" y="438471"/>
                </a:cubicBezTo>
                <a:cubicBezTo>
                  <a:pt x="2072672" y="436575"/>
                  <a:pt x="2072989" y="434431"/>
                  <a:pt x="2073440" y="432039"/>
                </a:cubicBezTo>
                <a:lnTo>
                  <a:pt x="2081365" y="390868"/>
                </a:lnTo>
                <a:lnTo>
                  <a:pt x="2057286" y="390868"/>
                </a:lnTo>
                <a:close/>
                <a:moveTo>
                  <a:pt x="1331134" y="361950"/>
                </a:moveTo>
                <a:lnTo>
                  <a:pt x="1393908" y="361950"/>
                </a:lnTo>
                <a:lnTo>
                  <a:pt x="1370444" y="482041"/>
                </a:lnTo>
                <a:lnTo>
                  <a:pt x="1388119" y="482041"/>
                </a:lnTo>
                <a:lnTo>
                  <a:pt x="1420725" y="451828"/>
                </a:lnTo>
                <a:lnTo>
                  <a:pt x="1402746" y="451828"/>
                </a:lnTo>
                <a:lnTo>
                  <a:pt x="1408535" y="422910"/>
                </a:lnTo>
                <a:lnTo>
                  <a:pt x="1481976" y="422910"/>
                </a:lnTo>
                <a:lnTo>
                  <a:pt x="1476186" y="451828"/>
                </a:lnTo>
                <a:lnTo>
                  <a:pt x="1459425" y="451828"/>
                </a:lnTo>
                <a:lnTo>
                  <a:pt x="1414630" y="494217"/>
                </a:lnTo>
                <a:lnTo>
                  <a:pt x="1414630" y="494826"/>
                </a:lnTo>
                <a:cubicBezTo>
                  <a:pt x="1414738" y="494781"/>
                  <a:pt x="1415665" y="495783"/>
                  <a:pt x="1417411" y="497832"/>
                </a:cubicBezTo>
                <a:cubicBezTo>
                  <a:pt x="1419157" y="499880"/>
                  <a:pt x="1421074" y="503241"/>
                  <a:pt x="1423163" y="507915"/>
                </a:cubicBezTo>
                <a:lnTo>
                  <a:pt x="1436571" y="537503"/>
                </a:lnTo>
                <a:cubicBezTo>
                  <a:pt x="1437980" y="541215"/>
                  <a:pt x="1439885" y="544164"/>
                  <a:pt x="1442284" y="546351"/>
                </a:cubicBezTo>
                <a:cubicBezTo>
                  <a:pt x="1444684" y="548537"/>
                  <a:pt x="1448265" y="549656"/>
                  <a:pt x="1453026" y="549707"/>
                </a:cubicBezTo>
                <a:cubicBezTo>
                  <a:pt x="1454048" y="549694"/>
                  <a:pt x="1455661" y="549643"/>
                  <a:pt x="1457864" y="549554"/>
                </a:cubicBezTo>
                <a:cubicBezTo>
                  <a:pt x="1460067" y="549465"/>
                  <a:pt x="1461298" y="549415"/>
                  <a:pt x="1461559" y="549402"/>
                </a:cubicBezTo>
                <a:lnTo>
                  <a:pt x="1456073" y="578321"/>
                </a:lnTo>
                <a:cubicBezTo>
                  <a:pt x="1454290" y="578493"/>
                  <a:pt x="1451915" y="578683"/>
                  <a:pt x="1448950" y="578892"/>
                </a:cubicBezTo>
                <a:cubicBezTo>
                  <a:pt x="1445986" y="579101"/>
                  <a:pt x="1443078" y="579216"/>
                  <a:pt x="1440227" y="579234"/>
                </a:cubicBezTo>
                <a:cubicBezTo>
                  <a:pt x="1430943" y="579163"/>
                  <a:pt x="1423847" y="577818"/>
                  <a:pt x="1418942" y="575198"/>
                </a:cubicBezTo>
                <a:cubicBezTo>
                  <a:pt x="1414036" y="572579"/>
                  <a:pt x="1410349" y="569114"/>
                  <a:pt x="1407881" y="564803"/>
                </a:cubicBezTo>
                <a:cubicBezTo>
                  <a:pt x="1405413" y="560493"/>
                  <a:pt x="1403193" y="555765"/>
                  <a:pt x="1401222" y="550620"/>
                </a:cubicBezTo>
                <a:lnTo>
                  <a:pt x="1387204" y="518275"/>
                </a:lnTo>
                <a:cubicBezTo>
                  <a:pt x="1386036" y="515544"/>
                  <a:pt x="1384563" y="513537"/>
                  <a:pt x="1382786" y="512255"/>
                </a:cubicBezTo>
                <a:cubicBezTo>
                  <a:pt x="1381008" y="510972"/>
                  <a:pt x="1378621" y="510337"/>
                  <a:pt x="1375625" y="510350"/>
                </a:cubicBezTo>
                <a:lnTo>
                  <a:pt x="1364959" y="510350"/>
                </a:lnTo>
                <a:lnTo>
                  <a:pt x="1351551" y="578320"/>
                </a:lnTo>
                <a:lnTo>
                  <a:pt x="1313155" y="578320"/>
                </a:lnTo>
                <a:lnTo>
                  <a:pt x="1349723" y="390868"/>
                </a:lnTo>
                <a:lnTo>
                  <a:pt x="1325649" y="390868"/>
                </a:lnTo>
                <a:close/>
                <a:moveTo>
                  <a:pt x="1105643" y="361950"/>
                </a:moveTo>
                <a:lnTo>
                  <a:pt x="1144639" y="361950"/>
                </a:lnTo>
                <a:lnTo>
                  <a:pt x="1137936" y="396354"/>
                </a:lnTo>
                <a:lnTo>
                  <a:pt x="1098940" y="396354"/>
                </a:lnTo>
                <a:close/>
                <a:moveTo>
                  <a:pt x="1864048" y="359207"/>
                </a:moveTo>
                <a:cubicBezTo>
                  <a:pt x="1868682" y="359258"/>
                  <a:pt x="1872363" y="359461"/>
                  <a:pt x="1875093" y="359816"/>
                </a:cubicBezTo>
                <a:cubicBezTo>
                  <a:pt x="1877823" y="360171"/>
                  <a:pt x="1879219" y="360375"/>
                  <a:pt x="1879283" y="360426"/>
                </a:cubicBezTo>
                <a:lnTo>
                  <a:pt x="1872884" y="391479"/>
                </a:lnTo>
                <a:cubicBezTo>
                  <a:pt x="1872846" y="391441"/>
                  <a:pt x="1871932" y="391288"/>
                  <a:pt x="1870142" y="391021"/>
                </a:cubicBezTo>
                <a:cubicBezTo>
                  <a:pt x="1868351" y="390754"/>
                  <a:pt x="1865914" y="390601"/>
                  <a:pt x="1862829" y="390563"/>
                </a:cubicBezTo>
                <a:cubicBezTo>
                  <a:pt x="1857642" y="390137"/>
                  <a:pt x="1851637" y="391371"/>
                  <a:pt x="1844813" y="394263"/>
                </a:cubicBezTo>
                <a:cubicBezTo>
                  <a:pt x="1837989" y="397156"/>
                  <a:pt x="1833127" y="404264"/>
                  <a:pt x="1830226" y="415586"/>
                </a:cubicBezTo>
                <a:lnTo>
                  <a:pt x="1828702" y="422910"/>
                </a:lnTo>
                <a:lnTo>
                  <a:pt x="1864048" y="422910"/>
                </a:lnTo>
                <a:lnTo>
                  <a:pt x="1858563" y="451828"/>
                </a:lnTo>
                <a:lnTo>
                  <a:pt x="1823217" y="451828"/>
                </a:lnTo>
                <a:lnTo>
                  <a:pt x="1798841" y="578320"/>
                </a:lnTo>
                <a:lnTo>
                  <a:pt x="1760144" y="578320"/>
                </a:lnTo>
                <a:lnTo>
                  <a:pt x="1784520" y="451828"/>
                </a:lnTo>
                <a:lnTo>
                  <a:pt x="1760754" y="451828"/>
                </a:lnTo>
                <a:lnTo>
                  <a:pt x="1766238" y="422910"/>
                </a:lnTo>
                <a:lnTo>
                  <a:pt x="1790005" y="422910"/>
                </a:lnTo>
                <a:lnTo>
                  <a:pt x="1791529" y="416502"/>
                </a:lnTo>
                <a:cubicBezTo>
                  <a:pt x="1795211" y="399770"/>
                  <a:pt x="1801456" y="387278"/>
                  <a:pt x="1810262" y="379025"/>
                </a:cubicBezTo>
                <a:cubicBezTo>
                  <a:pt x="1819068" y="370772"/>
                  <a:pt x="1828450" y="365347"/>
                  <a:pt x="1838408" y="362750"/>
                </a:cubicBezTo>
                <a:cubicBezTo>
                  <a:pt x="1848365" y="360153"/>
                  <a:pt x="1856912" y="358972"/>
                  <a:pt x="1864048" y="359207"/>
                </a:cubicBezTo>
                <a:close/>
                <a:moveTo>
                  <a:pt x="2564200" y="143828"/>
                </a:moveTo>
                <a:cubicBezTo>
                  <a:pt x="2557905" y="143700"/>
                  <a:pt x="2550198" y="144295"/>
                  <a:pt x="2541079" y="145613"/>
                </a:cubicBezTo>
                <a:cubicBezTo>
                  <a:pt x="2531960" y="146931"/>
                  <a:pt x="2523824" y="149740"/>
                  <a:pt x="2516671" y="154041"/>
                </a:cubicBezTo>
                <a:cubicBezTo>
                  <a:pt x="2509517" y="158342"/>
                  <a:pt x="2505741" y="164902"/>
                  <a:pt x="2505342" y="173722"/>
                </a:cubicBezTo>
                <a:cubicBezTo>
                  <a:pt x="2505304" y="178997"/>
                  <a:pt x="2506829" y="183242"/>
                  <a:pt x="2509916" y="186458"/>
                </a:cubicBezTo>
                <a:cubicBezTo>
                  <a:pt x="2513004" y="189673"/>
                  <a:pt x="2517883" y="191326"/>
                  <a:pt x="2524554" y="191415"/>
                </a:cubicBezTo>
                <a:cubicBezTo>
                  <a:pt x="2531646" y="191238"/>
                  <a:pt x="2538302" y="188948"/>
                  <a:pt x="2544524" y="184545"/>
                </a:cubicBezTo>
                <a:cubicBezTo>
                  <a:pt x="2550746" y="180143"/>
                  <a:pt x="2556069" y="174690"/>
                  <a:pt x="2560495" y="168186"/>
                </a:cubicBezTo>
                <a:cubicBezTo>
                  <a:pt x="2564921" y="161682"/>
                  <a:pt x="2567985" y="155189"/>
                  <a:pt x="2569689" y="148708"/>
                </a:cubicBezTo>
                <a:lnTo>
                  <a:pt x="2570909" y="143828"/>
                </a:lnTo>
                <a:close/>
                <a:moveTo>
                  <a:pt x="2736533" y="90488"/>
                </a:moveTo>
                <a:cubicBezTo>
                  <a:pt x="2728723" y="90535"/>
                  <a:pt x="2721042" y="93015"/>
                  <a:pt x="2713492" y="97930"/>
                </a:cubicBezTo>
                <a:cubicBezTo>
                  <a:pt x="2705942" y="102844"/>
                  <a:pt x="2699661" y="109910"/>
                  <a:pt x="2694651" y="119127"/>
                </a:cubicBezTo>
                <a:cubicBezTo>
                  <a:pt x="2689641" y="128345"/>
                  <a:pt x="2687040" y="139431"/>
                  <a:pt x="2686850" y="152386"/>
                </a:cubicBezTo>
                <a:cubicBezTo>
                  <a:pt x="2686933" y="163319"/>
                  <a:pt x="2689663" y="171869"/>
                  <a:pt x="2695042" y="178038"/>
                </a:cubicBezTo>
                <a:cubicBezTo>
                  <a:pt x="2700420" y="184206"/>
                  <a:pt x="2707952" y="187344"/>
                  <a:pt x="2717635" y="187452"/>
                </a:cubicBezTo>
                <a:cubicBezTo>
                  <a:pt x="2726500" y="187294"/>
                  <a:pt x="2734678" y="184358"/>
                  <a:pt x="2742166" y="178643"/>
                </a:cubicBezTo>
                <a:cubicBezTo>
                  <a:pt x="2749654" y="172929"/>
                  <a:pt x="2755686" y="165385"/>
                  <a:pt x="2760262" y="156011"/>
                </a:cubicBezTo>
                <a:cubicBezTo>
                  <a:pt x="2764838" y="146638"/>
                  <a:pt x="2767190" y="136384"/>
                  <a:pt x="2767317" y="125248"/>
                </a:cubicBezTo>
                <a:cubicBezTo>
                  <a:pt x="2767368" y="115529"/>
                  <a:pt x="2764905" y="107372"/>
                  <a:pt x="2759926" y="100779"/>
                </a:cubicBezTo>
                <a:cubicBezTo>
                  <a:pt x="2754948" y="94185"/>
                  <a:pt x="2747150" y="90754"/>
                  <a:pt x="2736533" y="90488"/>
                </a:cubicBezTo>
                <a:close/>
                <a:moveTo>
                  <a:pt x="2009227" y="90183"/>
                </a:moveTo>
                <a:cubicBezTo>
                  <a:pt x="1999795" y="90281"/>
                  <a:pt x="1990809" y="92863"/>
                  <a:pt x="1982269" y="97930"/>
                </a:cubicBezTo>
                <a:cubicBezTo>
                  <a:pt x="1973730" y="102997"/>
                  <a:pt x="1966731" y="109961"/>
                  <a:pt x="1961275" y="118823"/>
                </a:cubicBezTo>
                <a:cubicBezTo>
                  <a:pt x="1955818" y="127684"/>
                  <a:pt x="1952998" y="137856"/>
                  <a:pt x="1952816" y="149337"/>
                </a:cubicBezTo>
                <a:cubicBezTo>
                  <a:pt x="1953006" y="161051"/>
                  <a:pt x="1956513" y="170250"/>
                  <a:pt x="1963336" y="176933"/>
                </a:cubicBezTo>
                <a:cubicBezTo>
                  <a:pt x="1970158" y="183615"/>
                  <a:pt x="1979154" y="187020"/>
                  <a:pt x="1990322" y="187147"/>
                </a:cubicBezTo>
                <a:cubicBezTo>
                  <a:pt x="1999754" y="187059"/>
                  <a:pt x="2008739" y="184525"/>
                  <a:pt x="2017279" y="179547"/>
                </a:cubicBezTo>
                <a:cubicBezTo>
                  <a:pt x="2025819" y="174568"/>
                  <a:pt x="2032817" y="167676"/>
                  <a:pt x="2038274" y="158869"/>
                </a:cubicBezTo>
                <a:cubicBezTo>
                  <a:pt x="2043730" y="150062"/>
                  <a:pt x="2046550" y="139871"/>
                  <a:pt x="2046732" y="128298"/>
                </a:cubicBezTo>
                <a:cubicBezTo>
                  <a:pt x="2046542" y="116704"/>
                  <a:pt x="2043035" y="107493"/>
                  <a:pt x="2036213" y="100664"/>
                </a:cubicBezTo>
                <a:cubicBezTo>
                  <a:pt x="2029390" y="93836"/>
                  <a:pt x="2020395" y="90342"/>
                  <a:pt x="2009227" y="90183"/>
                </a:cubicBezTo>
                <a:close/>
                <a:moveTo>
                  <a:pt x="1247227" y="90183"/>
                </a:moveTo>
                <a:cubicBezTo>
                  <a:pt x="1237795" y="90281"/>
                  <a:pt x="1228809" y="92863"/>
                  <a:pt x="1220269" y="97930"/>
                </a:cubicBezTo>
                <a:cubicBezTo>
                  <a:pt x="1211730" y="102997"/>
                  <a:pt x="1204731" y="109961"/>
                  <a:pt x="1199275" y="118823"/>
                </a:cubicBezTo>
                <a:cubicBezTo>
                  <a:pt x="1193818" y="127684"/>
                  <a:pt x="1190998" y="137856"/>
                  <a:pt x="1190816" y="149337"/>
                </a:cubicBezTo>
                <a:cubicBezTo>
                  <a:pt x="1191006" y="161051"/>
                  <a:pt x="1194513" y="170250"/>
                  <a:pt x="1201336" y="176933"/>
                </a:cubicBezTo>
                <a:cubicBezTo>
                  <a:pt x="1208158" y="183615"/>
                  <a:pt x="1217154" y="187020"/>
                  <a:pt x="1228322" y="187147"/>
                </a:cubicBezTo>
                <a:cubicBezTo>
                  <a:pt x="1237754" y="187059"/>
                  <a:pt x="1246739" y="184525"/>
                  <a:pt x="1255279" y="179547"/>
                </a:cubicBezTo>
                <a:cubicBezTo>
                  <a:pt x="1263819" y="174568"/>
                  <a:pt x="1270817" y="167676"/>
                  <a:pt x="1276274" y="158869"/>
                </a:cubicBezTo>
                <a:cubicBezTo>
                  <a:pt x="1281730" y="150062"/>
                  <a:pt x="1284550" y="139871"/>
                  <a:pt x="1284732" y="128298"/>
                </a:cubicBezTo>
                <a:cubicBezTo>
                  <a:pt x="1284542" y="116704"/>
                  <a:pt x="1281035" y="107493"/>
                  <a:pt x="1274213" y="100664"/>
                </a:cubicBezTo>
                <a:cubicBezTo>
                  <a:pt x="1267390" y="93836"/>
                  <a:pt x="1258395" y="90342"/>
                  <a:pt x="1247227" y="90183"/>
                </a:cubicBezTo>
                <a:close/>
                <a:moveTo>
                  <a:pt x="2326983" y="87135"/>
                </a:moveTo>
                <a:cubicBezTo>
                  <a:pt x="2317078" y="87262"/>
                  <a:pt x="2308222" y="90364"/>
                  <a:pt x="2300414" y="96442"/>
                </a:cubicBezTo>
                <a:cubicBezTo>
                  <a:pt x="2292606" y="102519"/>
                  <a:pt x="2286723" y="110809"/>
                  <a:pt x="2282765" y="121311"/>
                </a:cubicBezTo>
                <a:lnTo>
                  <a:pt x="2351074" y="121311"/>
                </a:lnTo>
                <a:cubicBezTo>
                  <a:pt x="2351100" y="121183"/>
                  <a:pt x="2351202" y="120217"/>
                  <a:pt x="2351379" y="118412"/>
                </a:cubicBezTo>
                <a:cubicBezTo>
                  <a:pt x="2351557" y="116606"/>
                  <a:pt x="2351659" y="114725"/>
                  <a:pt x="2351685" y="112767"/>
                </a:cubicBezTo>
                <a:cubicBezTo>
                  <a:pt x="2351589" y="104623"/>
                  <a:pt x="2349340" y="98330"/>
                  <a:pt x="2344937" y="93886"/>
                </a:cubicBezTo>
                <a:cubicBezTo>
                  <a:pt x="2340534" y="89443"/>
                  <a:pt x="2334550" y="87192"/>
                  <a:pt x="2326983" y="87135"/>
                </a:cubicBezTo>
                <a:close/>
                <a:moveTo>
                  <a:pt x="2858872" y="60960"/>
                </a:moveTo>
                <a:lnTo>
                  <a:pt x="2921634" y="60960"/>
                </a:lnTo>
                <a:lnTo>
                  <a:pt x="2903641" y="152997"/>
                </a:lnTo>
                <a:cubicBezTo>
                  <a:pt x="2903164" y="155614"/>
                  <a:pt x="2902745" y="158155"/>
                  <a:pt x="2902382" y="160620"/>
                </a:cubicBezTo>
                <a:cubicBezTo>
                  <a:pt x="2902020" y="163085"/>
                  <a:pt x="2901830" y="165321"/>
                  <a:pt x="2901810" y="167328"/>
                </a:cubicBezTo>
                <a:cubicBezTo>
                  <a:pt x="2901747" y="173160"/>
                  <a:pt x="2903246" y="177657"/>
                  <a:pt x="2906309" y="180821"/>
                </a:cubicBezTo>
                <a:cubicBezTo>
                  <a:pt x="2909371" y="183984"/>
                  <a:pt x="2914378" y="185585"/>
                  <a:pt x="2921329" y="185623"/>
                </a:cubicBezTo>
                <a:cubicBezTo>
                  <a:pt x="2930446" y="185430"/>
                  <a:pt x="2938744" y="182633"/>
                  <a:pt x="2946223" y="177232"/>
                </a:cubicBezTo>
                <a:cubicBezTo>
                  <a:pt x="2953701" y="171832"/>
                  <a:pt x="2959943" y="164992"/>
                  <a:pt x="2964947" y="156712"/>
                </a:cubicBezTo>
                <a:cubicBezTo>
                  <a:pt x="2969951" y="148432"/>
                  <a:pt x="2973300" y="139876"/>
                  <a:pt x="2974993" y="131042"/>
                </a:cubicBezTo>
                <a:lnTo>
                  <a:pt x="2982910" y="89878"/>
                </a:lnTo>
                <a:lnTo>
                  <a:pt x="2958841" y="89878"/>
                </a:lnTo>
                <a:lnTo>
                  <a:pt x="2964636" y="60960"/>
                </a:lnTo>
                <a:lnTo>
                  <a:pt x="3027388" y="60960"/>
                </a:lnTo>
                <a:lnTo>
                  <a:pt x="3006662" y="166108"/>
                </a:lnTo>
                <a:cubicBezTo>
                  <a:pt x="3006357" y="167664"/>
                  <a:pt x="3006128" y="169278"/>
                  <a:pt x="3005976" y="170948"/>
                </a:cubicBezTo>
                <a:cubicBezTo>
                  <a:pt x="3005824" y="172619"/>
                  <a:pt x="3005747" y="174156"/>
                  <a:pt x="3005747" y="175560"/>
                </a:cubicBezTo>
                <a:cubicBezTo>
                  <a:pt x="3005779" y="180217"/>
                  <a:pt x="3006935" y="183482"/>
                  <a:pt x="3009214" y="185356"/>
                </a:cubicBezTo>
                <a:cubicBezTo>
                  <a:pt x="3011494" y="187230"/>
                  <a:pt x="3014707" y="188132"/>
                  <a:pt x="3018854" y="188062"/>
                </a:cubicBezTo>
                <a:cubicBezTo>
                  <a:pt x="3020587" y="188036"/>
                  <a:pt x="3022073" y="187935"/>
                  <a:pt x="3023311" y="187757"/>
                </a:cubicBezTo>
                <a:cubicBezTo>
                  <a:pt x="3024550" y="187579"/>
                  <a:pt x="3025197" y="187477"/>
                  <a:pt x="3025255" y="187452"/>
                </a:cubicBezTo>
                <a:lnTo>
                  <a:pt x="3019768" y="216371"/>
                </a:lnTo>
                <a:cubicBezTo>
                  <a:pt x="3019673" y="216409"/>
                  <a:pt x="3018111" y="216562"/>
                  <a:pt x="3015082" y="216828"/>
                </a:cubicBezTo>
                <a:cubicBezTo>
                  <a:pt x="3012053" y="217094"/>
                  <a:pt x="3008130" y="217246"/>
                  <a:pt x="3003311" y="217285"/>
                </a:cubicBezTo>
                <a:cubicBezTo>
                  <a:pt x="2993447" y="217513"/>
                  <a:pt x="2985162" y="215306"/>
                  <a:pt x="2978457" y="210663"/>
                </a:cubicBezTo>
                <a:cubicBezTo>
                  <a:pt x="2971752" y="206021"/>
                  <a:pt x="2968263" y="197572"/>
                  <a:pt x="2967990" y="185318"/>
                </a:cubicBezTo>
                <a:lnTo>
                  <a:pt x="2967381" y="185318"/>
                </a:lnTo>
                <a:cubicBezTo>
                  <a:pt x="2961751" y="194091"/>
                  <a:pt x="2953873" y="201969"/>
                  <a:pt x="2943745" y="208953"/>
                </a:cubicBezTo>
                <a:cubicBezTo>
                  <a:pt x="2933617" y="215936"/>
                  <a:pt x="2921164" y="219628"/>
                  <a:pt x="2906385" y="220028"/>
                </a:cubicBezTo>
                <a:cubicBezTo>
                  <a:pt x="2893859" y="220136"/>
                  <a:pt x="2883351" y="216875"/>
                  <a:pt x="2874862" y="210245"/>
                </a:cubicBezTo>
                <a:cubicBezTo>
                  <a:pt x="2866373" y="203616"/>
                  <a:pt x="2861957" y="192969"/>
                  <a:pt x="2861615" y="178305"/>
                </a:cubicBezTo>
                <a:cubicBezTo>
                  <a:pt x="2861628" y="175548"/>
                  <a:pt x="2861831" y="172601"/>
                  <a:pt x="2862224" y="169463"/>
                </a:cubicBezTo>
                <a:cubicBezTo>
                  <a:pt x="2862617" y="166324"/>
                  <a:pt x="2863125" y="163072"/>
                  <a:pt x="2863746" y="159705"/>
                </a:cubicBezTo>
                <a:lnTo>
                  <a:pt x="2877145" y="89878"/>
                </a:lnTo>
                <a:lnTo>
                  <a:pt x="2853081" y="89878"/>
                </a:lnTo>
                <a:close/>
                <a:moveTo>
                  <a:pt x="1060476" y="60960"/>
                </a:moveTo>
                <a:lnTo>
                  <a:pt x="1122922" y="60960"/>
                </a:lnTo>
                <a:lnTo>
                  <a:pt x="1102500" y="166108"/>
                </a:lnTo>
                <a:cubicBezTo>
                  <a:pt x="1102182" y="167664"/>
                  <a:pt x="1101903" y="169278"/>
                  <a:pt x="1101662" y="170948"/>
                </a:cubicBezTo>
                <a:cubicBezTo>
                  <a:pt x="1101420" y="172619"/>
                  <a:pt x="1101293" y="174156"/>
                  <a:pt x="1101281" y="175560"/>
                </a:cubicBezTo>
                <a:cubicBezTo>
                  <a:pt x="1101332" y="180217"/>
                  <a:pt x="1102525" y="183482"/>
                  <a:pt x="1104862" y="185356"/>
                </a:cubicBezTo>
                <a:cubicBezTo>
                  <a:pt x="1107199" y="187230"/>
                  <a:pt x="1110374" y="188132"/>
                  <a:pt x="1114387" y="188062"/>
                </a:cubicBezTo>
                <a:cubicBezTo>
                  <a:pt x="1116267" y="188036"/>
                  <a:pt x="1117842" y="187935"/>
                  <a:pt x="1119112" y="187757"/>
                </a:cubicBezTo>
                <a:cubicBezTo>
                  <a:pt x="1120382" y="187579"/>
                  <a:pt x="1121042" y="187477"/>
                  <a:pt x="1121093" y="187452"/>
                </a:cubicBezTo>
                <a:lnTo>
                  <a:pt x="1115606" y="216371"/>
                </a:lnTo>
                <a:cubicBezTo>
                  <a:pt x="1115454" y="216409"/>
                  <a:pt x="1114006" y="216562"/>
                  <a:pt x="1111263" y="216828"/>
                </a:cubicBezTo>
                <a:cubicBezTo>
                  <a:pt x="1108520" y="217094"/>
                  <a:pt x="1105396" y="217246"/>
                  <a:pt x="1101890" y="217285"/>
                </a:cubicBezTo>
                <a:cubicBezTo>
                  <a:pt x="1095542" y="217439"/>
                  <a:pt x="1089290" y="216860"/>
                  <a:pt x="1083134" y="215548"/>
                </a:cubicBezTo>
                <a:cubicBezTo>
                  <a:pt x="1076978" y="214236"/>
                  <a:pt x="1071854" y="211267"/>
                  <a:pt x="1067762" y="206640"/>
                </a:cubicBezTo>
                <a:cubicBezTo>
                  <a:pt x="1063670" y="202013"/>
                  <a:pt x="1061546" y="194804"/>
                  <a:pt x="1061390" y="185013"/>
                </a:cubicBezTo>
                <a:cubicBezTo>
                  <a:pt x="1061390" y="182866"/>
                  <a:pt x="1061542" y="180452"/>
                  <a:pt x="1061847" y="177771"/>
                </a:cubicBezTo>
                <a:cubicBezTo>
                  <a:pt x="1062151" y="175090"/>
                  <a:pt x="1062608" y="172219"/>
                  <a:pt x="1063217" y="169157"/>
                </a:cubicBezTo>
                <a:lnTo>
                  <a:pt x="1078747" y="89878"/>
                </a:lnTo>
                <a:lnTo>
                  <a:pt x="1054684" y="89878"/>
                </a:lnTo>
                <a:close/>
                <a:moveTo>
                  <a:pt x="765201" y="60960"/>
                </a:moveTo>
                <a:lnTo>
                  <a:pt x="827647" y="60960"/>
                </a:lnTo>
                <a:lnTo>
                  <a:pt x="807225" y="166108"/>
                </a:lnTo>
                <a:cubicBezTo>
                  <a:pt x="806908" y="167664"/>
                  <a:pt x="806628" y="169278"/>
                  <a:pt x="806387" y="170948"/>
                </a:cubicBezTo>
                <a:cubicBezTo>
                  <a:pt x="806145" y="172619"/>
                  <a:pt x="806018" y="174156"/>
                  <a:pt x="806006" y="175560"/>
                </a:cubicBezTo>
                <a:cubicBezTo>
                  <a:pt x="806057" y="180217"/>
                  <a:pt x="807251" y="183482"/>
                  <a:pt x="809587" y="185356"/>
                </a:cubicBezTo>
                <a:cubicBezTo>
                  <a:pt x="811924" y="187230"/>
                  <a:pt x="815099" y="188132"/>
                  <a:pt x="819112" y="188062"/>
                </a:cubicBezTo>
                <a:cubicBezTo>
                  <a:pt x="820992" y="188036"/>
                  <a:pt x="822567" y="187935"/>
                  <a:pt x="823837" y="187757"/>
                </a:cubicBezTo>
                <a:cubicBezTo>
                  <a:pt x="825107" y="187579"/>
                  <a:pt x="825767" y="187477"/>
                  <a:pt x="825818" y="187452"/>
                </a:cubicBezTo>
                <a:lnTo>
                  <a:pt x="820332" y="216371"/>
                </a:lnTo>
                <a:cubicBezTo>
                  <a:pt x="820179" y="216409"/>
                  <a:pt x="818731" y="216562"/>
                  <a:pt x="815988" y="216828"/>
                </a:cubicBezTo>
                <a:cubicBezTo>
                  <a:pt x="813245" y="217094"/>
                  <a:pt x="810121" y="217246"/>
                  <a:pt x="806615" y="217285"/>
                </a:cubicBezTo>
                <a:cubicBezTo>
                  <a:pt x="800267" y="217439"/>
                  <a:pt x="794015" y="216860"/>
                  <a:pt x="787860" y="215548"/>
                </a:cubicBezTo>
                <a:cubicBezTo>
                  <a:pt x="781703" y="214236"/>
                  <a:pt x="776579" y="211267"/>
                  <a:pt x="772487" y="206640"/>
                </a:cubicBezTo>
                <a:cubicBezTo>
                  <a:pt x="768395" y="202013"/>
                  <a:pt x="766271" y="194804"/>
                  <a:pt x="766115" y="185013"/>
                </a:cubicBezTo>
                <a:cubicBezTo>
                  <a:pt x="766115" y="182866"/>
                  <a:pt x="766268" y="180452"/>
                  <a:pt x="766572" y="177771"/>
                </a:cubicBezTo>
                <a:cubicBezTo>
                  <a:pt x="766876" y="175090"/>
                  <a:pt x="767333" y="172219"/>
                  <a:pt x="767942" y="169157"/>
                </a:cubicBezTo>
                <a:lnTo>
                  <a:pt x="783472" y="89878"/>
                </a:lnTo>
                <a:lnTo>
                  <a:pt x="759409" y="89878"/>
                </a:lnTo>
                <a:close/>
                <a:moveTo>
                  <a:pt x="2227443" y="58827"/>
                </a:moveTo>
                <a:cubicBezTo>
                  <a:pt x="2229615" y="58852"/>
                  <a:pt x="2231519" y="58954"/>
                  <a:pt x="2233157" y="59131"/>
                </a:cubicBezTo>
                <a:cubicBezTo>
                  <a:pt x="2234795" y="59309"/>
                  <a:pt x="2235937" y="59410"/>
                  <a:pt x="2236585" y="59436"/>
                </a:cubicBezTo>
                <a:lnTo>
                  <a:pt x="2228967" y="97498"/>
                </a:lnTo>
                <a:cubicBezTo>
                  <a:pt x="2228491" y="97473"/>
                  <a:pt x="2227463" y="97371"/>
                  <a:pt x="2225882" y="97193"/>
                </a:cubicBezTo>
                <a:cubicBezTo>
                  <a:pt x="2224301" y="97015"/>
                  <a:pt x="2222283" y="96914"/>
                  <a:pt x="2219826" y="96888"/>
                </a:cubicBezTo>
                <a:cubicBezTo>
                  <a:pt x="2211950" y="96964"/>
                  <a:pt x="2204036" y="99590"/>
                  <a:pt x="2196081" y="104768"/>
                </a:cubicBezTo>
                <a:cubicBezTo>
                  <a:pt x="2188127" y="109946"/>
                  <a:pt x="2181070" y="117224"/>
                  <a:pt x="2174910" y="126601"/>
                </a:cubicBezTo>
                <a:cubicBezTo>
                  <a:pt x="2168750" y="135978"/>
                  <a:pt x="2164424" y="147004"/>
                  <a:pt x="2161932" y="159677"/>
                </a:cubicBezTo>
                <a:lnTo>
                  <a:pt x="2151267" y="216370"/>
                </a:lnTo>
                <a:lnTo>
                  <a:pt x="2112569" y="216370"/>
                </a:lnTo>
                <a:lnTo>
                  <a:pt x="2135727" y="96584"/>
                </a:lnTo>
                <a:cubicBezTo>
                  <a:pt x="2136089" y="94837"/>
                  <a:pt x="2135898" y="93301"/>
                  <a:pt x="2135155" y="91974"/>
                </a:cubicBezTo>
                <a:cubicBezTo>
                  <a:pt x="2134413" y="90646"/>
                  <a:pt x="2132775" y="89948"/>
                  <a:pt x="2130242" y="89878"/>
                </a:cubicBezTo>
                <a:lnTo>
                  <a:pt x="2112874" y="89878"/>
                </a:lnTo>
                <a:lnTo>
                  <a:pt x="2118663" y="60960"/>
                </a:lnTo>
                <a:lnTo>
                  <a:pt x="2159189" y="60960"/>
                </a:lnTo>
                <a:cubicBezTo>
                  <a:pt x="2165258" y="60941"/>
                  <a:pt x="2169727" y="62045"/>
                  <a:pt x="2172596" y="64270"/>
                </a:cubicBezTo>
                <a:cubicBezTo>
                  <a:pt x="2175466" y="66496"/>
                  <a:pt x="2176888" y="69959"/>
                  <a:pt x="2176862" y="74658"/>
                </a:cubicBezTo>
                <a:cubicBezTo>
                  <a:pt x="2176799" y="77119"/>
                  <a:pt x="2176240" y="80874"/>
                  <a:pt x="2175186" y="85924"/>
                </a:cubicBezTo>
                <a:cubicBezTo>
                  <a:pt x="2174133" y="90973"/>
                  <a:pt x="2172965" y="95340"/>
                  <a:pt x="2171682" y="99022"/>
                </a:cubicBezTo>
                <a:lnTo>
                  <a:pt x="2172292" y="99022"/>
                </a:lnTo>
                <a:cubicBezTo>
                  <a:pt x="2177637" y="88021"/>
                  <a:pt x="2185153" y="78657"/>
                  <a:pt x="2194840" y="70931"/>
                </a:cubicBezTo>
                <a:cubicBezTo>
                  <a:pt x="2204527" y="63204"/>
                  <a:pt x="2215395" y="59169"/>
                  <a:pt x="2227443" y="58827"/>
                </a:cubicBezTo>
                <a:close/>
                <a:moveTo>
                  <a:pt x="3349291" y="57303"/>
                </a:moveTo>
                <a:cubicBezTo>
                  <a:pt x="3358254" y="57278"/>
                  <a:pt x="3366895" y="58477"/>
                  <a:pt x="3375216" y="60900"/>
                </a:cubicBezTo>
                <a:cubicBezTo>
                  <a:pt x="3383536" y="63322"/>
                  <a:pt x="3390147" y="67115"/>
                  <a:pt x="3395049" y="72278"/>
                </a:cubicBezTo>
                <a:cubicBezTo>
                  <a:pt x="3399951" y="77441"/>
                  <a:pt x="3401756" y="84121"/>
                  <a:pt x="3400463" y="92319"/>
                </a:cubicBezTo>
                <a:lnTo>
                  <a:pt x="3397110" y="109394"/>
                </a:lnTo>
                <a:lnTo>
                  <a:pt x="3363914" y="109394"/>
                </a:lnTo>
                <a:lnTo>
                  <a:pt x="3365437" y="100247"/>
                </a:lnTo>
                <a:cubicBezTo>
                  <a:pt x="3365913" y="95057"/>
                  <a:pt x="3363742" y="91639"/>
                  <a:pt x="3358926" y="89994"/>
                </a:cubicBezTo>
                <a:cubicBezTo>
                  <a:pt x="3354109" y="88348"/>
                  <a:pt x="3349270" y="87598"/>
                  <a:pt x="3344409" y="87744"/>
                </a:cubicBezTo>
                <a:cubicBezTo>
                  <a:pt x="3336616" y="87745"/>
                  <a:pt x="3330233" y="89117"/>
                  <a:pt x="3325262" y="91861"/>
                </a:cubicBezTo>
                <a:cubicBezTo>
                  <a:pt x="3320291" y="94606"/>
                  <a:pt x="3317723" y="98722"/>
                  <a:pt x="3317558" y="104210"/>
                </a:cubicBezTo>
                <a:cubicBezTo>
                  <a:pt x="3317939" y="110594"/>
                  <a:pt x="3321749" y="115398"/>
                  <a:pt x="3328988" y="118622"/>
                </a:cubicBezTo>
                <a:cubicBezTo>
                  <a:pt x="3336227" y="121847"/>
                  <a:pt x="3344609" y="124983"/>
                  <a:pt x="3354134" y="128032"/>
                </a:cubicBezTo>
                <a:cubicBezTo>
                  <a:pt x="3363659" y="131080"/>
                  <a:pt x="3372041" y="135531"/>
                  <a:pt x="3379280" y="141386"/>
                </a:cubicBezTo>
                <a:cubicBezTo>
                  <a:pt x="3386519" y="147240"/>
                  <a:pt x="3390329" y="155989"/>
                  <a:pt x="3390710" y="167632"/>
                </a:cubicBezTo>
                <a:cubicBezTo>
                  <a:pt x="3390337" y="183682"/>
                  <a:pt x="3383546" y="196377"/>
                  <a:pt x="3370338" y="205716"/>
                </a:cubicBezTo>
                <a:cubicBezTo>
                  <a:pt x="3357129" y="215055"/>
                  <a:pt x="3339739" y="219826"/>
                  <a:pt x="3318168" y="220028"/>
                </a:cubicBezTo>
                <a:cubicBezTo>
                  <a:pt x="3308995" y="220084"/>
                  <a:pt x="3299561" y="218821"/>
                  <a:pt x="3289865" y="216239"/>
                </a:cubicBezTo>
                <a:cubicBezTo>
                  <a:pt x="3280170" y="213656"/>
                  <a:pt x="3272268" y="209416"/>
                  <a:pt x="3266160" y="203517"/>
                </a:cubicBezTo>
                <a:cubicBezTo>
                  <a:pt x="3260051" y="197618"/>
                  <a:pt x="3257791" y="189722"/>
                  <a:pt x="3259379" y="179829"/>
                </a:cubicBezTo>
                <a:lnTo>
                  <a:pt x="3262427" y="164583"/>
                </a:lnTo>
                <a:lnTo>
                  <a:pt x="3295330" y="164583"/>
                </a:lnTo>
                <a:lnTo>
                  <a:pt x="3293807" y="172511"/>
                </a:lnTo>
                <a:cubicBezTo>
                  <a:pt x="3293005" y="177429"/>
                  <a:pt x="3294272" y="181144"/>
                  <a:pt x="3297608" y="183657"/>
                </a:cubicBezTo>
                <a:cubicBezTo>
                  <a:pt x="3300945" y="186170"/>
                  <a:pt x="3305077" y="187852"/>
                  <a:pt x="3310005" y="188705"/>
                </a:cubicBezTo>
                <a:cubicBezTo>
                  <a:pt x="3314933" y="189557"/>
                  <a:pt x="3319383" y="189953"/>
                  <a:pt x="3323355" y="189891"/>
                </a:cubicBezTo>
                <a:cubicBezTo>
                  <a:pt x="3332452" y="189808"/>
                  <a:pt x="3339584" y="188144"/>
                  <a:pt x="3344753" y="184898"/>
                </a:cubicBezTo>
                <a:cubicBezTo>
                  <a:pt x="3349921" y="181652"/>
                  <a:pt x="3352553" y="177319"/>
                  <a:pt x="3352648" y="171901"/>
                </a:cubicBezTo>
                <a:cubicBezTo>
                  <a:pt x="3352268" y="165734"/>
                  <a:pt x="3348474" y="160992"/>
                  <a:pt x="3341266" y="157675"/>
                </a:cubicBezTo>
                <a:cubicBezTo>
                  <a:pt x="3334056" y="154357"/>
                  <a:pt x="3325710" y="151045"/>
                  <a:pt x="3316224" y="147737"/>
                </a:cubicBezTo>
                <a:cubicBezTo>
                  <a:pt x="3306739" y="144429"/>
                  <a:pt x="3298392" y="139706"/>
                  <a:pt x="3291183" y="133568"/>
                </a:cubicBezTo>
                <a:cubicBezTo>
                  <a:pt x="3283974" y="127430"/>
                  <a:pt x="3280180" y="118457"/>
                  <a:pt x="3279801" y="106650"/>
                </a:cubicBezTo>
                <a:cubicBezTo>
                  <a:pt x="3280014" y="95393"/>
                  <a:pt x="3283444" y="86118"/>
                  <a:pt x="3290088" y="78824"/>
                </a:cubicBezTo>
                <a:cubicBezTo>
                  <a:pt x="3296733" y="71531"/>
                  <a:pt x="3305309" y="66116"/>
                  <a:pt x="3315818" y="62580"/>
                </a:cubicBezTo>
                <a:cubicBezTo>
                  <a:pt x="3326327" y="59045"/>
                  <a:pt x="3337485" y="57285"/>
                  <a:pt x="3349291" y="57303"/>
                </a:cubicBezTo>
                <a:close/>
                <a:moveTo>
                  <a:pt x="2559930" y="57303"/>
                </a:moveTo>
                <a:cubicBezTo>
                  <a:pt x="2569254" y="57233"/>
                  <a:pt x="2578136" y="58658"/>
                  <a:pt x="2586575" y="61577"/>
                </a:cubicBezTo>
                <a:cubicBezTo>
                  <a:pt x="2595015" y="64497"/>
                  <a:pt x="2601930" y="69329"/>
                  <a:pt x="2607322" y="76075"/>
                </a:cubicBezTo>
                <a:cubicBezTo>
                  <a:pt x="2612714" y="82821"/>
                  <a:pt x="2615499" y="91898"/>
                  <a:pt x="2615680" y="103307"/>
                </a:cubicBezTo>
                <a:cubicBezTo>
                  <a:pt x="2615522" y="109618"/>
                  <a:pt x="2614416" y="117534"/>
                  <a:pt x="2612364" y="127056"/>
                </a:cubicBezTo>
                <a:cubicBezTo>
                  <a:pt x="2610311" y="136578"/>
                  <a:pt x="2608259" y="145845"/>
                  <a:pt x="2606206" y="154858"/>
                </a:cubicBezTo>
                <a:cubicBezTo>
                  <a:pt x="2604154" y="163871"/>
                  <a:pt x="2603048" y="170770"/>
                  <a:pt x="2602891" y="175554"/>
                </a:cubicBezTo>
                <a:cubicBezTo>
                  <a:pt x="2602941" y="180213"/>
                  <a:pt x="2604134" y="183480"/>
                  <a:pt x="2606469" y="185354"/>
                </a:cubicBezTo>
                <a:cubicBezTo>
                  <a:pt x="2608803" y="187229"/>
                  <a:pt x="2611975" y="188132"/>
                  <a:pt x="2615984" y="188062"/>
                </a:cubicBezTo>
                <a:cubicBezTo>
                  <a:pt x="2617864" y="188036"/>
                  <a:pt x="2619439" y="187935"/>
                  <a:pt x="2620709" y="187757"/>
                </a:cubicBezTo>
                <a:cubicBezTo>
                  <a:pt x="2621979" y="187579"/>
                  <a:pt x="2622639" y="187477"/>
                  <a:pt x="2622690" y="187452"/>
                </a:cubicBezTo>
                <a:lnTo>
                  <a:pt x="2617204" y="216371"/>
                </a:lnTo>
                <a:cubicBezTo>
                  <a:pt x="2617235" y="216409"/>
                  <a:pt x="2615953" y="216562"/>
                  <a:pt x="2613359" y="216828"/>
                </a:cubicBezTo>
                <a:cubicBezTo>
                  <a:pt x="2610763" y="217094"/>
                  <a:pt x="2606665" y="217246"/>
                  <a:pt x="2601064" y="217285"/>
                </a:cubicBezTo>
                <a:cubicBezTo>
                  <a:pt x="2592245" y="217544"/>
                  <a:pt x="2584377" y="215883"/>
                  <a:pt x="2577457" y="212300"/>
                </a:cubicBezTo>
                <a:cubicBezTo>
                  <a:pt x="2570538" y="208718"/>
                  <a:pt x="2566322" y="201654"/>
                  <a:pt x="2564810" y="191110"/>
                </a:cubicBezTo>
                <a:lnTo>
                  <a:pt x="2564200" y="191110"/>
                </a:lnTo>
                <a:cubicBezTo>
                  <a:pt x="2564266" y="191467"/>
                  <a:pt x="2562236" y="193966"/>
                  <a:pt x="2558112" y="198607"/>
                </a:cubicBezTo>
                <a:cubicBezTo>
                  <a:pt x="2553987" y="203248"/>
                  <a:pt x="2547982" y="207889"/>
                  <a:pt x="2540096" y="212530"/>
                </a:cubicBezTo>
                <a:cubicBezTo>
                  <a:pt x="2532211" y="217172"/>
                  <a:pt x="2522659" y="219671"/>
                  <a:pt x="2511441" y="220028"/>
                </a:cubicBezTo>
                <a:cubicBezTo>
                  <a:pt x="2499193" y="220022"/>
                  <a:pt x="2488812" y="216685"/>
                  <a:pt x="2480298" y="210018"/>
                </a:cubicBezTo>
                <a:cubicBezTo>
                  <a:pt x="2471784" y="203350"/>
                  <a:pt x="2467343" y="193387"/>
                  <a:pt x="2466975" y="180128"/>
                </a:cubicBezTo>
                <a:cubicBezTo>
                  <a:pt x="2467190" y="168372"/>
                  <a:pt x="2470626" y="158616"/>
                  <a:pt x="2477282" y="150859"/>
                </a:cubicBezTo>
                <a:cubicBezTo>
                  <a:pt x="2483939" y="143102"/>
                  <a:pt x="2492527" y="136996"/>
                  <a:pt x="2503046" y="132541"/>
                </a:cubicBezTo>
                <a:cubicBezTo>
                  <a:pt x="2513565" y="128086"/>
                  <a:pt x="2524726" y="124934"/>
                  <a:pt x="2536529" y="123084"/>
                </a:cubicBezTo>
                <a:cubicBezTo>
                  <a:pt x="2548331" y="121234"/>
                  <a:pt x="2559487" y="120338"/>
                  <a:pt x="2569994" y="120396"/>
                </a:cubicBezTo>
                <a:lnTo>
                  <a:pt x="2575484" y="120396"/>
                </a:lnTo>
                <a:cubicBezTo>
                  <a:pt x="2575560" y="120129"/>
                  <a:pt x="2575864" y="118527"/>
                  <a:pt x="2576398" y="115590"/>
                </a:cubicBezTo>
                <a:cubicBezTo>
                  <a:pt x="2576932" y="112653"/>
                  <a:pt x="2577237" y="109983"/>
                  <a:pt x="2577313" y="107579"/>
                </a:cubicBezTo>
                <a:cubicBezTo>
                  <a:pt x="2577294" y="101438"/>
                  <a:pt x="2575197" y="96708"/>
                  <a:pt x="2571023" y="93389"/>
                </a:cubicBezTo>
                <a:cubicBezTo>
                  <a:pt x="2566849" y="90071"/>
                  <a:pt x="2560712" y="88392"/>
                  <a:pt x="2552611" y="88354"/>
                </a:cubicBezTo>
                <a:cubicBezTo>
                  <a:pt x="2544838" y="88531"/>
                  <a:pt x="2537444" y="89771"/>
                  <a:pt x="2530428" y="92073"/>
                </a:cubicBezTo>
                <a:cubicBezTo>
                  <a:pt x="2523412" y="94374"/>
                  <a:pt x="2517667" y="96676"/>
                  <a:pt x="2513192" y="98978"/>
                </a:cubicBezTo>
                <a:cubicBezTo>
                  <a:pt x="2508717" y="101280"/>
                  <a:pt x="2506405" y="102520"/>
                  <a:pt x="2506257" y="102697"/>
                </a:cubicBezTo>
                <a:lnTo>
                  <a:pt x="2497425" y="74046"/>
                </a:lnTo>
                <a:cubicBezTo>
                  <a:pt x="2497576" y="73839"/>
                  <a:pt x="2500492" y="72392"/>
                  <a:pt x="2506175" y="69705"/>
                </a:cubicBezTo>
                <a:cubicBezTo>
                  <a:pt x="2511859" y="67018"/>
                  <a:pt x="2519405" y="64331"/>
                  <a:pt x="2528816" y="61643"/>
                </a:cubicBezTo>
                <a:cubicBezTo>
                  <a:pt x="2538227" y="58956"/>
                  <a:pt x="2548598" y="57509"/>
                  <a:pt x="2559930" y="57303"/>
                </a:cubicBezTo>
                <a:close/>
                <a:moveTo>
                  <a:pt x="2327898" y="57303"/>
                </a:moveTo>
                <a:cubicBezTo>
                  <a:pt x="2348608" y="57599"/>
                  <a:pt x="2364097" y="63094"/>
                  <a:pt x="2374365" y="73788"/>
                </a:cubicBezTo>
                <a:cubicBezTo>
                  <a:pt x="2384633" y="84481"/>
                  <a:pt x="2389760" y="98593"/>
                  <a:pt x="2389746" y="116123"/>
                </a:cubicBezTo>
                <a:cubicBezTo>
                  <a:pt x="2389531" y="123154"/>
                  <a:pt x="2388668" y="129498"/>
                  <a:pt x="2387158" y="135154"/>
                </a:cubicBezTo>
                <a:cubicBezTo>
                  <a:pt x="2385648" y="140810"/>
                  <a:pt x="2384786" y="143803"/>
                  <a:pt x="2384570" y="144132"/>
                </a:cubicBezTo>
                <a:lnTo>
                  <a:pt x="2277581" y="144132"/>
                </a:lnTo>
                <a:cubicBezTo>
                  <a:pt x="2277542" y="144196"/>
                  <a:pt x="2277390" y="144984"/>
                  <a:pt x="2277123" y="146497"/>
                </a:cubicBezTo>
                <a:cubicBezTo>
                  <a:pt x="2276856" y="148009"/>
                  <a:pt x="2276704" y="149865"/>
                  <a:pt x="2276666" y="152064"/>
                </a:cubicBezTo>
                <a:cubicBezTo>
                  <a:pt x="2276748" y="162481"/>
                  <a:pt x="2280166" y="170934"/>
                  <a:pt x="2286920" y="177423"/>
                </a:cubicBezTo>
                <a:cubicBezTo>
                  <a:pt x="2293673" y="183912"/>
                  <a:pt x="2303267" y="187255"/>
                  <a:pt x="2315700" y="187452"/>
                </a:cubicBezTo>
                <a:cubicBezTo>
                  <a:pt x="2324167" y="187241"/>
                  <a:pt x="2332034" y="185765"/>
                  <a:pt x="2339301" y="183023"/>
                </a:cubicBezTo>
                <a:cubicBezTo>
                  <a:pt x="2346568" y="180281"/>
                  <a:pt x="2352445" y="177539"/>
                  <a:pt x="2356934" y="174797"/>
                </a:cubicBezTo>
                <a:cubicBezTo>
                  <a:pt x="2361423" y="172056"/>
                  <a:pt x="2363733" y="170579"/>
                  <a:pt x="2363864" y="170368"/>
                </a:cubicBezTo>
                <a:lnTo>
                  <a:pt x="2374217" y="199630"/>
                </a:lnTo>
                <a:cubicBezTo>
                  <a:pt x="2374097" y="199882"/>
                  <a:pt x="2371359" y="201645"/>
                  <a:pt x="2366003" y="204918"/>
                </a:cubicBezTo>
                <a:cubicBezTo>
                  <a:pt x="2360648" y="208192"/>
                  <a:pt x="2353394" y="211466"/>
                  <a:pt x="2344244" y="214739"/>
                </a:cubicBezTo>
                <a:cubicBezTo>
                  <a:pt x="2335093" y="218013"/>
                  <a:pt x="2324765" y="219776"/>
                  <a:pt x="2313260" y="220028"/>
                </a:cubicBezTo>
                <a:cubicBezTo>
                  <a:pt x="2288906" y="219592"/>
                  <a:pt x="2270252" y="213157"/>
                  <a:pt x="2257299" y="200725"/>
                </a:cubicBezTo>
                <a:cubicBezTo>
                  <a:pt x="2244345" y="188292"/>
                  <a:pt x="2237809" y="172479"/>
                  <a:pt x="2237689" y="153284"/>
                </a:cubicBezTo>
                <a:cubicBezTo>
                  <a:pt x="2237843" y="135501"/>
                  <a:pt x="2241799" y="119396"/>
                  <a:pt x="2249556" y="104968"/>
                </a:cubicBezTo>
                <a:cubicBezTo>
                  <a:pt x="2257314" y="90540"/>
                  <a:pt x="2267952" y="79040"/>
                  <a:pt x="2281470" y="70470"/>
                </a:cubicBezTo>
                <a:cubicBezTo>
                  <a:pt x="2294988" y="61900"/>
                  <a:pt x="2310464" y="57511"/>
                  <a:pt x="2327898" y="57303"/>
                </a:cubicBezTo>
                <a:close/>
                <a:moveTo>
                  <a:pt x="2012276" y="57303"/>
                </a:moveTo>
                <a:cubicBezTo>
                  <a:pt x="2034153" y="57606"/>
                  <a:pt x="2051816" y="63925"/>
                  <a:pt x="2065263" y="76261"/>
                </a:cubicBezTo>
                <a:cubicBezTo>
                  <a:pt x="2078711" y="88597"/>
                  <a:pt x="2085627" y="105129"/>
                  <a:pt x="2086013" y="125858"/>
                </a:cubicBezTo>
                <a:cubicBezTo>
                  <a:pt x="2085732" y="144204"/>
                  <a:pt x="2080948" y="160428"/>
                  <a:pt x="2071662" y="174531"/>
                </a:cubicBezTo>
                <a:cubicBezTo>
                  <a:pt x="2062376" y="188634"/>
                  <a:pt x="2050279" y="199704"/>
                  <a:pt x="2035369" y="207742"/>
                </a:cubicBezTo>
                <a:cubicBezTo>
                  <a:pt x="2020459" y="215781"/>
                  <a:pt x="2004427" y="219876"/>
                  <a:pt x="1987272" y="220028"/>
                </a:cubicBezTo>
                <a:cubicBezTo>
                  <a:pt x="1965528" y="219750"/>
                  <a:pt x="1947904" y="213456"/>
                  <a:pt x="1934399" y="201145"/>
                </a:cubicBezTo>
                <a:cubicBezTo>
                  <a:pt x="1920894" y="188834"/>
                  <a:pt x="1913940" y="172175"/>
                  <a:pt x="1913535" y="151167"/>
                </a:cubicBezTo>
                <a:cubicBezTo>
                  <a:pt x="1913805" y="133017"/>
                  <a:pt x="1918544" y="116910"/>
                  <a:pt x="1927750" y="102844"/>
                </a:cubicBezTo>
                <a:cubicBezTo>
                  <a:pt x="1936957" y="88779"/>
                  <a:pt x="1949010" y="77713"/>
                  <a:pt x="1963909" y="69644"/>
                </a:cubicBezTo>
                <a:cubicBezTo>
                  <a:pt x="1978808" y="61576"/>
                  <a:pt x="1994930" y="57462"/>
                  <a:pt x="2012276" y="57303"/>
                </a:cubicBezTo>
                <a:close/>
                <a:moveTo>
                  <a:pt x="1736751" y="57303"/>
                </a:moveTo>
                <a:cubicBezTo>
                  <a:pt x="1747660" y="57328"/>
                  <a:pt x="1756398" y="60322"/>
                  <a:pt x="1762963" y="66285"/>
                </a:cubicBezTo>
                <a:cubicBezTo>
                  <a:pt x="1769529" y="72247"/>
                  <a:pt x="1773390" y="81026"/>
                  <a:pt x="1774546" y="92621"/>
                </a:cubicBezTo>
                <a:lnTo>
                  <a:pt x="1775156" y="92621"/>
                </a:lnTo>
                <a:cubicBezTo>
                  <a:pt x="1781201" y="82625"/>
                  <a:pt x="1789227" y="74302"/>
                  <a:pt x="1799235" y="67655"/>
                </a:cubicBezTo>
                <a:cubicBezTo>
                  <a:pt x="1809242" y="61007"/>
                  <a:pt x="1820621" y="57556"/>
                  <a:pt x="1833372" y="57303"/>
                </a:cubicBezTo>
                <a:cubicBezTo>
                  <a:pt x="1846207" y="57334"/>
                  <a:pt x="1856473" y="60925"/>
                  <a:pt x="1864168" y="68074"/>
                </a:cubicBezTo>
                <a:cubicBezTo>
                  <a:pt x="1871864" y="75224"/>
                  <a:pt x="1875810" y="85743"/>
                  <a:pt x="1876006" y="99632"/>
                </a:cubicBezTo>
                <a:cubicBezTo>
                  <a:pt x="1875852" y="106094"/>
                  <a:pt x="1874773" y="114437"/>
                  <a:pt x="1872769" y="124660"/>
                </a:cubicBezTo>
                <a:cubicBezTo>
                  <a:pt x="1870765" y="134884"/>
                  <a:pt x="1868760" y="144787"/>
                  <a:pt x="1866755" y="154370"/>
                </a:cubicBezTo>
                <a:cubicBezTo>
                  <a:pt x="1864749" y="163953"/>
                  <a:pt x="1863667" y="171017"/>
                  <a:pt x="1863509" y="175560"/>
                </a:cubicBezTo>
                <a:cubicBezTo>
                  <a:pt x="1863548" y="180350"/>
                  <a:pt x="1864691" y="183653"/>
                  <a:pt x="1866938" y="185470"/>
                </a:cubicBezTo>
                <a:cubicBezTo>
                  <a:pt x="1869186" y="187287"/>
                  <a:pt x="1872311" y="188151"/>
                  <a:pt x="1876311" y="188062"/>
                </a:cubicBezTo>
                <a:cubicBezTo>
                  <a:pt x="1878191" y="188036"/>
                  <a:pt x="1879765" y="187935"/>
                  <a:pt x="1881035" y="187757"/>
                </a:cubicBezTo>
                <a:cubicBezTo>
                  <a:pt x="1882305" y="187579"/>
                  <a:pt x="1882966" y="187477"/>
                  <a:pt x="1883017" y="187452"/>
                </a:cubicBezTo>
                <a:lnTo>
                  <a:pt x="1877530" y="216371"/>
                </a:lnTo>
                <a:cubicBezTo>
                  <a:pt x="1877486" y="216409"/>
                  <a:pt x="1876127" y="216562"/>
                  <a:pt x="1873454" y="216828"/>
                </a:cubicBezTo>
                <a:cubicBezTo>
                  <a:pt x="1870780" y="217094"/>
                  <a:pt x="1867060" y="217246"/>
                  <a:pt x="1862291" y="217285"/>
                </a:cubicBezTo>
                <a:cubicBezTo>
                  <a:pt x="1856637" y="217431"/>
                  <a:pt x="1850859" y="216833"/>
                  <a:pt x="1844957" y="215492"/>
                </a:cubicBezTo>
                <a:cubicBezTo>
                  <a:pt x="1839055" y="214150"/>
                  <a:pt x="1834066" y="211184"/>
                  <a:pt x="1829991" y="206595"/>
                </a:cubicBezTo>
                <a:cubicBezTo>
                  <a:pt x="1825916" y="202006"/>
                  <a:pt x="1823792" y="194913"/>
                  <a:pt x="1823619" y="185318"/>
                </a:cubicBezTo>
                <a:cubicBezTo>
                  <a:pt x="1823769" y="179743"/>
                  <a:pt x="1824822" y="171954"/>
                  <a:pt x="1826777" y="161952"/>
                </a:cubicBezTo>
                <a:cubicBezTo>
                  <a:pt x="1828732" y="151949"/>
                  <a:pt x="1830688" y="142082"/>
                  <a:pt x="1832644" y="132350"/>
                </a:cubicBezTo>
                <a:cubicBezTo>
                  <a:pt x="1834601" y="122618"/>
                  <a:pt x="1835657" y="115369"/>
                  <a:pt x="1835811" y="110604"/>
                </a:cubicBezTo>
                <a:cubicBezTo>
                  <a:pt x="1835944" y="105055"/>
                  <a:pt x="1834687" y="100686"/>
                  <a:pt x="1832039" y="97498"/>
                </a:cubicBezTo>
                <a:cubicBezTo>
                  <a:pt x="1829391" y="94310"/>
                  <a:pt x="1824552" y="92685"/>
                  <a:pt x="1817523" y="92621"/>
                </a:cubicBezTo>
                <a:cubicBezTo>
                  <a:pt x="1809154" y="92781"/>
                  <a:pt x="1801643" y="95475"/>
                  <a:pt x="1794990" y="100704"/>
                </a:cubicBezTo>
                <a:cubicBezTo>
                  <a:pt x="1788337" y="105933"/>
                  <a:pt x="1782768" y="112736"/>
                  <a:pt x="1778283" y="121114"/>
                </a:cubicBezTo>
                <a:cubicBezTo>
                  <a:pt x="1773797" y="129493"/>
                  <a:pt x="1770621" y="138486"/>
                  <a:pt x="1768755" y="148095"/>
                </a:cubicBezTo>
                <a:lnTo>
                  <a:pt x="1755648" y="216370"/>
                </a:lnTo>
                <a:lnTo>
                  <a:pt x="1716939" y="216370"/>
                </a:lnTo>
                <a:lnTo>
                  <a:pt x="1734922" y="123711"/>
                </a:lnTo>
                <a:cubicBezTo>
                  <a:pt x="1735398" y="121114"/>
                  <a:pt x="1735817" y="118612"/>
                  <a:pt x="1736179" y="116205"/>
                </a:cubicBezTo>
                <a:cubicBezTo>
                  <a:pt x="1736541" y="113799"/>
                  <a:pt x="1736732" y="111525"/>
                  <a:pt x="1736751" y="109385"/>
                </a:cubicBezTo>
                <a:cubicBezTo>
                  <a:pt x="1736871" y="104420"/>
                  <a:pt x="1735639" y="100406"/>
                  <a:pt x="1733055" y="97346"/>
                </a:cubicBezTo>
                <a:cubicBezTo>
                  <a:pt x="1730471" y="94285"/>
                  <a:pt x="1725810" y="92710"/>
                  <a:pt x="1719072" y="92621"/>
                </a:cubicBezTo>
                <a:cubicBezTo>
                  <a:pt x="1710205" y="92808"/>
                  <a:pt x="1702337" y="95686"/>
                  <a:pt x="1695467" y="101257"/>
                </a:cubicBezTo>
                <a:cubicBezTo>
                  <a:pt x="1688598" y="106828"/>
                  <a:pt x="1682897" y="113974"/>
                  <a:pt x="1678365" y="122695"/>
                </a:cubicBezTo>
                <a:cubicBezTo>
                  <a:pt x="1673832" y="131416"/>
                  <a:pt x="1670637" y="140593"/>
                  <a:pt x="1668780" y="150228"/>
                </a:cubicBezTo>
                <a:lnTo>
                  <a:pt x="1655979" y="216370"/>
                </a:lnTo>
                <a:lnTo>
                  <a:pt x="1617269" y="216370"/>
                </a:lnTo>
                <a:lnTo>
                  <a:pt x="1640739" y="96279"/>
                </a:lnTo>
                <a:cubicBezTo>
                  <a:pt x="1641063" y="94279"/>
                  <a:pt x="1640796" y="92717"/>
                  <a:pt x="1639939" y="91593"/>
                </a:cubicBezTo>
                <a:cubicBezTo>
                  <a:pt x="1639081" y="90469"/>
                  <a:pt x="1637519" y="89897"/>
                  <a:pt x="1635252" y="89878"/>
                </a:cubicBezTo>
                <a:lnTo>
                  <a:pt x="1617879" y="89878"/>
                </a:lnTo>
                <a:lnTo>
                  <a:pt x="1623365" y="60960"/>
                </a:lnTo>
                <a:lnTo>
                  <a:pt x="1664208" y="60960"/>
                </a:lnTo>
                <a:cubicBezTo>
                  <a:pt x="1670400" y="61005"/>
                  <a:pt x="1674857" y="62209"/>
                  <a:pt x="1677581" y="64575"/>
                </a:cubicBezTo>
                <a:cubicBezTo>
                  <a:pt x="1680306" y="66940"/>
                  <a:pt x="1681639" y="70200"/>
                  <a:pt x="1681582" y="74354"/>
                </a:cubicBezTo>
                <a:cubicBezTo>
                  <a:pt x="1681544" y="76383"/>
                  <a:pt x="1681163" y="79173"/>
                  <a:pt x="1680439" y="82725"/>
                </a:cubicBezTo>
                <a:cubicBezTo>
                  <a:pt x="1679715" y="86277"/>
                  <a:pt x="1678877" y="89373"/>
                  <a:pt x="1677924" y="92012"/>
                </a:cubicBezTo>
                <a:lnTo>
                  <a:pt x="1678534" y="92012"/>
                </a:lnTo>
                <a:cubicBezTo>
                  <a:pt x="1680043" y="88996"/>
                  <a:pt x="1683493" y="84778"/>
                  <a:pt x="1688886" y="79360"/>
                </a:cubicBezTo>
                <a:cubicBezTo>
                  <a:pt x="1694278" y="73941"/>
                  <a:pt x="1701093" y="68980"/>
                  <a:pt x="1709330" y="64475"/>
                </a:cubicBezTo>
                <a:cubicBezTo>
                  <a:pt x="1717567" y="59970"/>
                  <a:pt x="1726707" y="57579"/>
                  <a:pt x="1736751" y="57303"/>
                </a:cubicBezTo>
                <a:close/>
                <a:moveTo>
                  <a:pt x="1473708" y="57303"/>
                </a:moveTo>
                <a:cubicBezTo>
                  <a:pt x="1486981" y="57321"/>
                  <a:pt x="1497513" y="60861"/>
                  <a:pt x="1505304" y="67922"/>
                </a:cubicBezTo>
                <a:cubicBezTo>
                  <a:pt x="1513095" y="74983"/>
                  <a:pt x="1517079" y="85451"/>
                  <a:pt x="1517257" y="99327"/>
                </a:cubicBezTo>
                <a:cubicBezTo>
                  <a:pt x="1517103" y="106081"/>
                  <a:pt x="1516023" y="114586"/>
                  <a:pt x="1514019" y="124841"/>
                </a:cubicBezTo>
                <a:cubicBezTo>
                  <a:pt x="1512015" y="135096"/>
                  <a:pt x="1510010" y="144981"/>
                  <a:pt x="1508005" y="154494"/>
                </a:cubicBezTo>
                <a:cubicBezTo>
                  <a:pt x="1506000" y="164008"/>
                  <a:pt x="1504918" y="171030"/>
                  <a:pt x="1504760" y="175560"/>
                </a:cubicBezTo>
                <a:cubicBezTo>
                  <a:pt x="1504811" y="180350"/>
                  <a:pt x="1506004" y="183653"/>
                  <a:pt x="1508341" y="185470"/>
                </a:cubicBezTo>
                <a:cubicBezTo>
                  <a:pt x="1510678" y="187287"/>
                  <a:pt x="1513853" y="188151"/>
                  <a:pt x="1517866" y="188062"/>
                </a:cubicBezTo>
                <a:cubicBezTo>
                  <a:pt x="1519746" y="188036"/>
                  <a:pt x="1521321" y="187935"/>
                  <a:pt x="1522591" y="187757"/>
                </a:cubicBezTo>
                <a:cubicBezTo>
                  <a:pt x="1523861" y="187579"/>
                  <a:pt x="1524521" y="187477"/>
                  <a:pt x="1524572" y="187452"/>
                </a:cubicBezTo>
                <a:lnTo>
                  <a:pt x="1519085" y="216371"/>
                </a:lnTo>
                <a:cubicBezTo>
                  <a:pt x="1519047" y="216409"/>
                  <a:pt x="1517676" y="216562"/>
                  <a:pt x="1514971" y="216828"/>
                </a:cubicBezTo>
                <a:cubicBezTo>
                  <a:pt x="1512266" y="217094"/>
                  <a:pt x="1508456" y="217246"/>
                  <a:pt x="1503542" y="217285"/>
                </a:cubicBezTo>
                <a:cubicBezTo>
                  <a:pt x="1497987" y="217431"/>
                  <a:pt x="1492281" y="216833"/>
                  <a:pt x="1486422" y="215492"/>
                </a:cubicBezTo>
                <a:cubicBezTo>
                  <a:pt x="1480563" y="214150"/>
                  <a:pt x="1475600" y="211184"/>
                  <a:pt x="1471535" y="206595"/>
                </a:cubicBezTo>
                <a:cubicBezTo>
                  <a:pt x="1467469" y="202006"/>
                  <a:pt x="1465349" y="194913"/>
                  <a:pt x="1465174" y="185318"/>
                </a:cubicBezTo>
                <a:cubicBezTo>
                  <a:pt x="1465321" y="179569"/>
                  <a:pt x="1466347" y="171788"/>
                  <a:pt x="1468253" y="161974"/>
                </a:cubicBezTo>
                <a:cubicBezTo>
                  <a:pt x="1470160" y="152160"/>
                  <a:pt x="1472067" y="142481"/>
                  <a:pt x="1473974" y="132937"/>
                </a:cubicBezTo>
                <a:cubicBezTo>
                  <a:pt x="1475882" y="123393"/>
                  <a:pt x="1476911" y="116152"/>
                  <a:pt x="1477061" y="111214"/>
                </a:cubicBezTo>
                <a:cubicBezTo>
                  <a:pt x="1477112" y="105372"/>
                  <a:pt x="1475563" y="100825"/>
                  <a:pt x="1472413" y="97574"/>
                </a:cubicBezTo>
                <a:cubicBezTo>
                  <a:pt x="1469263" y="94323"/>
                  <a:pt x="1464209" y="92672"/>
                  <a:pt x="1457249" y="92621"/>
                </a:cubicBezTo>
                <a:cubicBezTo>
                  <a:pt x="1443584" y="93085"/>
                  <a:pt x="1431824" y="98635"/>
                  <a:pt x="1421969" y="109271"/>
                </a:cubicBezTo>
                <a:cubicBezTo>
                  <a:pt x="1412113" y="119907"/>
                  <a:pt x="1405687" y="132849"/>
                  <a:pt x="1402690" y="148095"/>
                </a:cubicBezTo>
                <a:lnTo>
                  <a:pt x="1389279" y="216370"/>
                </a:lnTo>
                <a:lnTo>
                  <a:pt x="1350569" y="216370"/>
                </a:lnTo>
                <a:lnTo>
                  <a:pt x="1374039" y="96584"/>
                </a:lnTo>
                <a:cubicBezTo>
                  <a:pt x="1374363" y="94571"/>
                  <a:pt x="1374096" y="92958"/>
                  <a:pt x="1373239" y="91745"/>
                </a:cubicBezTo>
                <a:cubicBezTo>
                  <a:pt x="1372381" y="90532"/>
                  <a:pt x="1370819" y="89910"/>
                  <a:pt x="1368552" y="89878"/>
                </a:cubicBezTo>
                <a:lnTo>
                  <a:pt x="1351179" y="89878"/>
                </a:lnTo>
                <a:lnTo>
                  <a:pt x="1356665" y="60960"/>
                </a:lnTo>
                <a:lnTo>
                  <a:pt x="1397508" y="60960"/>
                </a:lnTo>
                <a:cubicBezTo>
                  <a:pt x="1403566" y="60979"/>
                  <a:pt x="1407986" y="62159"/>
                  <a:pt x="1410767" y="64499"/>
                </a:cubicBezTo>
                <a:cubicBezTo>
                  <a:pt x="1413548" y="66839"/>
                  <a:pt x="1414920" y="70225"/>
                  <a:pt x="1414882" y="74658"/>
                </a:cubicBezTo>
                <a:cubicBezTo>
                  <a:pt x="1414863" y="76541"/>
                  <a:pt x="1414520" y="79243"/>
                  <a:pt x="1413853" y="82763"/>
                </a:cubicBezTo>
                <a:cubicBezTo>
                  <a:pt x="1413187" y="86283"/>
                  <a:pt x="1412310" y="89366"/>
                  <a:pt x="1411224" y="92012"/>
                </a:cubicBezTo>
                <a:lnTo>
                  <a:pt x="1411834" y="92012"/>
                </a:lnTo>
                <a:cubicBezTo>
                  <a:pt x="1412761" y="89763"/>
                  <a:pt x="1415715" y="85906"/>
                  <a:pt x="1420696" y="80442"/>
                </a:cubicBezTo>
                <a:cubicBezTo>
                  <a:pt x="1425676" y="74979"/>
                  <a:pt x="1432604" y="69837"/>
                  <a:pt x="1441479" y="65016"/>
                </a:cubicBezTo>
                <a:cubicBezTo>
                  <a:pt x="1450353" y="60195"/>
                  <a:pt x="1461097" y="57624"/>
                  <a:pt x="1473708" y="57303"/>
                </a:cubicBezTo>
                <a:close/>
                <a:moveTo>
                  <a:pt x="1250276" y="57303"/>
                </a:moveTo>
                <a:cubicBezTo>
                  <a:pt x="1272154" y="57606"/>
                  <a:pt x="1289816" y="63925"/>
                  <a:pt x="1303263" y="76261"/>
                </a:cubicBezTo>
                <a:cubicBezTo>
                  <a:pt x="1316711" y="88597"/>
                  <a:pt x="1323627" y="105129"/>
                  <a:pt x="1324013" y="125858"/>
                </a:cubicBezTo>
                <a:cubicBezTo>
                  <a:pt x="1323732" y="144204"/>
                  <a:pt x="1318948" y="160428"/>
                  <a:pt x="1309662" y="174531"/>
                </a:cubicBezTo>
                <a:cubicBezTo>
                  <a:pt x="1300377" y="188634"/>
                  <a:pt x="1288279" y="199704"/>
                  <a:pt x="1273369" y="207742"/>
                </a:cubicBezTo>
                <a:cubicBezTo>
                  <a:pt x="1258459" y="215781"/>
                  <a:pt x="1242427" y="219876"/>
                  <a:pt x="1225272" y="220028"/>
                </a:cubicBezTo>
                <a:cubicBezTo>
                  <a:pt x="1203528" y="219750"/>
                  <a:pt x="1185904" y="213456"/>
                  <a:pt x="1172399" y="201145"/>
                </a:cubicBezTo>
                <a:cubicBezTo>
                  <a:pt x="1158894" y="188834"/>
                  <a:pt x="1151940" y="172175"/>
                  <a:pt x="1151535" y="151167"/>
                </a:cubicBezTo>
                <a:cubicBezTo>
                  <a:pt x="1151805" y="133017"/>
                  <a:pt x="1156544" y="116910"/>
                  <a:pt x="1165750" y="102844"/>
                </a:cubicBezTo>
                <a:cubicBezTo>
                  <a:pt x="1174957" y="88779"/>
                  <a:pt x="1187010" y="77713"/>
                  <a:pt x="1201909" y="69644"/>
                </a:cubicBezTo>
                <a:cubicBezTo>
                  <a:pt x="1216808" y="61576"/>
                  <a:pt x="1232930" y="57462"/>
                  <a:pt x="1250276" y="57303"/>
                </a:cubicBezTo>
                <a:close/>
                <a:moveTo>
                  <a:pt x="574701" y="57303"/>
                </a:moveTo>
                <a:cubicBezTo>
                  <a:pt x="585610" y="57328"/>
                  <a:pt x="594348" y="60322"/>
                  <a:pt x="600913" y="66285"/>
                </a:cubicBezTo>
                <a:cubicBezTo>
                  <a:pt x="607480" y="72247"/>
                  <a:pt x="611340" y="81026"/>
                  <a:pt x="612496" y="92621"/>
                </a:cubicBezTo>
                <a:lnTo>
                  <a:pt x="613106" y="92621"/>
                </a:lnTo>
                <a:cubicBezTo>
                  <a:pt x="619151" y="82625"/>
                  <a:pt x="627177" y="74302"/>
                  <a:pt x="637185" y="67655"/>
                </a:cubicBezTo>
                <a:cubicBezTo>
                  <a:pt x="647192" y="61007"/>
                  <a:pt x="658572" y="57556"/>
                  <a:pt x="671322" y="57303"/>
                </a:cubicBezTo>
                <a:cubicBezTo>
                  <a:pt x="684157" y="57334"/>
                  <a:pt x="694422" y="60925"/>
                  <a:pt x="702118" y="68074"/>
                </a:cubicBezTo>
                <a:cubicBezTo>
                  <a:pt x="709814" y="75224"/>
                  <a:pt x="713759" y="85743"/>
                  <a:pt x="713956" y="99632"/>
                </a:cubicBezTo>
                <a:cubicBezTo>
                  <a:pt x="713802" y="106094"/>
                  <a:pt x="712723" y="114437"/>
                  <a:pt x="710719" y="124660"/>
                </a:cubicBezTo>
                <a:cubicBezTo>
                  <a:pt x="708715" y="134884"/>
                  <a:pt x="706710" y="144787"/>
                  <a:pt x="704705" y="154370"/>
                </a:cubicBezTo>
                <a:cubicBezTo>
                  <a:pt x="702699" y="163953"/>
                  <a:pt x="701618" y="171017"/>
                  <a:pt x="701459" y="175560"/>
                </a:cubicBezTo>
                <a:cubicBezTo>
                  <a:pt x="701497" y="180350"/>
                  <a:pt x="702641" y="183653"/>
                  <a:pt x="704888" y="185470"/>
                </a:cubicBezTo>
                <a:cubicBezTo>
                  <a:pt x="707136" y="187287"/>
                  <a:pt x="710260" y="188151"/>
                  <a:pt x="714261" y="188062"/>
                </a:cubicBezTo>
                <a:cubicBezTo>
                  <a:pt x="716141" y="188036"/>
                  <a:pt x="717715" y="187935"/>
                  <a:pt x="718985" y="187757"/>
                </a:cubicBezTo>
                <a:cubicBezTo>
                  <a:pt x="720255" y="187579"/>
                  <a:pt x="720916" y="187477"/>
                  <a:pt x="720967" y="187452"/>
                </a:cubicBezTo>
                <a:lnTo>
                  <a:pt x="715480" y="216371"/>
                </a:lnTo>
                <a:cubicBezTo>
                  <a:pt x="715436" y="216409"/>
                  <a:pt x="714077" y="216562"/>
                  <a:pt x="711404" y="216828"/>
                </a:cubicBezTo>
                <a:cubicBezTo>
                  <a:pt x="708730" y="217094"/>
                  <a:pt x="705009" y="217246"/>
                  <a:pt x="700241" y="217285"/>
                </a:cubicBezTo>
                <a:cubicBezTo>
                  <a:pt x="694587" y="217431"/>
                  <a:pt x="688809" y="216833"/>
                  <a:pt x="682907" y="215492"/>
                </a:cubicBezTo>
                <a:cubicBezTo>
                  <a:pt x="677005" y="214150"/>
                  <a:pt x="672016" y="211184"/>
                  <a:pt x="667941" y="206595"/>
                </a:cubicBezTo>
                <a:cubicBezTo>
                  <a:pt x="663866" y="202006"/>
                  <a:pt x="661742" y="194913"/>
                  <a:pt x="661569" y="185318"/>
                </a:cubicBezTo>
                <a:cubicBezTo>
                  <a:pt x="661719" y="179743"/>
                  <a:pt x="662772" y="171954"/>
                  <a:pt x="664727" y="161952"/>
                </a:cubicBezTo>
                <a:cubicBezTo>
                  <a:pt x="666682" y="151949"/>
                  <a:pt x="668638" y="142082"/>
                  <a:pt x="670594" y="132350"/>
                </a:cubicBezTo>
                <a:cubicBezTo>
                  <a:pt x="672551" y="122618"/>
                  <a:pt x="673606" y="115369"/>
                  <a:pt x="673761" y="110604"/>
                </a:cubicBezTo>
                <a:cubicBezTo>
                  <a:pt x="673894" y="105055"/>
                  <a:pt x="672637" y="100686"/>
                  <a:pt x="669989" y="97498"/>
                </a:cubicBezTo>
                <a:cubicBezTo>
                  <a:pt x="667341" y="94310"/>
                  <a:pt x="662502" y="92685"/>
                  <a:pt x="655473" y="92621"/>
                </a:cubicBezTo>
                <a:cubicBezTo>
                  <a:pt x="647104" y="92781"/>
                  <a:pt x="639593" y="95475"/>
                  <a:pt x="632940" y="100704"/>
                </a:cubicBezTo>
                <a:cubicBezTo>
                  <a:pt x="626287" y="105933"/>
                  <a:pt x="620718" y="112736"/>
                  <a:pt x="616233" y="121114"/>
                </a:cubicBezTo>
                <a:cubicBezTo>
                  <a:pt x="611747" y="129493"/>
                  <a:pt x="608571" y="138486"/>
                  <a:pt x="606705" y="148095"/>
                </a:cubicBezTo>
                <a:lnTo>
                  <a:pt x="593598" y="216370"/>
                </a:lnTo>
                <a:lnTo>
                  <a:pt x="554889" y="216370"/>
                </a:lnTo>
                <a:lnTo>
                  <a:pt x="572872" y="123711"/>
                </a:lnTo>
                <a:cubicBezTo>
                  <a:pt x="573348" y="121114"/>
                  <a:pt x="573767" y="118612"/>
                  <a:pt x="574129" y="116205"/>
                </a:cubicBezTo>
                <a:cubicBezTo>
                  <a:pt x="574491" y="113799"/>
                  <a:pt x="574682" y="111525"/>
                  <a:pt x="574701" y="109385"/>
                </a:cubicBezTo>
                <a:cubicBezTo>
                  <a:pt x="574821" y="104420"/>
                  <a:pt x="573589" y="100406"/>
                  <a:pt x="571005" y="97346"/>
                </a:cubicBezTo>
                <a:cubicBezTo>
                  <a:pt x="568421" y="94285"/>
                  <a:pt x="563760" y="92710"/>
                  <a:pt x="557022" y="92621"/>
                </a:cubicBezTo>
                <a:cubicBezTo>
                  <a:pt x="548155" y="92808"/>
                  <a:pt x="540286" y="95686"/>
                  <a:pt x="533417" y="101257"/>
                </a:cubicBezTo>
                <a:cubicBezTo>
                  <a:pt x="526548" y="106828"/>
                  <a:pt x="520847" y="113974"/>
                  <a:pt x="516315" y="122695"/>
                </a:cubicBezTo>
                <a:cubicBezTo>
                  <a:pt x="511782" y="131416"/>
                  <a:pt x="508587" y="140593"/>
                  <a:pt x="506730" y="150228"/>
                </a:cubicBezTo>
                <a:lnTo>
                  <a:pt x="493929" y="216370"/>
                </a:lnTo>
                <a:lnTo>
                  <a:pt x="455219" y="216370"/>
                </a:lnTo>
                <a:lnTo>
                  <a:pt x="478689" y="96279"/>
                </a:lnTo>
                <a:cubicBezTo>
                  <a:pt x="479012" y="94279"/>
                  <a:pt x="478746" y="92717"/>
                  <a:pt x="477889" y="91593"/>
                </a:cubicBezTo>
                <a:cubicBezTo>
                  <a:pt x="477031" y="90469"/>
                  <a:pt x="475469" y="89897"/>
                  <a:pt x="473202" y="89878"/>
                </a:cubicBezTo>
                <a:lnTo>
                  <a:pt x="455829" y="89878"/>
                </a:lnTo>
                <a:lnTo>
                  <a:pt x="461315" y="60960"/>
                </a:lnTo>
                <a:lnTo>
                  <a:pt x="502158" y="60960"/>
                </a:lnTo>
                <a:cubicBezTo>
                  <a:pt x="508349" y="61005"/>
                  <a:pt x="512807" y="62209"/>
                  <a:pt x="515531" y="64575"/>
                </a:cubicBezTo>
                <a:cubicBezTo>
                  <a:pt x="518255" y="66940"/>
                  <a:pt x="519589" y="70200"/>
                  <a:pt x="519532" y="74354"/>
                </a:cubicBezTo>
                <a:cubicBezTo>
                  <a:pt x="519494" y="76383"/>
                  <a:pt x="519113" y="79173"/>
                  <a:pt x="518389" y="82725"/>
                </a:cubicBezTo>
                <a:cubicBezTo>
                  <a:pt x="517665" y="86277"/>
                  <a:pt x="516827" y="89373"/>
                  <a:pt x="515874" y="92012"/>
                </a:cubicBezTo>
                <a:lnTo>
                  <a:pt x="516484" y="92012"/>
                </a:lnTo>
                <a:cubicBezTo>
                  <a:pt x="517993" y="88996"/>
                  <a:pt x="521443" y="84778"/>
                  <a:pt x="526836" y="79360"/>
                </a:cubicBezTo>
                <a:cubicBezTo>
                  <a:pt x="532228" y="73941"/>
                  <a:pt x="539043" y="68980"/>
                  <a:pt x="547280" y="64475"/>
                </a:cubicBezTo>
                <a:cubicBezTo>
                  <a:pt x="555517" y="59970"/>
                  <a:pt x="564657" y="57579"/>
                  <a:pt x="574701" y="57303"/>
                </a:cubicBezTo>
                <a:close/>
                <a:moveTo>
                  <a:pt x="309269" y="38976"/>
                </a:moveTo>
                <a:cubicBezTo>
                  <a:pt x="309193" y="39186"/>
                  <a:pt x="308050" y="40978"/>
                  <a:pt x="305841" y="44351"/>
                </a:cubicBezTo>
                <a:cubicBezTo>
                  <a:pt x="303632" y="47725"/>
                  <a:pt x="300813" y="51422"/>
                  <a:pt x="297385" y="55443"/>
                </a:cubicBezTo>
                <a:lnTo>
                  <a:pt x="231867" y="129235"/>
                </a:lnTo>
                <a:lnTo>
                  <a:pt x="231867" y="129845"/>
                </a:lnTo>
                <a:lnTo>
                  <a:pt x="290680" y="129845"/>
                </a:lnTo>
                <a:lnTo>
                  <a:pt x="305003" y="57578"/>
                </a:lnTo>
                <a:cubicBezTo>
                  <a:pt x="305752" y="53334"/>
                  <a:pt x="306768" y="49243"/>
                  <a:pt x="308050" y="45304"/>
                </a:cubicBezTo>
                <a:cubicBezTo>
                  <a:pt x="309333" y="41365"/>
                  <a:pt x="310044" y="39256"/>
                  <a:pt x="310183" y="38976"/>
                </a:cubicBezTo>
                <a:close/>
                <a:moveTo>
                  <a:pt x="3196257" y="18593"/>
                </a:moveTo>
                <a:lnTo>
                  <a:pt x="3233433" y="18593"/>
                </a:lnTo>
                <a:lnTo>
                  <a:pt x="3225203" y="60960"/>
                </a:lnTo>
                <a:lnTo>
                  <a:pt x="3260865" y="60960"/>
                </a:lnTo>
                <a:lnTo>
                  <a:pt x="3255379" y="89878"/>
                </a:lnTo>
                <a:lnTo>
                  <a:pt x="3219717" y="89878"/>
                </a:lnTo>
                <a:lnTo>
                  <a:pt x="3207220" y="155131"/>
                </a:lnTo>
                <a:cubicBezTo>
                  <a:pt x="3206915" y="157011"/>
                  <a:pt x="3206687" y="158892"/>
                  <a:pt x="3206534" y="160772"/>
                </a:cubicBezTo>
                <a:cubicBezTo>
                  <a:pt x="3206382" y="162652"/>
                  <a:pt x="3206306" y="164228"/>
                  <a:pt x="3206306" y="165498"/>
                </a:cubicBezTo>
                <a:cubicBezTo>
                  <a:pt x="3206617" y="174246"/>
                  <a:pt x="3209271" y="180001"/>
                  <a:pt x="3214269" y="182764"/>
                </a:cubicBezTo>
                <a:cubicBezTo>
                  <a:pt x="3219266" y="185528"/>
                  <a:pt x="3224740" y="186786"/>
                  <a:pt x="3230690" y="186538"/>
                </a:cubicBezTo>
                <a:cubicBezTo>
                  <a:pt x="3233179" y="186512"/>
                  <a:pt x="3235211" y="186411"/>
                  <a:pt x="3236786" y="186233"/>
                </a:cubicBezTo>
                <a:cubicBezTo>
                  <a:pt x="3238361" y="186055"/>
                  <a:pt x="3239173" y="185953"/>
                  <a:pt x="3239224" y="185928"/>
                </a:cubicBezTo>
                <a:lnTo>
                  <a:pt x="3233128" y="216981"/>
                </a:lnTo>
                <a:cubicBezTo>
                  <a:pt x="3232982" y="217019"/>
                  <a:pt x="3231750" y="217171"/>
                  <a:pt x="3229433" y="217437"/>
                </a:cubicBezTo>
                <a:cubicBezTo>
                  <a:pt x="3227115" y="217704"/>
                  <a:pt x="3224588" y="217856"/>
                  <a:pt x="3221850" y="217894"/>
                </a:cubicBezTo>
                <a:cubicBezTo>
                  <a:pt x="3212346" y="217983"/>
                  <a:pt x="3203429" y="216588"/>
                  <a:pt x="3195100" y="213710"/>
                </a:cubicBezTo>
                <a:cubicBezTo>
                  <a:pt x="3186771" y="210832"/>
                  <a:pt x="3179999" y="205940"/>
                  <a:pt x="3174784" y="199034"/>
                </a:cubicBezTo>
                <a:cubicBezTo>
                  <a:pt x="3169570" y="192129"/>
                  <a:pt x="3166881" y="182678"/>
                  <a:pt x="3166720" y="170682"/>
                </a:cubicBezTo>
                <a:cubicBezTo>
                  <a:pt x="3166726" y="168541"/>
                  <a:pt x="3166866" y="166267"/>
                  <a:pt x="3167139" y="163859"/>
                </a:cubicBezTo>
                <a:cubicBezTo>
                  <a:pt x="3167411" y="161452"/>
                  <a:pt x="3167779" y="158949"/>
                  <a:pt x="3168242" y="156351"/>
                </a:cubicBezTo>
                <a:lnTo>
                  <a:pt x="3181336" y="89878"/>
                </a:lnTo>
                <a:lnTo>
                  <a:pt x="3157271" y="89878"/>
                </a:lnTo>
                <a:lnTo>
                  <a:pt x="3163062" y="60960"/>
                </a:lnTo>
                <a:lnTo>
                  <a:pt x="3188035" y="60960"/>
                </a:lnTo>
                <a:close/>
                <a:moveTo>
                  <a:pt x="3072984" y="0"/>
                </a:moveTo>
                <a:lnTo>
                  <a:pt x="3135440" y="0"/>
                </a:lnTo>
                <a:lnTo>
                  <a:pt x="3104045" y="163367"/>
                </a:lnTo>
                <a:cubicBezTo>
                  <a:pt x="3103582" y="165400"/>
                  <a:pt x="3103213" y="167432"/>
                  <a:pt x="3102940" y="169465"/>
                </a:cubicBezTo>
                <a:cubicBezTo>
                  <a:pt x="3102667" y="171497"/>
                  <a:pt x="3102528" y="173225"/>
                  <a:pt x="3102521" y="174648"/>
                </a:cubicBezTo>
                <a:cubicBezTo>
                  <a:pt x="3102572" y="179265"/>
                  <a:pt x="3103766" y="182378"/>
                  <a:pt x="3106103" y="183985"/>
                </a:cubicBezTo>
                <a:cubicBezTo>
                  <a:pt x="3108440" y="185591"/>
                  <a:pt x="3111614" y="186341"/>
                  <a:pt x="3115628" y="186233"/>
                </a:cubicBezTo>
                <a:cubicBezTo>
                  <a:pt x="3117787" y="186220"/>
                  <a:pt x="3119489" y="186169"/>
                  <a:pt x="3120733" y="186081"/>
                </a:cubicBezTo>
                <a:cubicBezTo>
                  <a:pt x="3121978" y="185992"/>
                  <a:pt x="3122613" y="185941"/>
                  <a:pt x="3122638" y="185928"/>
                </a:cubicBezTo>
                <a:lnTo>
                  <a:pt x="3116542" y="216676"/>
                </a:lnTo>
                <a:cubicBezTo>
                  <a:pt x="3116421" y="216714"/>
                  <a:pt x="3115063" y="216866"/>
                  <a:pt x="3112465" y="217133"/>
                </a:cubicBezTo>
                <a:cubicBezTo>
                  <a:pt x="3109868" y="217399"/>
                  <a:pt x="3106757" y="217551"/>
                  <a:pt x="3103131" y="217589"/>
                </a:cubicBezTo>
                <a:cubicBezTo>
                  <a:pt x="3096783" y="217723"/>
                  <a:pt x="3090531" y="216982"/>
                  <a:pt x="3084375" y="215368"/>
                </a:cubicBezTo>
                <a:cubicBezTo>
                  <a:pt x="3078219" y="213754"/>
                  <a:pt x="3073095" y="210465"/>
                  <a:pt x="3069003" y="205501"/>
                </a:cubicBezTo>
                <a:cubicBezTo>
                  <a:pt x="3064911" y="200537"/>
                  <a:pt x="3062787" y="193098"/>
                  <a:pt x="3062631" y="183184"/>
                </a:cubicBezTo>
                <a:cubicBezTo>
                  <a:pt x="3062631" y="180891"/>
                  <a:pt x="3062783" y="178389"/>
                  <a:pt x="3063087" y="175677"/>
                </a:cubicBezTo>
                <a:cubicBezTo>
                  <a:pt x="3063392" y="172965"/>
                  <a:pt x="3063849" y="170081"/>
                  <a:pt x="3064458" y="167026"/>
                </a:cubicBezTo>
                <a:lnTo>
                  <a:pt x="3091254" y="28918"/>
                </a:lnTo>
                <a:lnTo>
                  <a:pt x="3067198" y="28918"/>
                </a:lnTo>
                <a:close/>
                <a:moveTo>
                  <a:pt x="2767927" y="0"/>
                </a:moveTo>
                <a:lnTo>
                  <a:pt x="2830411" y="0"/>
                </a:lnTo>
                <a:lnTo>
                  <a:pt x="2798407" y="166108"/>
                </a:lnTo>
                <a:cubicBezTo>
                  <a:pt x="2798089" y="167664"/>
                  <a:pt x="2797810" y="169278"/>
                  <a:pt x="2797569" y="170948"/>
                </a:cubicBezTo>
                <a:cubicBezTo>
                  <a:pt x="2797328" y="172619"/>
                  <a:pt x="2797201" y="174156"/>
                  <a:pt x="2797188" y="175560"/>
                </a:cubicBezTo>
                <a:cubicBezTo>
                  <a:pt x="2797239" y="180217"/>
                  <a:pt x="2798432" y="183482"/>
                  <a:pt x="2800769" y="185355"/>
                </a:cubicBezTo>
                <a:cubicBezTo>
                  <a:pt x="2803106" y="187229"/>
                  <a:pt x="2806281" y="188131"/>
                  <a:pt x="2810294" y="188061"/>
                </a:cubicBezTo>
                <a:cubicBezTo>
                  <a:pt x="2812174" y="188036"/>
                  <a:pt x="2813749" y="187934"/>
                  <a:pt x="2815019" y="187757"/>
                </a:cubicBezTo>
                <a:cubicBezTo>
                  <a:pt x="2816289" y="187579"/>
                  <a:pt x="2816949" y="187478"/>
                  <a:pt x="2817000" y="187452"/>
                </a:cubicBezTo>
                <a:lnTo>
                  <a:pt x="2811209" y="216371"/>
                </a:lnTo>
                <a:cubicBezTo>
                  <a:pt x="2811107" y="216409"/>
                  <a:pt x="2809710" y="216562"/>
                  <a:pt x="2807018" y="216828"/>
                </a:cubicBezTo>
                <a:cubicBezTo>
                  <a:pt x="2804325" y="217094"/>
                  <a:pt x="2800947" y="217246"/>
                  <a:pt x="2796883" y="217285"/>
                </a:cubicBezTo>
                <a:cubicBezTo>
                  <a:pt x="2786615" y="217545"/>
                  <a:pt x="2778043" y="215883"/>
                  <a:pt x="2771166" y="212300"/>
                </a:cubicBezTo>
                <a:cubicBezTo>
                  <a:pt x="2764289" y="208717"/>
                  <a:pt x="2760364" y="201652"/>
                  <a:pt x="2759393" y="191106"/>
                </a:cubicBezTo>
                <a:lnTo>
                  <a:pt x="2758783" y="191106"/>
                </a:lnTo>
                <a:cubicBezTo>
                  <a:pt x="2753259" y="199370"/>
                  <a:pt x="2745867" y="206207"/>
                  <a:pt x="2736609" y="211617"/>
                </a:cubicBezTo>
                <a:cubicBezTo>
                  <a:pt x="2727351" y="217028"/>
                  <a:pt x="2717368" y="219831"/>
                  <a:pt x="2706662" y="220028"/>
                </a:cubicBezTo>
                <a:cubicBezTo>
                  <a:pt x="2687672" y="219800"/>
                  <a:pt x="2673101" y="213938"/>
                  <a:pt x="2662949" y="202440"/>
                </a:cubicBezTo>
                <a:cubicBezTo>
                  <a:pt x="2652797" y="190942"/>
                  <a:pt x="2647670" y="175172"/>
                  <a:pt x="2647569" y="155131"/>
                </a:cubicBezTo>
                <a:cubicBezTo>
                  <a:pt x="2647793" y="135588"/>
                  <a:pt x="2651879" y="118506"/>
                  <a:pt x="2659830" y="103883"/>
                </a:cubicBezTo>
                <a:cubicBezTo>
                  <a:pt x="2667781" y="89261"/>
                  <a:pt x="2678255" y="77874"/>
                  <a:pt x="2691251" y="69723"/>
                </a:cubicBezTo>
                <a:cubicBezTo>
                  <a:pt x="2704248" y="61572"/>
                  <a:pt x="2718428" y="57432"/>
                  <a:pt x="2733790" y="57303"/>
                </a:cubicBezTo>
                <a:cubicBezTo>
                  <a:pt x="2742406" y="57220"/>
                  <a:pt x="2750623" y="58907"/>
                  <a:pt x="2758440" y="62364"/>
                </a:cubicBezTo>
                <a:cubicBezTo>
                  <a:pt x="2766257" y="65821"/>
                  <a:pt x="2772264" y="71542"/>
                  <a:pt x="2776462" y="79527"/>
                </a:cubicBezTo>
                <a:lnTo>
                  <a:pt x="2777071" y="79527"/>
                </a:lnTo>
                <a:cubicBezTo>
                  <a:pt x="2777065" y="79420"/>
                  <a:pt x="2777153" y="78417"/>
                  <a:pt x="2777338" y="76521"/>
                </a:cubicBezTo>
                <a:cubicBezTo>
                  <a:pt x="2777522" y="74625"/>
                  <a:pt x="2777839" y="72481"/>
                  <a:pt x="2778290" y="70089"/>
                </a:cubicBezTo>
                <a:lnTo>
                  <a:pt x="2786215" y="28918"/>
                </a:lnTo>
                <a:lnTo>
                  <a:pt x="2762136" y="28918"/>
                </a:lnTo>
                <a:close/>
                <a:moveTo>
                  <a:pt x="1096118" y="0"/>
                </a:moveTo>
                <a:lnTo>
                  <a:pt x="1135114" y="0"/>
                </a:lnTo>
                <a:lnTo>
                  <a:pt x="1128411" y="34404"/>
                </a:lnTo>
                <a:lnTo>
                  <a:pt x="1089415" y="34404"/>
                </a:lnTo>
                <a:close/>
                <a:moveTo>
                  <a:pt x="967959" y="0"/>
                </a:moveTo>
                <a:lnTo>
                  <a:pt x="1030415" y="0"/>
                </a:lnTo>
                <a:lnTo>
                  <a:pt x="999020" y="163367"/>
                </a:lnTo>
                <a:cubicBezTo>
                  <a:pt x="998557" y="165400"/>
                  <a:pt x="998189" y="167432"/>
                  <a:pt x="997916" y="169465"/>
                </a:cubicBezTo>
                <a:cubicBezTo>
                  <a:pt x="997642" y="171497"/>
                  <a:pt x="997503" y="173225"/>
                  <a:pt x="997496" y="174648"/>
                </a:cubicBezTo>
                <a:cubicBezTo>
                  <a:pt x="997547" y="179265"/>
                  <a:pt x="998741" y="182378"/>
                  <a:pt x="1001078" y="183985"/>
                </a:cubicBezTo>
                <a:cubicBezTo>
                  <a:pt x="1003415" y="185591"/>
                  <a:pt x="1006590" y="186341"/>
                  <a:pt x="1010603" y="186233"/>
                </a:cubicBezTo>
                <a:cubicBezTo>
                  <a:pt x="1012762" y="186220"/>
                  <a:pt x="1014464" y="186169"/>
                  <a:pt x="1015708" y="186081"/>
                </a:cubicBezTo>
                <a:cubicBezTo>
                  <a:pt x="1016953" y="185992"/>
                  <a:pt x="1017588" y="185941"/>
                  <a:pt x="1017613" y="185928"/>
                </a:cubicBezTo>
                <a:lnTo>
                  <a:pt x="1011517" y="216676"/>
                </a:lnTo>
                <a:cubicBezTo>
                  <a:pt x="1011397" y="216714"/>
                  <a:pt x="1010038" y="216866"/>
                  <a:pt x="1007441" y="217133"/>
                </a:cubicBezTo>
                <a:cubicBezTo>
                  <a:pt x="1004843" y="217399"/>
                  <a:pt x="1001732" y="217551"/>
                  <a:pt x="998106" y="217589"/>
                </a:cubicBezTo>
                <a:cubicBezTo>
                  <a:pt x="991758" y="217723"/>
                  <a:pt x="985506" y="216982"/>
                  <a:pt x="979350" y="215368"/>
                </a:cubicBezTo>
                <a:cubicBezTo>
                  <a:pt x="973194" y="213754"/>
                  <a:pt x="968070" y="210465"/>
                  <a:pt x="963978" y="205501"/>
                </a:cubicBezTo>
                <a:cubicBezTo>
                  <a:pt x="959886" y="200537"/>
                  <a:pt x="957762" y="193098"/>
                  <a:pt x="957606" y="183184"/>
                </a:cubicBezTo>
                <a:cubicBezTo>
                  <a:pt x="957606" y="180891"/>
                  <a:pt x="957758" y="178389"/>
                  <a:pt x="958062" y="175677"/>
                </a:cubicBezTo>
                <a:cubicBezTo>
                  <a:pt x="958367" y="172965"/>
                  <a:pt x="958824" y="170081"/>
                  <a:pt x="959433" y="167026"/>
                </a:cubicBezTo>
                <a:lnTo>
                  <a:pt x="986229" y="28918"/>
                </a:lnTo>
                <a:lnTo>
                  <a:pt x="962173" y="28918"/>
                </a:lnTo>
                <a:close/>
                <a:moveTo>
                  <a:pt x="872709" y="0"/>
                </a:moveTo>
                <a:lnTo>
                  <a:pt x="935165" y="0"/>
                </a:lnTo>
                <a:lnTo>
                  <a:pt x="903770" y="163367"/>
                </a:lnTo>
                <a:cubicBezTo>
                  <a:pt x="903307" y="165400"/>
                  <a:pt x="902938" y="167432"/>
                  <a:pt x="902665" y="169465"/>
                </a:cubicBezTo>
                <a:cubicBezTo>
                  <a:pt x="902392" y="171497"/>
                  <a:pt x="902253" y="173225"/>
                  <a:pt x="902246" y="174648"/>
                </a:cubicBezTo>
                <a:cubicBezTo>
                  <a:pt x="902297" y="179265"/>
                  <a:pt x="903491" y="182378"/>
                  <a:pt x="905828" y="183985"/>
                </a:cubicBezTo>
                <a:cubicBezTo>
                  <a:pt x="908164" y="185591"/>
                  <a:pt x="911339" y="186341"/>
                  <a:pt x="915353" y="186233"/>
                </a:cubicBezTo>
                <a:cubicBezTo>
                  <a:pt x="917512" y="186220"/>
                  <a:pt x="919214" y="186169"/>
                  <a:pt x="920458" y="186081"/>
                </a:cubicBezTo>
                <a:cubicBezTo>
                  <a:pt x="921703" y="185992"/>
                  <a:pt x="922338" y="185941"/>
                  <a:pt x="922363" y="185928"/>
                </a:cubicBezTo>
                <a:lnTo>
                  <a:pt x="916267" y="216676"/>
                </a:lnTo>
                <a:cubicBezTo>
                  <a:pt x="916146" y="216714"/>
                  <a:pt x="914788" y="216866"/>
                  <a:pt x="912190" y="217133"/>
                </a:cubicBezTo>
                <a:cubicBezTo>
                  <a:pt x="909593" y="217399"/>
                  <a:pt x="906482" y="217551"/>
                  <a:pt x="902856" y="217589"/>
                </a:cubicBezTo>
                <a:cubicBezTo>
                  <a:pt x="896508" y="217723"/>
                  <a:pt x="890256" y="216982"/>
                  <a:pt x="884100" y="215368"/>
                </a:cubicBezTo>
                <a:cubicBezTo>
                  <a:pt x="877944" y="213754"/>
                  <a:pt x="872820" y="210465"/>
                  <a:pt x="868728" y="205501"/>
                </a:cubicBezTo>
                <a:cubicBezTo>
                  <a:pt x="864636" y="200537"/>
                  <a:pt x="862512" y="193098"/>
                  <a:pt x="862356" y="183184"/>
                </a:cubicBezTo>
                <a:cubicBezTo>
                  <a:pt x="862356" y="180891"/>
                  <a:pt x="862508" y="178389"/>
                  <a:pt x="862812" y="175677"/>
                </a:cubicBezTo>
                <a:cubicBezTo>
                  <a:pt x="863117" y="172965"/>
                  <a:pt x="863574" y="170081"/>
                  <a:pt x="864183" y="167026"/>
                </a:cubicBezTo>
                <a:lnTo>
                  <a:pt x="890979" y="28918"/>
                </a:lnTo>
                <a:lnTo>
                  <a:pt x="866923" y="28918"/>
                </a:lnTo>
                <a:close/>
                <a:moveTo>
                  <a:pt x="800842" y="0"/>
                </a:moveTo>
                <a:lnTo>
                  <a:pt x="839839" y="0"/>
                </a:lnTo>
                <a:lnTo>
                  <a:pt x="833136" y="34404"/>
                </a:lnTo>
                <a:lnTo>
                  <a:pt x="794140" y="34404"/>
                </a:lnTo>
                <a:close/>
                <a:moveTo>
                  <a:pt x="307136" y="0"/>
                </a:moveTo>
                <a:lnTo>
                  <a:pt x="354675" y="0"/>
                </a:lnTo>
                <a:lnTo>
                  <a:pt x="329687" y="129845"/>
                </a:lnTo>
                <a:lnTo>
                  <a:pt x="357417" y="129845"/>
                </a:lnTo>
                <a:lnTo>
                  <a:pt x="351627" y="160592"/>
                </a:lnTo>
                <a:lnTo>
                  <a:pt x="323592" y="160592"/>
                </a:lnTo>
                <a:lnTo>
                  <a:pt x="312621" y="216370"/>
                </a:lnTo>
                <a:lnTo>
                  <a:pt x="273920" y="216370"/>
                </a:lnTo>
                <a:lnTo>
                  <a:pt x="284890" y="160592"/>
                </a:lnTo>
                <a:lnTo>
                  <a:pt x="184023" y="160592"/>
                </a:lnTo>
                <a:lnTo>
                  <a:pt x="188290" y="136542"/>
                </a:lnTo>
                <a:close/>
                <a:moveTo>
                  <a:pt x="44806" y="0"/>
                </a:moveTo>
                <a:lnTo>
                  <a:pt x="181014" y="0"/>
                </a:lnTo>
                <a:lnTo>
                  <a:pt x="175832" y="27704"/>
                </a:lnTo>
                <a:lnTo>
                  <a:pt x="113081" y="90808"/>
                </a:lnTo>
                <a:cubicBezTo>
                  <a:pt x="119874" y="92168"/>
                  <a:pt x="126728" y="94731"/>
                  <a:pt x="133644" y="98497"/>
                </a:cubicBezTo>
                <a:cubicBezTo>
                  <a:pt x="140560" y="102263"/>
                  <a:pt x="146377" y="107604"/>
                  <a:pt x="151093" y="114520"/>
                </a:cubicBezTo>
                <a:cubicBezTo>
                  <a:pt x="155810" y="121436"/>
                  <a:pt x="158265" y="130300"/>
                  <a:pt x="158458" y="141112"/>
                </a:cubicBezTo>
                <a:cubicBezTo>
                  <a:pt x="158357" y="154563"/>
                  <a:pt x="154668" y="167255"/>
                  <a:pt x="147392" y="179186"/>
                </a:cubicBezTo>
                <a:cubicBezTo>
                  <a:pt x="140116" y="191118"/>
                  <a:pt x="129861" y="200848"/>
                  <a:pt x="116625" y="208376"/>
                </a:cubicBezTo>
                <a:cubicBezTo>
                  <a:pt x="103389" y="215903"/>
                  <a:pt x="87780" y="219787"/>
                  <a:pt x="69799" y="220028"/>
                </a:cubicBezTo>
                <a:cubicBezTo>
                  <a:pt x="54947" y="219678"/>
                  <a:pt x="42454" y="217231"/>
                  <a:pt x="32320" y="212687"/>
                </a:cubicBezTo>
                <a:cubicBezTo>
                  <a:pt x="22187" y="208142"/>
                  <a:pt x="14525" y="203598"/>
                  <a:pt x="9336" y="199053"/>
                </a:cubicBezTo>
                <a:cubicBezTo>
                  <a:pt x="4147" y="194509"/>
                  <a:pt x="1543" y="192062"/>
                  <a:pt x="1524" y="191712"/>
                </a:cubicBezTo>
                <a:lnTo>
                  <a:pt x="23470" y="164587"/>
                </a:lnTo>
                <a:cubicBezTo>
                  <a:pt x="23526" y="164839"/>
                  <a:pt x="25479" y="166605"/>
                  <a:pt x="29329" y="169883"/>
                </a:cubicBezTo>
                <a:cubicBezTo>
                  <a:pt x="33178" y="173161"/>
                  <a:pt x="38586" y="176440"/>
                  <a:pt x="45551" y="179718"/>
                </a:cubicBezTo>
                <a:cubicBezTo>
                  <a:pt x="52516" y="182996"/>
                  <a:pt x="60701" y="184762"/>
                  <a:pt x="70104" y="185014"/>
                </a:cubicBezTo>
                <a:cubicBezTo>
                  <a:pt x="83408" y="184734"/>
                  <a:pt x="94520" y="180796"/>
                  <a:pt x="103442" y="173200"/>
                </a:cubicBezTo>
                <a:cubicBezTo>
                  <a:pt x="112364" y="165603"/>
                  <a:pt x="116999" y="156025"/>
                  <a:pt x="117348" y="144465"/>
                </a:cubicBezTo>
                <a:cubicBezTo>
                  <a:pt x="117158" y="135561"/>
                  <a:pt x="113729" y="128676"/>
                  <a:pt x="107061" y="123810"/>
                </a:cubicBezTo>
                <a:cubicBezTo>
                  <a:pt x="100394" y="118945"/>
                  <a:pt x="91631" y="116481"/>
                  <a:pt x="80772" y="116417"/>
                </a:cubicBezTo>
                <a:cubicBezTo>
                  <a:pt x="77718" y="116455"/>
                  <a:pt x="74911" y="116608"/>
                  <a:pt x="72352" y="116874"/>
                </a:cubicBezTo>
                <a:cubicBezTo>
                  <a:pt x="69793" y="117141"/>
                  <a:pt x="68434" y="117294"/>
                  <a:pt x="68275" y="117332"/>
                </a:cubicBezTo>
                <a:lnTo>
                  <a:pt x="63094" y="98125"/>
                </a:lnTo>
                <a:lnTo>
                  <a:pt x="120394" y="39589"/>
                </a:lnTo>
                <a:cubicBezTo>
                  <a:pt x="122811" y="37258"/>
                  <a:pt x="125056" y="35365"/>
                  <a:pt x="127131" y="33910"/>
                </a:cubicBezTo>
                <a:cubicBezTo>
                  <a:pt x="129205" y="32456"/>
                  <a:pt x="130309" y="31706"/>
                  <a:pt x="130443" y="31662"/>
                </a:cubicBezTo>
                <a:lnTo>
                  <a:pt x="130443" y="31053"/>
                </a:lnTo>
                <a:cubicBezTo>
                  <a:pt x="130246" y="31091"/>
                  <a:pt x="128812" y="31243"/>
                  <a:pt x="126141" y="31509"/>
                </a:cubicBezTo>
                <a:cubicBezTo>
                  <a:pt x="123470" y="31776"/>
                  <a:pt x="120742" y="31928"/>
                  <a:pt x="117957" y="31966"/>
                </a:cubicBezTo>
                <a:lnTo>
                  <a:pt x="72848" y="31966"/>
                </a:lnTo>
                <a:lnTo>
                  <a:pt x="67666" y="57576"/>
                </a:lnTo>
                <a:lnTo>
                  <a:pt x="33528" y="57576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9" name="Rectangle 27" hidden="1">
            <a:extLst>
              <a:ext uri="{FF2B5EF4-FFF2-40B4-BE49-F238E27FC236}">
                <a16:creationId xmlns:a16="http://schemas.microsoft.com/office/drawing/2014/main" id="{5C63C7E1-A45A-4D32-BB33-FD2BC3BB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1200150"/>
            <a:ext cx="2943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5778AE"/>
                </a:solidFill>
                <a:latin typeface="Museo Slab 700"/>
                <a:cs typeface="Calibri" panose="020F0502020204030204" pitchFamily="34" charset="0"/>
              </a:rPr>
              <a:t>34 million more adults are at risk of developing diabetes than 2015</a:t>
            </a:r>
            <a:endParaRPr lang="fr-BE" altLang="en-US" sz="1800" b="1">
              <a:solidFill>
                <a:srgbClr val="5778AE"/>
              </a:solidFill>
              <a:latin typeface="Museo Slab 700"/>
            </a:endParaRPr>
          </a:p>
        </p:txBody>
      </p:sp>
      <p:sp>
        <p:nvSpPr>
          <p:cNvPr id="30" name="Text To Outline">
            <a:extLst>
              <a:ext uri="{FF2B5EF4-FFF2-40B4-BE49-F238E27FC236}">
                <a16:creationId xmlns:a16="http://schemas.microsoft.com/office/drawing/2014/main" id="{B248FDCF-4E08-4A1D-B2C0-C1EE9818AAC4}"/>
              </a:ext>
            </a:extLst>
          </p:cNvPr>
          <p:cNvSpPr/>
          <p:nvPr/>
        </p:nvSpPr>
        <p:spPr>
          <a:xfrm>
            <a:off x="1347788" y="4968875"/>
            <a:ext cx="2651125" cy="957263"/>
          </a:xfrm>
          <a:custGeom>
            <a:avLst/>
            <a:gdLst/>
            <a:ahLst/>
            <a:cxnLst/>
            <a:rect l="l" t="t" r="r" b="b"/>
            <a:pathLst>
              <a:path w="3535033" h="957111">
                <a:moveTo>
                  <a:pt x="1754575" y="880910"/>
                </a:moveTo>
                <a:cubicBezTo>
                  <a:pt x="1748280" y="880782"/>
                  <a:pt x="1740573" y="881377"/>
                  <a:pt x="1731454" y="882695"/>
                </a:cubicBezTo>
                <a:cubicBezTo>
                  <a:pt x="1722335" y="884013"/>
                  <a:pt x="1714199" y="886822"/>
                  <a:pt x="1707046" y="891123"/>
                </a:cubicBezTo>
                <a:cubicBezTo>
                  <a:pt x="1699892" y="895424"/>
                  <a:pt x="1696116" y="901984"/>
                  <a:pt x="1695717" y="910804"/>
                </a:cubicBezTo>
                <a:cubicBezTo>
                  <a:pt x="1695679" y="916079"/>
                  <a:pt x="1697204" y="920324"/>
                  <a:pt x="1700291" y="923540"/>
                </a:cubicBezTo>
                <a:cubicBezTo>
                  <a:pt x="1703379" y="926755"/>
                  <a:pt x="1708259" y="928408"/>
                  <a:pt x="1714930" y="928497"/>
                </a:cubicBezTo>
                <a:cubicBezTo>
                  <a:pt x="1722021" y="928320"/>
                  <a:pt x="1728678" y="926030"/>
                  <a:pt x="1734899" y="921627"/>
                </a:cubicBezTo>
                <a:cubicBezTo>
                  <a:pt x="1741121" y="917225"/>
                  <a:pt x="1746444" y="911772"/>
                  <a:pt x="1750870" y="905268"/>
                </a:cubicBezTo>
                <a:cubicBezTo>
                  <a:pt x="1755296" y="898764"/>
                  <a:pt x="1758361" y="892271"/>
                  <a:pt x="1760064" y="885790"/>
                </a:cubicBezTo>
                <a:lnTo>
                  <a:pt x="1761284" y="880910"/>
                </a:lnTo>
                <a:close/>
                <a:moveTo>
                  <a:pt x="402025" y="880910"/>
                </a:moveTo>
                <a:cubicBezTo>
                  <a:pt x="395730" y="880782"/>
                  <a:pt x="388023" y="881377"/>
                  <a:pt x="378904" y="882695"/>
                </a:cubicBezTo>
                <a:cubicBezTo>
                  <a:pt x="369785" y="884013"/>
                  <a:pt x="361649" y="886822"/>
                  <a:pt x="354496" y="891123"/>
                </a:cubicBezTo>
                <a:cubicBezTo>
                  <a:pt x="347342" y="895424"/>
                  <a:pt x="343566" y="901984"/>
                  <a:pt x="343167" y="910804"/>
                </a:cubicBezTo>
                <a:cubicBezTo>
                  <a:pt x="343129" y="916079"/>
                  <a:pt x="344654" y="920324"/>
                  <a:pt x="347741" y="923540"/>
                </a:cubicBezTo>
                <a:cubicBezTo>
                  <a:pt x="350829" y="926755"/>
                  <a:pt x="355709" y="928408"/>
                  <a:pt x="362380" y="928497"/>
                </a:cubicBezTo>
                <a:cubicBezTo>
                  <a:pt x="369471" y="928320"/>
                  <a:pt x="376127" y="926030"/>
                  <a:pt x="382349" y="921627"/>
                </a:cubicBezTo>
                <a:cubicBezTo>
                  <a:pt x="388571" y="917225"/>
                  <a:pt x="393894" y="911772"/>
                  <a:pt x="398320" y="905268"/>
                </a:cubicBezTo>
                <a:cubicBezTo>
                  <a:pt x="402746" y="898764"/>
                  <a:pt x="405810" y="892271"/>
                  <a:pt x="407514" y="885790"/>
                </a:cubicBezTo>
                <a:lnTo>
                  <a:pt x="408734" y="880910"/>
                </a:lnTo>
                <a:close/>
                <a:moveTo>
                  <a:pt x="585369" y="827570"/>
                </a:moveTo>
                <a:cubicBezTo>
                  <a:pt x="572084" y="828002"/>
                  <a:pt x="560553" y="834075"/>
                  <a:pt x="550774" y="845789"/>
                </a:cubicBezTo>
                <a:cubicBezTo>
                  <a:pt x="540995" y="857503"/>
                  <a:pt x="535864" y="872266"/>
                  <a:pt x="535381" y="890078"/>
                </a:cubicBezTo>
                <a:cubicBezTo>
                  <a:pt x="535331" y="899785"/>
                  <a:pt x="537794" y="907891"/>
                  <a:pt x="542773" y="914396"/>
                </a:cubicBezTo>
                <a:cubicBezTo>
                  <a:pt x="547751" y="920901"/>
                  <a:pt x="555549" y="924280"/>
                  <a:pt x="566166" y="924534"/>
                </a:cubicBezTo>
                <a:cubicBezTo>
                  <a:pt x="574076" y="924493"/>
                  <a:pt x="581828" y="922035"/>
                  <a:pt x="589421" y="917160"/>
                </a:cubicBezTo>
                <a:cubicBezTo>
                  <a:pt x="597015" y="912285"/>
                  <a:pt x="603322" y="905241"/>
                  <a:pt x="608342" y="896030"/>
                </a:cubicBezTo>
                <a:cubicBezTo>
                  <a:pt x="613361" y="886818"/>
                  <a:pt x="615965" y="875687"/>
                  <a:pt x="616153" y="862635"/>
                </a:cubicBezTo>
                <a:cubicBezTo>
                  <a:pt x="616071" y="851703"/>
                  <a:pt x="613340" y="843152"/>
                  <a:pt x="607962" y="836984"/>
                </a:cubicBezTo>
                <a:cubicBezTo>
                  <a:pt x="602583" y="830816"/>
                  <a:pt x="595052" y="827678"/>
                  <a:pt x="585369" y="827570"/>
                </a:cubicBezTo>
                <a:close/>
                <a:moveTo>
                  <a:pt x="98108" y="827570"/>
                </a:moveTo>
                <a:cubicBezTo>
                  <a:pt x="90298" y="827617"/>
                  <a:pt x="82618" y="830098"/>
                  <a:pt x="75067" y="835012"/>
                </a:cubicBezTo>
                <a:cubicBezTo>
                  <a:pt x="67517" y="839926"/>
                  <a:pt x="61236" y="846992"/>
                  <a:pt x="56226" y="856209"/>
                </a:cubicBezTo>
                <a:cubicBezTo>
                  <a:pt x="51216" y="865427"/>
                  <a:pt x="48615" y="876513"/>
                  <a:pt x="48425" y="889468"/>
                </a:cubicBezTo>
                <a:cubicBezTo>
                  <a:pt x="48508" y="900401"/>
                  <a:pt x="51238" y="908952"/>
                  <a:pt x="56617" y="915120"/>
                </a:cubicBezTo>
                <a:cubicBezTo>
                  <a:pt x="61995" y="921288"/>
                  <a:pt x="69526" y="924426"/>
                  <a:pt x="79210" y="924534"/>
                </a:cubicBezTo>
                <a:cubicBezTo>
                  <a:pt x="88076" y="924376"/>
                  <a:pt x="96253" y="921440"/>
                  <a:pt x="103741" y="915725"/>
                </a:cubicBezTo>
                <a:cubicBezTo>
                  <a:pt x="111229" y="910011"/>
                  <a:pt x="117261" y="902467"/>
                  <a:pt x="121837" y="893094"/>
                </a:cubicBezTo>
                <a:cubicBezTo>
                  <a:pt x="126413" y="883720"/>
                  <a:pt x="128764" y="873466"/>
                  <a:pt x="128893" y="862330"/>
                </a:cubicBezTo>
                <a:cubicBezTo>
                  <a:pt x="128943" y="852611"/>
                  <a:pt x="126480" y="844455"/>
                  <a:pt x="121501" y="837861"/>
                </a:cubicBezTo>
                <a:cubicBezTo>
                  <a:pt x="116523" y="831267"/>
                  <a:pt x="108725" y="827837"/>
                  <a:pt x="98108" y="827570"/>
                </a:cubicBezTo>
                <a:close/>
                <a:moveTo>
                  <a:pt x="1050633" y="824217"/>
                </a:moveTo>
                <a:cubicBezTo>
                  <a:pt x="1040728" y="824344"/>
                  <a:pt x="1031872" y="827446"/>
                  <a:pt x="1024064" y="833524"/>
                </a:cubicBezTo>
                <a:cubicBezTo>
                  <a:pt x="1016256" y="839601"/>
                  <a:pt x="1010373" y="847891"/>
                  <a:pt x="1006415" y="858393"/>
                </a:cubicBezTo>
                <a:lnTo>
                  <a:pt x="1074724" y="858393"/>
                </a:lnTo>
                <a:cubicBezTo>
                  <a:pt x="1074750" y="858266"/>
                  <a:pt x="1074852" y="857299"/>
                  <a:pt x="1075030" y="855494"/>
                </a:cubicBezTo>
                <a:cubicBezTo>
                  <a:pt x="1075208" y="853688"/>
                  <a:pt x="1075309" y="851807"/>
                  <a:pt x="1075335" y="849849"/>
                </a:cubicBezTo>
                <a:cubicBezTo>
                  <a:pt x="1075239" y="841705"/>
                  <a:pt x="1072990" y="835412"/>
                  <a:pt x="1068587" y="830968"/>
                </a:cubicBezTo>
                <a:cubicBezTo>
                  <a:pt x="1064185" y="826525"/>
                  <a:pt x="1058200" y="824274"/>
                  <a:pt x="1050633" y="824217"/>
                </a:cubicBezTo>
                <a:close/>
                <a:moveTo>
                  <a:pt x="764883" y="824217"/>
                </a:moveTo>
                <a:cubicBezTo>
                  <a:pt x="754978" y="824344"/>
                  <a:pt x="746122" y="827446"/>
                  <a:pt x="738314" y="833524"/>
                </a:cubicBezTo>
                <a:cubicBezTo>
                  <a:pt x="730506" y="839601"/>
                  <a:pt x="724623" y="847891"/>
                  <a:pt x="720665" y="858393"/>
                </a:cubicBezTo>
                <a:lnTo>
                  <a:pt x="788974" y="858393"/>
                </a:lnTo>
                <a:cubicBezTo>
                  <a:pt x="789000" y="858266"/>
                  <a:pt x="789102" y="857299"/>
                  <a:pt x="789280" y="855494"/>
                </a:cubicBezTo>
                <a:cubicBezTo>
                  <a:pt x="789457" y="853688"/>
                  <a:pt x="789559" y="851807"/>
                  <a:pt x="789585" y="849849"/>
                </a:cubicBezTo>
                <a:cubicBezTo>
                  <a:pt x="789489" y="841705"/>
                  <a:pt x="787240" y="835412"/>
                  <a:pt x="782837" y="830968"/>
                </a:cubicBezTo>
                <a:cubicBezTo>
                  <a:pt x="778435" y="826525"/>
                  <a:pt x="772450" y="824274"/>
                  <a:pt x="764883" y="824217"/>
                </a:cubicBezTo>
                <a:close/>
                <a:moveTo>
                  <a:pt x="222276" y="798042"/>
                </a:moveTo>
                <a:lnTo>
                  <a:pt x="284721" y="798042"/>
                </a:lnTo>
                <a:lnTo>
                  <a:pt x="264300" y="903190"/>
                </a:lnTo>
                <a:cubicBezTo>
                  <a:pt x="263983" y="904746"/>
                  <a:pt x="263703" y="906360"/>
                  <a:pt x="263462" y="908030"/>
                </a:cubicBezTo>
                <a:cubicBezTo>
                  <a:pt x="263220" y="909701"/>
                  <a:pt x="263093" y="911238"/>
                  <a:pt x="263081" y="912642"/>
                </a:cubicBezTo>
                <a:cubicBezTo>
                  <a:pt x="263132" y="917299"/>
                  <a:pt x="264325" y="920564"/>
                  <a:pt x="266662" y="922438"/>
                </a:cubicBezTo>
                <a:cubicBezTo>
                  <a:pt x="268999" y="924312"/>
                  <a:pt x="272174" y="925214"/>
                  <a:pt x="276187" y="925144"/>
                </a:cubicBezTo>
                <a:cubicBezTo>
                  <a:pt x="278067" y="925118"/>
                  <a:pt x="279642" y="925017"/>
                  <a:pt x="280911" y="924839"/>
                </a:cubicBezTo>
                <a:cubicBezTo>
                  <a:pt x="282181" y="924661"/>
                  <a:pt x="282842" y="924559"/>
                  <a:pt x="282893" y="924534"/>
                </a:cubicBezTo>
                <a:lnTo>
                  <a:pt x="277406" y="953453"/>
                </a:lnTo>
                <a:cubicBezTo>
                  <a:pt x="277254" y="953491"/>
                  <a:pt x="275806" y="953644"/>
                  <a:pt x="273063" y="953910"/>
                </a:cubicBezTo>
                <a:cubicBezTo>
                  <a:pt x="270320" y="954176"/>
                  <a:pt x="267196" y="954329"/>
                  <a:pt x="263690" y="954367"/>
                </a:cubicBezTo>
                <a:cubicBezTo>
                  <a:pt x="257342" y="954521"/>
                  <a:pt x="251090" y="953942"/>
                  <a:pt x="244935" y="952630"/>
                </a:cubicBezTo>
                <a:cubicBezTo>
                  <a:pt x="238778" y="951318"/>
                  <a:pt x="233654" y="948349"/>
                  <a:pt x="229562" y="943722"/>
                </a:cubicBezTo>
                <a:cubicBezTo>
                  <a:pt x="225470" y="939095"/>
                  <a:pt x="223346" y="931886"/>
                  <a:pt x="223190" y="922095"/>
                </a:cubicBezTo>
                <a:cubicBezTo>
                  <a:pt x="223190" y="919948"/>
                  <a:pt x="223342" y="917534"/>
                  <a:pt x="223647" y="914853"/>
                </a:cubicBezTo>
                <a:cubicBezTo>
                  <a:pt x="223951" y="912172"/>
                  <a:pt x="224408" y="909301"/>
                  <a:pt x="225017" y="906239"/>
                </a:cubicBezTo>
                <a:lnTo>
                  <a:pt x="240547" y="826960"/>
                </a:lnTo>
                <a:lnTo>
                  <a:pt x="216484" y="826960"/>
                </a:lnTo>
                <a:close/>
                <a:moveTo>
                  <a:pt x="1969008" y="794385"/>
                </a:moveTo>
                <a:cubicBezTo>
                  <a:pt x="1982281" y="794404"/>
                  <a:pt x="1992813" y="797943"/>
                  <a:pt x="2000604" y="805004"/>
                </a:cubicBezTo>
                <a:cubicBezTo>
                  <a:pt x="2008395" y="812065"/>
                  <a:pt x="2012379" y="822533"/>
                  <a:pt x="2012557" y="836409"/>
                </a:cubicBezTo>
                <a:cubicBezTo>
                  <a:pt x="2012402" y="843163"/>
                  <a:pt x="2011323" y="851668"/>
                  <a:pt x="2009319" y="861923"/>
                </a:cubicBezTo>
                <a:cubicBezTo>
                  <a:pt x="2007315" y="872178"/>
                  <a:pt x="2005310" y="882063"/>
                  <a:pt x="2003305" y="891576"/>
                </a:cubicBezTo>
                <a:cubicBezTo>
                  <a:pt x="2001300" y="901090"/>
                  <a:pt x="2000218" y="908112"/>
                  <a:pt x="2000060" y="912642"/>
                </a:cubicBezTo>
                <a:cubicBezTo>
                  <a:pt x="2000111" y="917432"/>
                  <a:pt x="2001304" y="920735"/>
                  <a:pt x="2003641" y="922552"/>
                </a:cubicBezTo>
                <a:cubicBezTo>
                  <a:pt x="2005978" y="924369"/>
                  <a:pt x="2009153" y="925233"/>
                  <a:pt x="2013166" y="925144"/>
                </a:cubicBezTo>
                <a:cubicBezTo>
                  <a:pt x="2015046" y="925118"/>
                  <a:pt x="2016621" y="925017"/>
                  <a:pt x="2017891" y="924839"/>
                </a:cubicBezTo>
                <a:cubicBezTo>
                  <a:pt x="2019161" y="924661"/>
                  <a:pt x="2019821" y="924559"/>
                  <a:pt x="2019872" y="924534"/>
                </a:cubicBezTo>
                <a:lnTo>
                  <a:pt x="2014385" y="953453"/>
                </a:lnTo>
                <a:cubicBezTo>
                  <a:pt x="2014347" y="953491"/>
                  <a:pt x="2012976" y="953644"/>
                  <a:pt x="2010271" y="953910"/>
                </a:cubicBezTo>
                <a:cubicBezTo>
                  <a:pt x="2007566" y="954176"/>
                  <a:pt x="2003756" y="954329"/>
                  <a:pt x="1998842" y="954367"/>
                </a:cubicBezTo>
                <a:cubicBezTo>
                  <a:pt x="1993287" y="954513"/>
                  <a:pt x="1987581" y="953916"/>
                  <a:pt x="1981722" y="952574"/>
                </a:cubicBezTo>
                <a:cubicBezTo>
                  <a:pt x="1975863" y="951232"/>
                  <a:pt x="1970900" y="948266"/>
                  <a:pt x="1966835" y="943677"/>
                </a:cubicBezTo>
                <a:cubicBezTo>
                  <a:pt x="1962769" y="939088"/>
                  <a:pt x="1960649" y="931995"/>
                  <a:pt x="1960474" y="922400"/>
                </a:cubicBezTo>
                <a:cubicBezTo>
                  <a:pt x="1960621" y="916651"/>
                  <a:pt x="1961647" y="908870"/>
                  <a:pt x="1963553" y="899056"/>
                </a:cubicBezTo>
                <a:cubicBezTo>
                  <a:pt x="1965460" y="889242"/>
                  <a:pt x="1967367" y="879563"/>
                  <a:pt x="1969274" y="870019"/>
                </a:cubicBezTo>
                <a:cubicBezTo>
                  <a:pt x="1971182" y="860475"/>
                  <a:pt x="1972211" y="853234"/>
                  <a:pt x="1972361" y="848296"/>
                </a:cubicBezTo>
                <a:cubicBezTo>
                  <a:pt x="1972412" y="842454"/>
                  <a:pt x="1970863" y="837908"/>
                  <a:pt x="1967713" y="834656"/>
                </a:cubicBezTo>
                <a:cubicBezTo>
                  <a:pt x="1964563" y="831405"/>
          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269" y="846353"/>
                </a:cubicBezTo>
                <a:cubicBezTo>
                  <a:pt x="1907413" y="856989"/>
                  <a:pt x="1900987" y="869931"/>
                  <a:pt x="1897990" y="885177"/>
                </a:cubicBezTo>
                <a:lnTo>
                  <a:pt x="1884579" y="953452"/>
                </a:lnTo>
                <a:lnTo>
                  <a:pt x="1845869" y="953452"/>
                </a:lnTo>
                <a:lnTo>
                  <a:pt x="1869339" y="833666"/>
                </a:lnTo>
                <a:cubicBezTo>
                  <a:pt x="1869663" y="831653"/>
                  <a:pt x="1869396" y="830040"/>
                  <a:pt x="1868539" y="828827"/>
                </a:cubicBezTo>
                <a:cubicBezTo>
                  <a:pt x="1867681" y="827614"/>
                  <a:pt x="1866119" y="826992"/>
                  <a:pt x="1863852" y="826960"/>
                </a:cubicBezTo>
                <a:lnTo>
                  <a:pt x="1846479" y="826960"/>
                </a:lnTo>
                <a:lnTo>
                  <a:pt x="1851965" y="798042"/>
                </a:lnTo>
                <a:lnTo>
                  <a:pt x="1892808" y="798042"/>
                </a:lnTo>
                <a:cubicBezTo>
                  <a:pt x="1898866" y="798061"/>
                  <a:pt x="1903286" y="799241"/>
                  <a:pt x="1906067" y="801581"/>
                </a:cubicBezTo>
                <a:cubicBezTo>
                  <a:pt x="1908848" y="803921"/>
                  <a:pt x="1910220" y="807307"/>
                  <a:pt x="1910182" y="811740"/>
                </a:cubicBezTo>
                <a:cubicBezTo>
                  <a:pt x="1910163" y="813624"/>
                  <a:pt x="1909820" y="816325"/>
                  <a:pt x="1909153" y="819845"/>
                </a:cubicBezTo>
                <a:cubicBezTo>
                  <a:pt x="1908486" y="823365"/>
                  <a:pt x="1907610" y="826448"/>
                  <a:pt x="1906524" y="829094"/>
                </a:cubicBezTo>
                <a:lnTo>
                  <a:pt x="1907134" y="829094"/>
                </a:lnTo>
                <a:cubicBezTo>
                  <a:pt x="1908061" y="826845"/>
                  <a:pt x="1911015" y="822988"/>
                  <a:pt x="1915996" y="817525"/>
                </a:cubicBezTo>
                <a:cubicBezTo>
                  <a:pt x="1920976" y="812061"/>
                  <a:pt x="1927904" y="806919"/>
                  <a:pt x="1936779" y="802098"/>
                </a:cubicBezTo>
                <a:cubicBezTo>
                  <a:pt x="1945653" y="797277"/>
                  <a:pt x="1956397" y="794706"/>
                  <a:pt x="1969008" y="794385"/>
                </a:cubicBezTo>
                <a:close/>
                <a:moveTo>
                  <a:pt x="1750305" y="794385"/>
                </a:moveTo>
                <a:cubicBezTo>
                  <a:pt x="1759629" y="794315"/>
                  <a:pt x="1768511" y="795740"/>
                  <a:pt x="1776950" y="798659"/>
                </a:cubicBezTo>
                <a:cubicBezTo>
                  <a:pt x="1785390" y="801579"/>
                  <a:pt x="1792305" y="806411"/>
                  <a:pt x="1797697" y="813157"/>
                </a:cubicBezTo>
                <a:cubicBezTo>
                  <a:pt x="1803088" y="819903"/>
                  <a:pt x="1805874" y="828980"/>
                  <a:pt x="1806055" y="840389"/>
                </a:cubicBezTo>
                <a:cubicBezTo>
                  <a:pt x="1805897" y="846700"/>
                  <a:pt x="1804792" y="854616"/>
                  <a:pt x="1802739" y="864138"/>
                </a:cubicBezTo>
                <a:cubicBezTo>
                  <a:pt x="1800686" y="873660"/>
                  <a:pt x="1798634" y="882927"/>
                  <a:pt x="1796581" y="891940"/>
                </a:cubicBezTo>
                <a:cubicBezTo>
                  <a:pt x="1794529" y="900954"/>
                  <a:pt x="1793423" y="907852"/>
                  <a:pt x="1793266" y="912636"/>
                </a:cubicBezTo>
                <a:cubicBezTo>
                  <a:pt x="1793316" y="917295"/>
                  <a:pt x="1794509" y="920562"/>
                  <a:pt x="1796844" y="922436"/>
                </a:cubicBezTo>
                <a:cubicBezTo>
                  <a:pt x="1799178" y="924311"/>
                  <a:pt x="1802350" y="925214"/>
                  <a:pt x="1806359" y="925144"/>
                </a:cubicBezTo>
                <a:cubicBezTo>
                  <a:pt x="1808239" y="925118"/>
                  <a:pt x="1809814" y="925017"/>
                  <a:pt x="1811084" y="924839"/>
                </a:cubicBezTo>
                <a:cubicBezTo>
                  <a:pt x="1812354" y="924661"/>
                  <a:pt x="1813014" y="924559"/>
                  <a:pt x="1813065" y="924534"/>
                </a:cubicBezTo>
                <a:lnTo>
                  <a:pt x="1807579" y="953453"/>
                </a:lnTo>
                <a:cubicBezTo>
                  <a:pt x="1807610" y="953491"/>
                  <a:pt x="1806329" y="953644"/>
                  <a:pt x="1803734" y="953910"/>
                </a:cubicBezTo>
                <a:cubicBezTo>
                  <a:pt x="1801139" y="954176"/>
                  <a:pt x="1797040" y="954329"/>
                  <a:pt x="1791439" y="954367"/>
                </a:cubicBezTo>
                <a:cubicBezTo>
                  <a:pt x="1782620" y="954626"/>
                  <a:pt x="1774752" y="952965"/>
                  <a:pt x="1767832" y="949382"/>
                </a:cubicBezTo>
                <a:cubicBezTo>
                  <a:pt x="1760913" y="945800"/>
                  <a:pt x="1756697" y="938736"/>
                  <a:pt x="1755185" y="928192"/>
                </a:cubicBezTo>
                <a:lnTo>
                  <a:pt x="1754575" y="928192"/>
                </a:lnTo>
                <a:cubicBezTo>
                  <a:pt x="1754641" y="928549"/>
                  <a:pt x="1752611" y="931048"/>
                  <a:pt x="1748487" y="935689"/>
                </a:cubicBezTo>
                <a:cubicBezTo>
                  <a:pt x="1744362" y="940330"/>
                  <a:pt x="1738357" y="944971"/>
                  <a:pt x="1730472" y="949612"/>
                </a:cubicBezTo>
                <a:cubicBezTo>
                  <a:pt x="1722586" y="954254"/>
                  <a:pt x="1713034" y="956753"/>
                  <a:pt x="1701816" y="957110"/>
                </a:cubicBezTo>
                <a:cubicBezTo>
                  <a:pt x="1689568" y="957104"/>
                  <a:pt x="1679187" y="953767"/>
                  <a:pt x="1670673" y="947100"/>
                </a:cubicBezTo>
                <a:cubicBezTo>
                  <a:pt x="1662159" y="940432"/>
                  <a:pt x="1657718" y="930469"/>
                  <a:pt x="1657350" y="917210"/>
                </a:cubicBezTo>
                <a:cubicBezTo>
                  <a:pt x="1657565" y="905454"/>
                  <a:pt x="1661001" y="895698"/>
                  <a:pt x="1667657" y="887941"/>
                </a:cubicBezTo>
                <a:cubicBezTo>
                  <a:pt x="1674314" y="880184"/>
                  <a:pt x="1682902" y="874078"/>
                  <a:pt x="1693421" y="869623"/>
                </a:cubicBezTo>
                <a:cubicBezTo>
                  <a:pt x="1703940" y="865168"/>
                  <a:pt x="1715101" y="862016"/>
                  <a:pt x="1726904" y="860166"/>
                </a:cubicBezTo>
                <a:cubicBezTo>
                  <a:pt x="1738707" y="858316"/>
                  <a:pt x="1749862" y="857420"/>
                  <a:pt x="1760369" y="857478"/>
                </a:cubicBezTo>
                <a:lnTo>
                  <a:pt x="1765858" y="857478"/>
                </a:lnTo>
                <a:cubicBezTo>
                  <a:pt x="1765935" y="857211"/>
                  <a:pt x="1766240" y="855609"/>
                  <a:pt x="1766773" y="852672"/>
                </a:cubicBezTo>
                <a:cubicBezTo>
                  <a:pt x="1767307" y="849735"/>
                  <a:pt x="1767612" y="847065"/>
                  <a:pt x="1767688" y="844661"/>
                </a:cubicBezTo>
                <a:cubicBezTo>
                  <a:pt x="1767669" y="838520"/>
                  <a:pt x="1765572" y="833790"/>
                  <a:pt x="1761398" y="830471"/>
                </a:cubicBezTo>
                <a:cubicBezTo>
                  <a:pt x="1757224" y="827153"/>
                  <a:pt x="1751087" y="825474"/>
                  <a:pt x="1742986" y="825436"/>
                </a:cubicBezTo>
                <a:cubicBezTo>
                  <a:pt x="1735214" y="825613"/>
                  <a:pt x="1727819" y="826853"/>
                  <a:pt x="1720803" y="829155"/>
                </a:cubicBezTo>
                <a:cubicBezTo>
                  <a:pt x="1713787" y="831457"/>
                  <a:pt x="1708042" y="833758"/>
                  <a:pt x="1703567" y="836060"/>
                </a:cubicBezTo>
                <a:cubicBezTo>
                  <a:pt x="1699092" y="838362"/>
                  <a:pt x="1696781" y="839602"/>
                  <a:pt x="1696632" y="839779"/>
                </a:cubicBezTo>
                <a:lnTo>
                  <a:pt x="1687800" y="811128"/>
                </a:lnTo>
                <a:cubicBezTo>
                  <a:pt x="1687951" y="810921"/>
                  <a:pt x="1690867" y="809474"/>
                  <a:pt x="1696550" y="806787"/>
                </a:cubicBezTo>
                <a:cubicBezTo>
                  <a:pt x="1702234" y="804100"/>
                  <a:pt x="1709780" y="801413"/>
                  <a:pt x="1719191" y="798726"/>
                </a:cubicBezTo>
                <a:cubicBezTo>
                  <a:pt x="1728601" y="796038"/>
                  <a:pt x="1738973" y="794591"/>
                  <a:pt x="1750305" y="794385"/>
                </a:cubicBezTo>
                <a:close/>
                <a:moveTo>
                  <a:pt x="1215691" y="794385"/>
                </a:moveTo>
                <a:cubicBezTo>
                  <a:pt x="1224654" y="794360"/>
                  <a:pt x="1233295" y="795559"/>
                  <a:pt x="1241616" y="797982"/>
                </a:cubicBezTo>
                <a:cubicBezTo>
                  <a:pt x="1249936" y="800404"/>
                  <a:pt x="1256547" y="804197"/>
                  <a:pt x="1261449" y="809360"/>
                </a:cubicBezTo>
                <a:cubicBezTo>
                  <a:pt x="1266351" y="814523"/>
                  <a:pt x="1268156" y="821203"/>
                  <a:pt x="1266863" y="829401"/>
                </a:cubicBezTo>
                <a:lnTo>
                  <a:pt x="1263511" y="846476"/>
                </a:lnTo>
                <a:lnTo>
                  <a:pt x="1230314" y="846476"/>
                </a:lnTo>
                <a:lnTo>
                  <a:pt x="1231837" y="837329"/>
                </a:lnTo>
                <a:cubicBezTo>
                  <a:pt x="1232313" y="832139"/>
                  <a:pt x="1230142" y="828721"/>
                  <a:pt x="1225326" y="827076"/>
                </a:cubicBezTo>
                <a:cubicBezTo>
                  <a:pt x="1220509" y="825430"/>
                  <a:pt x="1215670" y="824680"/>
                  <a:pt x="1210809" y="824827"/>
                </a:cubicBezTo>
                <a:cubicBezTo>
                  <a:pt x="1203016" y="824827"/>
                  <a:pt x="1196633" y="826199"/>
                  <a:pt x="1191662" y="828943"/>
                </a:cubicBezTo>
                <a:cubicBezTo>
                  <a:pt x="1186691" y="831688"/>
                  <a:pt x="1184123" y="835804"/>
                  <a:pt x="1183958" y="841292"/>
                </a:cubicBezTo>
                <a:cubicBezTo>
                  <a:pt x="1184339" y="847676"/>
                  <a:pt x="1188149" y="852480"/>
                  <a:pt x="1195388" y="855704"/>
                </a:cubicBezTo>
                <a:cubicBezTo>
                  <a:pt x="1202627" y="858929"/>
                  <a:pt x="1211009" y="862065"/>
                  <a:pt x="1220534" y="865114"/>
                </a:cubicBezTo>
                <a:cubicBezTo>
                  <a:pt x="1230059" y="868162"/>
                  <a:pt x="1238441" y="872613"/>
                  <a:pt x="1245680" y="878468"/>
                </a:cubicBezTo>
                <a:cubicBezTo>
                  <a:pt x="1252919" y="884322"/>
                  <a:pt x="1256729" y="893071"/>
                  <a:pt x="1257110" y="904714"/>
                </a:cubicBezTo>
                <a:cubicBezTo>
                  <a:pt x="1256737" y="920764"/>
                  <a:pt x="1249946" y="933459"/>
                  <a:pt x="1236738" y="942798"/>
                </a:cubicBezTo>
                <a:cubicBezTo>
                  <a:pt x="1223529" y="952137"/>
                  <a:pt x="1206139" y="956908"/>
                  <a:pt x="1184568" y="957110"/>
                </a:cubicBezTo>
                <a:cubicBezTo>
                  <a:pt x="1175395" y="957166"/>
                  <a:pt x="1165961" y="955903"/>
                  <a:pt x="1156265" y="953321"/>
                </a:cubicBezTo>
                <a:cubicBezTo>
                  <a:pt x="1146570" y="950738"/>
                  <a:pt x="1138668" y="946498"/>
                  <a:pt x="1132560" y="940599"/>
                </a:cubicBezTo>
                <a:cubicBezTo>
                  <a:pt x="1126451" y="934700"/>
                  <a:pt x="1124191" y="926804"/>
                  <a:pt x="1125779" y="916911"/>
                </a:cubicBezTo>
                <a:lnTo>
                  <a:pt x="1128827" y="901665"/>
                </a:lnTo>
                <a:lnTo>
                  <a:pt x="1161730" y="901665"/>
                </a:lnTo>
                <a:lnTo>
                  <a:pt x="1160207" y="909593"/>
                </a:lnTo>
                <a:cubicBezTo>
                  <a:pt x="1159405" y="914511"/>
                  <a:pt x="1160672" y="918226"/>
                  <a:pt x="1164008" y="920739"/>
                </a:cubicBezTo>
                <a:cubicBezTo>
                  <a:pt x="1167345" y="923252"/>
                  <a:pt x="1171477" y="924934"/>
                  <a:pt x="1176405" y="925787"/>
                </a:cubicBezTo>
                <a:cubicBezTo>
                  <a:pt x="1181334" y="926640"/>
                  <a:pt x="1185784" y="927035"/>
                  <a:pt x="1189755" y="926973"/>
                </a:cubicBezTo>
                <a:cubicBezTo>
                  <a:pt x="1198852" y="926890"/>
                  <a:pt x="1205984" y="925226"/>
                  <a:pt x="1211153" y="921980"/>
                </a:cubicBezTo>
                <a:cubicBezTo>
                  <a:pt x="1216321" y="918734"/>
                  <a:pt x="1218953" y="914401"/>
                  <a:pt x="1219048" y="908983"/>
                </a:cubicBezTo>
                <a:cubicBezTo>
                  <a:pt x="1218668" y="902816"/>
                  <a:pt x="1214874" y="898074"/>
                  <a:pt x="1207665" y="894757"/>
                </a:cubicBezTo>
                <a:cubicBezTo>
                  <a:pt x="1200457" y="891439"/>
                  <a:pt x="1192110" y="888127"/>
                  <a:pt x="1182624" y="884819"/>
                </a:cubicBezTo>
                <a:cubicBezTo>
                  <a:pt x="1173139" y="881511"/>
                  <a:pt x="1164792" y="876788"/>
                  <a:pt x="1157583" y="870650"/>
                </a:cubicBezTo>
                <a:cubicBezTo>
                  <a:pt x="1150374" y="864512"/>
                  <a:pt x="1146580" y="855539"/>
                  <a:pt x="1146201" y="843732"/>
                </a:cubicBezTo>
                <a:cubicBezTo>
                  <a:pt x="1146415" y="832475"/>
                  <a:pt x="1149844" y="823200"/>
                  <a:pt x="1156488" y="815906"/>
                </a:cubicBezTo>
                <a:cubicBezTo>
                  <a:pt x="1163133" y="808613"/>
                  <a:pt x="1171709" y="803198"/>
                  <a:pt x="1182218" y="799662"/>
                </a:cubicBezTo>
                <a:cubicBezTo>
                  <a:pt x="1192727" y="796127"/>
                  <a:pt x="1203885" y="794368"/>
                  <a:pt x="1215691" y="794385"/>
                </a:cubicBezTo>
                <a:close/>
                <a:moveTo>
                  <a:pt x="1051548" y="794385"/>
                </a:moveTo>
                <a:cubicBezTo>
                  <a:pt x="1072258" y="794681"/>
                  <a:pt x="1087747" y="800176"/>
                  <a:pt x="1098015" y="810870"/>
                </a:cubicBezTo>
                <a:cubicBezTo>
                  <a:pt x="1108283" y="821563"/>
                  <a:pt x="1113410" y="835675"/>
                  <a:pt x="1113397" y="853205"/>
                </a:cubicBezTo>
                <a:cubicBezTo>
                  <a:pt x="1113181" y="860236"/>
                  <a:pt x="1112318" y="866580"/>
                  <a:pt x="1110808" y="872236"/>
                </a:cubicBezTo>
                <a:cubicBezTo>
                  <a:pt x="1109298" y="877892"/>
                  <a:pt x="1108436" y="880885"/>
                  <a:pt x="1108220" y="881215"/>
                </a:cubicBezTo>
                <a:lnTo>
                  <a:pt x="1001231" y="881215"/>
                </a:lnTo>
                <a:cubicBezTo>
                  <a:pt x="1001193" y="881278"/>
                  <a:pt x="1001040" y="882066"/>
                  <a:pt x="1000773" y="883579"/>
                </a:cubicBezTo>
                <a:cubicBezTo>
                  <a:pt x="1000506" y="885091"/>
                  <a:pt x="1000354" y="886947"/>
                  <a:pt x="1000316" y="889146"/>
                </a:cubicBezTo>
                <a:cubicBezTo>
                  <a:pt x="1000398" y="899563"/>
                  <a:pt x="1003816" y="908016"/>
                  <a:pt x="1010570" y="914505"/>
                </a:cubicBezTo>
                <a:cubicBezTo>
                  <a:pt x="1017323" y="920994"/>
                  <a:pt x="1026917" y="924337"/>
                  <a:pt x="1039350" y="924534"/>
                </a:cubicBezTo>
                <a:cubicBezTo>
                  <a:pt x="1047817" y="924323"/>
                  <a:pt x="1055684" y="922847"/>
                  <a:pt x="1062951" y="920105"/>
                </a:cubicBezTo>
                <a:cubicBezTo>
                  <a:pt x="1070218" y="917363"/>
                  <a:pt x="1076096" y="914621"/>
                  <a:pt x="1080584" y="911880"/>
                </a:cubicBezTo>
                <a:cubicBezTo>
                  <a:pt x="1085073" y="909138"/>
                  <a:pt x="1087383" y="907661"/>
                  <a:pt x="1087514" y="907450"/>
                </a:cubicBezTo>
                <a:lnTo>
                  <a:pt x="1097867" y="936712"/>
                </a:lnTo>
                <a:cubicBezTo>
                  <a:pt x="1097747" y="936964"/>
                  <a:pt x="1095009" y="938727"/>
                  <a:pt x="1089653" y="942000"/>
                </a:cubicBezTo>
                <a:cubicBezTo>
                  <a:pt x="1084298" y="945274"/>
                  <a:pt x="1077044" y="948548"/>
                  <a:pt x="1067894" y="951821"/>
                </a:cubicBezTo>
                <a:cubicBezTo>
                  <a:pt x="1058743" y="955095"/>
                  <a:pt x="1048415" y="956858"/>
                  <a:pt x="1036910" y="957110"/>
                </a:cubicBezTo>
                <a:cubicBezTo>
                  <a:pt x="1012556" y="956674"/>
                  <a:pt x="993902" y="950239"/>
                  <a:pt x="980949" y="937807"/>
                </a:cubicBezTo>
                <a:cubicBezTo>
                  <a:pt x="967995" y="925375"/>
                  <a:pt x="961459" y="909561"/>
                  <a:pt x="961339" y="890366"/>
                </a:cubicBezTo>
                <a:cubicBezTo>
                  <a:pt x="961493" y="872583"/>
                  <a:pt x="965449" y="856478"/>
                  <a:pt x="973207" y="842050"/>
                </a:cubicBezTo>
                <a:cubicBezTo>
                  <a:pt x="980964" y="827622"/>
                  <a:pt x="991602" y="816123"/>
                  <a:pt x="1005120" y="807553"/>
                </a:cubicBezTo>
                <a:cubicBezTo>
                  <a:pt x="1018638" y="798983"/>
                  <a:pt x="1034114" y="794593"/>
                  <a:pt x="1051548" y="794385"/>
                </a:cubicBezTo>
                <a:close/>
                <a:moveTo>
                  <a:pt x="765798" y="794385"/>
                </a:moveTo>
                <a:cubicBezTo>
                  <a:pt x="786508" y="794681"/>
                  <a:pt x="801997" y="800176"/>
                  <a:pt x="812265" y="810870"/>
                </a:cubicBezTo>
                <a:cubicBezTo>
                  <a:pt x="822533" y="821563"/>
                  <a:pt x="827660" y="835675"/>
                  <a:pt x="827647" y="853205"/>
                </a:cubicBezTo>
                <a:cubicBezTo>
                  <a:pt x="827431" y="860236"/>
                  <a:pt x="826568" y="866580"/>
                  <a:pt x="825058" y="872236"/>
                </a:cubicBezTo>
                <a:cubicBezTo>
                  <a:pt x="823548" y="877892"/>
                  <a:pt x="822686" y="880885"/>
                  <a:pt x="822470" y="881215"/>
                </a:cubicBezTo>
                <a:lnTo>
                  <a:pt x="715481" y="881215"/>
                </a:lnTo>
                <a:cubicBezTo>
                  <a:pt x="715443" y="881278"/>
                  <a:pt x="715290" y="882066"/>
                  <a:pt x="715023" y="883579"/>
                </a:cubicBezTo>
                <a:cubicBezTo>
                  <a:pt x="714756" y="885091"/>
                  <a:pt x="714604" y="886947"/>
                  <a:pt x="714566" y="889146"/>
                </a:cubicBezTo>
                <a:cubicBezTo>
                  <a:pt x="714648" y="899563"/>
                  <a:pt x="718066" y="908016"/>
                  <a:pt x="724820" y="914505"/>
                </a:cubicBezTo>
                <a:cubicBezTo>
                  <a:pt x="731573" y="920994"/>
                  <a:pt x="741167" y="924337"/>
                  <a:pt x="753600" y="924534"/>
                </a:cubicBezTo>
                <a:cubicBezTo>
                  <a:pt x="762067" y="924323"/>
                  <a:pt x="769934" y="922847"/>
                  <a:pt x="777201" y="920105"/>
                </a:cubicBezTo>
                <a:cubicBezTo>
                  <a:pt x="784468" y="917363"/>
                  <a:pt x="790346" y="914621"/>
                  <a:pt x="794834" y="911880"/>
                </a:cubicBezTo>
                <a:cubicBezTo>
                  <a:pt x="799323" y="909138"/>
                  <a:pt x="801633" y="907661"/>
                  <a:pt x="801764" y="907450"/>
                </a:cubicBezTo>
                <a:lnTo>
                  <a:pt x="812117" y="936712"/>
                </a:lnTo>
                <a:cubicBezTo>
                  <a:pt x="811997" y="936964"/>
                  <a:pt x="809259" y="938727"/>
                  <a:pt x="803903" y="942000"/>
                </a:cubicBezTo>
                <a:cubicBezTo>
                  <a:pt x="798548" y="945274"/>
                  <a:pt x="791294" y="948548"/>
                  <a:pt x="782144" y="951821"/>
                </a:cubicBezTo>
                <a:cubicBezTo>
                  <a:pt x="772993" y="955095"/>
                  <a:pt x="762665" y="956858"/>
                  <a:pt x="751160" y="957110"/>
                </a:cubicBezTo>
                <a:cubicBezTo>
                  <a:pt x="726806" y="956674"/>
                  <a:pt x="708152" y="950239"/>
                  <a:pt x="695199" y="937807"/>
                </a:cubicBezTo>
                <a:cubicBezTo>
                  <a:pt x="682245" y="925375"/>
                  <a:pt x="675709" y="909561"/>
                  <a:pt x="675589" y="890366"/>
                </a:cubicBezTo>
                <a:cubicBezTo>
                  <a:pt x="675743" y="872583"/>
                  <a:pt x="679699" y="856478"/>
                  <a:pt x="687457" y="842050"/>
                </a:cubicBezTo>
                <a:cubicBezTo>
                  <a:pt x="695214" y="827622"/>
                  <a:pt x="705852" y="816123"/>
                  <a:pt x="719370" y="807553"/>
                </a:cubicBezTo>
                <a:cubicBezTo>
                  <a:pt x="732888" y="798983"/>
                  <a:pt x="748364" y="794593"/>
                  <a:pt x="765798" y="794385"/>
                </a:cubicBezTo>
                <a:close/>
                <a:moveTo>
                  <a:pt x="397755" y="794385"/>
                </a:moveTo>
                <a:cubicBezTo>
                  <a:pt x="407079" y="794315"/>
                  <a:pt x="415961" y="795740"/>
                  <a:pt x="424400" y="798659"/>
                </a:cubicBezTo>
                <a:cubicBezTo>
                  <a:pt x="432840" y="801579"/>
                  <a:pt x="439755" y="806411"/>
                  <a:pt x="445147" y="813157"/>
                </a:cubicBezTo>
                <a:cubicBezTo>
                  <a:pt x="450538" y="819903"/>
                  <a:pt x="453324" y="828980"/>
                  <a:pt x="453505" y="840389"/>
                </a:cubicBezTo>
                <a:cubicBezTo>
                  <a:pt x="453347" y="846700"/>
                  <a:pt x="452241" y="854616"/>
                  <a:pt x="450189" y="864138"/>
                </a:cubicBezTo>
                <a:cubicBezTo>
                  <a:pt x="448136" y="873660"/>
                  <a:pt x="446084" y="882927"/>
                  <a:pt x="444031" y="891940"/>
                </a:cubicBezTo>
                <a:cubicBezTo>
                  <a:pt x="441979" y="900954"/>
                  <a:pt x="440874" y="907852"/>
                  <a:pt x="440716" y="912636"/>
                </a:cubicBezTo>
                <a:cubicBezTo>
                  <a:pt x="440766" y="917295"/>
                  <a:pt x="441959" y="920562"/>
                  <a:pt x="444294" y="922436"/>
                </a:cubicBezTo>
                <a:cubicBezTo>
                  <a:pt x="446628" y="924311"/>
                  <a:pt x="449800" y="925214"/>
                  <a:pt x="453809" y="925144"/>
                </a:cubicBezTo>
                <a:cubicBezTo>
                  <a:pt x="455689" y="925118"/>
                  <a:pt x="457264" y="925017"/>
                  <a:pt x="458534" y="924839"/>
                </a:cubicBezTo>
                <a:cubicBezTo>
                  <a:pt x="459804" y="924661"/>
                  <a:pt x="460464" y="924559"/>
                  <a:pt x="460515" y="924534"/>
                </a:cubicBezTo>
                <a:lnTo>
                  <a:pt x="455029" y="953453"/>
                </a:lnTo>
                <a:cubicBezTo>
                  <a:pt x="455060" y="953491"/>
                  <a:pt x="453779" y="953644"/>
                  <a:pt x="451183" y="953910"/>
                </a:cubicBezTo>
                <a:cubicBezTo>
                  <a:pt x="448588" y="954176"/>
                  <a:pt x="444490" y="954329"/>
                  <a:pt x="438889" y="954367"/>
                </a:cubicBezTo>
                <a:cubicBezTo>
                  <a:pt x="430070" y="954626"/>
                  <a:pt x="422202" y="952965"/>
                  <a:pt x="415282" y="949382"/>
                </a:cubicBezTo>
                <a:cubicBezTo>
                  <a:pt x="408363" y="945800"/>
                  <a:pt x="404147" y="938736"/>
                  <a:pt x="402635" y="928192"/>
                </a:cubicBezTo>
                <a:lnTo>
                  <a:pt x="402025" y="928192"/>
                </a:lnTo>
                <a:cubicBezTo>
                  <a:pt x="402091" y="928549"/>
                  <a:pt x="400061" y="931048"/>
                  <a:pt x="395937" y="935689"/>
                </a:cubicBezTo>
                <a:cubicBezTo>
                  <a:pt x="391812" y="940330"/>
                  <a:pt x="385807" y="944971"/>
                  <a:pt x="377921" y="949612"/>
                </a:cubicBezTo>
                <a:cubicBezTo>
                  <a:pt x="370036" y="954254"/>
                  <a:pt x="360484" y="956753"/>
                  <a:pt x="349266" y="957110"/>
                </a:cubicBezTo>
                <a:cubicBezTo>
                  <a:pt x="337018" y="957104"/>
                  <a:pt x="326637" y="953767"/>
                  <a:pt x="318123" y="947100"/>
                </a:cubicBezTo>
                <a:cubicBezTo>
                  <a:pt x="309609" y="940432"/>
                  <a:pt x="305168" y="930469"/>
                  <a:pt x="304800" y="917210"/>
                </a:cubicBezTo>
                <a:cubicBezTo>
                  <a:pt x="305015" y="905454"/>
                  <a:pt x="308451" y="895698"/>
                  <a:pt x="315107" y="887941"/>
                </a:cubicBezTo>
                <a:cubicBezTo>
                  <a:pt x="321764" y="880184"/>
                  <a:pt x="330352" y="874078"/>
                  <a:pt x="340871" y="869623"/>
                </a:cubicBezTo>
                <a:cubicBezTo>
                  <a:pt x="351390" y="865168"/>
                  <a:pt x="362551" y="862016"/>
                  <a:pt x="374354" y="860166"/>
                </a:cubicBezTo>
                <a:cubicBezTo>
                  <a:pt x="386157" y="858316"/>
                  <a:pt x="397312" y="857420"/>
                  <a:pt x="407819" y="857478"/>
                </a:cubicBezTo>
                <a:lnTo>
                  <a:pt x="413308" y="857478"/>
                </a:lnTo>
                <a:cubicBezTo>
                  <a:pt x="413385" y="857211"/>
                  <a:pt x="413689" y="855609"/>
                  <a:pt x="414223" y="852672"/>
                </a:cubicBezTo>
                <a:cubicBezTo>
                  <a:pt x="414757" y="849735"/>
                  <a:pt x="415062" y="847065"/>
                  <a:pt x="415138" y="844661"/>
                </a:cubicBezTo>
                <a:cubicBezTo>
                  <a:pt x="415119" y="838520"/>
                  <a:pt x="413022" y="833790"/>
                  <a:pt x="408848" y="830471"/>
                </a:cubicBezTo>
                <a:cubicBezTo>
                  <a:pt x="404674" y="827153"/>
                  <a:pt x="398537" y="825474"/>
                  <a:pt x="390436" y="825436"/>
                </a:cubicBezTo>
                <a:cubicBezTo>
                  <a:pt x="382663" y="825613"/>
                  <a:pt x="375269" y="826853"/>
                  <a:pt x="368253" y="829155"/>
                </a:cubicBezTo>
                <a:cubicBezTo>
                  <a:pt x="361237" y="831457"/>
                  <a:pt x="355492" y="833758"/>
                  <a:pt x="351017" y="836060"/>
                </a:cubicBezTo>
                <a:cubicBezTo>
                  <a:pt x="346542" y="838362"/>
                  <a:pt x="344231" y="839602"/>
                  <a:pt x="344082" y="839779"/>
                </a:cubicBezTo>
                <a:lnTo>
                  <a:pt x="335250" y="811128"/>
                </a:lnTo>
                <a:cubicBezTo>
                  <a:pt x="335400" y="810921"/>
                  <a:pt x="338317" y="809474"/>
                  <a:pt x="344000" y="806787"/>
                </a:cubicBezTo>
                <a:cubicBezTo>
                  <a:pt x="349684" y="804100"/>
                  <a:pt x="357230" y="801413"/>
                  <a:pt x="366641" y="798726"/>
                </a:cubicBezTo>
                <a:cubicBezTo>
                  <a:pt x="376051" y="796038"/>
                  <a:pt x="386423" y="794591"/>
                  <a:pt x="397755" y="794385"/>
                </a:cubicBezTo>
                <a:close/>
                <a:moveTo>
                  <a:pt x="2411336" y="768439"/>
                </a:moveTo>
                <a:cubicBezTo>
                  <a:pt x="2401437" y="768708"/>
                  <a:pt x="2392877" y="772704"/>
                  <a:pt x="2385655" y="780429"/>
                </a:cubicBezTo>
                <a:cubicBezTo>
                  <a:pt x="2378434" y="788153"/>
                  <a:pt x="2372484" y="797990"/>
                  <a:pt x="2367807" y="809940"/>
                </a:cubicBezTo>
                <a:cubicBezTo>
                  <a:pt x="2363130" y="821890"/>
                  <a:pt x="2359658" y="834337"/>
                  <a:pt x="2357392" y="847282"/>
                </a:cubicBezTo>
                <a:cubicBezTo>
                  <a:pt x="2355125" y="860228"/>
                  <a:pt x="2353998" y="872056"/>
                  <a:pt x="2354009" y="882767"/>
                </a:cubicBezTo>
                <a:cubicBezTo>
                  <a:pt x="2353894" y="894676"/>
                  <a:pt x="2355953" y="904165"/>
                  <a:pt x="2360184" y="911235"/>
                </a:cubicBezTo>
                <a:cubicBezTo>
                  <a:pt x="2364414" y="918304"/>
                  <a:pt x="2371504" y="921924"/>
                  <a:pt x="2381453" y="922096"/>
                </a:cubicBezTo>
                <a:cubicBezTo>
                  <a:pt x="2391647" y="921811"/>
                  <a:pt x="2400379" y="917732"/>
                  <a:pt x="2407649" y="909858"/>
                </a:cubicBezTo>
                <a:cubicBezTo>
                  <a:pt x="2414918" y="901984"/>
                  <a:pt x="2420848" y="892027"/>
                  <a:pt x="2425440" y="879985"/>
                </a:cubicBezTo>
                <a:cubicBezTo>
                  <a:pt x="2430032" y="867943"/>
                  <a:pt x="2433408" y="855528"/>
                  <a:pt x="2435570" y="842738"/>
                </a:cubicBezTo>
                <a:cubicBezTo>
                  <a:pt x="2437731" y="829948"/>
                  <a:pt x="2438802" y="818495"/>
                  <a:pt x="2438781" y="808378"/>
                </a:cubicBezTo>
                <a:cubicBezTo>
                  <a:pt x="2438895" y="796176"/>
                  <a:pt x="2436837" y="786509"/>
                  <a:pt x="2432606" y="779376"/>
                </a:cubicBezTo>
                <a:cubicBezTo>
                  <a:pt x="2428375" y="772243"/>
                  <a:pt x="2421285" y="768597"/>
                  <a:pt x="2411336" y="768439"/>
                </a:cubicBezTo>
                <a:close/>
                <a:moveTo>
                  <a:pt x="1396032" y="755675"/>
                </a:moveTo>
                <a:lnTo>
                  <a:pt x="1433208" y="755675"/>
                </a:lnTo>
                <a:lnTo>
                  <a:pt x="1424978" y="798042"/>
                </a:lnTo>
                <a:lnTo>
                  <a:pt x="1460640" y="798042"/>
                </a:lnTo>
                <a:lnTo>
                  <a:pt x="1455154" y="826960"/>
                </a:lnTo>
                <a:lnTo>
                  <a:pt x="1419492" y="826960"/>
                </a:lnTo>
                <a:lnTo>
                  <a:pt x="1406995" y="892213"/>
                </a:lnTo>
                <a:cubicBezTo>
                  <a:pt x="1406690" y="894093"/>
                  <a:pt x="1406462" y="895974"/>
                  <a:pt x="1406309" y="897854"/>
                </a:cubicBezTo>
                <a:cubicBezTo>
                  <a:pt x="1406157" y="899734"/>
                  <a:pt x="1406081" y="901310"/>
                  <a:pt x="1406081" y="902580"/>
                </a:cubicBezTo>
                <a:cubicBezTo>
                  <a:pt x="1406392" y="911328"/>
                  <a:pt x="1409046" y="917083"/>
                  <a:pt x="1414044" y="919846"/>
                </a:cubicBezTo>
                <a:cubicBezTo>
                  <a:pt x="1419041" y="922610"/>
                  <a:pt x="1424515" y="923868"/>
                  <a:pt x="1430465" y="923620"/>
                </a:cubicBezTo>
                <a:cubicBezTo>
                  <a:pt x="1432954" y="923594"/>
                  <a:pt x="1434986" y="923493"/>
                  <a:pt x="1436561" y="923315"/>
                </a:cubicBezTo>
                <a:cubicBezTo>
                  <a:pt x="1438136" y="923137"/>
                  <a:pt x="1438948" y="923035"/>
                  <a:pt x="1438999" y="923010"/>
                </a:cubicBezTo>
                <a:lnTo>
                  <a:pt x="1432903" y="954063"/>
                </a:lnTo>
                <a:cubicBezTo>
                  <a:pt x="1432757" y="954101"/>
                  <a:pt x="1431525" y="954253"/>
                  <a:pt x="1429207" y="954519"/>
                </a:cubicBezTo>
                <a:cubicBezTo>
                  <a:pt x="1426890" y="954786"/>
                  <a:pt x="1424362" y="954938"/>
                  <a:pt x="1421626" y="954976"/>
                </a:cubicBezTo>
                <a:cubicBezTo>
                  <a:pt x="1412121" y="955065"/>
                  <a:pt x="1403204" y="953670"/>
                  <a:pt x="1394875" y="950792"/>
                </a:cubicBezTo>
                <a:cubicBezTo>
                  <a:pt x="1386546" y="947914"/>
                  <a:pt x="1379774" y="943022"/>
                  <a:pt x="1374559" y="936116"/>
                </a:cubicBezTo>
                <a:cubicBezTo>
                  <a:pt x="1369345" y="929211"/>
                  <a:pt x="1366657" y="919760"/>
                  <a:pt x="1366495" y="907764"/>
                </a:cubicBezTo>
                <a:cubicBezTo>
                  <a:pt x="1366501" y="905623"/>
                  <a:pt x="1366641" y="903349"/>
                  <a:pt x="1366914" y="900941"/>
                </a:cubicBezTo>
                <a:cubicBezTo>
                  <a:pt x="1367186" y="898534"/>
                  <a:pt x="1367554" y="896031"/>
                  <a:pt x="1368017" y="893433"/>
                </a:cubicBezTo>
                <a:lnTo>
                  <a:pt x="1381111" y="826960"/>
                </a:lnTo>
                <a:lnTo>
                  <a:pt x="1357046" y="826960"/>
                </a:lnTo>
                <a:lnTo>
                  <a:pt x="1362837" y="798042"/>
                </a:lnTo>
                <a:lnTo>
                  <a:pt x="1387810" y="798042"/>
                </a:lnTo>
                <a:close/>
                <a:moveTo>
                  <a:pt x="891207" y="755675"/>
                </a:moveTo>
                <a:lnTo>
                  <a:pt x="928383" y="755675"/>
                </a:lnTo>
                <a:lnTo>
                  <a:pt x="920153" y="798042"/>
                </a:lnTo>
                <a:lnTo>
                  <a:pt x="955815" y="798042"/>
                </a:lnTo>
                <a:lnTo>
                  <a:pt x="950328" y="826960"/>
                </a:lnTo>
                <a:lnTo>
                  <a:pt x="914667" y="826960"/>
                </a:lnTo>
                <a:lnTo>
                  <a:pt x="902170" y="892213"/>
                </a:lnTo>
                <a:cubicBezTo>
                  <a:pt x="901865" y="894093"/>
                  <a:pt x="901637" y="895974"/>
                  <a:pt x="901484" y="897854"/>
                </a:cubicBezTo>
                <a:cubicBezTo>
                  <a:pt x="901332" y="899734"/>
                  <a:pt x="901256" y="901310"/>
                  <a:pt x="901256" y="902580"/>
                </a:cubicBezTo>
                <a:cubicBezTo>
                  <a:pt x="901567" y="911328"/>
                  <a:pt x="904221" y="917083"/>
                  <a:pt x="909219" y="919846"/>
                </a:cubicBezTo>
                <a:cubicBezTo>
                  <a:pt x="914216" y="922610"/>
                  <a:pt x="919690" y="923868"/>
                  <a:pt x="925640" y="923620"/>
                </a:cubicBezTo>
                <a:cubicBezTo>
                  <a:pt x="928129" y="923594"/>
                  <a:pt x="930161" y="923493"/>
                  <a:pt x="931736" y="923315"/>
                </a:cubicBezTo>
                <a:cubicBezTo>
                  <a:pt x="933311" y="923137"/>
                  <a:pt x="934123" y="923035"/>
                  <a:pt x="934174" y="923010"/>
                </a:cubicBezTo>
                <a:lnTo>
                  <a:pt x="928078" y="954063"/>
                </a:lnTo>
                <a:cubicBezTo>
                  <a:pt x="927932" y="954101"/>
                  <a:pt x="926700" y="954253"/>
                  <a:pt x="924382" y="954519"/>
                </a:cubicBezTo>
                <a:cubicBezTo>
                  <a:pt x="922065" y="954786"/>
                  <a:pt x="919537" y="954938"/>
                  <a:pt x="916801" y="954976"/>
                </a:cubicBezTo>
                <a:cubicBezTo>
                  <a:pt x="907296" y="955065"/>
                  <a:pt x="898379" y="953670"/>
                  <a:pt x="890050" y="950792"/>
                </a:cubicBezTo>
                <a:cubicBezTo>
                  <a:pt x="881721" y="947914"/>
                  <a:pt x="874949" y="943022"/>
                  <a:pt x="869734" y="936116"/>
                </a:cubicBezTo>
                <a:cubicBezTo>
                  <a:pt x="864519" y="929211"/>
                  <a:pt x="861831" y="919760"/>
                  <a:pt x="861670" y="907764"/>
                </a:cubicBezTo>
                <a:cubicBezTo>
                  <a:pt x="861676" y="905623"/>
                  <a:pt x="861816" y="903349"/>
                  <a:pt x="862088" y="900941"/>
                </a:cubicBezTo>
                <a:cubicBezTo>
                  <a:pt x="862361" y="898534"/>
                  <a:pt x="862729" y="896031"/>
                  <a:pt x="863192" y="893433"/>
                </a:cubicBezTo>
                <a:lnTo>
                  <a:pt x="876286" y="826960"/>
                </a:lnTo>
                <a:lnTo>
                  <a:pt x="852221" y="826960"/>
                </a:lnTo>
                <a:lnTo>
                  <a:pt x="858012" y="798042"/>
                </a:lnTo>
                <a:lnTo>
                  <a:pt x="882985" y="798042"/>
                </a:lnTo>
                <a:close/>
                <a:moveTo>
                  <a:pt x="2694813" y="737082"/>
                </a:moveTo>
                <a:lnTo>
                  <a:pt x="2811818" y="737082"/>
                </a:lnTo>
                <a:lnTo>
                  <a:pt x="2800541" y="794672"/>
                </a:lnTo>
                <a:lnTo>
                  <a:pt x="2766433" y="794672"/>
                </a:lnTo>
                <a:lnTo>
                  <a:pt x="2771609" y="769048"/>
                </a:lnTo>
                <a:lnTo>
                  <a:pt x="2722550" y="769048"/>
                </a:lnTo>
                <a:lnTo>
                  <a:pt x="2710663" y="808399"/>
                </a:lnTo>
                <a:cubicBezTo>
                  <a:pt x="2709564" y="811964"/>
                  <a:pt x="2708637" y="814823"/>
                  <a:pt x="2707882" y="816974"/>
                </a:cubicBezTo>
                <a:cubicBezTo>
                  <a:pt x="2707126" y="819126"/>
                  <a:pt x="2706732" y="820230"/>
                  <a:pt x="2706701" y="820287"/>
                </a:cubicBezTo>
                <a:lnTo>
                  <a:pt x="2707310" y="820287"/>
                </a:lnTo>
                <a:cubicBezTo>
                  <a:pt x="2707450" y="820097"/>
                  <a:pt x="2709838" y="819336"/>
                  <a:pt x="2714473" y="818004"/>
                </a:cubicBezTo>
                <a:cubicBezTo>
                  <a:pt x="2719108" y="816672"/>
                  <a:pt x="2725154" y="815911"/>
                  <a:pt x="2732609" y="815721"/>
                </a:cubicBezTo>
                <a:cubicBezTo>
                  <a:pt x="2751601" y="815903"/>
                  <a:pt x="2767163" y="821474"/>
                  <a:pt x="2779296" y="832433"/>
                </a:cubicBezTo>
                <a:cubicBezTo>
                  <a:pt x="2791428" y="843392"/>
                  <a:pt x="2797697" y="858642"/>
                  <a:pt x="2798102" y="878183"/>
                </a:cubicBezTo>
                <a:cubicBezTo>
                  <a:pt x="2797892" y="892982"/>
                  <a:pt x="2793643" y="906308"/>
                  <a:pt x="2785356" y="918162"/>
                </a:cubicBezTo>
                <a:cubicBezTo>
                  <a:pt x="2777068" y="930016"/>
                  <a:pt x="2766004" y="939431"/>
                  <a:pt x="2752162" y="946406"/>
                </a:cubicBezTo>
                <a:cubicBezTo>
                  <a:pt x="2738321" y="953381"/>
                  <a:pt x="2722963" y="956949"/>
                  <a:pt x="2706091" y="957110"/>
                </a:cubicBezTo>
                <a:cubicBezTo>
                  <a:pt x="2691365" y="956760"/>
                  <a:pt x="2679127" y="954313"/>
                  <a:pt x="2669379" y="949769"/>
                </a:cubicBezTo>
                <a:cubicBezTo>
                  <a:pt x="2659632" y="945224"/>
                  <a:pt x="2652339" y="940680"/>
                  <a:pt x="2647501" y="936135"/>
                </a:cubicBezTo>
                <a:cubicBezTo>
                  <a:pt x="2642664" y="931591"/>
                  <a:pt x="2640248" y="929144"/>
                  <a:pt x="2640254" y="928794"/>
                </a:cubicBezTo>
                <a:lnTo>
                  <a:pt x="2662504" y="902884"/>
                </a:lnTo>
                <a:cubicBezTo>
                  <a:pt x="2662555" y="903121"/>
                  <a:pt x="2664418" y="904781"/>
                  <a:pt x="2668092" y="907865"/>
                </a:cubicBezTo>
                <a:cubicBezTo>
                  <a:pt x="2671767" y="910948"/>
                  <a:pt x="2676949" y="914032"/>
                  <a:pt x="2683637" y="917115"/>
                </a:cubicBezTo>
                <a:cubicBezTo>
                  <a:pt x="2690326" y="920198"/>
                  <a:pt x="2698217" y="921859"/>
                  <a:pt x="2707310" y="922096"/>
                </a:cubicBezTo>
                <a:cubicBezTo>
                  <a:pt x="2720728" y="921861"/>
                  <a:pt x="2732298" y="917757"/>
                  <a:pt x="2742019" y="909783"/>
                </a:cubicBezTo>
                <a:cubicBezTo>
                  <a:pt x="2751741" y="901810"/>
                  <a:pt x="2756834" y="891378"/>
                  <a:pt x="2757297" y="878488"/>
                </a:cubicBezTo>
                <a:cubicBezTo>
                  <a:pt x="2757120" y="868386"/>
                  <a:pt x="2753665" y="860686"/>
                  <a:pt x="2746934" y="855387"/>
                </a:cubicBezTo>
                <a:cubicBezTo>
                  <a:pt x="2740203" y="850088"/>
                  <a:pt x="2731262" y="847420"/>
                  <a:pt x="2720112" y="847382"/>
                </a:cubicBezTo>
                <a:cubicBezTo>
                  <a:pt x="2709666" y="847763"/>
                  <a:pt x="2701068" y="849288"/>
                  <a:pt x="2694318" y="851956"/>
                </a:cubicBezTo>
                <a:cubicBezTo>
                  <a:pt x="2687568" y="854625"/>
                  <a:pt x="2684075" y="856150"/>
                  <a:pt x="2683840" y="856531"/>
                </a:cubicBezTo>
                <a:lnTo>
                  <a:pt x="2662504" y="847687"/>
                </a:lnTo>
                <a:close/>
                <a:moveTo>
                  <a:pt x="2579268" y="737082"/>
                </a:moveTo>
                <a:lnTo>
                  <a:pt x="2613702" y="737082"/>
                </a:lnTo>
                <a:lnTo>
                  <a:pt x="2577745" y="921486"/>
                </a:lnTo>
                <a:lnTo>
                  <a:pt x="2624366" y="921486"/>
                </a:lnTo>
                <a:lnTo>
                  <a:pt x="2617968" y="953452"/>
                </a:lnTo>
                <a:lnTo>
                  <a:pt x="2486635" y="953452"/>
                </a:lnTo>
                <a:lnTo>
                  <a:pt x="2492424" y="921486"/>
                </a:lnTo>
                <a:lnTo>
                  <a:pt x="2539351" y="921486"/>
                </a:lnTo>
                <a:lnTo>
                  <a:pt x="2563119" y="801395"/>
                </a:lnTo>
                <a:cubicBezTo>
                  <a:pt x="2563792" y="797560"/>
                  <a:pt x="2564503" y="794105"/>
                  <a:pt x="2565252" y="791032"/>
                </a:cubicBezTo>
                <a:cubicBezTo>
                  <a:pt x="2566001" y="787958"/>
                  <a:pt x="2566407" y="786333"/>
                  <a:pt x="2566470" y="786155"/>
                </a:cubicBezTo>
                <a:lnTo>
                  <a:pt x="2565861" y="786155"/>
                </a:lnTo>
                <a:cubicBezTo>
                  <a:pt x="2565823" y="786269"/>
                  <a:pt x="2564833" y="787412"/>
                  <a:pt x="2562890" y="789584"/>
                </a:cubicBezTo>
                <a:cubicBezTo>
                  <a:pt x="2560948" y="791756"/>
                  <a:pt x="2558281" y="794270"/>
                  <a:pt x="2554891" y="797128"/>
                </a:cubicBezTo>
                <a:lnTo>
                  <a:pt x="2532647" y="815416"/>
                </a:lnTo>
                <a:lnTo>
                  <a:pt x="2513450" y="789508"/>
                </a:lnTo>
                <a:close/>
                <a:moveTo>
                  <a:pt x="1484148" y="737082"/>
                </a:moveTo>
                <a:lnTo>
                  <a:pt x="1546327" y="737082"/>
                </a:lnTo>
                <a:lnTo>
                  <a:pt x="1531696" y="813262"/>
                </a:lnTo>
                <a:cubicBezTo>
                  <a:pt x="1530865" y="817017"/>
                  <a:pt x="1530014" y="820163"/>
                  <a:pt x="1529144" y="822701"/>
                </a:cubicBezTo>
                <a:cubicBezTo>
                  <a:pt x="1528274" y="825238"/>
                  <a:pt x="1527804" y="826557"/>
                  <a:pt x="1527734" y="826659"/>
                </a:cubicBezTo>
                <a:lnTo>
                  <a:pt x="1528344" y="826659"/>
                </a:lnTo>
                <a:cubicBezTo>
                  <a:pt x="1529290" y="824535"/>
                  <a:pt x="1532240" y="820934"/>
                  <a:pt x="1537194" y="815856"/>
                </a:cubicBezTo>
                <a:cubicBezTo>
                  <a:pt x="1542148" y="810777"/>
                  <a:pt x="1548914" y="806004"/>
                  <a:pt x="1557492" y="801534"/>
                </a:cubicBezTo>
                <a:cubicBezTo>
                  <a:pt x="1566069" y="797065"/>
                  <a:pt x="1576267" y="794682"/>
                  <a:pt x="1588085" y="794385"/>
                </a:cubicBezTo>
                <a:cubicBezTo>
                  <a:pt x="1601663" y="794404"/>
                  <a:pt x="1612423" y="797943"/>
                  <a:pt x="1620366" y="805004"/>
                </a:cubicBezTo>
                <a:cubicBezTo>
                  <a:pt x="1628309" y="812065"/>
                  <a:pt x="1632370" y="822533"/>
                  <a:pt x="1632547" y="836409"/>
                </a:cubicBezTo>
                <a:cubicBezTo>
                  <a:pt x="1632393" y="843079"/>
                  <a:pt x="1631314" y="851583"/>
                  <a:pt x="1629310" y="861923"/>
                </a:cubicBezTo>
                <a:cubicBezTo>
                  <a:pt x="1627306" y="872263"/>
                  <a:pt x="1625301" y="882215"/>
                  <a:pt x="1623296" y="891780"/>
                </a:cubicBezTo>
                <a:cubicBezTo>
                  <a:pt x="1621290" y="901344"/>
                  <a:pt x="1620208" y="908298"/>
                  <a:pt x="1620050" y="912642"/>
                </a:cubicBezTo>
                <a:cubicBezTo>
                  <a:pt x="1620082" y="917432"/>
                  <a:pt x="1621238" y="920735"/>
                  <a:pt x="1623517" y="922552"/>
                </a:cubicBezTo>
                <a:cubicBezTo>
                  <a:pt x="1625797" y="924369"/>
                  <a:pt x="1629010" y="925233"/>
                  <a:pt x="1633157" y="925144"/>
                </a:cubicBezTo>
                <a:cubicBezTo>
                  <a:pt x="1634890" y="925118"/>
                  <a:pt x="1636376" y="925017"/>
                  <a:pt x="1637615" y="924839"/>
                </a:cubicBezTo>
                <a:cubicBezTo>
                  <a:pt x="1638853" y="924661"/>
                  <a:pt x="1639500" y="924559"/>
                  <a:pt x="1639558" y="924534"/>
                </a:cubicBezTo>
                <a:lnTo>
                  <a:pt x="1634071" y="953453"/>
                </a:lnTo>
                <a:cubicBezTo>
                  <a:pt x="1634027" y="953491"/>
                  <a:pt x="1632668" y="953644"/>
                  <a:pt x="1629995" y="953910"/>
                </a:cubicBezTo>
                <a:cubicBezTo>
                  <a:pt x="1627321" y="954176"/>
                  <a:pt x="1623601" y="954329"/>
                  <a:pt x="1618832" y="954367"/>
                </a:cubicBezTo>
                <a:cubicBezTo>
                  <a:pt x="1613178" y="954513"/>
                  <a:pt x="1607400" y="953916"/>
                  <a:pt x="1601498" y="952574"/>
                </a:cubicBezTo>
                <a:cubicBezTo>
                  <a:pt x="1595596" y="951232"/>
                  <a:pt x="1590607" y="948266"/>
                  <a:pt x="1586532" y="943677"/>
                </a:cubicBezTo>
                <a:cubicBezTo>
                  <a:pt x="1582457" y="939088"/>
                  <a:pt x="1580333" y="931995"/>
                  <a:pt x="1580160" y="922400"/>
                </a:cubicBezTo>
                <a:cubicBezTo>
                  <a:pt x="1580310" y="916651"/>
                  <a:pt x="1581363" y="908870"/>
                  <a:pt x="1583318" y="899056"/>
                </a:cubicBezTo>
                <a:cubicBezTo>
                  <a:pt x="1585273" y="889242"/>
                  <a:pt x="1587229" y="879563"/>
                  <a:pt x="1589186" y="870019"/>
                </a:cubicBezTo>
                <a:cubicBezTo>
                  <a:pt x="1591142" y="860475"/>
                  <a:pt x="1592198" y="853234"/>
                  <a:pt x="1592352" y="848296"/>
                </a:cubicBezTo>
                <a:cubicBezTo>
                  <a:pt x="1592364" y="842454"/>
                  <a:pt x="1590739" y="837908"/>
                  <a:pt x="1587475" y="834656"/>
                </a:cubicBezTo>
                <a:cubicBezTo>
                  <a:pt x="1584211" y="831405"/>
                  <a:pt x="1579233" y="829754"/>
                  <a:pt x="1572540" y="829703"/>
                </a:cubicBezTo>
                <a:cubicBezTo>
                  <a:pt x="1558481" y="830167"/>
                  <a:pt x="1546594" y="835717"/>
                  <a:pt x="1536878" y="846353"/>
                </a:cubicBezTo>
                <a:cubicBezTo>
                  <a:pt x="1527163" y="856989"/>
                  <a:pt x="1520762" y="869931"/>
                  <a:pt x="1517676" y="885177"/>
                </a:cubicBezTo>
                <a:lnTo>
                  <a:pt x="1504265" y="953452"/>
                </a:lnTo>
                <a:lnTo>
                  <a:pt x="1465555" y="953452"/>
                </a:lnTo>
                <a:lnTo>
                  <a:pt x="1501826" y="766000"/>
                </a:lnTo>
                <a:lnTo>
                  <a:pt x="1478661" y="766000"/>
                </a:lnTo>
                <a:close/>
                <a:moveTo>
                  <a:pt x="502463" y="737082"/>
                </a:moveTo>
                <a:lnTo>
                  <a:pt x="564947" y="737082"/>
                </a:lnTo>
                <a:lnTo>
                  <a:pt x="552145" y="802909"/>
                </a:lnTo>
                <a:cubicBezTo>
                  <a:pt x="551326" y="806823"/>
                  <a:pt x="550526" y="810108"/>
                  <a:pt x="549745" y="812766"/>
                </a:cubicBezTo>
                <a:cubicBezTo>
                  <a:pt x="548964" y="815423"/>
                  <a:pt x="548545" y="816806"/>
                  <a:pt x="548488" y="816914"/>
                </a:cubicBezTo>
                <a:lnTo>
                  <a:pt x="549097" y="816914"/>
                </a:lnTo>
                <a:cubicBezTo>
                  <a:pt x="554603" y="810115"/>
                  <a:pt x="561575" y="804685"/>
                  <a:pt x="570014" y="800626"/>
                </a:cubicBezTo>
                <a:cubicBezTo>
                  <a:pt x="578454" y="796567"/>
                  <a:pt x="587331" y="794486"/>
                  <a:pt x="596646" y="794385"/>
                </a:cubicBezTo>
                <a:cubicBezTo>
                  <a:pt x="615357" y="794618"/>
                  <a:pt x="629801" y="800544"/>
                  <a:pt x="639979" y="812163"/>
                </a:cubicBezTo>
                <a:cubicBezTo>
                  <a:pt x="650156" y="823782"/>
                  <a:pt x="655308" y="839691"/>
                  <a:pt x="655434" y="859891"/>
                </a:cubicBezTo>
                <a:cubicBezTo>
                  <a:pt x="655181" y="879234"/>
                  <a:pt x="651019" y="896173"/>
                  <a:pt x="642948" y="910709"/>
                </a:cubicBezTo>
                <a:cubicBezTo>
                  <a:pt x="634877" y="925245"/>
                  <a:pt x="624418" y="936579"/>
                  <a:pt x="611572" y="944712"/>
                </a:cubicBezTo>
                <a:cubicBezTo>
                  <a:pt x="598725" y="952844"/>
                  <a:pt x="585013" y="956977"/>
                  <a:pt x="570433" y="957110"/>
                </a:cubicBezTo>
                <a:cubicBezTo>
                  <a:pt x="560794" y="957129"/>
                  <a:pt x="551879" y="955112"/>
                  <a:pt x="543687" y="951059"/>
                </a:cubicBezTo>
                <a:cubicBezTo>
                  <a:pt x="535496" y="947006"/>
                  <a:pt x="529171" y="940803"/>
                  <a:pt x="524713" y="932450"/>
                </a:cubicBezTo>
                <a:lnTo>
                  <a:pt x="524104" y="932450"/>
                </a:lnTo>
                <a:cubicBezTo>
                  <a:pt x="524117" y="932545"/>
                  <a:pt x="524015" y="933649"/>
                  <a:pt x="523799" y="935761"/>
                </a:cubicBezTo>
                <a:cubicBezTo>
                  <a:pt x="523583" y="937873"/>
                  <a:pt x="523177" y="940423"/>
                  <a:pt x="522580" y="943410"/>
                </a:cubicBezTo>
                <a:lnTo>
                  <a:pt x="520751" y="953452"/>
                </a:lnTo>
                <a:lnTo>
                  <a:pt x="484480" y="953452"/>
                </a:lnTo>
                <a:lnTo>
                  <a:pt x="520751" y="766000"/>
                </a:lnTo>
                <a:lnTo>
                  <a:pt x="496672" y="766000"/>
                </a:lnTo>
                <a:close/>
                <a:moveTo>
                  <a:pt x="257918" y="737082"/>
                </a:moveTo>
                <a:lnTo>
                  <a:pt x="296914" y="737082"/>
                </a:lnTo>
                <a:lnTo>
                  <a:pt x="290211" y="771487"/>
                </a:lnTo>
                <a:lnTo>
                  <a:pt x="251215" y="771487"/>
                </a:lnTo>
                <a:close/>
                <a:moveTo>
                  <a:pt x="129502" y="737082"/>
                </a:moveTo>
                <a:lnTo>
                  <a:pt x="191986" y="737082"/>
                </a:lnTo>
                <a:lnTo>
                  <a:pt x="159982" y="903190"/>
                </a:lnTo>
                <a:cubicBezTo>
                  <a:pt x="159665" y="904746"/>
                  <a:pt x="159385" y="906360"/>
                  <a:pt x="159144" y="908030"/>
                </a:cubicBezTo>
                <a:cubicBezTo>
                  <a:pt x="158903" y="909701"/>
                  <a:pt x="158776" y="911238"/>
                  <a:pt x="158763" y="912642"/>
                </a:cubicBezTo>
                <a:cubicBezTo>
                  <a:pt x="158814" y="917299"/>
                  <a:pt x="160007" y="920564"/>
                  <a:pt x="162344" y="922438"/>
                </a:cubicBezTo>
                <a:cubicBezTo>
                  <a:pt x="164681" y="924311"/>
                  <a:pt x="167856" y="925213"/>
                  <a:pt x="171869" y="925143"/>
                </a:cubicBezTo>
                <a:cubicBezTo>
                  <a:pt x="173749" y="925118"/>
                  <a:pt x="175324" y="925016"/>
                  <a:pt x="176594" y="924839"/>
                </a:cubicBezTo>
                <a:cubicBezTo>
                  <a:pt x="177864" y="924661"/>
                  <a:pt x="178524" y="924560"/>
                  <a:pt x="178575" y="924534"/>
                </a:cubicBezTo>
                <a:lnTo>
                  <a:pt x="172784" y="953453"/>
                </a:lnTo>
                <a:cubicBezTo>
                  <a:pt x="172682" y="953491"/>
                  <a:pt x="171285" y="953644"/>
                  <a:pt x="168593" y="953910"/>
                </a:cubicBezTo>
                <a:cubicBezTo>
                  <a:pt x="165900" y="954176"/>
                  <a:pt x="162522" y="954329"/>
                  <a:pt x="158458" y="954367"/>
                </a:cubicBezTo>
                <a:cubicBezTo>
                  <a:pt x="148190" y="954627"/>
                  <a:pt x="139618" y="952965"/>
                  <a:pt x="132741" y="949382"/>
                </a:cubicBezTo>
                <a:cubicBezTo>
                  <a:pt x="125864" y="945799"/>
                  <a:pt x="121939" y="938734"/>
                  <a:pt x="120968" y="928188"/>
                </a:cubicBezTo>
                <a:lnTo>
                  <a:pt x="120358" y="928188"/>
                </a:lnTo>
                <a:cubicBezTo>
                  <a:pt x="114834" y="936452"/>
                  <a:pt x="107442" y="943289"/>
                  <a:pt x="98184" y="948700"/>
                </a:cubicBezTo>
                <a:cubicBezTo>
                  <a:pt x="88926" y="954110"/>
                  <a:pt x="78943" y="956913"/>
                  <a:pt x="68237" y="957110"/>
                </a:cubicBezTo>
                <a:cubicBezTo>
                  <a:pt x="49247" y="956882"/>
                  <a:pt x="34676" y="951020"/>
                  <a:pt x="24524" y="939522"/>
                </a:cubicBezTo>
                <a:cubicBezTo>
                  <a:pt x="14372" y="928024"/>
                  <a:pt x="9245" y="912254"/>
                  <a:pt x="9144" y="892213"/>
                </a:cubicBezTo>
                <a:cubicBezTo>
                  <a:pt x="9368" y="872670"/>
                  <a:pt x="13455" y="855588"/>
                  <a:pt x="21405" y="840965"/>
                </a:cubicBezTo>
                <a:cubicBezTo>
                  <a:pt x="29356" y="826343"/>
                  <a:pt x="39830" y="814956"/>
                  <a:pt x="52827" y="806805"/>
                </a:cubicBezTo>
                <a:cubicBezTo>
                  <a:pt x="65823" y="798654"/>
                  <a:pt x="80003" y="794514"/>
                  <a:pt x="95364" y="794385"/>
                </a:cubicBezTo>
                <a:cubicBezTo>
                  <a:pt x="103982" y="794302"/>
                  <a:pt x="112198" y="795989"/>
                  <a:pt x="120015" y="799446"/>
                </a:cubicBezTo>
                <a:cubicBezTo>
                  <a:pt x="127832" y="802903"/>
                  <a:pt x="133839" y="808624"/>
                  <a:pt x="138036" y="816610"/>
                </a:cubicBezTo>
                <a:lnTo>
                  <a:pt x="138646" y="816610"/>
                </a:lnTo>
                <a:cubicBezTo>
                  <a:pt x="138640" y="816502"/>
                  <a:pt x="138729" y="815500"/>
                  <a:pt x="138913" y="813603"/>
                </a:cubicBezTo>
                <a:cubicBezTo>
                  <a:pt x="139097" y="811707"/>
                  <a:pt x="139414" y="809563"/>
                  <a:pt x="139865" y="807172"/>
                </a:cubicBezTo>
                <a:lnTo>
                  <a:pt x="147790" y="766000"/>
                </a:lnTo>
                <a:lnTo>
                  <a:pt x="123711" y="766000"/>
                </a:lnTo>
                <a:close/>
                <a:moveTo>
                  <a:pt x="2412556" y="733425"/>
                </a:moveTo>
                <a:cubicBezTo>
                  <a:pt x="2436935" y="733772"/>
                  <a:pt x="2454227" y="740536"/>
                  <a:pt x="2464432" y="753716"/>
                </a:cubicBezTo>
                <a:cubicBezTo>
                  <a:pt x="2474637" y="766896"/>
                  <a:pt x="2479587" y="784405"/>
                  <a:pt x="2479282" y="806244"/>
                </a:cubicBezTo>
                <a:cubicBezTo>
                  <a:pt x="2479348" y="820394"/>
                  <a:pt x="2477692" y="836011"/>
                  <a:pt x="2474313" y="853096"/>
                </a:cubicBezTo>
                <a:cubicBezTo>
                  <a:pt x="2470934" y="870181"/>
                  <a:pt x="2465430" y="886606"/>
                  <a:pt x="2457803" y="902370"/>
                </a:cubicBezTo>
                <a:cubicBezTo>
                  <a:pt x="2450176" y="918134"/>
                  <a:pt x="2440024" y="931110"/>
                  <a:pt x="2427347" y="941297"/>
                </a:cubicBezTo>
                <a:cubicBezTo>
                  <a:pt x="2414670" y="951484"/>
                  <a:pt x="2399067" y="956755"/>
                  <a:pt x="2380538" y="957110"/>
                </a:cubicBezTo>
                <a:cubicBezTo>
                  <a:pt x="2356293" y="956768"/>
                  <a:pt x="2339039" y="949992"/>
                  <a:pt x="2328777" y="936780"/>
                </a:cubicBezTo>
                <a:cubicBezTo>
                  <a:pt x="2318515" y="923568"/>
                  <a:pt x="2313527" y="905971"/>
                  <a:pt x="2313813" y="883987"/>
                </a:cubicBezTo>
                <a:cubicBezTo>
                  <a:pt x="2313744" y="869838"/>
                  <a:pt x="2315386" y="854236"/>
                  <a:pt x="2318739" y="837181"/>
                </a:cubicBezTo>
                <a:cubicBezTo>
                  <a:pt x="2322092" y="820126"/>
                  <a:pt x="2327571" y="803737"/>
                  <a:pt x="2335177" y="788012"/>
                </a:cubicBezTo>
                <a:cubicBezTo>
                  <a:pt x="2342783" y="772288"/>
                  <a:pt x="2352930" y="759347"/>
                  <a:pt x="2365619" y="749190"/>
                </a:cubicBezTo>
                <a:cubicBezTo>
                  <a:pt x="2378308" y="739033"/>
                  <a:pt x="2393954" y="733778"/>
                  <a:pt x="2412556" y="733425"/>
                </a:cubicBezTo>
                <a:close/>
                <a:moveTo>
                  <a:pt x="2222449" y="733425"/>
                </a:moveTo>
                <a:cubicBezTo>
                  <a:pt x="2240909" y="733576"/>
                  <a:pt x="2256319" y="738525"/>
                  <a:pt x="2268680" y="748271"/>
                </a:cubicBezTo>
                <a:cubicBezTo>
                  <a:pt x="2281040" y="758017"/>
                  <a:pt x="2287462" y="771650"/>
                  <a:pt x="2287943" y="789171"/>
                </a:cubicBezTo>
                <a:cubicBezTo>
                  <a:pt x="2287648" y="803103"/>
                  <a:pt x="2283632" y="815348"/>
                  <a:pt x="2275894" y="825907"/>
                </a:cubicBezTo>
                <a:cubicBezTo>
                  <a:pt x="2268157" y="836466"/>
                  <a:pt x="2258471" y="845892"/>
                  <a:pt x="2246836" y="854185"/>
                </a:cubicBezTo>
                <a:cubicBezTo>
                  <a:pt x="2235200" y="862478"/>
                  <a:pt x="2223389" y="870191"/>
                  <a:pt x="2211400" y="877326"/>
                </a:cubicBezTo>
                <a:cubicBezTo>
                  <a:pt x="2199411" y="884460"/>
                  <a:pt x="2189018" y="891569"/>
                  <a:pt x="2180220" y="898652"/>
                </a:cubicBezTo>
                <a:cubicBezTo>
                  <a:pt x="2171422" y="905736"/>
                  <a:pt x="2165991" y="913347"/>
                  <a:pt x="2163928" y="921486"/>
                </a:cubicBezTo>
                <a:lnTo>
                  <a:pt x="2235556" y="921486"/>
                </a:lnTo>
                <a:lnTo>
                  <a:pt x="2241042" y="894048"/>
                </a:lnTo>
                <a:lnTo>
                  <a:pt x="2275153" y="894048"/>
                </a:lnTo>
                <a:lnTo>
                  <a:pt x="2263581" y="953452"/>
                </a:lnTo>
                <a:lnTo>
                  <a:pt x="2116379" y="953452"/>
                </a:lnTo>
                <a:cubicBezTo>
                  <a:pt x="2116904" y="934009"/>
                  <a:pt x="2121512" y="917629"/>
                  <a:pt x="2130202" y="904314"/>
                </a:cubicBezTo>
                <a:cubicBezTo>
                  <a:pt x="2138893" y="890999"/>
                  <a:pt x="2149617" y="879661"/>
                  <a:pt x="2162372" y="870299"/>
                </a:cubicBezTo>
                <a:cubicBezTo>
                  <a:pt x="2175128" y="860937"/>
                  <a:pt x="2187865" y="852465"/>
                  <a:pt x="2200584" y="844882"/>
                </a:cubicBezTo>
                <a:cubicBezTo>
                  <a:pt x="2213303" y="837299"/>
                  <a:pt x="2223954" y="829518"/>
                  <a:pt x="2232535" y="821538"/>
                </a:cubicBezTo>
                <a:cubicBezTo>
                  <a:pt x="2241116" y="813559"/>
                  <a:pt x="2245577" y="804294"/>
                  <a:pt x="2245919" y="793744"/>
                </a:cubicBezTo>
                <a:cubicBezTo>
                  <a:pt x="2245779" y="785620"/>
                  <a:pt x="2243163" y="779383"/>
                  <a:pt x="2238070" y="775032"/>
                </a:cubicBezTo>
                <a:cubicBezTo>
                  <a:pt x="2232978" y="770681"/>
                  <a:pt x="2226247" y="768483"/>
                  <a:pt x="2217877" y="768439"/>
                </a:cubicBezTo>
                <a:cubicBezTo>
                  <a:pt x="2209161" y="768770"/>
                  <a:pt x="2201398" y="771088"/>
                  <a:pt x="2194588" y="775394"/>
                </a:cubicBezTo>
                <a:cubicBezTo>
                  <a:pt x="2187779" y="779700"/>
                  <a:pt x="2182410" y="784006"/>
                  <a:pt x="2178479" y="788312"/>
                </a:cubicBezTo>
                <a:cubicBezTo>
                  <a:pt x="2174549" y="792618"/>
                  <a:pt x="2172543" y="794937"/>
                  <a:pt x="2172462" y="795268"/>
                </a:cubicBezTo>
                <a:lnTo>
                  <a:pt x="2146249" y="774537"/>
                </a:lnTo>
                <a:cubicBezTo>
                  <a:pt x="2146321" y="774029"/>
                  <a:pt x="2149429" y="770476"/>
                  <a:pt x="2155574" y="763878"/>
                </a:cubicBezTo>
                <a:cubicBezTo>
                  <a:pt x="2161719" y="757280"/>
                  <a:pt x="2170472" y="750682"/>
                  <a:pt x="2181832" y="744083"/>
                </a:cubicBezTo>
                <a:cubicBezTo>
                  <a:pt x="2193192" y="737485"/>
                  <a:pt x="2206731" y="733932"/>
                  <a:pt x="2222449" y="733425"/>
                </a:cubicBezTo>
                <a:close/>
                <a:moveTo>
                  <a:pt x="1868875" y="509435"/>
                </a:moveTo>
                <a:cubicBezTo>
                  <a:pt x="1862580" y="509307"/>
                  <a:pt x="1854873" y="509902"/>
                  <a:pt x="1845754" y="511220"/>
                </a:cubicBezTo>
                <a:cubicBezTo>
                  <a:pt x="1836635" y="512538"/>
                  <a:pt x="1828499" y="515347"/>
                  <a:pt x="1821346" y="519648"/>
                </a:cubicBezTo>
                <a:cubicBezTo>
                  <a:pt x="1814192" y="523949"/>
                  <a:pt x="1810416" y="530509"/>
                  <a:pt x="1810017" y="539329"/>
                </a:cubicBezTo>
                <a:cubicBezTo>
                  <a:pt x="1809979" y="544604"/>
                  <a:pt x="1811504" y="548849"/>
                  <a:pt x="1814591" y="552065"/>
                </a:cubicBezTo>
                <a:cubicBezTo>
                  <a:pt x="1817679" y="555280"/>
                  <a:pt x="1822559" y="556933"/>
                  <a:pt x="1829230" y="557022"/>
                </a:cubicBezTo>
                <a:cubicBezTo>
                  <a:pt x="1836321" y="556845"/>
                  <a:pt x="1842978" y="554555"/>
                  <a:pt x="1849199" y="550152"/>
                </a:cubicBezTo>
                <a:cubicBezTo>
                  <a:pt x="1855421" y="545750"/>
                  <a:pt x="1860744" y="540297"/>
                  <a:pt x="1865170" y="533793"/>
                </a:cubicBezTo>
                <a:cubicBezTo>
                  <a:pt x="1869596" y="527289"/>
                  <a:pt x="1872661" y="520796"/>
                  <a:pt x="1874364" y="514315"/>
                </a:cubicBezTo>
                <a:lnTo>
                  <a:pt x="1875584" y="509435"/>
                </a:lnTo>
                <a:close/>
                <a:moveTo>
                  <a:pt x="97225" y="509435"/>
                </a:moveTo>
                <a:cubicBezTo>
                  <a:pt x="90930" y="509307"/>
                  <a:pt x="83223" y="509902"/>
                  <a:pt x="74104" y="511220"/>
                </a:cubicBezTo>
                <a:cubicBezTo>
                  <a:pt x="64985" y="512538"/>
                  <a:pt x="56849" y="515347"/>
                  <a:pt x="49696" y="519648"/>
                </a:cubicBezTo>
                <a:cubicBezTo>
                  <a:pt x="42542" y="523949"/>
                  <a:pt x="38766" y="530509"/>
                  <a:pt x="38367" y="539329"/>
                </a:cubicBezTo>
                <a:cubicBezTo>
                  <a:pt x="38329" y="544604"/>
                  <a:pt x="39854" y="548849"/>
                  <a:pt x="42941" y="552065"/>
                </a:cubicBezTo>
                <a:cubicBezTo>
                  <a:pt x="46029" y="555280"/>
                  <a:pt x="50909" y="556933"/>
                  <a:pt x="57580" y="557022"/>
                </a:cubicBezTo>
                <a:cubicBezTo>
                  <a:pt x="64671" y="556845"/>
                  <a:pt x="71327" y="554555"/>
                  <a:pt x="77549" y="550152"/>
                </a:cubicBezTo>
                <a:cubicBezTo>
                  <a:pt x="83771" y="545750"/>
                  <a:pt x="89094" y="540297"/>
                  <a:pt x="93520" y="533793"/>
                </a:cubicBezTo>
                <a:cubicBezTo>
                  <a:pt x="97946" y="527289"/>
                  <a:pt x="101010" y="520796"/>
                  <a:pt x="102714" y="514315"/>
                </a:cubicBezTo>
                <a:lnTo>
                  <a:pt x="103934" y="509435"/>
                </a:lnTo>
                <a:close/>
                <a:moveTo>
                  <a:pt x="1078899" y="472859"/>
                </a:moveTo>
                <a:cubicBezTo>
                  <a:pt x="1067431" y="473037"/>
                  <a:pt x="1057736" y="476340"/>
                  <a:pt x="1049814" y="482770"/>
                </a:cubicBezTo>
                <a:cubicBezTo>
                  <a:pt x="1041891" y="489199"/>
                  <a:pt x="1037762" y="497687"/>
                  <a:pt x="1037425" y="508233"/>
                </a:cubicBezTo>
                <a:cubicBezTo>
                  <a:pt x="1037590" y="519605"/>
                  <a:pt x="1040843" y="529414"/>
                  <a:pt x="1047184" y="537661"/>
                </a:cubicBezTo>
                <a:cubicBezTo>
                  <a:pt x="1053524" y="545907"/>
                  <a:pt x="1061961" y="550227"/>
                  <a:pt x="1072495" y="550621"/>
                </a:cubicBezTo>
                <a:cubicBezTo>
                  <a:pt x="1084432" y="550208"/>
                  <a:pt x="1094026" y="545469"/>
                  <a:pt x="1101275" y="536403"/>
                </a:cubicBezTo>
                <a:cubicBezTo>
                  <a:pt x="1108524" y="527337"/>
                  <a:pt x="1112247" y="516422"/>
                  <a:pt x="1112444" y="503659"/>
                </a:cubicBezTo>
                <a:cubicBezTo>
                  <a:pt x="1112514" y="494771"/>
                  <a:pt x="1109858" y="487465"/>
                  <a:pt x="1104477" y="481740"/>
                </a:cubicBezTo>
                <a:cubicBezTo>
                  <a:pt x="1099096" y="476016"/>
                  <a:pt x="1090570" y="473056"/>
                  <a:pt x="1078899" y="472859"/>
                </a:cubicBezTo>
                <a:close/>
                <a:moveTo>
                  <a:pt x="2688908" y="456095"/>
                </a:moveTo>
                <a:cubicBezTo>
                  <a:pt x="2681098" y="456142"/>
                  <a:pt x="2673417" y="458623"/>
                  <a:pt x="2665867" y="463537"/>
                </a:cubicBezTo>
                <a:cubicBezTo>
                  <a:pt x="2658317" y="468451"/>
                  <a:pt x="2652036" y="475517"/>
                  <a:pt x="2647026" y="484734"/>
                </a:cubicBezTo>
                <a:cubicBezTo>
                  <a:pt x="2642016" y="493952"/>
                  <a:pt x="2639415" y="505038"/>
                  <a:pt x="2639225" y="517993"/>
                </a:cubicBezTo>
                <a:cubicBezTo>
                  <a:pt x="2639308" y="528926"/>
                  <a:pt x="2642038" y="537477"/>
                  <a:pt x="2647417" y="543645"/>
                </a:cubicBezTo>
                <a:cubicBezTo>
                  <a:pt x="2652795" y="549813"/>
                  <a:pt x="2660327" y="552951"/>
                  <a:pt x="2670010" y="553059"/>
                </a:cubicBezTo>
                <a:cubicBezTo>
                  <a:pt x="2678875" y="552901"/>
                  <a:pt x="2687053" y="549965"/>
                  <a:pt x="2694541" y="544250"/>
                </a:cubicBezTo>
                <a:cubicBezTo>
                  <a:pt x="2702029" y="538536"/>
                  <a:pt x="2708061" y="530992"/>
                  <a:pt x="2712637" y="521619"/>
                </a:cubicBezTo>
                <a:cubicBezTo>
                  <a:pt x="2717213" y="512245"/>
                  <a:pt x="2719565" y="501991"/>
                  <a:pt x="2719692" y="490855"/>
                </a:cubicBezTo>
                <a:cubicBezTo>
                  <a:pt x="2719743" y="481136"/>
                  <a:pt x="2717280" y="472980"/>
                  <a:pt x="2712301" y="466386"/>
                </a:cubicBezTo>
                <a:cubicBezTo>
                  <a:pt x="2707323" y="459792"/>
                  <a:pt x="2699525" y="456362"/>
                  <a:pt x="2688908" y="456095"/>
                </a:cubicBezTo>
                <a:close/>
                <a:moveTo>
                  <a:pt x="280569" y="456095"/>
                </a:moveTo>
                <a:cubicBezTo>
                  <a:pt x="267284" y="456527"/>
                  <a:pt x="255753" y="462600"/>
                  <a:pt x="245974" y="474314"/>
                </a:cubicBezTo>
                <a:cubicBezTo>
                  <a:pt x="236195" y="486028"/>
                  <a:pt x="231064" y="500791"/>
                  <a:pt x="230581" y="518603"/>
                </a:cubicBezTo>
                <a:cubicBezTo>
                  <a:pt x="230531" y="528310"/>
                  <a:pt x="232994" y="536416"/>
                  <a:pt x="237973" y="542921"/>
                </a:cubicBezTo>
                <a:cubicBezTo>
                  <a:pt x="242951" y="549426"/>
                  <a:pt x="250749" y="552805"/>
                  <a:pt x="261366" y="553059"/>
                </a:cubicBezTo>
                <a:cubicBezTo>
                  <a:pt x="269276" y="553018"/>
                  <a:pt x="277028" y="550560"/>
                  <a:pt x="284621" y="545685"/>
                </a:cubicBezTo>
                <a:cubicBezTo>
                  <a:pt x="292215" y="540810"/>
                  <a:pt x="298522" y="533766"/>
                  <a:pt x="303542" y="524555"/>
                </a:cubicBezTo>
                <a:cubicBezTo>
                  <a:pt x="308561" y="515343"/>
                  <a:pt x="311165" y="504212"/>
                  <a:pt x="311353" y="491160"/>
                </a:cubicBezTo>
                <a:cubicBezTo>
                  <a:pt x="311271" y="480228"/>
                  <a:pt x="308540" y="471677"/>
                  <a:pt x="303162" y="465509"/>
                </a:cubicBezTo>
                <a:cubicBezTo>
                  <a:pt x="297783" y="459341"/>
                  <a:pt x="290252" y="456203"/>
                  <a:pt x="280569" y="456095"/>
                </a:cubicBezTo>
                <a:close/>
                <a:moveTo>
                  <a:pt x="2409277" y="455790"/>
                </a:moveTo>
                <a:cubicBezTo>
                  <a:pt x="2399845" y="455888"/>
                  <a:pt x="2390859" y="458470"/>
                  <a:pt x="2382319" y="463537"/>
                </a:cubicBezTo>
                <a:cubicBezTo>
                  <a:pt x="2373780" y="468604"/>
                  <a:pt x="2366781" y="475568"/>
                  <a:pt x="2361325" y="484430"/>
                </a:cubicBezTo>
                <a:cubicBezTo>
                  <a:pt x="2355868" y="493291"/>
                  <a:pt x="2353048" y="503463"/>
                  <a:pt x="2352866" y="514944"/>
                </a:cubicBezTo>
                <a:cubicBezTo>
                  <a:pt x="2353056" y="526658"/>
                  <a:pt x="2356563" y="535857"/>
                  <a:pt x="2363385" y="542540"/>
                </a:cubicBezTo>
                <a:cubicBezTo>
                  <a:pt x="2370208" y="549222"/>
                  <a:pt x="2379204" y="552627"/>
                  <a:pt x="2390372" y="552755"/>
                </a:cubicBezTo>
                <a:cubicBezTo>
                  <a:pt x="2399804" y="552666"/>
                  <a:pt x="2408789" y="550132"/>
                  <a:pt x="2417329" y="545154"/>
                </a:cubicBezTo>
                <a:cubicBezTo>
                  <a:pt x="2425869" y="540176"/>
                  <a:pt x="2432867" y="533283"/>
                  <a:pt x="2438324" y="524476"/>
                </a:cubicBezTo>
                <a:cubicBezTo>
                  <a:pt x="2443780" y="515669"/>
                  <a:pt x="2446600" y="505479"/>
                  <a:pt x="2446782" y="493905"/>
                </a:cubicBezTo>
                <a:cubicBezTo>
                  <a:pt x="2446592" y="482311"/>
                  <a:pt x="2443085" y="473100"/>
                  <a:pt x="2436263" y="466271"/>
                </a:cubicBezTo>
                <a:cubicBezTo>
                  <a:pt x="2429440" y="459443"/>
                  <a:pt x="2420445" y="455949"/>
                  <a:pt x="2409277" y="455790"/>
                </a:cubicBezTo>
                <a:close/>
                <a:moveTo>
                  <a:pt x="466177" y="455790"/>
                </a:moveTo>
                <a:cubicBezTo>
                  <a:pt x="456745" y="455888"/>
                  <a:pt x="447759" y="458470"/>
                  <a:pt x="439219" y="463537"/>
                </a:cubicBezTo>
                <a:cubicBezTo>
                  <a:pt x="430679" y="468604"/>
                  <a:pt x="423681" y="475568"/>
                  <a:pt x="418225" y="484430"/>
                </a:cubicBezTo>
                <a:cubicBezTo>
                  <a:pt x="412768" y="493291"/>
                  <a:pt x="409948" y="503463"/>
                  <a:pt x="409766" y="514944"/>
                </a:cubicBezTo>
                <a:cubicBezTo>
                  <a:pt x="409956" y="526658"/>
                  <a:pt x="413463" y="535857"/>
                  <a:pt x="420286" y="542540"/>
                </a:cubicBezTo>
                <a:cubicBezTo>
                  <a:pt x="427108" y="549222"/>
                  <a:pt x="436104" y="552627"/>
                  <a:pt x="447272" y="552755"/>
                </a:cubicBezTo>
                <a:cubicBezTo>
                  <a:pt x="456704" y="552666"/>
                  <a:pt x="465689" y="550132"/>
                  <a:pt x="474229" y="545154"/>
                </a:cubicBezTo>
                <a:cubicBezTo>
                  <a:pt x="482769" y="540176"/>
                  <a:pt x="489767" y="533283"/>
                  <a:pt x="495224" y="524476"/>
                </a:cubicBezTo>
                <a:cubicBezTo>
                  <a:pt x="500680" y="515669"/>
                  <a:pt x="503500" y="505479"/>
                  <a:pt x="503682" y="493905"/>
                </a:cubicBezTo>
                <a:cubicBezTo>
                  <a:pt x="503492" y="482311"/>
                  <a:pt x="499985" y="473100"/>
                  <a:pt x="493163" y="466271"/>
                </a:cubicBezTo>
                <a:cubicBezTo>
                  <a:pt x="486340" y="459443"/>
                  <a:pt x="477345" y="455949"/>
                  <a:pt x="466177" y="455790"/>
                </a:cubicBezTo>
                <a:close/>
                <a:moveTo>
                  <a:pt x="1698333" y="452742"/>
                </a:moveTo>
                <a:cubicBezTo>
                  <a:pt x="1688428" y="452869"/>
                  <a:pt x="1679572" y="455971"/>
                  <a:pt x="1671764" y="462049"/>
                </a:cubicBezTo>
                <a:cubicBezTo>
                  <a:pt x="1663956" y="468126"/>
                  <a:pt x="1658073" y="476416"/>
                  <a:pt x="1654115" y="486918"/>
                </a:cubicBezTo>
                <a:lnTo>
                  <a:pt x="1722424" y="486918"/>
                </a:lnTo>
                <a:cubicBezTo>
                  <a:pt x="1722450" y="486791"/>
                  <a:pt x="1722552" y="485824"/>
                  <a:pt x="1722730" y="484019"/>
                </a:cubicBezTo>
                <a:cubicBezTo>
                  <a:pt x="1722908" y="482213"/>
                  <a:pt x="1723009" y="480332"/>
                  <a:pt x="1723035" y="478374"/>
                </a:cubicBezTo>
                <a:cubicBezTo>
                  <a:pt x="1722939" y="470230"/>
                  <a:pt x="1720691" y="463937"/>
                  <a:pt x="1716288" y="459493"/>
                </a:cubicBezTo>
                <a:cubicBezTo>
                  <a:pt x="1711884" y="455050"/>
                  <a:pt x="1705900" y="452799"/>
                  <a:pt x="1698333" y="452742"/>
                </a:cubicBezTo>
                <a:close/>
                <a:moveTo>
                  <a:pt x="831558" y="452742"/>
                </a:moveTo>
                <a:cubicBezTo>
                  <a:pt x="821653" y="452869"/>
                  <a:pt x="812797" y="455971"/>
                  <a:pt x="804989" y="462049"/>
                </a:cubicBezTo>
                <a:cubicBezTo>
                  <a:pt x="797181" y="468126"/>
                  <a:pt x="791298" y="476416"/>
                  <a:pt x="787340" y="486918"/>
                </a:cubicBezTo>
                <a:lnTo>
                  <a:pt x="855649" y="486918"/>
                </a:lnTo>
                <a:cubicBezTo>
                  <a:pt x="855675" y="486791"/>
                  <a:pt x="855777" y="485824"/>
                  <a:pt x="855955" y="484019"/>
                </a:cubicBezTo>
                <a:cubicBezTo>
                  <a:pt x="856133" y="482213"/>
                  <a:pt x="856234" y="480332"/>
                  <a:pt x="856260" y="478374"/>
                </a:cubicBezTo>
                <a:cubicBezTo>
                  <a:pt x="856164" y="470230"/>
                  <a:pt x="853915" y="463937"/>
                  <a:pt x="849512" y="459493"/>
                </a:cubicBezTo>
                <a:cubicBezTo>
                  <a:pt x="845109" y="455050"/>
                  <a:pt x="839125" y="452799"/>
                  <a:pt x="831558" y="452742"/>
                </a:cubicBezTo>
                <a:close/>
                <a:moveTo>
                  <a:pt x="3155976" y="426567"/>
                </a:moveTo>
                <a:lnTo>
                  <a:pt x="3218422" y="426567"/>
                </a:lnTo>
                <a:lnTo>
                  <a:pt x="3198000" y="531715"/>
                </a:lnTo>
                <a:cubicBezTo>
                  <a:pt x="3197682" y="533271"/>
                  <a:pt x="3197403" y="534885"/>
                  <a:pt x="3197162" y="536555"/>
                </a:cubicBezTo>
                <a:cubicBezTo>
                  <a:pt x="3196920" y="538226"/>
                  <a:pt x="3196794" y="539763"/>
                  <a:pt x="3196781" y="541167"/>
                </a:cubicBezTo>
                <a:cubicBezTo>
                  <a:pt x="3196832" y="545824"/>
                  <a:pt x="3198025" y="549089"/>
                  <a:pt x="3200362" y="550963"/>
                </a:cubicBezTo>
                <a:cubicBezTo>
                  <a:pt x="3202699" y="552837"/>
                  <a:pt x="3205874" y="553739"/>
                  <a:pt x="3209887" y="553669"/>
                </a:cubicBezTo>
                <a:cubicBezTo>
                  <a:pt x="3211767" y="553643"/>
                  <a:pt x="3213341" y="553542"/>
                  <a:pt x="3214612" y="553364"/>
                </a:cubicBezTo>
                <a:cubicBezTo>
                  <a:pt x="3215882" y="553186"/>
                  <a:pt x="3216542" y="553084"/>
                  <a:pt x="3216593" y="553059"/>
                </a:cubicBezTo>
                <a:lnTo>
                  <a:pt x="3211106" y="581978"/>
                </a:lnTo>
                <a:cubicBezTo>
                  <a:pt x="3210954" y="582016"/>
                  <a:pt x="3209506" y="582169"/>
                  <a:pt x="3206763" y="582435"/>
                </a:cubicBezTo>
                <a:cubicBezTo>
                  <a:pt x="3204020" y="582701"/>
                  <a:pt x="3200896" y="582854"/>
                  <a:pt x="3197390" y="582892"/>
                </a:cubicBezTo>
                <a:cubicBezTo>
                  <a:pt x="3191042" y="583046"/>
                  <a:pt x="3184791" y="582467"/>
                  <a:pt x="3178635" y="581155"/>
                </a:cubicBezTo>
                <a:cubicBezTo>
                  <a:pt x="3172478" y="579843"/>
                  <a:pt x="3167354" y="576874"/>
                  <a:pt x="3163262" y="572247"/>
                </a:cubicBezTo>
                <a:cubicBezTo>
                  <a:pt x="3159170" y="567620"/>
                  <a:pt x="3157046" y="560411"/>
                  <a:pt x="3156890" y="550620"/>
                </a:cubicBezTo>
                <a:cubicBezTo>
                  <a:pt x="3156890" y="548473"/>
                  <a:pt x="3157042" y="546059"/>
                  <a:pt x="3157347" y="543378"/>
                </a:cubicBezTo>
                <a:cubicBezTo>
                  <a:pt x="3157651" y="540697"/>
                  <a:pt x="3158108" y="537826"/>
                  <a:pt x="3158717" y="534764"/>
                </a:cubicBezTo>
                <a:lnTo>
                  <a:pt x="3174247" y="455485"/>
                </a:lnTo>
                <a:lnTo>
                  <a:pt x="3150185" y="455485"/>
                </a:lnTo>
                <a:close/>
                <a:moveTo>
                  <a:pt x="2884703" y="426567"/>
                </a:moveTo>
                <a:lnTo>
                  <a:pt x="2958148" y="426567"/>
                </a:lnTo>
                <a:lnTo>
                  <a:pt x="2952358" y="455485"/>
                </a:lnTo>
                <a:lnTo>
                  <a:pt x="2933463" y="455485"/>
                </a:lnTo>
                <a:lnTo>
                  <a:pt x="2939253" y="531412"/>
                </a:lnTo>
                <a:cubicBezTo>
                  <a:pt x="2939482" y="535445"/>
                  <a:pt x="2939406" y="539193"/>
                  <a:pt x="2939025" y="542656"/>
                </a:cubicBezTo>
                <a:cubicBezTo>
                  <a:pt x="2938644" y="546118"/>
                  <a:pt x="2938416" y="547960"/>
                  <a:pt x="2938340" y="548182"/>
                </a:cubicBezTo>
                <a:lnTo>
                  <a:pt x="2939558" y="548182"/>
                </a:lnTo>
                <a:cubicBezTo>
                  <a:pt x="2939596" y="547960"/>
                  <a:pt x="2940130" y="546118"/>
                  <a:pt x="2941158" y="542656"/>
                </a:cubicBezTo>
                <a:cubicBezTo>
                  <a:pt x="2942187" y="539193"/>
                  <a:pt x="2943482" y="535445"/>
                  <a:pt x="2945044" y="531412"/>
                </a:cubicBezTo>
                <a:lnTo>
                  <a:pt x="2994719" y="426872"/>
                </a:lnTo>
                <a:lnTo>
                  <a:pt x="3028851" y="426872"/>
                </a:lnTo>
                <a:lnTo>
                  <a:pt x="3037384" y="531412"/>
                </a:lnTo>
                <a:cubicBezTo>
                  <a:pt x="3037613" y="535445"/>
                  <a:pt x="3037537" y="539193"/>
                  <a:pt x="3037156" y="542656"/>
                </a:cubicBezTo>
                <a:cubicBezTo>
                  <a:pt x="3036775" y="546118"/>
                  <a:pt x="3036546" y="547960"/>
                  <a:pt x="3036470" y="548182"/>
                </a:cubicBezTo>
                <a:lnTo>
                  <a:pt x="3037689" y="548182"/>
                </a:lnTo>
                <a:cubicBezTo>
                  <a:pt x="3037727" y="547960"/>
                  <a:pt x="3038260" y="546118"/>
                  <a:pt x="3039289" y="542656"/>
                </a:cubicBezTo>
                <a:cubicBezTo>
                  <a:pt x="3040317" y="539193"/>
                  <a:pt x="3041613" y="535445"/>
                  <a:pt x="3043175" y="531412"/>
                </a:cubicBezTo>
                <a:lnTo>
                  <a:pt x="3078526" y="455485"/>
                </a:lnTo>
                <a:lnTo>
                  <a:pt x="3059936" y="455485"/>
                </a:lnTo>
                <a:lnTo>
                  <a:pt x="3065421" y="426567"/>
                </a:lnTo>
                <a:lnTo>
                  <a:pt x="3141307" y="426567"/>
                </a:lnTo>
                <a:lnTo>
                  <a:pt x="3135820" y="455485"/>
                </a:lnTo>
                <a:lnTo>
                  <a:pt x="3116925" y="455485"/>
                </a:lnTo>
                <a:lnTo>
                  <a:pt x="3056584" y="581977"/>
                </a:lnTo>
                <a:lnTo>
                  <a:pt x="3012395" y="581977"/>
                </a:lnTo>
                <a:lnTo>
                  <a:pt x="3003861" y="490856"/>
                </a:lnTo>
                <a:cubicBezTo>
                  <a:pt x="3003607" y="486676"/>
                  <a:pt x="3003582" y="482839"/>
                  <a:pt x="3003785" y="479346"/>
                </a:cubicBezTo>
                <a:cubicBezTo>
                  <a:pt x="3003988" y="475852"/>
                  <a:pt x="3004115" y="473997"/>
                  <a:pt x="3004166" y="473781"/>
                </a:cubicBezTo>
                <a:lnTo>
                  <a:pt x="3003252" y="473781"/>
                </a:lnTo>
                <a:cubicBezTo>
                  <a:pt x="3003227" y="473997"/>
                  <a:pt x="3002668" y="475852"/>
                  <a:pt x="3001576" y="479346"/>
                </a:cubicBezTo>
                <a:cubicBezTo>
                  <a:pt x="3000483" y="482839"/>
                  <a:pt x="2999011" y="486676"/>
                  <a:pt x="2997157" y="490856"/>
                </a:cubicBezTo>
                <a:lnTo>
                  <a:pt x="2952663" y="581977"/>
                </a:lnTo>
                <a:lnTo>
                  <a:pt x="2908778" y="581977"/>
                </a:lnTo>
                <a:lnTo>
                  <a:pt x="2897502" y="455485"/>
                </a:lnTo>
                <a:lnTo>
                  <a:pt x="2878912" y="455485"/>
                </a:lnTo>
                <a:close/>
                <a:moveTo>
                  <a:pt x="1435678" y="426567"/>
                </a:moveTo>
                <a:lnTo>
                  <a:pt x="1510950" y="426567"/>
                </a:lnTo>
                <a:lnTo>
                  <a:pt x="1505464" y="455485"/>
                </a:lnTo>
                <a:lnTo>
                  <a:pt x="1487180" y="455485"/>
                </a:lnTo>
                <a:lnTo>
                  <a:pt x="1500284" y="534142"/>
                </a:lnTo>
                <a:cubicBezTo>
                  <a:pt x="1500817" y="538150"/>
                  <a:pt x="1500969" y="541796"/>
                  <a:pt x="1500741" y="545079"/>
                </a:cubicBezTo>
                <a:cubicBezTo>
                  <a:pt x="1500512" y="548363"/>
                  <a:pt x="1500360" y="550104"/>
                  <a:pt x="1500284" y="550300"/>
                </a:cubicBezTo>
                <a:lnTo>
                  <a:pt x="1501198" y="550300"/>
                </a:lnTo>
                <a:cubicBezTo>
                  <a:pt x="1501236" y="550104"/>
                  <a:pt x="1501922" y="548363"/>
                  <a:pt x="1503255" y="545079"/>
                </a:cubicBezTo>
                <a:cubicBezTo>
                  <a:pt x="1504588" y="541796"/>
                  <a:pt x="1506340" y="538150"/>
                  <a:pt x="1508512" y="534142"/>
                </a:cubicBezTo>
                <a:lnTo>
                  <a:pt x="1552090" y="455485"/>
                </a:lnTo>
                <a:lnTo>
                  <a:pt x="1534110" y="455485"/>
                </a:lnTo>
                <a:lnTo>
                  <a:pt x="1539900" y="426567"/>
                </a:lnTo>
                <a:lnTo>
                  <a:pt x="1614259" y="426567"/>
                </a:lnTo>
                <a:lnTo>
                  <a:pt x="1608773" y="455485"/>
                </a:lnTo>
                <a:lnTo>
                  <a:pt x="1590793" y="455485"/>
                </a:lnTo>
                <a:lnTo>
                  <a:pt x="1505160" y="602129"/>
                </a:lnTo>
                <a:cubicBezTo>
                  <a:pt x="1495687" y="618082"/>
                  <a:pt x="1485377" y="629428"/>
                  <a:pt x="1474228" y="636165"/>
                </a:cubicBezTo>
                <a:cubicBezTo>
                  <a:pt x="1463080" y="642902"/>
                  <a:pt x="1451245" y="646176"/>
                  <a:pt x="1438725" y="645985"/>
                </a:cubicBezTo>
                <a:cubicBezTo>
                  <a:pt x="1426180" y="645516"/>
                  <a:pt x="1416606" y="643638"/>
                  <a:pt x="1410003" y="640353"/>
                </a:cubicBezTo>
                <a:cubicBezTo>
                  <a:pt x="1403400" y="637068"/>
                  <a:pt x="1400074" y="635191"/>
                  <a:pt x="1400023" y="634721"/>
                </a:cubicBezTo>
                <a:lnTo>
                  <a:pt x="1417393" y="607617"/>
                </a:lnTo>
                <a:cubicBezTo>
                  <a:pt x="1417406" y="607896"/>
                  <a:pt x="1419285" y="609014"/>
                  <a:pt x="1423031" y="610970"/>
                </a:cubicBezTo>
                <a:cubicBezTo>
                  <a:pt x="1426777" y="612927"/>
                  <a:pt x="1432313" y="614045"/>
                  <a:pt x="1439640" y="614324"/>
                </a:cubicBezTo>
                <a:cubicBezTo>
                  <a:pt x="1445817" y="614280"/>
                  <a:pt x="1451594" y="612692"/>
                  <a:pt x="1456972" y="609560"/>
                </a:cubicBezTo>
                <a:cubicBezTo>
                  <a:pt x="1462350" y="606429"/>
                  <a:pt x="1466832" y="602021"/>
                  <a:pt x="1470419" y="596337"/>
                </a:cubicBezTo>
                <a:lnTo>
                  <a:pt x="1476514" y="586580"/>
                </a:lnTo>
                <a:lnTo>
                  <a:pt x="1448782" y="455485"/>
                </a:lnTo>
                <a:lnTo>
                  <a:pt x="1430193" y="455485"/>
                </a:lnTo>
                <a:close/>
                <a:moveTo>
                  <a:pt x="569518" y="426567"/>
                </a:moveTo>
                <a:lnTo>
                  <a:pt x="642959" y="426567"/>
                </a:lnTo>
                <a:lnTo>
                  <a:pt x="637169" y="455485"/>
                </a:lnTo>
                <a:lnTo>
                  <a:pt x="619494" y="455485"/>
                </a:lnTo>
                <a:lnTo>
                  <a:pt x="631684" y="532326"/>
                </a:lnTo>
                <a:cubicBezTo>
                  <a:pt x="632242" y="536506"/>
                  <a:pt x="632496" y="540343"/>
                  <a:pt x="632446" y="543837"/>
                </a:cubicBezTo>
                <a:cubicBezTo>
                  <a:pt x="632395" y="547331"/>
                  <a:pt x="632344" y="549186"/>
                  <a:pt x="632293" y="549402"/>
                </a:cubicBezTo>
                <a:lnTo>
                  <a:pt x="633207" y="549402"/>
                </a:lnTo>
                <a:cubicBezTo>
                  <a:pt x="633233" y="549186"/>
                  <a:pt x="633868" y="547331"/>
                  <a:pt x="635112" y="543837"/>
                </a:cubicBezTo>
                <a:cubicBezTo>
                  <a:pt x="636356" y="540343"/>
                  <a:pt x="638058" y="536506"/>
                  <a:pt x="640216" y="532326"/>
                </a:cubicBezTo>
                <a:lnTo>
                  <a:pt x="682270" y="455485"/>
                </a:lnTo>
                <a:lnTo>
                  <a:pt x="664595" y="455485"/>
                </a:lnTo>
                <a:lnTo>
                  <a:pt x="670385" y="426567"/>
                </a:lnTo>
                <a:lnTo>
                  <a:pt x="746265" y="426567"/>
                </a:lnTo>
                <a:lnTo>
                  <a:pt x="740474" y="455485"/>
                </a:lnTo>
                <a:lnTo>
                  <a:pt x="721581" y="455485"/>
                </a:lnTo>
                <a:lnTo>
                  <a:pt x="649663" y="581977"/>
                </a:lnTo>
                <a:lnTo>
                  <a:pt x="605172" y="581977"/>
                </a:lnTo>
                <a:lnTo>
                  <a:pt x="582621" y="455485"/>
                </a:lnTo>
                <a:lnTo>
                  <a:pt x="563728" y="455485"/>
                </a:lnTo>
                <a:close/>
                <a:moveTo>
                  <a:pt x="2075043" y="424434"/>
                </a:moveTo>
                <a:cubicBezTo>
                  <a:pt x="2077215" y="424459"/>
                  <a:pt x="2079119" y="424561"/>
                  <a:pt x="2080757" y="424738"/>
                </a:cubicBezTo>
                <a:cubicBezTo>
                  <a:pt x="2082395" y="424916"/>
                  <a:pt x="2083537" y="425018"/>
                  <a:pt x="2084185" y="425043"/>
                </a:cubicBezTo>
                <a:lnTo>
                  <a:pt x="2076567" y="463105"/>
                </a:lnTo>
                <a:cubicBezTo>
                  <a:pt x="2076091" y="463080"/>
                  <a:pt x="2075063" y="462978"/>
                  <a:pt x="2073482" y="462800"/>
                </a:cubicBezTo>
                <a:cubicBezTo>
                  <a:pt x="2071901" y="462623"/>
                  <a:pt x="2069883" y="462521"/>
                  <a:pt x="2067426" y="462496"/>
                </a:cubicBezTo>
                <a:cubicBezTo>
                  <a:pt x="2059550" y="462571"/>
                  <a:pt x="2051636" y="465197"/>
                  <a:pt x="2043681" y="470375"/>
                </a:cubicBezTo>
                <a:cubicBezTo>
                  <a:pt x="2035727" y="475553"/>
                  <a:pt x="2028670" y="482831"/>
                  <a:pt x="2022510" y="492208"/>
                </a:cubicBezTo>
                <a:cubicBezTo>
                  <a:pt x="2016350" y="501585"/>
                  <a:pt x="2012024" y="512611"/>
                  <a:pt x="2009532" y="525284"/>
                </a:cubicBezTo>
                <a:lnTo>
                  <a:pt x="1998867" y="581977"/>
                </a:lnTo>
                <a:lnTo>
                  <a:pt x="1960169" y="581977"/>
                </a:lnTo>
                <a:lnTo>
                  <a:pt x="1983327" y="462191"/>
                </a:lnTo>
                <a:cubicBezTo>
                  <a:pt x="1983689" y="460445"/>
                  <a:pt x="1983498" y="458908"/>
                  <a:pt x="1982756" y="457581"/>
                </a:cubicBezTo>
                <a:cubicBezTo>
                  <a:pt x="1982013" y="456254"/>
                  <a:pt x="1980375" y="455555"/>
                  <a:pt x="1977842" y="455485"/>
                </a:cubicBezTo>
                <a:lnTo>
                  <a:pt x="1960474" y="455485"/>
                </a:lnTo>
                <a:lnTo>
                  <a:pt x="1966263" y="426567"/>
                </a:lnTo>
                <a:lnTo>
                  <a:pt x="2006789" y="426567"/>
                </a:lnTo>
                <a:cubicBezTo>
                  <a:pt x="2012858" y="426548"/>
                  <a:pt x="2017327" y="427652"/>
                  <a:pt x="2020196" y="429878"/>
                </a:cubicBezTo>
                <a:cubicBezTo>
                  <a:pt x="2023066" y="432103"/>
                  <a:pt x="2024488" y="435566"/>
                  <a:pt x="2024462" y="440265"/>
                </a:cubicBezTo>
                <a:cubicBezTo>
                  <a:pt x="2024399" y="442726"/>
                  <a:pt x="2023840" y="446481"/>
                  <a:pt x="2022786" y="451531"/>
                </a:cubicBezTo>
                <a:cubicBezTo>
                  <a:pt x="2021733" y="456581"/>
                  <a:pt x="2020565" y="460947"/>
                  <a:pt x="2019282" y="464629"/>
                </a:cubicBezTo>
                <a:lnTo>
                  <a:pt x="2019892" y="464629"/>
                </a:lnTo>
                <a:cubicBezTo>
                  <a:pt x="2025237" y="453628"/>
                  <a:pt x="2032753" y="444264"/>
                  <a:pt x="2042440" y="436538"/>
                </a:cubicBezTo>
                <a:cubicBezTo>
                  <a:pt x="2052127" y="428811"/>
                  <a:pt x="2062995" y="424776"/>
                  <a:pt x="2075043" y="424434"/>
                </a:cubicBezTo>
                <a:close/>
                <a:moveTo>
                  <a:pt x="2412326" y="422910"/>
                </a:moveTo>
                <a:cubicBezTo>
                  <a:pt x="2434203" y="423213"/>
                  <a:pt x="2451865" y="429533"/>
                  <a:pt x="2465313" y="441868"/>
                </a:cubicBezTo>
                <a:cubicBezTo>
                  <a:pt x="2478761" y="454204"/>
                  <a:pt x="2485677" y="470737"/>
                  <a:pt x="2486063" y="491465"/>
                </a:cubicBezTo>
                <a:cubicBezTo>
                  <a:pt x="2485782" y="509811"/>
                  <a:pt x="2480998" y="526035"/>
                  <a:pt x="2471712" y="540138"/>
                </a:cubicBezTo>
                <a:cubicBezTo>
                  <a:pt x="2462426" y="554241"/>
                  <a:pt x="2450328" y="565311"/>
                  <a:pt x="2435419" y="573350"/>
                </a:cubicBezTo>
                <a:cubicBezTo>
                  <a:pt x="2420508" y="581388"/>
                  <a:pt x="2404477" y="585483"/>
                  <a:pt x="2387322" y="585635"/>
                </a:cubicBezTo>
                <a:cubicBezTo>
                  <a:pt x="2365578" y="585357"/>
                  <a:pt x="2347954" y="579063"/>
                  <a:pt x="2334449" y="566752"/>
                </a:cubicBezTo>
                <a:cubicBezTo>
                  <a:pt x="2320944" y="554442"/>
                  <a:pt x="2313990" y="537782"/>
                  <a:pt x="2313585" y="516774"/>
                </a:cubicBezTo>
                <a:cubicBezTo>
                  <a:pt x="2313855" y="498624"/>
                  <a:pt x="2318594" y="482517"/>
                  <a:pt x="2327800" y="468452"/>
                </a:cubicBezTo>
                <a:cubicBezTo>
                  <a:pt x="2337007" y="454386"/>
                  <a:pt x="2349060" y="443320"/>
                  <a:pt x="2363959" y="435251"/>
                </a:cubicBezTo>
                <a:cubicBezTo>
                  <a:pt x="2378857" y="427183"/>
                  <a:pt x="2394980" y="423069"/>
                  <a:pt x="2412326" y="422910"/>
                </a:cubicBezTo>
                <a:close/>
                <a:moveTo>
                  <a:pt x="2168191" y="422910"/>
                </a:moveTo>
                <a:cubicBezTo>
                  <a:pt x="2177154" y="422885"/>
                  <a:pt x="2185795" y="424084"/>
                  <a:pt x="2194116" y="426507"/>
                </a:cubicBezTo>
                <a:cubicBezTo>
                  <a:pt x="2202436" y="428929"/>
                  <a:pt x="2209047" y="432722"/>
                  <a:pt x="2213949" y="437885"/>
                </a:cubicBezTo>
                <a:cubicBezTo>
                  <a:pt x="2218851" y="443048"/>
                  <a:pt x="2220656" y="449728"/>
                  <a:pt x="2219363" y="457926"/>
                </a:cubicBezTo>
                <a:lnTo>
                  <a:pt x="2216011" y="475001"/>
                </a:lnTo>
                <a:lnTo>
                  <a:pt x="2182814" y="475001"/>
                </a:lnTo>
                <a:lnTo>
                  <a:pt x="2184336" y="465854"/>
                </a:lnTo>
                <a:cubicBezTo>
                  <a:pt x="2184813" y="460664"/>
                  <a:pt x="2182642" y="457246"/>
                  <a:pt x="2177826" y="455601"/>
                </a:cubicBezTo>
                <a:cubicBezTo>
                  <a:pt x="2173009" y="453955"/>
                  <a:pt x="2168170" y="453205"/>
                  <a:pt x="2163309" y="453352"/>
                </a:cubicBezTo>
                <a:cubicBezTo>
                  <a:pt x="2155516" y="453352"/>
                  <a:pt x="2149133" y="454724"/>
                  <a:pt x="2144162" y="457468"/>
                </a:cubicBezTo>
                <a:cubicBezTo>
                  <a:pt x="2139191" y="460213"/>
                  <a:pt x="2136623" y="464329"/>
                  <a:pt x="2136458" y="469817"/>
                </a:cubicBezTo>
                <a:cubicBezTo>
                  <a:pt x="2136839" y="476201"/>
                  <a:pt x="2140649" y="481005"/>
                  <a:pt x="2147888" y="484229"/>
                </a:cubicBezTo>
                <a:cubicBezTo>
                  <a:pt x="2155127" y="487454"/>
                  <a:pt x="2163509" y="490590"/>
                  <a:pt x="2173034" y="493639"/>
                </a:cubicBezTo>
                <a:cubicBezTo>
                  <a:pt x="2182559" y="496687"/>
                  <a:pt x="2190941" y="501138"/>
                  <a:pt x="2198180" y="506993"/>
                </a:cubicBezTo>
                <a:cubicBezTo>
                  <a:pt x="2205419" y="512847"/>
                  <a:pt x="2209229" y="521596"/>
                  <a:pt x="2209610" y="533239"/>
                </a:cubicBezTo>
                <a:cubicBezTo>
                  <a:pt x="2209237" y="549289"/>
                  <a:pt x="2202446" y="561984"/>
                  <a:pt x="2189237" y="571323"/>
                </a:cubicBezTo>
                <a:cubicBezTo>
                  <a:pt x="2176029" y="580662"/>
                  <a:pt x="2158639" y="585433"/>
                  <a:pt x="2137068" y="585635"/>
                </a:cubicBezTo>
                <a:cubicBezTo>
                  <a:pt x="2127895" y="585691"/>
                  <a:pt x="2118461" y="584428"/>
                  <a:pt x="2108765" y="581846"/>
                </a:cubicBezTo>
                <a:cubicBezTo>
                  <a:pt x="2099070" y="579263"/>
                  <a:pt x="2091168" y="575023"/>
                  <a:pt x="2085060" y="569124"/>
                </a:cubicBezTo>
                <a:cubicBezTo>
                  <a:pt x="2078951" y="563225"/>
                  <a:pt x="2076691" y="555329"/>
                  <a:pt x="2078279" y="545436"/>
                </a:cubicBezTo>
                <a:lnTo>
                  <a:pt x="2081327" y="530190"/>
                </a:lnTo>
                <a:lnTo>
                  <a:pt x="2114230" y="530190"/>
                </a:lnTo>
                <a:lnTo>
                  <a:pt x="2112707" y="538118"/>
                </a:lnTo>
                <a:cubicBezTo>
                  <a:pt x="2111905" y="543036"/>
                  <a:pt x="2113172" y="546751"/>
                  <a:pt x="2116508" y="549264"/>
                </a:cubicBezTo>
                <a:cubicBezTo>
                  <a:pt x="2119845" y="551777"/>
                  <a:pt x="2123977" y="553459"/>
                  <a:pt x="2128905" y="554312"/>
                </a:cubicBezTo>
                <a:cubicBezTo>
                  <a:pt x="2133833" y="555165"/>
                  <a:pt x="2138283" y="555560"/>
                  <a:pt x="2142255" y="555498"/>
                </a:cubicBezTo>
                <a:cubicBezTo>
                  <a:pt x="2151352" y="555415"/>
                  <a:pt x="2158484" y="553751"/>
                  <a:pt x="2163653" y="550505"/>
                </a:cubicBezTo>
                <a:cubicBezTo>
                  <a:pt x="2168821" y="547259"/>
                  <a:pt x="2171452" y="542926"/>
                  <a:pt x="2171548" y="537508"/>
                </a:cubicBezTo>
                <a:cubicBezTo>
                  <a:pt x="2171169" y="531341"/>
                  <a:pt x="2167374" y="526599"/>
                  <a:pt x="2160165" y="523282"/>
                </a:cubicBezTo>
                <a:cubicBezTo>
                  <a:pt x="2152957" y="519964"/>
                  <a:pt x="2144610" y="516652"/>
                  <a:pt x="2135124" y="513344"/>
                </a:cubicBezTo>
                <a:cubicBezTo>
                  <a:pt x="2125639" y="510036"/>
                  <a:pt x="2117292" y="505313"/>
                  <a:pt x="2110083" y="499175"/>
                </a:cubicBezTo>
                <a:cubicBezTo>
                  <a:pt x="2102874" y="493037"/>
                  <a:pt x="2099080" y="484064"/>
                  <a:pt x="2098701" y="472257"/>
                </a:cubicBezTo>
                <a:cubicBezTo>
                  <a:pt x="2098915" y="461000"/>
                  <a:pt x="2102344" y="451725"/>
                  <a:pt x="2108988" y="444431"/>
                </a:cubicBezTo>
                <a:cubicBezTo>
                  <a:pt x="2115633" y="437138"/>
                  <a:pt x="2124209" y="431723"/>
                  <a:pt x="2134718" y="428187"/>
                </a:cubicBezTo>
                <a:cubicBezTo>
                  <a:pt x="2145227" y="424652"/>
                  <a:pt x="2156385" y="422893"/>
                  <a:pt x="2168191" y="422910"/>
                </a:cubicBezTo>
                <a:close/>
                <a:moveTo>
                  <a:pt x="1864605" y="422910"/>
                </a:moveTo>
                <a:cubicBezTo>
                  <a:pt x="1873929" y="422840"/>
                  <a:pt x="1882811" y="424265"/>
                  <a:pt x="1891250" y="427184"/>
                </a:cubicBezTo>
                <a:cubicBezTo>
                  <a:pt x="1899690" y="430104"/>
                  <a:pt x="1906605" y="434936"/>
                  <a:pt x="1911997" y="441682"/>
                </a:cubicBezTo>
                <a:cubicBezTo>
                  <a:pt x="1917388" y="448428"/>
                  <a:pt x="1920174" y="457505"/>
                  <a:pt x="1920355" y="468914"/>
                </a:cubicBezTo>
                <a:cubicBezTo>
                  <a:pt x="1920197" y="475225"/>
                  <a:pt x="1919092" y="483141"/>
                  <a:pt x="1917039" y="492663"/>
                </a:cubicBezTo>
                <a:cubicBezTo>
                  <a:pt x="1914986" y="502185"/>
                  <a:pt x="1912934" y="511452"/>
                  <a:pt x="1910881" y="520465"/>
                </a:cubicBezTo>
                <a:cubicBezTo>
                  <a:pt x="1908829" y="529479"/>
                  <a:pt x="1907723" y="536377"/>
                  <a:pt x="1907566" y="541161"/>
                </a:cubicBezTo>
                <a:cubicBezTo>
                  <a:pt x="1907616" y="545820"/>
                  <a:pt x="1908809" y="549087"/>
                  <a:pt x="1911144" y="550961"/>
                </a:cubicBezTo>
                <a:cubicBezTo>
                  <a:pt x="1913478" y="552836"/>
                  <a:pt x="1916650" y="553739"/>
                  <a:pt x="1920659" y="553669"/>
                </a:cubicBezTo>
                <a:cubicBezTo>
                  <a:pt x="1922539" y="553643"/>
                  <a:pt x="1924114" y="553542"/>
                  <a:pt x="1925384" y="553364"/>
                </a:cubicBezTo>
                <a:cubicBezTo>
                  <a:pt x="1926654" y="553186"/>
                  <a:pt x="1927314" y="553084"/>
                  <a:pt x="1927365" y="553059"/>
                </a:cubicBezTo>
                <a:lnTo>
                  <a:pt x="1921879" y="581978"/>
                </a:lnTo>
                <a:cubicBezTo>
                  <a:pt x="1921910" y="582016"/>
                  <a:pt x="1920629" y="582169"/>
                  <a:pt x="1918034" y="582435"/>
                </a:cubicBezTo>
                <a:cubicBezTo>
                  <a:pt x="1915439" y="582701"/>
                  <a:pt x="1911340" y="582854"/>
                  <a:pt x="1905739" y="582892"/>
                </a:cubicBezTo>
                <a:cubicBezTo>
                  <a:pt x="1896920" y="583151"/>
                  <a:pt x="1889052" y="581490"/>
                  <a:pt x="1882132" y="577907"/>
                </a:cubicBezTo>
                <a:cubicBezTo>
                  <a:pt x="1875213" y="574325"/>
                  <a:pt x="1870997" y="567261"/>
                  <a:pt x="1869485" y="556717"/>
                </a:cubicBezTo>
                <a:lnTo>
                  <a:pt x="1868875" y="556717"/>
                </a:lnTo>
                <a:cubicBezTo>
                  <a:pt x="1868941" y="557074"/>
                  <a:pt x="1866911" y="559573"/>
                  <a:pt x="1862787" y="564214"/>
                </a:cubicBezTo>
                <a:cubicBezTo>
                  <a:pt x="1858662" y="568855"/>
                  <a:pt x="1852657" y="573496"/>
                  <a:pt x="1844772" y="578137"/>
                </a:cubicBezTo>
                <a:cubicBezTo>
                  <a:pt x="1836886" y="582779"/>
                  <a:pt x="1827334" y="585278"/>
                  <a:pt x="1816116" y="585635"/>
                </a:cubicBezTo>
                <a:cubicBezTo>
                  <a:pt x="1803868" y="585629"/>
                  <a:pt x="1793487" y="582292"/>
                  <a:pt x="1784973" y="575625"/>
                </a:cubicBezTo>
                <a:cubicBezTo>
                  <a:pt x="1776459" y="568957"/>
                  <a:pt x="1772018" y="558994"/>
                  <a:pt x="1771650" y="545735"/>
                </a:cubicBezTo>
                <a:cubicBezTo>
                  <a:pt x="1771865" y="533979"/>
                  <a:pt x="1775301" y="524223"/>
                  <a:pt x="1781957" y="516466"/>
                </a:cubicBezTo>
                <a:cubicBezTo>
                  <a:pt x="1788614" y="508709"/>
                  <a:pt x="1797202" y="502603"/>
                  <a:pt x="1807721" y="498148"/>
                </a:cubicBezTo>
                <a:cubicBezTo>
                  <a:pt x="1818240" y="493693"/>
                  <a:pt x="1829401" y="490541"/>
                  <a:pt x="1841204" y="488691"/>
                </a:cubicBezTo>
                <a:cubicBezTo>
                  <a:pt x="1853007" y="486841"/>
                  <a:pt x="1864162" y="485945"/>
                  <a:pt x="1874669" y="486003"/>
                </a:cubicBezTo>
                <a:lnTo>
                  <a:pt x="1880158" y="486003"/>
                </a:lnTo>
                <a:cubicBezTo>
                  <a:pt x="1880235" y="485736"/>
                  <a:pt x="1880540" y="484134"/>
                  <a:pt x="1881073" y="481197"/>
                </a:cubicBezTo>
                <a:cubicBezTo>
                  <a:pt x="1881607" y="478260"/>
                  <a:pt x="1881912" y="475590"/>
                  <a:pt x="1881988" y="473186"/>
                </a:cubicBezTo>
                <a:cubicBezTo>
                  <a:pt x="1881969" y="467045"/>
                  <a:pt x="1879872" y="462315"/>
                  <a:pt x="1875698" y="458996"/>
                </a:cubicBezTo>
                <a:cubicBezTo>
                  <a:pt x="1871524" y="455678"/>
                  <a:pt x="1865387" y="453999"/>
                  <a:pt x="1857286" y="453961"/>
                </a:cubicBezTo>
                <a:cubicBezTo>
                  <a:pt x="1849514" y="454138"/>
                  <a:pt x="1842119" y="455378"/>
                  <a:pt x="1835103" y="457680"/>
                </a:cubicBezTo>
                <a:cubicBezTo>
                  <a:pt x="1828087" y="459982"/>
                  <a:pt x="1822342" y="462283"/>
                  <a:pt x="1817867" y="464585"/>
                </a:cubicBezTo>
                <a:cubicBezTo>
                  <a:pt x="1813392" y="466887"/>
                  <a:pt x="1811081" y="468127"/>
                  <a:pt x="1810932" y="468304"/>
                </a:cubicBezTo>
                <a:lnTo>
                  <a:pt x="1802100" y="439653"/>
                </a:lnTo>
                <a:cubicBezTo>
                  <a:pt x="1802251" y="439446"/>
                  <a:pt x="1805167" y="437999"/>
                  <a:pt x="1810850" y="435312"/>
                </a:cubicBezTo>
                <a:cubicBezTo>
                  <a:pt x="1816534" y="432625"/>
                  <a:pt x="1824080" y="429938"/>
                  <a:pt x="1833491" y="427251"/>
                </a:cubicBezTo>
                <a:cubicBezTo>
                  <a:pt x="1842901" y="424563"/>
                  <a:pt x="1853273" y="423116"/>
                  <a:pt x="1864605" y="422910"/>
                </a:cubicBezTo>
                <a:close/>
                <a:moveTo>
                  <a:pt x="1699248" y="422910"/>
                </a:moveTo>
                <a:cubicBezTo>
                  <a:pt x="1719958" y="423206"/>
                  <a:pt x="1735447" y="428701"/>
                  <a:pt x="1745715" y="439395"/>
                </a:cubicBezTo>
                <a:cubicBezTo>
                  <a:pt x="1755983" y="450088"/>
                  <a:pt x="1761110" y="464200"/>
                  <a:pt x="1761097" y="481730"/>
                </a:cubicBezTo>
                <a:cubicBezTo>
                  <a:pt x="1760881" y="488761"/>
                  <a:pt x="1760018" y="495105"/>
                  <a:pt x="1758508" y="500761"/>
                </a:cubicBezTo>
                <a:cubicBezTo>
                  <a:pt x="1756999" y="506417"/>
                  <a:pt x="1756136" y="509410"/>
                  <a:pt x="1755920" y="509740"/>
                </a:cubicBezTo>
                <a:lnTo>
                  <a:pt x="1648931" y="509740"/>
                </a:lnTo>
                <a:cubicBezTo>
                  <a:pt x="1648892" y="509803"/>
                  <a:pt x="1648740" y="510591"/>
                  <a:pt x="1648473" y="512104"/>
                </a:cubicBezTo>
                <a:cubicBezTo>
                  <a:pt x="1648206" y="513616"/>
                  <a:pt x="1648054" y="515472"/>
                  <a:pt x="1648016" y="517671"/>
                </a:cubicBezTo>
                <a:cubicBezTo>
                  <a:pt x="1648098" y="528088"/>
                  <a:pt x="1651516" y="536541"/>
                  <a:pt x="1658270" y="543030"/>
                </a:cubicBezTo>
                <a:cubicBezTo>
                  <a:pt x="1665023" y="549519"/>
                  <a:pt x="1674617" y="552862"/>
                  <a:pt x="1687050" y="553059"/>
                </a:cubicBezTo>
                <a:cubicBezTo>
                  <a:pt x="1695517" y="552848"/>
                  <a:pt x="1703384" y="551372"/>
                  <a:pt x="1710651" y="548630"/>
                </a:cubicBezTo>
                <a:cubicBezTo>
                  <a:pt x="1717918" y="545888"/>
                  <a:pt x="1723796" y="543146"/>
                  <a:pt x="1728284" y="540405"/>
                </a:cubicBezTo>
                <a:cubicBezTo>
                  <a:pt x="1732773" y="537663"/>
                  <a:pt x="1735083" y="536186"/>
                  <a:pt x="1735215" y="535975"/>
                </a:cubicBezTo>
                <a:lnTo>
                  <a:pt x="1745567" y="565237"/>
                </a:lnTo>
                <a:cubicBezTo>
                  <a:pt x="1745447" y="565489"/>
                  <a:pt x="1742709" y="567252"/>
                  <a:pt x="1737354" y="570525"/>
                </a:cubicBezTo>
                <a:cubicBezTo>
                  <a:pt x="1731998" y="573799"/>
                  <a:pt x="1724744" y="577073"/>
                  <a:pt x="1715594" y="580346"/>
                </a:cubicBezTo>
                <a:cubicBezTo>
                  <a:pt x="1706443" y="583620"/>
                  <a:pt x="1696115" y="585383"/>
                  <a:pt x="1684610" y="585635"/>
                </a:cubicBezTo>
                <a:cubicBezTo>
                  <a:pt x="1660256" y="585199"/>
                  <a:pt x="1641602" y="578764"/>
                  <a:pt x="1628649" y="566332"/>
                </a:cubicBezTo>
                <a:cubicBezTo>
                  <a:pt x="1615695" y="553900"/>
                  <a:pt x="1609159" y="538086"/>
                  <a:pt x="1609040" y="518891"/>
                </a:cubicBezTo>
                <a:cubicBezTo>
                  <a:pt x="1609193" y="501108"/>
                  <a:pt x="1613149" y="485003"/>
                  <a:pt x="1620907" y="470575"/>
                </a:cubicBezTo>
                <a:cubicBezTo>
                  <a:pt x="1628665" y="456147"/>
                  <a:pt x="1639302" y="444648"/>
                  <a:pt x="1652820" y="436078"/>
                </a:cubicBezTo>
                <a:cubicBezTo>
                  <a:pt x="1666338" y="427508"/>
                  <a:pt x="1681814" y="423118"/>
                  <a:pt x="1699248" y="422910"/>
                </a:cubicBezTo>
                <a:close/>
                <a:moveTo>
                  <a:pt x="832473" y="422910"/>
                </a:moveTo>
                <a:cubicBezTo>
                  <a:pt x="853183" y="423206"/>
                  <a:pt x="868672" y="428701"/>
                  <a:pt x="878940" y="439395"/>
                </a:cubicBezTo>
                <a:cubicBezTo>
                  <a:pt x="889208" y="450088"/>
                  <a:pt x="894335" y="464200"/>
                  <a:pt x="894322" y="481730"/>
                </a:cubicBezTo>
                <a:cubicBezTo>
                  <a:pt x="894106" y="488761"/>
                  <a:pt x="893243" y="495105"/>
                  <a:pt x="891733" y="500761"/>
                </a:cubicBezTo>
                <a:cubicBezTo>
                  <a:pt x="890223" y="506417"/>
                  <a:pt x="889361" y="509410"/>
                  <a:pt x="889145" y="509740"/>
                </a:cubicBezTo>
                <a:lnTo>
                  <a:pt x="782156" y="509740"/>
                </a:lnTo>
                <a:cubicBezTo>
                  <a:pt x="782117" y="509803"/>
                  <a:pt x="781965" y="510591"/>
                  <a:pt x="781698" y="512104"/>
                </a:cubicBezTo>
                <a:cubicBezTo>
                  <a:pt x="781431" y="513616"/>
                  <a:pt x="781279" y="515472"/>
                  <a:pt x="781241" y="517671"/>
                </a:cubicBezTo>
                <a:cubicBezTo>
                  <a:pt x="781323" y="528088"/>
                  <a:pt x="784741" y="536541"/>
                  <a:pt x="791495" y="543030"/>
                </a:cubicBezTo>
                <a:cubicBezTo>
                  <a:pt x="798248" y="549519"/>
                  <a:pt x="807842" y="552862"/>
                  <a:pt x="820275" y="553059"/>
                </a:cubicBezTo>
                <a:cubicBezTo>
                  <a:pt x="828742" y="552848"/>
                  <a:pt x="836609" y="551372"/>
                  <a:pt x="843876" y="548630"/>
                </a:cubicBezTo>
                <a:cubicBezTo>
                  <a:pt x="851143" y="545888"/>
                  <a:pt x="857021" y="543146"/>
                  <a:pt x="861509" y="540405"/>
                </a:cubicBezTo>
                <a:cubicBezTo>
                  <a:pt x="865998" y="537663"/>
                  <a:pt x="868308" y="536186"/>
                  <a:pt x="868439" y="535975"/>
                </a:cubicBezTo>
                <a:lnTo>
                  <a:pt x="878792" y="565237"/>
                </a:lnTo>
                <a:cubicBezTo>
                  <a:pt x="878672" y="565489"/>
                  <a:pt x="875934" y="567252"/>
                  <a:pt x="870578" y="570525"/>
                </a:cubicBezTo>
                <a:cubicBezTo>
                  <a:pt x="865223" y="573799"/>
                  <a:pt x="857969" y="577073"/>
                  <a:pt x="848819" y="580346"/>
                </a:cubicBezTo>
                <a:cubicBezTo>
                  <a:pt x="839668" y="583620"/>
                  <a:pt x="829340" y="585383"/>
                  <a:pt x="817835" y="585635"/>
                </a:cubicBezTo>
                <a:cubicBezTo>
                  <a:pt x="793481" y="585199"/>
                  <a:pt x="774827" y="578764"/>
                  <a:pt x="761874" y="566332"/>
                </a:cubicBezTo>
                <a:cubicBezTo>
                  <a:pt x="748920" y="553900"/>
                  <a:pt x="742384" y="538086"/>
                  <a:pt x="742264" y="518891"/>
                </a:cubicBezTo>
                <a:cubicBezTo>
                  <a:pt x="742418" y="501108"/>
                  <a:pt x="746374" y="485003"/>
                  <a:pt x="754132" y="470575"/>
                </a:cubicBezTo>
                <a:cubicBezTo>
                  <a:pt x="761889" y="456147"/>
                  <a:pt x="772527" y="444648"/>
                  <a:pt x="786045" y="436078"/>
                </a:cubicBezTo>
                <a:cubicBezTo>
                  <a:pt x="799563" y="427508"/>
                  <a:pt x="815039" y="423118"/>
                  <a:pt x="832473" y="422910"/>
                </a:cubicBezTo>
                <a:close/>
                <a:moveTo>
                  <a:pt x="469226" y="422910"/>
                </a:moveTo>
                <a:cubicBezTo>
                  <a:pt x="491103" y="423213"/>
                  <a:pt x="508766" y="429533"/>
                  <a:pt x="522213" y="441868"/>
                </a:cubicBezTo>
                <a:cubicBezTo>
                  <a:pt x="535661" y="454204"/>
                  <a:pt x="542577" y="470737"/>
                  <a:pt x="542963" y="491465"/>
                </a:cubicBezTo>
                <a:cubicBezTo>
                  <a:pt x="542682" y="509811"/>
                  <a:pt x="537898" y="526035"/>
                  <a:pt x="528612" y="540138"/>
                </a:cubicBezTo>
                <a:cubicBezTo>
                  <a:pt x="519326" y="554241"/>
                  <a:pt x="507228" y="565311"/>
                  <a:pt x="492319" y="573350"/>
                </a:cubicBezTo>
                <a:cubicBezTo>
                  <a:pt x="477409" y="581388"/>
                  <a:pt x="461377" y="585483"/>
                  <a:pt x="444222" y="585635"/>
                </a:cubicBezTo>
                <a:cubicBezTo>
                  <a:pt x="422478" y="585357"/>
                  <a:pt x="404854" y="579063"/>
                  <a:pt x="391349" y="566752"/>
                </a:cubicBezTo>
                <a:cubicBezTo>
                  <a:pt x="377844" y="554442"/>
                  <a:pt x="370890" y="537782"/>
                  <a:pt x="370485" y="516774"/>
                </a:cubicBezTo>
                <a:cubicBezTo>
                  <a:pt x="370755" y="498624"/>
                  <a:pt x="375494" y="482517"/>
                  <a:pt x="384700" y="468452"/>
                </a:cubicBezTo>
                <a:cubicBezTo>
                  <a:pt x="393907" y="454386"/>
                  <a:pt x="405960" y="443320"/>
                  <a:pt x="420859" y="435251"/>
                </a:cubicBezTo>
                <a:cubicBezTo>
                  <a:pt x="435758" y="427183"/>
                  <a:pt x="451880" y="423069"/>
                  <a:pt x="469226" y="422910"/>
                </a:cubicBezTo>
                <a:close/>
                <a:moveTo>
                  <a:pt x="92955" y="422910"/>
                </a:moveTo>
                <a:cubicBezTo>
                  <a:pt x="102279" y="422840"/>
                  <a:pt x="111161" y="424265"/>
                  <a:pt x="119601" y="427184"/>
                </a:cubicBezTo>
                <a:cubicBezTo>
                  <a:pt x="128040" y="430104"/>
                  <a:pt x="134955" y="434936"/>
                  <a:pt x="140347" y="441682"/>
                </a:cubicBezTo>
                <a:cubicBezTo>
                  <a:pt x="145738" y="448428"/>
                  <a:pt x="148524" y="457505"/>
                  <a:pt x="148705" y="468914"/>
                </a:cubicBezTo>
                <a:cubicBezTo>
                  <a:pt x="148547" y="475225"/>
                  <a:pt x="147441" y="483141"/>
                  <a:pt x="145389" y="492663"/>
                </a:cubicBezTo>
                <a:cubicBezTo>
                  <a:pt x="143336" y="502185"/>
                  <a:pt x="141284" y="511452"/>
                  <a:pt x="139231" y="520465"/>
                </a:cubicBezTo>
                <a:cubicBezTo>
                  <a:pt x="137179" y="529479"/>
                  <a:pt x="136074" y="536377"/>
                  <a:pt x="135916" y="541161"/>
                </a:cubicBezTo>
                <a:cubicBezTo>
                  <a:pt x="135966" y="545820"/>
                  <a:pt x="137159" y="549087"/>
                  <a:pt x="139494" y="550961"/>
                </a:cubicBezTo>
                <a:cubicBezTo>
                  <a:pt x="141828" y="552836"/>
                  <a:pt x="145000" y="553739"/>
                  <a:pt x="149009" y="553669"/>
                </a:cubicBezTo>
                <a:cubicBezTo>
                  <a:pt x="150889" y="553643"/>
                  <a:pt x="152464" y="553542"/>
                  <a:pt x="153734" y="553364"/>
                </a:cubicBezTo>
                <a:cubicBezTo>
                  <a:pt x="155004" y="553186"/>
                  <a:pt x="155664" y="553084"/>
                  <a:pt x="155715" y="553059"/>
                </a:cubicBezTo>
                <a:lnTo>
                  <a:pt x="150229" y="581978"/>
                </a:lnTo>
                <a:cubicBezTo>
                  <a:pt x="150260" y="582016"/>
                  <a:pt x="148978" y="582169"/>
                  <a:pt x="146384" y="582435"/>
                </a:cubicBezTo>
                <a:cubicBezTo>
                  <a:pt x="143789" y="582701"/>
                  <a:pt x="139690" y="582854"/>
                  <a:pt x="134089" y="582892"/>
                </a:cubicBezTo>
                <a:cubicBezTo>
                  <a:pt x="125270" y="583151"/>
                  <a:pt x="117401" y="581490"/>
                  <a:pt x="110482" y="577907"/>
                </a:cubicBezTo>
                <a:cubicBezTo>
                  <a:pt x="103563" y="574325"/>
                  <a:pt x="99347" y="567261"/>
                  <a:pt x="97835" y="556717"/>
                </a:cubicBezTo>
                <a:lnTo>
                  <a:pt x="97225" y="556717"/>
                </a:lnTo>
                <a:cubicBezTo>
                  <a:pt x="97291" y="557074"/>
                  <a:pt x="95261" y="559573"/>
                  <a:pt x="91137" y="564214"/>
                </a:cubicBezTo>
                <a:cubicBezTo>
                  <a:pt x="87012" y="568855"/>
                  <a:pt x="81007" y="573496"/>
                  <a:pt x="73121" y="578137"/>
                </a:cubicBezTo>
                <a:cubicBezTo>
                  <a:pt x="65236" y="582779"/>
                  <a:pt x="55684" y="585278"/>
                  <a:pt x="44466" y="585635"/>
                </a:cubicBezTo>
                <a:cubicBezTo>
                  <a:pt x="32218" y="585629"/>
                  <a:pt x="21837" y="582292"/>
                  <a:pt x="13323" y="575625"/>
                </a:cubicBezTo>
                <a:cubicBezTo>
                  <a:pt x="4809" y="568957"/>
                  <a:pt x="368" y="558994"/>
                  <a:pt x="0" y="545735"/>
                </a:cubicBezTo>
                <a:cubicBezTo>
                  <a:pt x="215" y="533979"/>
                  <a:pt x="3651" y="524223"/>
                  <a:pt x="10307" y="516466"/>
                </a:cubicBezTo>
                <a:cubicBezTo>
                  <a:pt x="16964" y="508709"/>
                  <a:pt x="25552" y="502603"/>
                  <a:pt x="36071" y="498148"/>
                </a:cubicBezTo>
                <a:cubicBezTo>
                  <a:pt x="46590" y="493693"/>
                  <a:pt x="57751" y="490541"/>
                  <a:pt x="69554" y="488691"/>
                </a:cubicBezTo>
                <a:cubicBezTo>
                  <a:pt x="81356" y="486841"/>
                  <a:pt x="92512" y="485945"/>
                  <a:pt x="103019" y="486003"/>
                </a:cubicBezTo>
                <a:lnTo>
                  <a:pt x="108508" y="486003"/>
                </a:lnTo>
                <a:cubicBezTo>
                  <a:pt x="108585" y="485736"/>
                  <a:pt x="108890" y="484134"/>
                  <a:pt x="109423" y="481197"/>
                </a:cubicBezTo>
                <a:cubicBezTo>
                  <a:pt x="109957" y="478260"/>
                  <a:pt x="110262" y="475590"/>
                  <a:pt x="110338" y="473186"/>
                </a:cubicBezTo>
                <a:cubicBezTo>
                  <a:pt x="110319" y="467045"/>
                  <a:pt x="108222" y="462315"/>
                  <a:pt x="104048" y="458996"/>
                </a:cubicBezTo>
                <a:cubicBezTo>
                  <a:pt x="99874" y="455678"/>
                  <a:pt x="93737" y="453999"/>
                  <a:pt x="85636" y="453961"/>
                </a:cubicBezTo>
                <a:cubicBezTo>
                  <a:pt x="77864" y="454138"/>
                  <a:pt x="70469" y="455378"/>
                  <a:pt x="63453" y="457680"/>
                </a:cubicBezTo>
                <a:cubicBezTo>
                  <a:pt x="56437" y="459982"/>
                  <a:pt x="50692" y="462283"/>
                  <a:pt x="46217" y="464585"/>
                </a:cubicBezTo>
                <a:cubicBezTo>
                  <a:pt x="41742" y="466887"/>
                  <a:pt x="39430" y="468127"/>
                  <a:pt x="39282" y="468304"/>
                </a:cubicBezTo>
                <a:lnTo>
                  <a:pt x="30450" y="439653"/>
                </a:lnTo>
                <a:cubicBezTo>
                  <a:pt x="30601" y="439446"/>
                  <a:pt x="33517" y="437999"/>
                  <a:pt x="39200" y="435312"/>
                </a:cubicBezTo>
                <a:cubicBezTo>
                  <a:pt x="44884" y="432625"/>
                  <a:pt x="52430" y="429938"/>
                  <a:pt x="61841" y="427251"/>
                </a:cubicBezTo>
                <a:cubicBezTo>
                  <a:pt x="71252" y="424563"/>
                  <a:pt x="81623" y="423116"/>
                  <a:pt x="92955" y="422910"/>
                </a:cubicBezTo>
                <a:close/>
                <a:moveTo>
                  <a:pt x="3291507" y="384200"/>
                </a:moveTo>
                <a:lnTo>
                  <a:pt x="3328683" y="384200"/>
                </a:lnTo>
                <a:lnTo>
                  <a:pt x="3320453" y="426567"/>
                </a:lnTo>
                <a:lnTo>
                  <a:pt x="3356115" y="426567"/>
                </a:lnTo>
                <a:lnTo>
                  <a:pt x="3350629" y="455485"/>
                </a:lnTo>
                <a:lnTo>
                  <a:pt x="3314967" y="455485"/>
                </a:lnTo>
                <a:lnTo>
                  <a:pt x="3302470" y="520738"/>
                </a:lnTo>
                <a:cubicBezTo>
                  <a:pt x="3302165" y="522618"/>
                  <a:pt x="3301937" y="524499"/>
                  <a:pt x="3301784" y="526379"/>
                </a:cubicBezTo>
                <a:cubicBezTo>
                  <a:pt x="3301632" y="528259"/>
                  <a:pt x="3301556" y="529835"/>
                  <a:pt x="3301556" y="531105"/>
                </a:cubicBezTo>
                <a:cubicBezTo>
                  <a:pt x="3301867" y="539853"/>
                  <a:pt x="3304521" y="545608"/>
                  <a:pt x="3309519" y="548371"/>
                </a:cubicBezTo>
                <a:cubicBezTo>
                  <a:pt x="3314516" y="551135"/>
                  <a:pt x="3319990" y="552393"/>
                  <a:pt x="3325940" y="552145"/>
                </a:cubicBezTo>
                <a:cubicBezTo>
                  <a:pt x="3328429" y="552119"/>
                  <a:pt x="3330461" y="552018"/>
                  <a:pt x="3332036" y="551840"/>
                </a:cubicBezTo>
                <a:cubicBezTo>
                  <a:pt x="3333611" y="551662"/>
                  <a:pt x="3334423" y="551560"/>
                  <a:pt x="3334474" y="551535"/>
                </a:cubicBezTo>
                <a:lnTo>
                  <a:pt x="3328378" y="582588"/>
                </a:lnTo>
                <a:cubicBezTo>
                  <a:pt x="3328232" y="582626"/>
                  <a:pt x="3327000" y="582778"/>
                  <a:pt x="3324683" y="583045"/>
                </a:cubicBezTo>
                <a:cubicBezTo>
                  <a:pt x="3322365" y="583311"/>
                  <a:pt x="3319838" y="583463"/>
                  <a:pt x="3317100" y="583501"/>
                </a:cubicBezTo>
                <a:cubicBezTo>
                  <a:pt x="3307596" y="583590"/>
                  <a:pt x="3298679" y="582195"/>
                  <a:pt x="3290350" y="579317"/>
                </a:cubicBezTo>
                <a:cubicBezTo>
                  <a:pt x="3282021" y="576439"/>
                  <a:pt x="3275249" y="571547"/>
                  <a:pt x="3270034" y="564641"/>
                </a:cubicBezTo>
                <a:cubicBezTo>
                  <a:pt x="3264820" y="557736"/>
                  <a:pt x="3262131" y="548285"/>
                  <a:pt x="3261970" y="536289"/>
                </a:cubicBezTo>
                <a:cubicBezTo>
                  <a:pt x="3261976" y="534148"/>
                  <a:pt x="3262116" y="531874"/>
                  <a:pt x="3262389" y="529466"/>
                </a:cubicBezTo>
                <a:cubicBezTo>
                  <a:pt x="3262661" y="527059"/>
                  <a:pt x="3263029" y="524556"/>
                  <a:pt x="3263492" y="521958"/>
                </a:cubicBezTo>
                <a:lnTo>
                  <a:pt x="3276586" y="455485"/>
                </a:lnTo>
                <a:lnTo>
                  <a:pt x="3252521" y="455485"/>
                </a:lnTo>
                <a:lnTo>
                  <a:pt x="3258312" y="426567"/>
                </a:lnTo>
                <a:lnTo>
                  <a:pt x="3283285" y="426567"/>
                </a:lnTo>
                <a:close/>
                <a:moveTo>
                  <a:pt x="3379623" y="365607"/>
                </a:moveTo>
                <a:lnTo>
                  <a:pt x="3441802" y="365607"/>
                </a:lnTo>
                <a:lnTo>
                  <a:pt x="3427171" y="441787"/>
                </a:lnTo>
                <a:cubicBezTo>
                  <a:pt x="3426339" y="445542"/>
                  <a:pt x="3425489" y="448688"/>
                  <a:pt x="3424619" y="451226"/>
                </a:cubicBezTo>
                <a:cubicBezTo>
                  <a:pt x="3423749" y="453763"/>
                  <a:pt x="3423279" y="455082"/>
                  <a:pt x="3423209" y="455184"/>
                </a:cubicBezTo>
                <a:lnTo>
                  <a:pt x="3423819" y="455184"/>
                </a:lnTo>
                <a:cubicBezTo>
                  <a:pt x="3424765" y="453060"/>
                  <a:pt x="3427715" y="449459"/>
                  <a:pt x="3432669" y="444381"/>
                </a:cubicBezTo>
                <a:cubicBezTo>
                  <a:pt x="3437623" y="439302"/>
                  <a:pt x="3444389" y="434528"/>
                  <a:pt x="3452967" y="430059"/>
                </a:cubicBezTo>
                <a:cubicBezTo>
                  <a:pt x="3461544" y="425590"/>
                  <a:pt x="3471742" y="423207"/>
                  <a:pt x="3483560" y="422910"/>
                </a:cubicBezTo>
                <a:cubicBezTo>
                  <a:pt x="3497138" y="422929"/>
                  <a:pt x="3507898" y="426468"/>
                  <a:pt x="3515841" y="433529"/>
                </a:cubicBezTo>
                <a:cubicBezTo>
                  <a:pt x="3523784" y="440590"/>
                  <a:pt x="3527845" y="451058"/>
                  <a:pt x="3528022" y="464934"/>
                </a:cubicBezTo>
                <a:cubicBezTo>
                  <a:pt x="3527868" y="471604"/>
                  <a:pt x="3526789" y="480108"/>
                  <a:pt x="3524785" y="490448"/>
                </a:cubicBezTo>
                <a:cubicBezTo>
                  <a:pt x="3522781" y="500788"/>
                  <a:pt x="3520776" y="510740"/>
                  <a:pt x="3518770" y="520305"/>
                </a:cubicBezTo>
                <a:cubicBezTo>
                  <a:pt x="3516765" y="529869"/>
                  <a:pt x="3515683" y="536823"/>
                  <a:pt x="3515525" y="541167"/>
                </a:cubicBezTo>
                <a:cubicBezTo>
                  <a:pt x="3515557" y="545957"/>
                  <a:pt x="3516713" y="549260"/>
                  <a:pt x="3518993" y="551077"/>
                </a:cubicBezTo>
                <a:cubicBezTo>
                  <a:pt x="3521272" y="552894"/>
                  <a:pt x="3524485" y="553758"/>
                  <a:pt x="3528632" y="553669"/>
                </a:cubicBezTo>
                <a:cubicBezTo>
                  <a:pt x="3530365" y="553643"/>
                  <a:pt x="3531851" y="553542"/>
                  <a:pt x="3533089" y="553364"/>
                </a:cubicBezTo>
                <a:cubicBezTo>
                  <a:pt x="3534328" y="553186"/>
                  <a:pt x="3534975" y="553084"/>
                  <a:pt x="3535033" y="553059"/>
                </a:cubicBezTo>
                <a:lnTo>
                  <a:pt x="3529546" y="581978"/>
                </a:lnTo>
                <a:cubicBezTo>
                  <a:pt x="3529502" y="582016"/>
                  <a:pt x="3528143" y="582169"/>
                  <a:pt x="3525469" y="582435"/>
                </a:cubicBezTo>
                <a:cubicBezTo>
                  <a:pt x="3522796" y="582701"/>
                  <a:pt x="3519075" y="582854"/>
                  <a:pt x="3514307" y="582892"/>
                </a:cubicBezTo>
                <a:cubicBezTo>
                  <a:pt x="3508653" y="583038"/>
                  <a:pt x="3502875" y="582441"/>
                  <a:pt x="3496973" y="581099"/>
                </a:cubicBezTo>
                <a:cubicBezTo>
                  <a:pt x="3491070" y="579757"/>
                  <a:pt x="3486082" y="576791"/>
                  <a:pt x="3482007" y="572202"/>
                </a:cubicBezTo>
                <a:cubicBezTo>
                  <a:pt x="3477932" y="567613"/>
                  <a:pt x="3475808" y="560520"/>
                  <a:pt x="3475635" y="550925"/>
                </a:cubicBezTo>
                <a:cubicBezTo>
                  <a:pt x="3475785" y="545176"/>
                  <a:pt x="3476838" y="537395"/>
                  <a:pt x="3478793" y="527581"/>
                </a:cubicBezTo>
                <a:cubicBezTo>
                  <a:pt x="3480748" y="517767"/>
                  <a:pt x="3482704" y="508088"/>
                  <a:pt x="3484661" y="498544"/>
                </a:cubicBezTo>
                <a:cubicBezTo>
                  <a:pt x="3486617" y="489000"/>
                  <a:pt x="3487672" y="481759"/>
                  <a:pt x="3487827" y="476821"/>
                </a:cubicBezTo>
                <a:cubicBezTo>
                  <a:pt x="3487839" y="470979"/>
                  <a:pt x="3486214" y="466433"/>
                  <a:pt x="3482950" y="463181"/>
                </a:cubicBezTo>
                <a:cubicBezTo>
                  <a:pt x="3479686" y="459930"/>
                  <a:pt x="3474707" y="458279"/>
                  <a:pt x="3468015" y="458228"/>
                </a:cubicBezTo>
                <a:cubicBezTo>
                  <a:pt x="3453956" y="458692"/>
                  <a:pt x="3442068" y="464242"/>
                  <a:pt x="3432353" y="474878"/>
                </a:cubicBezTo>
                <a:cubicBezTo>
                  <a:pt x="3422638" y="485514"/>
                  <a:pt x="3416237" y="498456"/>
                  <a:pt x="3413151" y="513702"/>
                </a:cubicBezTo>
                <a:lnTo>
                  <a:pt x="3399739" y="581977"/>
                </a:lnTo>
                <a:lnTo>
                  <a:pt x="3361030" y="581977"/>
                </a:lnTo>
                <a:lnTo>
                  <a:pt x="3397301" y="394525"/>
                </a:lnTo>
                <a:lnTo>
                  <a:pt x="3374136" y="394525"/>
                </a:lnTo>
                <a:close/>
                <a:moveTo>
                  <a:pt x="3191618" y="365607"/>
                </a:moveTo>
                <a:lnTo>
                  <a:pt x="3230614" y="365607"/>
                </a:lnTo>
                <a:lnTo>
                  <a:pt x="3223911" y="400012"/>
                </a:lnTo>
                <a:lnTo>
                  <a:pt x="3184915" y="400012"/>
                </a:lnTo>
                <a:close/>
                <a:moveTo>
                  <a:pt x="2720302" y="365607"/>
                </a:moveTo>
                <a:lnTo>
                  <a:pt x="2782786" y="365607"/>
                </a:lnTo>
                <a:lnTo>
                  <a:pt x="2750782" y="531715"/>
                </a:lnTo>
                <a:cubicBezTo>
                  <a:pt x="2750464" y="533271"/>
                  <a:pt x="2750185" y="534885"/>
                  <a:pt x="2749944" y="536555"/>
                </a:cubicBezTo>
                <a:cubicBezTo>
                  <a:pt x="2749703" y="538226"/>
                  <a:pt x="2749576" y="539763"/>
                  <a:pt x="2749563" y="541167"/>
                </a:cubicBezTo>
                <a:cubicBezTo>
                  <a:pt x="2749614" y="545824"/>
                  <a:pt x="2750807" y="549089"/>
                  <a:pt x="2753144" y="550963"/>
                </a:cubicBezTo>
                <a:cubicBezTo>
                  <a:pt x="2755481" y="552836"/>
                  <a:pt x="2758656" y="553738"/>
                  <a:pt x="2762669" y="553668"/>
                </a:cubicBezTo>
                <a:cubicBezTo>
                  <a:pt x="2764549" y="553643"/>
                  <a:pt x="2766124" y="553541"/>
                  <a:pt x="2767394" y="553364"/>
                </a:cubicBezTo>
                <a:cubicBezTo>
                  <a:pt x="2768664" y="553186"/>
                  <a:pt x="2769324" y="553085"/>
                  <a:pt x="2769375" y="553059"/>
                </a:cubicBezTo>
                <a:lnTo>
                  <a:pt x="2763584" y="581978"/>
                </a:lnTo>
                <a:cubicBezTo>
                  <a:pt x="2763482" y="582016"/>
                  <a:pt x="2762085" y="582169"/>
                  <a:pt x="2759393" y="582435"/>
                </a:cubicBezTo>
                <a:cubicBezTo>
                  <a:pt x="2756700" y="582701"/>
                  <a:pt x="2753322" y="582854"/>
                  <a:pt x="2749258" y="582892"/>
                </a:cubicBezTo>
                <a:cubicBezTo>
                  <a:pt x="2738990" y="583152"/>
                  <a:pt x="2730418" y="581490"/>
                  <a:pt x="2723541" y="577907"/>
                </a:cubicBezTo>
                <a:cubicBezTo>
                  <a:pt x="2716664" y="574324"/>
                  <a:pt x="2712739" y="567259"/>
                  <a:pt x="2711768" y="556713"/>
                </a:cubicBezTo>
                <a:lnTo>
                  <a:pt x="2711158" y="556713"/>
                </a:lnTo>
                <a:cubicBezTo>
                  <a:pt x="2705634" y="564977"/>
                  <a:pt x="2698242" y="571814"/>
                  <a:pt x="2688984" y="577225"/>
                </a:cubicBezTo>
                <a:cubicBezTo>
                  <a:pt x="2679726" y="582635"/>
                  <a:pt x="2669743" y="585438"/>
                  <a:pt x="2659037" y="585635"/>
                </a:cubicBezTo>
                <a:cubicBezTo>
                  <a:pt x="2640047" y="585408"/>
                  <a:pt x="2625476" y="579545"/>
                  <a:pt x="2615324" y="568047"/>
                </a:cubicBezTo>
                <a:cubicBezTo>
                  <a:pt x="2605172" y="556549"/>
                  <a:pt x="2600045" y="540779"/>
                  <a:pt x="2599944" y="520738"/>
                </a:cubicBezTo>
                <a:cubicBezTo>
                  <a:pt x="2600168" y="501195"/>
                  <a:pt x="2604254" y="484113"/>
                  <a:pt x="2612205" y="469490"/>
                </a:cubicBezTo>
                <a:cubicBezTo>
                  <a:pt x="2620156" y="454868"/>
                  <a:pt x="2630630" y="443481"/>
                  <a:pt x="2643626" y="435330"/>
                </a:cubicBezTo>
                <a:cubicBezTo>
                  <a:pt x="2656623" y="427179"/>
                  <a:pt x="2670803" y="423039"/>
                  <a:pt x="2686165" y="422910"/>
                </a:cubicBezTo>
                <a:cubicBezTo>
                  <a:pt x="2694781" y="422827"/>
                  <a:pt x="2702998" y="424514"/>
                  <a:pt x="2710815" y="427971"/>
                </a:cubicBezTo>
                <a:cubicBezTo>
                  <a:pt x="2718632" y="431428"/>
                  <a:pt x="2724639" y="437149"/>
                  <a:pt x="2728837" y="445135"/>
                </a:cubicBezTo>
                <a:lnTo>
                  <a:pt x="2729446" y="445135"/>
                </a:lnTo>
                <a:cubicBezTo>
                  <a:pt x="2729440" y="445027"/>
                  <a:pt x="2729528" y="444025"/>
                  <a:pt x="2729713" y="442128"/>
                </a:cubicBezTo>
                <a:cubicBezTo>
                  <a:pt x="2729897" y="440232"/>
                  <a:pt x="2730214" y="438088"/>
                  <a:pt x="2730665" y="435697"/>
                </a:cubicBezTo>
                <a:lnTo>
                  <a:pt x="2738590" y="394525"/>
                </a:lnTo>
                <a:lnTo>
                  <a:pt x="2714511" y="394525"/>
                </a:lnTo>
                <a:close/>
                <a:moveTo>
                  <a:pt x="2520534" y="365607"/>
                </a:moveTo>
                <a:lnTo>
                  <a:pt x="2582990" y="365607"/>
                </a:lnTo>
                <a:lnTo>
                  <a:pt x="2551595" y="528974"/>
                </a:lnTo>
                <a:cubicBezTo>
                  <a:pt x="2551132" y="531007"/>
                  <a:pt x="2550763" y="533039"/>
                  <a:pt x="2550490" y="535072"/>
                </a:cubicBezTo>
                <a:cubicBezTo>
                  <a:pt x="2550217" y="537104"/>
                  <a:pt x="2550078" y="538832"/>
                  <a:pt x="2550071" y="540255"/>
                </a:cubicBezTo>
                <a:cubicBezTo>
                  <a:pt x="2550122" y="544872"/>
                  <a:pt x="2551316" y="547985"/>
                  <a:pt x="2553653" y="549592"/>
                </a:cubicBezTo>
                <a:cubicBezTo>
                  <a:pt x="2555990" y="551199"/>
                  <a:pt x="2559164" y="551948"/>
                  <a:pt x="2563178" y="551840"/>
                </a:cubicBezTo>
                <a:cubicBezTo>
                  <a:pt x="2565337" y="551827"/>
                  <a:pt x="2567039" y="551777"/>
                  <a:pt x="2568283" y="551688"/>
                </a:cubicBezTo>
                <a:cubicBezTo>
                  <a:pt x="2569528" y="551599"/>
                  <a:pt x="2570163" y="551548"/>
                  <a:pt x="2570188" y="551535"/>
                </a:cubicBezTo>
                <a:lnTo>
                  <a:pt x="2564092" y="582283"/>
                </a:lnTo>
                <a:cubicBezTo>
                  <a:pt x="2563971" y="582321"/>
                  <a:pt x="2562613" y="582473"/>
                  <a:pt x="2560015" y="582740"/>
                </a:cubicBezTo>
                <a:cubicBezTo>
                  <a:pt x="2557418" y="583006"/>
                  <a:pt x="2554307" y="583158"/>
                  <a:pt x="2550681" y="583196"/>
                </a:cubicBezTo>
                <a:cubicBezTo>
                  <a:pt x="2544333" y="583330"/>
                  <a:pt x="2538081" y="582589"/>
                  <a:pt x="2531925" y="580975"/>
                </a:cubicBezTo>
                <a:cubicBezTo>
                  <a:pt x="2525769" y="579361"/>
                  <a:pt x="2520645" y="576072"/>
                  <a:pt x="2516553" y="571108"/>
                </a:cubicBezTo>
                <a:cubicBezTo>
                  <a:pt x="2512461" y="566144"/>
                  <a:pt x="2510337" y="558706"/>
                  <a:pt x="2510181" y="548791"/>
                </a:cubicBezTo>
                <a:cubicBezTo>
                  <a:pt x="2510181" y="546498"/>
                  <a:pt x="2510333" y="543996"/>
                  <a:pt x="2510637" y="541284"/>
                </a:cubicBezTo>
                <a:cubicBezTo>
                  <a:pt x="2510942" y="538572"/>
                  <a:pt x="2511399" y="535688"/>
                  <a:pt x="2512008" y="532633"/>
                </a:cubicBezTo>
                <a:lnTo>
                  <a:pt x="2538804" y="394525"/>
                </a:lnTo>
                <a:lnTo>
                  <a:pt x="2514748" y="394525"/>
                </a:lnTo>
                <a:close/>
                <a:moveTo>
                  <a:pt x="1227963" y="365607"/>
                </a:moveTo>
                <a:lnTo>
                  <a:pt x="1344969" y="365607"/>
                </a:lnTo>
                <a:lnTo>
                  <a:pt x="1333691" y="423197"/>
                </a:lnTo>
                <a:lnTo>
                  <a:pt x="1299583" y="423197"/>
                </a:lnTo>
                <a:lnTo>
                  <a:pt x="1304760" y="397573"/>
                </a:lnTo>
                <a:lnTo>
                  <a:pt x="1255700" y="397573"/>
                </a:lnTo>
                <a:lnTo>
                  <a:pt x="1243813" y="436924"/>
                </a:lnTo>
                <a:cubicBezTo>
                  <a:pt x="1242715" y="440489"/>
                  <a:pt x="1241787" y="443348"/>
                  <a:pt x="1241032" y="445499"/>
                </a:cubicBezTo>
                <a:cubicBezTo>
                  <a:pt x="1240276" y="447651"/>
                  <a:pt x="1239882" y="448755"/>
                  <a:pt x="1239850" y="448812"/>
                </a:cubicBezTo>
                <a:lnTo>
                  <a:pt x="1240460" y="448812"/>
                </a:lnTo>
                <a:cubicBezTo>
                  <a:pt x="1240600" y="448622"/>
                  <a:pt x="1242987" y="447861"/>
                  <a:pt x="1247623" y="446529"/>
                </a:cubicBezTo>
                <a:cubicBezTo>
                  <a:pt x="1252258" y="445197"/>
                  <a:pt x="1258304" y="444436"/>
                  <a:pt x="1265758" y="444246"/>
                </a:cubicBezTo>
                <a:cubicBezTo>
                  <a:pt x="1284751" y="444429"/>
                  <a:pt x="1300313" y="449999"/>
                  <a:pt x="1312446" y="460958"/>
                </a:cubicBezTo>
                <a:cubicBezTo>
                  <a:pt x="1324578" y="471917"/>
                  <a:pt x="1330847" y="487167"/>
                  <a:pt x="1331252" y="506708"/>
                </a:cubicBezTo>
                <a:cubicBezTo>
                  <a:pt x="1331042" y="521507"/>
                  <a:pt x="1326793" y="534833"/>
                  <a:pt x="1318506" y="546687"/>
                </a:cubicBezTo>
                <a:cubicBezTo>
                  <a:pt x="1310218" y="558541"/>
                  <a:pt x="1299154" y="567956"/>
                  <a:pt x="1285312" y="574931"/>
                </a:cubicBezTo>
                <a:cubicBezTo>
                  <a:pt x="1271471" y="581906"/>
                  <a:pt x="1256114" y="585474"/>
                  <a:pt x="1239241" y="585635"/>
                </a:cubicBezTo>
                <a:cubicBezTo>
                  <a:pt x="1224515" y="585285"/>
                  <a:pt x="1212277" y="582838"/>
                  <a:pt x="1202529" y="578294"/>
                </a:cubicBezTo>
                <a:cubicBezTo>
                  <a:pt x="1192782" y="573749"/>
                  <a:pt x="1185489" y="569205"/>
                  <a:pt x="1180652" y="564660"/>
                </a:cubicBezTo>
                <a:cubicBezTo>
                  <a:pt x="1175814" y="560116"/>
                  <a:pt x="1173399" y="557669"/>
                  <a:pt x="1173404" y="557319"/>
                </a:cubicBezTo>
                <a:lnTo>
                  <a:pt x="1195655" y="531409"/>
                </a:lnTo>
                <a:cubicBezTo>
                  <a:pt x="1195705" y="531646"/>
                  <a:pt x="1197568" y="533306"/>
                  <a:pt x="1201242" y="536390"/>
                </a:cubicBezTo>
                <a:cubicBezTo>
                  <a:pt x="1204917" y="539473"/>
                  <a:pt x="1210099" y="542557"/>
                  <a:pt x="1216787" y="545640"/>
                </a:cubicBezTo>
                <a:cubicBezTo>
                  <a:pt x="1223476" y="548723"/>
                  <a:pt x="1231367" y="550384"/>
                  <a:pt x="1240460" y="550621"/>
                </a:cubicBezTo>
                <a:cubicBezTo>
                  <a:pt x="1253878" y="550386"/>
                  <a:pt x="1265447" y="546282"/>
                  <a:pt x="1275169" y="538308"/>
                </a:cubicBezTo>
                <a:cubicBezTo>
                  <a:pt x="1284891" y="530335"/>
                  <a:pt x="1289984" y="519903"/>
                  <a:pt x="1290447" y="507013"/>
                </a:cubicBezTo>
                <a:cubicBezTo>
                  <a:pt x="1290269" y="496911"/>
                  <a:pt x="1286815" y="489211"/>
                  <a:pt x="1280084" y="483912"/>
                </a:cubicBezTo>
                <a:cubicBezTo>
                  <a:pt x="1273353" y="478613"/>
                  <a:pt x="1264412" y="475945"/>
                  <a:pt x="1253262" y="475907"/>
                </a:cubicBezTo>
                <a:cubicBezTo>
                  <a:pt x="1242816" y="476288"/>
                  <a:pt x="1234218" y="477813"/>
                  <a:pt x="1227468" y="480481"/>
                </a:cubicBezTo>
                <a:cubicBezTo>
                  <a:pt x="1220718" y="483150"/>
                  <a:pt x="1217226" y="484675"/>
                  <a:pt x="1216991" y="485056"/>
                </a:cubicBezTo>
                <a:lnTo>
                  <a:pt x="1195655" y="476212"/>
                </a:lnTo>
                <a:close/>
                <a:moveTo>
                  <a:pt x="197663" y="365607"/>
                </a:moveTo>
                <a:lnTo>
                  <a:pt x="260147" y="365607"/>
                </a:lnTo>
                <a:lnTo>
                  <a:pt x="247346" y="431434"/>
                </a:lnTo>
                <a:cubicBezTo>
                  <a:pt x="246526" y="435348"/>
                  <a:pt x="245726" y="438633"/>
                  <a:pt x="244945" y="441291"/>
                </a:cubicBezTo>
                <a:cubicBezTo>
                  <a:pt x="244164" y="443948"/>
                  <a:pt x="243745" y="445331"/>
                  <a:pt x="243688" y="445439"/>
                </a:cubicBezTo>
                <a:lnTo>
                  <a:pt x="244298" y="445439"/>
                </a:lnTo>
                <a:cubicBezTo>
                  <a:pt x="249803" y="438640"/>
                  <a:pt x="256775" y="433210"/>
                  <a:pt x="265214" y="429151"/>
                </a:cubicBezTo>
                <a:cubicBezTo>
                  <a:pt x="273653" y="425092"/>
                  <a:pt x="282531" y="423011"/>
                  <a:pt x="291846" y="422910"/>
                </a:cubicBezTo>
                <a:cubicBezTo>
                  <a:pt x="310557" y="423143"/>
                  <a:pt x="325001" y="429069"/>
                  <a:pt x="335178" y="440688"/>
                </a:cubicBezTo>
                <a:cubicBezTo>
                  <a:pt x="345356" y="452307"/>
                  <a:pt x="350508" y="468216"/>
                  <a:pt x="350635" y="488416"/>
                </a:cubicBezTo>
                <a:cubicBezTo>
                  <a:pt x="350381" y="507759"/>
                  <a:pt x="346219" y="524698"/>
                  <a:pt x="338148" y="539234"/>
                </a:cubicBezTo>
                <a:cubicBezTo>
                  <a:pt x="330077" y="553770"/>
                  <a:pt x="319618" y="565104"/>
                  <a:pt x="306772" y="573237"/>
                </a:cubicBezTo>
                <a:cubicBezTo>
                  <a:pt x="293925" y="581369"/>
                  <a:pt x="280213" y="585502"/>
                  <a:pt x="265633" y="585635"/>
                </a:cubicBezTo>
                <a:cubicBezTo>
                  <a:pt x="255994" y="585654"/>
                  <a:pt x="247079" y="583637"/>
                  <a:pt x="238887" y="579584"/>
                </a:cubicBezTo>
                <a:cubicBezTo>
                  <a:pt x="230696" y="575531"/>
                  <a:pt x="224371" y="569328"/>
                  <a:pt x="219913" y="560975"/>
                </a:cubicBezTo>
                <a:lnTo>
                  <a:pt x="219304" y="560975"/>
                </a:lnTo>
                <a:cubicBezTo>
                  <a:pt x="219317" y="561070"/>
                  <a:pt x="219215" y="562174"/>
                  <a:pt x="218999" y="564286"/>
                </a:cubicBezTo>
                <a:cubicBezTo>
                  <a:pt x="218783" y="566398"/>
                  <a:pt x="218377" y="568948"/>
                  <a:pt x="217780" y="571935"/>
                </a:cubicBezTo>
                <a:lnTo>
                  <a:pt x="215951" y="581977"/>
                </a:lnTo>
                <a:lnTo>
                  <a:pt x="179680" y="581977"/>
                </a:lnTo>
                <a:lnTo>
                  <a:pt x="215951" y="394525"/>
                </a:lnTo>
                <a:lnTo>
                  <a:pt x="191872" y="394525"/>
                </a:lnTo>
                <a:close/>
                <a:moveTo>
                  <a:pt x="1121884" y="361950"/>
                </a:moveTo>
                <a:cubicBezTo>
                  <a:pt x="1136019" y="362356"/>
                  <a:pt x="1147034" y="363979"/>
                  <a:pt x="1154930" y="366821"/>
                </a:cubicBezTo>
                <a:cubicBezTo>
                  <a:pt x="1162826" y="369663"/>
                  <a:pt x="1166838" y="371287"/>
                  <a:pt x="1166965" y="371693"/>
                </a:cubicBezTo>
                <a:lnTo>
                  <a:pt x="1151422" y="403370"/>
                </a:lnTo>
                <a:cubicBezTo>
                  <a:pt x="1151244" y="403103"/>
                  <a:pt x="1148326" y="402035"/>
                  <a:pt x="1142667" y="400167"/>
                </a:cubicBezTo>
                <a:cubicBezTo>
                  <a:pt x="1137008" y="398298"/>
                  <a:pt x="1129674" y="397231"/>
                  <a:pt x="1120666" y="396964"/>
                </a:cubicBezTo>
                <a:cubicBezTo>
                  <a:pt x="1108865" y="397135"/>
                  <a:pt x="1098322" y="400012"/>
                  <a:pt x="1089038" y="405595"/>
                </a:cubicBezTo>
                <a:cubicBezTo>
                  <a:pt x="1079754" y="411177"/>
                  <a:pt x="1071807" y="418436"/>
                  <a:pt x="1065198" y="427370"/>
                </a:cubicBezTo>
                <a:cubicBezTo>
                  <a:pt x="1058589" y="436305"/>
                  <a:pt x="1053398" y="445886"/>
                  <a:pt x="1049623" y="456115"/>
                </a:cubicBezTo>
                <a:lnTo>
                  <a:pt x="1050233" y="456115"/>
                </a:lnTo>
                <a:cubicBezTo>
                  <a:pt x="1055151" y="451218"/>
                  <a:pt x="1061402" y="447464"/>
                  <a:pt x="1068988" y="444851"/>
                </a:cubicBezTo>
                <a:cubicBezTo>
                  <a:pt x="1076574" y="442237"/>
                  <a:pt x="1084350" y="440918"/>
                  <a:pt x="1092317" y="440893"/>
                </a:cubicBezTo>
                <a:cubicBezTo>
                  <a:pt x="1111763" y="441310"/>
                  <a:pt x="1126654" y="447173"/>
                  <a:pt x="1136992" y="458480"/>
                </a:cubicBezTo>
                <a:cubicBezTo>
                  <a:pt x="1147329" y="469787"/>
                  <a:pt x="1152545" y="484034"/>
                  <a:pt x="1152640" y="501219"/>
                </a:cubicBezTo>
                <a:cubicBezTo>
                  <a:pt x="1152563" y="515318"/>
                  <a:pt x="1149198" y="528757"/>
                  <a:pt x="1142543" y="541537"/>
                </a:cubicBezTo>
                <a:cubicBezTo>
                  <a:pt x="1135889" y="554317"/>
                  <a:pt x="1126406" y="564793"/>
                  <a:pt x="1114095" y="572965"/>
                </a:cubicBezTo>
                <a:cubicBezTo>
                  <a:pt x="1101784" y="581138"/>
                  <a:pt x="1087104" y="585361"/>
                  <a:pt x="1070055" y="585635"/>
                </a:cubicBezTo>
                <a:cubicBezTo>
                  <a:pt x="1048761" y="585490"/>
                  <a:pt x="1031454" y="578548"/>
                  <a:pt x="1018133" y="564808"/>
                </a:cubicBezTo>
                <a:cubicBezTo>
                  <a:pt x="1004812" y="551068"/>
                  <a:pt x="997946" y="531396"/>
                  <a:pt x="997534" y="505793"/>
                </a:cubicBezTo>
                <a:cubicBezTo>
                  <a:pt x="997563" y="490874"/>
                  <a:pt x="1000323" y="475155"/>
                  <a:pt x="1005816" y="458635"/>
                </a:cubicBezTo>
                <a:cubicBezTo>
                  <a:pt x="1011309" y="442115"/>
                  <a:pt x="1019364" y="426547"/>
                  <a:pt x="1029981" y="411931"/>
                </a:cubicBezTo>
                <a:cubicBezTo>
                  <a:pt x="1040599" y="397315"/>
                  <a:pt x="1053608" y="385404"/>
                  <a:pt x="1069010" y="376198"/>
                </a:cubicBezTo>
                <a:cubicBezTo>
                  <a:pt x="1084412" y="366991"/>
                  <a:pt x="1102037" y="362242"/>
                  <a:pt x="1121884" y="361950"/>
                </a:cubicBezTo>
                <a:close/>
                <a:moveTo>
                  <a:pt x="2392750" y="147485"/>
                </a:moveTo>
                <a:cubicBezTo>
                  <a:pt x="2386455" y="147357"/>
                  <a:pt x="2378748" y="147952"/>
                  <a:pt x="2369629" y="149270"/>
                </a:cubicBezTo>
                <a:cubicBezTo>
                  <a:pt x="2360510" y="150588"/>
                  <a:pt x="2352374" y="153397"/>
                  <a:pt x="2345221" y="157698"/>
                </a:cubicBezTo>
                <a:cubicBezTo>
                  <a:pt x="2338067" y="161999"/>
                  <a:pt x="2334291" y="168559"/>
                  <a:pt x="2333892" y="177379"/>
                </a:cubicBezTo>
                <a:cubicBezTo>
                  <a:pt x="2333854" y="182654"/>
                  <a:pt x="2335379" y="186899"/>
                  <a:pt x="2338466" y="190115"/>
                </a:cubicBezTo>
                <a:cubicBezTo>
                  <a:pt x="2341554" y="193330"/>
                  <a:pt x="2346434" y="194983"/>
                  <a:pt x="2353105" y="195072"/>
                </a:cubicBezTo>
                <a:cubicBezTo>
                  <a:pt x="2360196" y="194895"/>
                  <a:pt x="2366852" y="192605"/>
                  <a:pt x="2373074" y="188202"/>
                </a:cubicBezTo>
                <a:cubicBezTo>
                  <a:pt x="2379296" y="183800"/>
                  <a:pt x="2384619" y="178347"/>
                  <a:pt x="2389045" y="171843"/>
                </a:cubicBezTo>
                <a:cubicBezTo>
                  <a:pt x="2393471" y="165339"/>
                  <a:pt x="2396535" y="158846"/>
                  <a:pt x="2398239" y="152365"/>
                </a:cubicBezTo>
                <a:lnTo>
                  <a:pt x="2399459" y="147485"/>
                </a:lnTo>
                <a:close/>
                <a:moveTo>
                  <a:pt x="80749" y="117025"/>
                </a:moveTo>
                <a:cubicBezTo>
                  <a:pt x="77884" y="118979"/>
                  <a:pt x="74127" y="121982"/>
                  <a:pt x="69477" y="126036"/>
                </a:cubicBezTo>
                <a:cubicBezTo>
                  <a:pt x="64827" y="130090"/>
                  <a:pt x="60619" y="135058"/>
                  <a:pt x="56850" y="140941"/>
                </a:cubicBezTo>
                <a:cubicBezTo>
                  <a:pt x="53081" y="146824"/>
                  <a:pt x="51086" y="153486"/>
                  <a:pt x="50864" y="160927"/>
                </a:cubicBezTo>
                <a:cubicBezTo>
                  <a:pt x="50991" y="169857"/>
                  <a:pt x="53939" y="176844"/>
                  <a:pt x="59707" y="181887"/>
                </a:cubicBezTo>
                <a:cubicBezTo>
                  <a:pt x="65476" y="186930"/>
                  <a:pt x="73303" y="189496"/>
                  <a:pt x="83189" y="189585"/>
                </a:cubicBezTo>
                <a:cubicBezTo>
                  <a:pt x="90052" y="189570"/>
                  <a:pt x="96723" y="188245"/>
                  <a:pt x="103203" y="185611"/>
                </a:cubicBezTo>
                <a:cubicBezTo>
                  <a:pt x="109682" y="182976"/>
                  <a:pt x="115044" y="179122"/>
                  <a:pt x="119287" y="174048"/>
                </a:cubicBezTo>
                <a:cubicBezTo>
                  <a:pt x="123530" y="168974"/>
                  <a:pt x="125728" y="162771"/>
                  <a:pt x="125883" y="155439"/>
                </a:cubicBezTo>
                <a:cubicBezTo>
                  <a:pt x="125704" y="148834"/>
                  <a:pt x="123317" y="143346"/>
                  <a:pt x="118722" y="138976"/>
                </a:cubicBezTo>
                <a:cubicBezTo>
                  <a:pt x="114127" y="134606"/>
                  <a:pt x="108396" y="130745"/>
                  <a:pt x="101531" y="127391"/>
                </a:cubicBezTo>
                <a:cubicBezTo>
                  <a:pt x="94666" y="124037"/>
                  <a:pt x="87739" y="120582"/>
                  <a:pt x="80749" y="117025"/>
                </a:cubicBezTo>
                <a:close/>
                <a:moveTo>
                  <a:pt x="2565083" y="94145"/>
                </a:moveTo>
                <a:cubicBezTo>
                  <a:pt x="2557273" y="94192"/>
                  <a:pt x="2549592" y="96673"/>
                  <a:pt x="2542042" y="101587"/>
                </a:cubicBezTo>
                <a:cubicBezTo>
                  <a:pt x="2534492" y="106501"/>
                  <a:pt x="2528211" y="113567"/>
                  <a:pt x="2523201" y="122784"/>
                </a:cubicBezTo>
                <a:cubicBezTo>
                  <a:pt x="2518191" y="132002"/>
                  <a:pt x="2515590" y="143088"/>
                  <a:pt x="2515400" y="156043"/>
                </a:cubicBezTo>
                <a:cubicBezTo>
                  <a:pt x="2515483" y="166976"/>
                  <a:pt x="2518213" y="175527"/>
                  <a:pt x="2523592" y="181695"/>
                </a:cubicBezTo>
                <a:cubicBezTo>
                  <a:pt x="2528970" y="187863"/>
                  <a:pt x="2536502" y="191001"/>
                  <a:pt x="2546185" y="191109"/>
                </a:cubicBezTo>
                <a:cubicBezTo>
                  <a:pt x="2555050" y="190951"/>
                  <a:pt x="2563228" y="188015"/>
                  <a:pt x="2570716" y="182300"/>
                </a:cubicBezTo>
                <a:cubicBezTo>
                  <a:pt x="2578204" y="176586"/>
                  <a:pt x="2584236" y="169042"/>
                  <a:pt x="2588812" y="159669"/>
                </a:cubicBezTo>
                <a:cubicBezTo>
                  <a:pt x="2593388" y="150295"/>
                  <a:pt x="2595740" y="140041"/>
                  <a:pt x="2595867" y="128905"/>
                </a:cubicBezTo>
                <a:cubicBezTo>
                  <a:pt x="2595918" y="119186"/>
                  <a:pt x="2593455" y="111030"/>
                  <a:pt x="2588476" y="104436"/>
                </a:cubicBezTo>
                <a:cubicBezTo>
                  <a:pt x="2583498" y="97842"/>
                  <a:pt x="2575700" y="94412"/>
                  <a:pt x="2565083" y="94145"/>
                </a:cubicBezTo>
                <a:close/>
                <a:moveTo>
                  <a:pt x="1837777" y="93840"/>
                </a:moveTo>
                <a:cubicBezTo>
                  <a:pt x="1828345" y="93938"/>
                  <a:pt x="1819359" y="96520"/>
                  <a:pt x="1810819" y="101587"/>
                </a:cubicBezTo>
                <a:cubicBezTo>
                  <a:pt x="1802280" y="106654"/>
                  <a:pt x="1795281" y="113618"/>
                  <a:pt x="1789825" y="122480"/>
                </a:cubicBezTo>
                <a:cubicBezTo>
                  <a:pt x="1784368" y="131341"/>
                  <a:pt x="1781548" y="141513"/>
                  <a:pt x="1781366" y="152994"/>
                </a:cubicBezTo>
                <a:cubicBezTo>
                  <a:pt x="1781556" y="164708"/>
                  <a:pt x="1785063" y="173907"/>
                  <a:pt x="1791886" y="180590"/>
                </a:cubicBezTo>
                <a:cubicBezTo>
                  <a:pt x="1798708" y="187272"/>
                  <a:pt x="1807704" y="190677"/>
                  <a:pt x="1818872" y="190804"/>
                </a:cubicBezTo>
                <a:cubicBezTo>
                  <a:pt x="1828304" y="190716"/>
                  <a:pt x="1837289" y="188183"/>
                  <a:pt x="1845829" y="183204"/>
                </a:cubicBezTo>
                <a:cubicBezTo>
                  <a:pt x="1854369" y="178226"/>
                  <a:pt x="1861367" y="171333"/>
                  <a:pt x="1866824" y="162526"/>
                </a:cubicBezTo>
                <a:cubicBezTo>
                  <a:pt x="1872280" y="153719"/>
                  <a:pt x="1875100" y="143529"/>
                  <a:pt x="1875282" y="131955"/>
                </a:cubicBezTo>
                <a:cubicBezTo>
                  <a:pt x="1875092" y="120361"/>
                  <a:pt x="1871585" y="111150"/>
                  <a:pt x="1864763" y="104321"/>
                </a:cubicBezTo>
                <a:cubicBezTo>
                  <a:pt x="1857940" y="97493"/>
                  <a:pt x="1848945" y="93999"/>
                  <a:pt x="1837777" y="93840"/>
                </a:cubicBezTo>
                <a:close/>
                <a:moveTo>
                  <a:pt x="1075777" y="93840"/>
                </a:moveTo>
                <a:cubicBezTo>
                  <a:pt x="1066345" y="93938"/>
                  <a:pt x="1057359" y="96520"/>
                  <a:pt x="1048819" y="101587"/>
                </a:cubicBezTo>
                <a:cubicBezTo>
                  <a:pt x="1040280" y="106654"/>
                  <a:pt x="1033281" y="113618"/>
                  <a:pt x="1027825" y="122480"/>
                </a:cubicBezTo>
                <a:cubicBezTo>
                  <a:pt x="1022368" y="131341"/>
                  <a:pt x="1019548" y="141513"/>
                  <a:pt x="1019366" y="152994"/>
                </a:cubicBezTo>
                <a:cubicBezTo>
                  <a:pt x="1019556" y="164708"/>
                  <a:pt x="1023063" y="173907"/>
                  <a:pt x="1029886" y="180590"/>
                </a:cubicBezTo>
                <a:cubicBezTo>
                  <a:pt x="1036708" y="187272"/>
                  <a:pt x="1045704" y="190677"/>
                  <a:pt x="1056872" y="190804"/>
                </a:cubicBezTo>
                <a:cubicBezTo>
                  <a:pt x="1066304" y="190716"/>
                  <a:pt x="1075289" y="188183"/>
                  <a:pt x="1083829" y="183204"/>
                </a:cubicBezTo>
                <a:cubicBezTo>
                  <a:pt x="1092369" y="178226"/>
                  <a:pt x="1099367" y="171333"/>
                  <a:pt x="1104824" y="162526"/>
                </a:cubicBezTo>
                <a:cubicBezTo>
                  <a:pt x="1110280" y="153719"/>
                  <a:pt x="1113100" y="143529"/>
                  <a:pt x="1113282" y="131955"/>
                </a:cubicBezTo>
                <a:cubicBezTo>
                  <a:pt x="1113092" y="120361"/>
                  <a:pt x="1109585" y="111150"/>
                  <a:pt x="1102763" y="104321"/>
                </a:cubicBezTo>
                <a:cubicBezTo>
                  <a:pt x="1095940" y="97493"/>
                  <a:pt x="1086945" y="93999"/>
                  <a:pt x="1075777" y="93840"/>
                </a:cubicBezTo>
                <a:close/>
                <a:moveTo>
                  <a:pt x="2155533" y="90792"/>
                </a:moveTo>
                <a:cubicBezTo>
                  <a:pt x="2145628" y="90919"/>
                  <a:pt x="2136772" y="94021"/>
                  <a:pt x="2128964" y="100099"/>
                </a:cubicBezTo>
                <a:cubicBezTo>
                  <a:pt x="2121156" y="106176"/>
                  <a:pt x="2115273" y="114466"/>
                  <a:pt x="2111315" y="124968"/>
                </a:cubicBezTo>
                <a:lnTo>
                  <a:pt x="2179624" y="124968"/>
                </a:lnTo>
                <a:cubicBezTo>
                  <a:pt x="2179650" y="124841"/>
                  <a:pt x="2179752" y="123874"/>
                  <a:pt x="2179929" y="122069"/>
                </a:cubicBezTo>
                <a:cubicBezTo>
                  <a:pt x="2180108" y="120263"/>
                  <a:pt x="2180209" y="118382"/>
                  <a:pt x="2180235" y="116424"/>
                </a:cubicBezTo>
                <a:cubicBezTo>
                  <a:pt x="2180139" y="108280"/>
                  <a:pt x="2177890" y="101987"/>
                  <a:pt x="2173487" y="97543"/>
                </a:cubicBezTo>
                <a:cubicBezTo>
                  <a:pt x="2169084" y="93100"/>
                  <a:pt x="2163100" y="90849"/>
                  <a:pt x="2155533" y="90792"/>
                </a:cubicBezTo>
                <a:close/>
                <a:moveTo>
                  <a:pt x="2687422" y="64617"/>
                </a:moveTo>
                <a:lnTo>
                  <a:pt x="2750184" y="64617"/>
                </a:lnTo>
                <a:lnTo>
                  <a:pt x="2732191" y="156654"/>
                </a:lnTo>
                <a:cubicBezTo>
                  <a:pt x="2731714" y="159271"/>
                  <a:pt x="2731295" y="161812"/>
                  <a:pt x="2730932" y="164277"/>
                </a:cubicBezTo>
                <a:cubicBezTo>
                  <a:pt x="2730570" y="166742"/>
                  <a:pt x="2730380" y="168978"/>
                  <a:pt x="2730360" y="170985"/>
                </a:cubicBezTo>
                <a:cubicBezTo>
                  <a:pt x="2730297" y="176817"/>
                  <a:pt x="2731796" y="181314"/>
                  <a:pt x="2734859" y="184478"/>
                </a:cubicBezTo>
                <a:cubicBezTo>
                  <a:pt x="2737921" y="187642"/>
                  <a:pt x="2742928" y="189242"/>
                  <a:pt x="2749879" y="189280"/>
                </a:cubicBezTo>
                <a:cubicBezTo>
                  <a:pt x="2758996" y="189087"/>
                  <a:pt x="2767294" y="186290"/>
                  <a:pt x="2774773" y="180890"/>
                </a:cubicBezTo>
                <a:cubicBezTo>
                  <a:pt x="2782251" y="175489"/>
                  <a:pt x="2788493" y="168649"/>
                  <a:pt x="2793497" y="160369"/>
                </a:cubicBezTo>
                <a:cubicBezTo>
                  <a:pt x="2798501" y="152089"/>
                  <a:pt x="2801850" y="143533"/>
                  <a:pt x="2803543" y="134700"/>
                </a:cubicBezTo>
                <a:lnTo>
                  <a:pt x="2811460" y="93535"/>
                </a:lnTo>
                <a:lnTo>
                  <a:pt x="2787391" y="93535"/>
                </a:lnTo>
                <a:lnTo>
                  <a:pt x="2793186" y="64617"/>
                </a:lnTo>
                <a:lnTo>
                  <a:pt x="2855938" y="64617"/>
                </a:lnTo>
                <a:lnTo>
                  <a:pt x="2835212" y="169765"/>
                </a:lnTo>
                <a:cubicBezTo>
                  <a:pt x="2834907" y="171321"/>
                  <a:pt x="2834678" y="172935"/>
                  <a:pt x="2834526" y="174605"/>
                </a:cubicBezTo>
                <a:cubicBezTo>
                  <a:pt x="2834374" y="176276"/>
                  <a:pt x="2834297" y="177813"/>
                  <a:pt x="2834297" y="179217"/>
                </a:cubicBezTo>
                <a:cubicBezTo>
                  <a:pt x="2834329" y="183874"/>
                  <a:pt x="2835485" y="187139"/>
                  <a:pt x="2837764" y="189013"/>
                </a:cubicBezTo>
                <a:cubicBezTo>
                  <a:pt x="2840044" y="190887"/>
                  <a:pt x="2843257" y="191789"/>
                  <a:pt x="2847404" y="191719"/>
                </a:cubicBezTo>
                <a:cubicBezTo>
                  <a:pt x="2849137" y="191693"/>
                  <a:pt x="2850623" y="191592"/>
                  <a:pt x="2851861" y="191414"/>
                </a:cubicBezTo>
                <a:cubicBezTo>
                  <a:pt x="2853100" y="191236"/>
                  <a:pt x="2853747" y="191134"/>
                  <a:pt x="2853805" y="191109"/>
                </a:cubicBezTo>
                <a:lnTo>
                  <a:pt x="2848318" y="220028"/>
                </a:lnTo>
                <a:cubicBezTo>
                  <a:pt x="2848223" y="220066"/>
                  <a:pt x="2846661" y="220219"/>
                  <a:pt x="2843632" y="220485"/>
                </a:cubicBezTo>
                <a:cubicBezTo>
                  <a:pt x="2840603" y="220751"/>
                  <a:pt x="2836680" y="220904"/>
                  <a:pt x="2831861" y="220942"/>
                </a:cubicBezTo>
                <a:cubicBezTo>
                  <a:pt x="2821997" y="221170"/>
                  <a:pt x="2813712" y="218963"/>
                  <a:pt x="2807007" y="214320"/>
                </a:cubicBezTo>
                <a:cubicBezTo>
                  <a:pt x="2800302" y="209678"/>
                  <a:pt x="2796813" y="201230"/>
                  <a:pt x="2796540" y="188976"/>
                </a:cubicBezTo>
                <a:lnTo>
                  <a:pt x="2795931" y="188976"/>
                </a:lnTo>
                <a:cubicBezTo>
                  <a:pt x="2790301" y="197748"/>
                  <a:pt x="2782423" y="205626"/>
                  <a:pt x="2772295" y="212610"/>
                </a:cubicBezTo>
                <a:cubicBezTo>
                  <a:pt x="2762167" y="219594"/>
                  <a:pt x="2749714" y="223285"/>
                  <a:pt x="2734935" y="223685"/>
                </a:cubicBezTo>
                <a:cubicBezTo>
                  <a:pt x="2722409" y="223793"/>
                  <a:pt x="2711901" y="220532"/>
                  <a:pt x="2703412" y="213903"/>
                </a:cubicBezTo>
                <a:cubicBezTo>
                  <a:pt x="2694923" y="207273"/>
                  <a:pt x="2690507" y="196626"/>
                  <a:pt x="2690165" y="181962"/>
                </a:cubicBezTo>
                <a:cubicBezTo>
                  <a:pt x="2690178" y="179205"/>
                  <a:pt x="2690381" y="176258"/>
                  <a:pt x="2690774" y="173120"/>
                </a:cubicBezTo>
                <a:cubicBezTo>
                  <a:pt x="2691167" y="169982"/>
                  <a:pt x="2691675" y="166729"/>
                  <a:pt x="2692296" y="163362"/>
                </a:cubicBezTo>
                <a:lnTo>
                  <a:pt x="2705695" y="93535"/>
                </a:lnTo>
                <a:lnTo>
                  <a:pt x="2681631" y="93535"/>
                </a:lnTo>
                <a:close/>
                <a:moveTo>
                  <a:pt x="889026" y="64617"/>
                </a:moveTo>
                <a:lnTo>
                  <a:pt x="951472" y="64617"/>
                </a:lnTo>
                <a:lnTo>
                  <a:pt x="931050" y="169765"/>
                </a:lnTo>
                <a:cubicBezTo>
                  <a:pt x="930732" y="171321"/>
                  <a:pt x="930453" y="172935"/>
                  <a:pt x="930212" y="174605"/>
                </a:cubicBezTo>
                <a:cubicBezTo>
                  <a:pt x="929970" y="176276"/>
                  <a:pt x="929843" y="177813"/>
                  <a:pt x="929831" y="179217"/>
                </a:cubicBezTo>
                <a:cubicBezTo>
                  <a:pt x="929882" y="183874"/>
                  <a:pt x="931075" y="187139"/>
                  <a:pt x="933412" y="189013"/>
                </a:cubicBezTo>
                <a:cubicBezTo>
                  <a:pt x="935749" y="190887"/>
                  <a:pt x="938924" y="191789"/>
                  <a:pt x="942937" y="191719"/>
                </a:cubicBezTo>
                <a:cubicBezTo>
                  <a:pt x="944817" y="191693"/>
                  <a:pt x="946392" y="191592"/>
                  <a:pt x="947662" y="191414"/>
                </a:cubicBezTo>
                <a:cubicBezTo>
                  <a:pt x="948932" y="191236"/>
                  <a:pt x="949592" y="191134"/>
                  <a:pt x="949643" y="191109"/>
                </a:cubicBezTo>
                <a:lnTo>
                  <a:pt x="944156" y="220028"/>
                </a:lnTo>
                <a:cubicBezTo>
                  <a:pt x="944004" y="220066"/>
                  <a:pt x="942556" y="220219"/>
                  <a:pt x="939813" y="220485"/>
                </a:cubicBezTo>
                <a:cubicBezTo>
                  <a:pt x="937070" y="220751"/>
                  <a:pt x="933946" y="220904"/>
                  <a:pt x="930440" y="220942"/>
                </a:cubicBezTo>
                <a:cubicBezTo>
                  <a:pt x="924092" y="221096"/>
                  <a:pt x="917840" y="220517"/>
                  <a:pt x="911684" y="219205"/>
                </a:cubicBezTo>
                <a:cubicBezTo>
                  <a:pt x="905528" y="217893"/>
                  <a:pt x="900404" y="214924"/>
                  <a:pt x="896312" y="210297"/>
                </a:cubicBezTo>
                <a:cubicBezTo>
                  <a:pt x="892220" y="205670"/>
                  <a:pt x="890096" y="198461"/>
                  <a:pt x="889940" y="188670"/>
                </a:cubicBezTo>
                <a:cubicBezTo>
                  <a:pt x="889940" y="186523"/>
                  <a:pt x="890092" y="184109"/>
                  <a:pt x="890397" y="181428"/>
                </a:cubicBezTo>
                <a:cubicBezTo>
                  <a:pt x="890701" y="178747"/>
                  <a:pt x="891158" y="175876"/>
                  <a:pt x="891767" y="172814"/>
                </a:cubicBezTo>
                <a:lnTo>
                  <a:pt x="907297" y="93535"/>
                </a:lnTo>
                <a:lnTo>
                  <a:pt x="883234" y="93535"/>
                </a:lnTo>
                <a:close/>
                <a:moveTo>
                  <a:pt x="593751" y="64617"/>
                </a:moveTo>
                <a:lnTo>
                  <a:pt x="656197" y="64617"/>
                </a:lnTo>
                <a:lnTo>
                  <a:pt x="635775" y="169765"/>
                </a:lnTo>
                <a:cubicBezTo>
                  <a:pt x="635457" y="171321"/>
                  <a:pt x="635178" y="172935"/>
                  <a:pt x="634937" y="174605"/>
                </a:cubicBezTo>
                <a:cubicBezTo>
                  <a:pt x="634695" y="176276"/>
                  <a:pt x="634568" y="177813"/>
                  <a:pt x="634556" y="179217"/>
                </a:cubicBezTo>
                <a:cubicBezTo>
                  <a:pt x="634607" y="183874"/>
                  <a:pt x="635800" y="187139"/>
                  <a:pt x="638137" y="189013"/>
                </a:cubicBezTo>
                <a:cubicBezTo>
                  <a:pt x="640474" y="190887"/>
                  <a:pt x="643649" y="191789"/>
                  <a:pt x="647662" y="191719"/>
                </a:cubicBezTo>
                <a:cubicBezTo>
                  <a:pt x="649542" y="191693"/>
                  <a:pt x="651117" y="191592"/>
                  <a:pt x="652387" y="191414"/>
                </a:cubicBezTo>
                <a:cubicBezTo>
                  <a:pt x="653657" y="191236"/>
                  <a:pt x="654317" y="191134"/>
                  <a:pt x="654368" y="191109"/>
                </a:cubicBezTo>
                <a:lnTo>
                  <a:pt x="648881" y="220028"/>
                </a:lnTo>
                <a:cubicBezTo>
                  <a:pt x="648729" y="220066"/>
                  <a:pt x="647281" y="220219"/>
                  <a:pt x="644538" y="220485"/>
                </a:cubicBezTo>
                <a:cubicBezTo>
                  <a:pt x="641795" y="220751"/>
                  <a:pt x="638671" y="220904"/>
                  <a:pt x="635165" y="220942"/>
                </a:cubicBezTo>
                <a:cubicBezTo>
                  <a:pt x="628817" y="221096"/>
                  <a:pt x="622565" y="220517"/>
                  <a:pt x="616409" y="219205"/>
                </a:cubicBezTo>
                <a:cubicBezTo>
                  <a:pt x="610253" y="217893"/>
                  <a:pt x="605129" y="214924"/>
                  <a:pt x="601037" y="210297"/>
                </a:cubicBezTo>
                <a:cubicBezTo>
                  <a:pt x="596945" y="205670"/>
                  <a:pt x="594821" y="198461"/>
                  <a:pt x="594665" y="188670"/>
                </a:cubicBezTo>
                <a:cubicBezTo>
                  <a:pt x="594665" y="186523"/>
                  <a:pt x="594817" y="184109"/>
                  <a:pt x="595122" y="181428"/>
                </a:cubicBezTo>
                <a:cubicBezTo>
                  <a:pt x="595426" y="178747"/>
                  <a:pt x="595883" y="175876"/>
                  <a:pt x="596492" y="172814"/>
                </a:cubicBezTo>
                <a:lnTo>
                  <a:pt x="612022" y="93535"/>
                </a:lnTo>
                <a:lnTo>
                  <a:pt x="587959" y="93535"/>
                </a:lnTo>
                <a:close/>
                <a:moveTo>
                  <a:pt x="2055993" y="62484"/>
                </a:moveTo>
                <a:cubicBezTo>
                  <a:pt x="2058165" y="62509"/>
                  <a:pt x="2060069" y="62611"/>
                  <a:pt x="2061707" y="62788"/>
                </a:cubicBezTo>
                <a:cubicBezTo>
                  <a:pt x="2063345" y="62966"/>
                  <a:pt x="2064487" y="63068"/>
                  <a:pt x="2065135" y="63093"/>
                </a:cubicBezTo>
                <a:lnTo>
                  <a:pt x="2057517" y="101155"/>
                </a:lnTo>
                <a:cubicBezTo>
                  <a:pt x="2057041" y="101130"/>
                  <a:pt x="2056013" y="101028"/>
                  <a:pt x="2054432" y="100850"/>
                </a:cubicBezTo>
                <a:cubicBezTo>
                  <a:pt x="2052851" y="100673"/>
                  <a:pt x="2050833" y="100571"/>
                  <a:pt x="2048376" y="100546"/>
                </a:cubicBezTo>
                <a:cubicBezTo>
                  <a:pt x="2040500" y="100621"/>
                  <a:pt x="2032586" y="103247"/>
                  <a:pt x="2024631" y="108425"/>
                </a:cubicBezTo>
                <a:cubicBezTo>
                  <a:pt x="2016677" y="113603"/>
                  <a:pt x="2009620" y="120881"/>
                  <a:pt x="2003460" y="130258"/>
                </a:cubicBezTo>
                <a:cubicBezTo>
                  <a:pt x="1997300" y="139635"/>
                  <a:pt x="1992974" y="150661"/>
                  <a:pt x="1990482" y="163334"/>
                </a:cubicBezTo>
                <a:lnTo>
                  <a:pt x="1979817" y="220027"/>
                </a:lnTo>
                <a:lnTo>
                  <a:pt x="1941119" y="220027"/>
                </a:lnTo>
                <a:lnTo>
                  <a:pt x="1964277" y="100241"/>
                </a:lnTo>
                <a:cubicBezTo>
                  <a:pt x="1964639" y="98495"/>
                  <a:pt x="1964448" y="96958"/>
                  <a:pt x="1963706" y="95631"/>
                </a:cubicBezTo>
                <a:cubicBezTo>
                  <a:pt x="1962963" y="94304"/>
                  <a:pt x="1961325" y="93605"/>
                  <a:pt x="1958792" y="93535"/>
                </a:cubicBezTo>
                <a:lnTo>
                  <a:pt x="1941424" y="93535"/>
                </a:lnTo>
                <a:lnTo>
                  <a:pt x="1947213" y="64617"/>
                </a:lnTo>
                <a:lnTo>
                  <a:pt x="1987739" y="64617"/>
                </a:lnTo>
                <a:cubicBezTo>
                  <a:pt x="1993808" y="64598"/>
                  <a:pt x="1998277" y="65702"/>
                  <a:pt x="2001146" y="67928"/>
                </a:cubicBezTo>
                <a:cubicBezTo>
                  <a:pt x="2004016" y="70153"/>
                  <a:pt x="2005438" y="73616"/>
                  <a:pt x="2005412" y="78315"/>
                </a:cubicBezTo>
                <a:cubicBezTo>
                  <a:pt x="2005349" y="80776"/>
                  <a:pt x="2004790" y="84531"/>
                  <a:pt x="2003736" y="89581"/>
                </a:cubicBezTo>
                <a:cubicBezTo>
                  <a:pt x="2002683" y="94631"/>
                  <a:pt x="2001515" y="98997"/>
                  <a:pt x="2000232" y="102679"/>
                </a:cubicBezTo>
                <a:lnTo>
                  <a:pt x="2000842" y="102679"/>
                </a:lnTo>
                <a:cubicBezTo>
                  <a:pt x="2006187" y="91678"/>
                  <a:pt x="2013703" y="82315"/>
                  <a:pt x="2023390" y="74588"/>
                </a:cubicBezTo>
                <a:cubicBezTo>
                  <a:pt x="2033077" y="66861"/>
                  <a:pt x="2043945" y="62826"/>
                  <a:pt x="2055993" y="62484"/>
                </a:cubicBezTo>
                <a:close/>
                <a:moveTo>
                  <a:pt x="3177841" y="60960"/>
                </a:moveTo>
                <a:cubicBezTo>
                  <a:pt x="3186804" y="60935"/>
                  <a:pt x="3195445" y="62134"/>
                  <a:pt x="3203766" y="64557"/>
                </a:cubicBezTo>
                <a:cubicBezTo>
                  <a:pt x="3212086" y="66979"/>
                  <a:pt x="3218697" y="70772"/>
                  <a:pt x="3223599" y="75935"/>
                </a:cubicBezTo>
                <a:cubicBezTo>
                  <a:pt x="3228501" y="81098"/>
                  <a:pt x="3230306" y="87778"/>
                  <a:pt x="3229013" y="95976"/>
                </a:cubicBezTo>
                <a:lnTo>
                  <a:pt x="3225660" y="113051"/>
                </a:lnTo>
                <a:lnTo>
                  <a:pt x="3192464" y="113051"/>
                </a:lnTo>
                <a:lnTo>
                  <a:pt x="3193987" y="103904"/>
                </a:lnTo>
                <a:cubicBezTo>
                  <a:pt x="3194463" y="98714"/>
                  <a:pt x="3192292" y="95296"/>
                  <a:pt x="3187476" y="93651"/>
                </a:cubicBezTo>
                <a:cubicBezTo>
                  <a:pt x="3182659" y="92005"/>
                  <a:pt x="3177820" y="91256"/>
                  <a:pt x="3172959" y="91402"/>
                </a:cubicBezTo>
                <a:cubicBezTo>
                  <a:pt x="3165166" y="91402"/>
                  <a:pt x="3158783" y="92774"/>
                  <a:pt x="3153812" y="95518"/>
                </a:cubicBezTo>
                <a:cubicBezTo>
                  <a:pt x="3148841" y="98263"/>
                  <a:pt x="3146273" y="102379"/>
                  <a:pt x="3146108" y="107868"/>
                </a:cubicBezTo>
                <a:cubicBezTo>
                  <a:pt x="3146489" y="114251"/>
                  <a:pt x="3150299" y="119055"/>
                  <a:pt x="3157538" y="122279"/>
                </a:cubicBezTo>
                <a:cubicBezTo>
                  <a:pt x="3164777" y="125504"/>
                  <a:pt x="3173159" y="128640"/>
                  <a:pt x="3182684" y="131689"/>
                </a:cubicBezTo>
                <a:cubicBezTo>
                  <a:pt x="3192209" y="134737"/>
                  <a:pt x="3200591" y="139188"/>
                  <a:pt x="3207830" y="145043"/>
                </a:cubicBezTo>
                <a:cubicBezTo>
                  <a:pt x="3215069" y="150897"/>
                  <a:pt x="3218879" y="159646"/>
                  <a:pt x="3219260" y="171289"/>
                </a:cubicBezTo>
                <a:cubicBezTo>
                  <a:pt x="3218887" y="187339"/>
                  <a:pt x="3212096" y="200034"/>
                  <a:pt x="3198888" y="209373"/>
                </a:cubicBezTo>
                <a:cubicBezTo>
                  <a:pt x="3185679" y="218712"/>
                  <a:pt x="3168289" y="223483"/>
                  <a:pt x="3146718" y="223685"/>
                </a:cubicBezTo>
                <a:cubicBezTo>
                  <a:pt x="3137545" y="223741"/>
                  <a:pt x="3128111" y="222478"/>
                  <a:pt x="3118415" y="219896"/>
                </a:cubicBezTo>
                <a:cubicBezTo>
                  <a:pt x="3108720" y="217314"/>
                  <a:pt x="3100818" y="213073"/>
                  <a:pt x="3094710" y="207174"/>
                </a:cubicBezTo>
                <a:cubicBezTo>
                  <a:pt x="3088601" y="201275"/>
                  <a:pt x="3086341" y="193379"/>
                  <a:pt x="3087929" y="183486"/>
                </a:cubicBezTo>
                <a:lnTo>
                  <a:pt x="3090977" y="168240"/>
                </a:lnTo>
                <a:lnTo>
                  <a:pt x="3123880" y="168240"/>
                </a:lnTo>
                <a:lnTo>
                  <a:pt x="3122357" y="176168"/>
                </a:lnTo>
                <a:cubicBezTo>
                  <a:pt x="3121555" y="181086"/>
                  <a:pt x="3122822" y="184801"/>
                  <a:pt x="3126158" y="187314"/>
                </a:cubicBezTo>
                <a:cubicBezTo>
                  <a:pt x="3129495" y="189827"/>
                  <a:pt x="3133627" y="191509"/>
                  <a:pt x="3138555" y="192362"/>
                </a:cubicBezTo>
                <a:cubicBezTo>
                  <a:pt x="3143483" y="193215"/>
                  <a:pt x="3147933" y="193610"/>
                  <a:pt x="3151905" y="193548"/>
                </a:cubicBezTo>
                <a:cubicBezTo>
                  <a:pt x="3161002" y="193465"/>
                  <a:pt x="3168134" y="191801"/>
                  <a:pt x="3173303" y="188555"/>
                </a:cubicBezTo>
                <a:cubicBezTo>
                  <a:pt x="3178471" y="185309"/>
                  <a:pt x="3181103" y="180976"/>
                  <a:pt x="3181198" y="175558"/>
                </a:cubicBezTo>
                <a:cubicBezTo>
                  <a:pt x="3180818" y="169391"/>
                  <a:pt x="3177024" y="164649"/>
                  <a:pt x="3169816" y="161332"/>
                </a:cubicBezTo>
                <a:cubicBezTo>
                  <a:pt x="3162606" y="158014"/>
                  <a:pt x="3154260" y="154702"/>
                  <a:pt x="3144774" y="151394"/>
                </a:cubicBezTo>
                <a:cubicBezTo>
                  <a:pt x="3135289" y="148086"/>
                  <a:pt x="3126942" y="143363"/>
                  <a:pt x="3119733" y="137225"/>
                </a:cubicBezTo>
                <a:cubicBezTo>
                  <a:pt x="3112524" y="131087"/>
                  <a:pt x="3108730" y="122114"/>
                  <a:pt x="3108351" y="110307"/>
                </a:cubicBezTo>
                <a:cubicBezTo>
                  <a:pt x="3108564" y="99050"/>
                  <a:pt x="3111994" y="89775"/>
                  <a:pt x="3118638" y="82481"/>
                </a:cubicBezTo>
                <a:cubicBezTo>
                  <a:pt x="3125283" y="75188"/>
                  <a:pt x="3133859" y="69773"/>
                  <a:pt x="3144368" y="66237"/>
                </a:cubicBezTo>
                <a:cubicBezTo>
                  <a:pt x="3154877" y="62702"/>
                  <a:pt x="3166035" y="60943"/>
                  <a:pt x="3177841" y="60960"/>
                </a:cubicBezTo>
                <a:close/>
                <a:moveTo>
                  <a:pt x="2388480" y="60960"/>
                </a:moveTo>
                <a:cubicBezTo>
                  <a:pt x="2397804" y="60890"/>
                  <a:pt x="2406686" y="62315"/>
                  <a:pt x="2415125" y="65234"/>
                </a:cubicBezTo>
                <a:cubicBezTo>
                  <a:pt x="2423565" y="68154"/>
                  <a:pt x="2430480" y="72986"/>
                  <a:pt x="2435872" y="79732"/>
                </a:cubicBezTo>
                <a:cubicBezTo>
                  <a:pt x="2441264" y="86478"/>
                  <a:pt x="2444049" y="95555"/>
                  <a:pt x="2444230" y="106964"/>
                </a:cubicBezTo>
                <a:cubicBezTo>
                  <a:pt x="2444071" y="113275"/>
                  <a:pt x="2442966" y="121191"/>
                  <a:pt x="2440914" y="130713"/>
                </a:cubicBezTo>
                <a:cubicBezTo>
                  <a:pt x="2438861" y="140235"/>
                  <a:pt x="2436809" y="149502"/>
                  <a:pt x="2434756" y="158515"/>
                </a:cubicBezTo>
                <a:cubicBezTo>
                  <a:pt x="2432704" y="167529"/>
                  <a:pt x="2431598" y="174427"/>
                  <a:pt x="2431441" y="179211"/>
                </a:cubicBezTo>
                <a:cubicBezTo>
                  <a:pt x="2431491" y="183870"/>
                  <a:pt x="2432684" y="187137"/>
                  <a:pt x="2435019" y="189011"/>
                </a:cubicBezTo>
                <a:cubicBezTo>
                  <a:pt x="2437353" y="190886"/>
                  <a:pt x="2440525" y="191789"/>
                  <a:pt x="2444534" y="191719"/>
                </a:cubicBezTo>
                <a:cubicBezTo>
                  <a:pt x="2446414" y="191693"/>
                  <a:pt x="2447989" y="191592"/>
                  <a:pt x="2449259" y="191414"/>
                </a:cubicBezTo>
                <a:cubicBezTo>
                  <a:pt x="2450529" y="191236"/>
                  <a:pt x="2451189" y="191134"/>
                  <a:pt x="2451240" y="191109"/>
                </a:cubicBezTo>
                <a:lnTo>
                  <a:pt x="2445754" y="220028"/>
                </a:lnTo>
                <a:cubicBezTo>
                  <a:pt x="2445785" y="220066"/>
                  <a:pt x="2444503" y="220219"/>
                  <a:pt x="2441909" y="220485"/>
                </a:cubicBezTo>
                <a:cubicBezTo>
                  <a:pt x="2439313" y="220751"/>
                  <a:pt x="2435215" y="220904"/>
                  <a:pt x="2429614" y="220942"/>
                </a:cubicBezTo>
                <a:cubicBezTo>
                  <a:pt x="2420795" y="221202"/>
                  <a:pt x="2412926" y="219540"/>
                  <a:pt x="2406007" y="215957"/>
                </a:cubicBezTo>
                <a:cubicBezTo>
                  <a:pt x="2399088" y="212375"/>
                  <a:pt x="2394872" y="205311"/>
                  <a:pt x="2393359" y="194767"/>
                </a:cubicBezTo>
                <a:lnTo>
                  <a:pt x="2392750" y="194767"/>
                </a:lnTo>
                <a:cubicBezTo>
                  <a:pt x="2392816" y="195124"/>
                  <a:pt x="2390786" y="197623"/>
                  <a:pt x="2386662" y="202264"/>
                </a:cubicBezTo>
                <a:cubicBezTo>
                  <a:pt x="2382537" y="206905"/>
                  <a:pt x="2376532" y="211546"/>
                  <a:pt x="2368646" y="216187"/>
                </a:cubicBezTo>
                <a:cubicBezTo>
                  <a:pt x="2360761" y="220829"/>
                  <a:pt x="2351209" y="223328"/>
                  <a:pt x="2339991" y="223685"/>
                </a:cubicBezTo>
                <a:cubicBezTo>
                  <a:pt x="2327743" y="223679"/>
                  <a:pt x="2317362" y="220342"/>
                  <a:pt x="2308848" y="213675"/>
                </a:cubicBezTo>
                <a:cubicBezTo>
                  <a:pt x="2300334" y="207007"/>
                  <a:pt x="2295893" y="197044"/>
                  <a:pt x="2295525" y="183785"/>
                </a:cubicBezTo>
                <a:cubicBezTo>
                  <a:pt x="2295740" y="172029"/>
                  <a:pt x="2299176" y="162273"/>
                  <a:pt x="2305832" y="154516"/>
                </a:cubicBezTo>
                <a:cubicBezTo>
                  <a:pt x="2312489" y="146759"/>
                  <a:pt x="2321077" y="140653"/>
                  <a:pt x="2331596" y="136198"/>
                </a:cubicBezTo>
                <a:cubicBezTo>
                  <a:pt x="2342115" y="131743"/>
                  <a:pt x="2353276" y="128591"/>
                  <a:pt x="2365079" y="126741"/>
                </a:cubicBezTo>
                <a:cubicBezTo>
                  <a:pt x="2376881" y="124891"/>
                  <a:pt x="2388037" y="123995"/>
                  <a:pt x="2398544" y="124053"/>
                </a:cubicBezTo>
                <a:lnTo>
                  <a:pt x="2404033" y="124053"/>
                </a:lnTo>
                <a:cubicBezTo>
                  <a:pt x="2404110" y="123786"/>
                  <a:pt x="2404414" y="122184"/>
                  <a:pt x="2404948" y="119247"/>
                </a:cubicBezTo>
                <a:cubicBezTo>
                  <a:pt x="2405482" y="116310"/>
                  <a:pt x="2405787" y="113640"/>
                  <a:pt x="2405863" y="111236"/>
                </a:cubicBezTo>
                <a:cubicBezTo>
                  <a:pt x="2405844" y="105095"/>
                  <a:pt x="2403747" y="100365"/>
                  <a:pt x="2399573" y="97046"/>
                </a:cubicBezTo>
                <a:cubicBezTo>
                  <a:pt x="2395399" y="93728"/>
                  <a:pt x="2389261" y="92049"/>
                  <a:pt x="2381161" y="92011"/>
                </a:cubicBezTo>
                <a:cubicBezTo>
                  <a:pt x="2373388" y="92188"/>
                  <a:pt x="2365994" y="93428"/>
                  <a:pt x="2358978" y="95730"/>
                </a:cubicBezTo>
                <a:cubicBezTo>
                  <a:pt x="2351962" y="98032"/>
                  <a:pt x="2346217" y="100333"/>
                  <a:pt x="2341742" y="102635"/>
                </a:cubicBezTo>
                <a:cubicBezTo>
                  <a:pt x="2337267" y="104937"/>
                  <a:pt x="2334956" y="106177"/>
                  <a:pt x="2334807" y="106354"/>
                </a:cubicBezTo>
                <a:lnTo>
                  <a:pt x="2325975" y="77703"/>
                </a:lnTo>
                <a:cubicBezTo>
                  <a:pt x="2326126" y="77496"/>
                  <a:pt x="2329042" y="76049"/>
                  <a:pt x="2334725" y="73362"/>
                </a:cubicBezTo>
                <a:cubicBezTo>
                  <a:pt x="2340408" y="70675"/>
                  <a:pt x="2347955" y="67988"/>
                  <a:pt x="2357366" y="65301"/>
                </a:cubicBezTo>
                <a:cubicBezTo>
                  <a:pt x="2366776" y="62613"/>
                  <a:pt x="2377148" y="61166"/>
                  <a:pt x="2388480" y="60960"/>
                </a:cubicBezTo>
                <a:close/>
                <a:moveTo>
                  <a:pt x="2156448" y="60960"/>
                </a:moveTo>
                <a:cubicBezTo>
                  <a:pt x="2177158" y="61256"/>
                  <a:pt x="2192647" y="66751"/>
                  <a:pt x="2202915" y="77445"/>
                </a:cubicBezTo>
                <a:cubicBezTo>
                  <a:pt x="2213183" y="88138"/>
                  <a:pt x="2218310" y="102250"/>
                  <a:pt x="2218296" y="119780"/>
                </a:cubicBezTo>
                <a:cubicBezTo>
                  <a:pt x="2218081" y="126811"/>
                  <a:pt x="2217218" y="133155"/>
                  <a:pt x="2215708" y="138811"/>
                </a:cubicBezTo>
                <a:cubicBezTo>
                  <a:pt x="2214198" y="144467"/>
                  <a:pt x="2213336" y="147460"/>
                  <a:pt x="2213120" y="147790"/>
                </a:cubicBezTo>
                <a:lnTo>
                  <a:pt x="2106131" y="147790"/>
                </a:lnTo>
                <a:cubicBezTo>
                  <a:pt x="2106092" y="147853"/>
                  <a:pt x="2105940" y="148641"/>
                  <a:pt x="2105673" y="150154"/>
                </a:cubicBezTo>
                <a:cubicBezTo>
                  <a:pt x="2105406" y="151666"/>
                  <a:pt x="2105254" y="153522"/>
                  <a:pt x="2105216" y="155721"/>
                </a:cubicBezTo>
                <a:cubicBezTo>
                  <a:pt x="2105298" y="166138"/>
                  <a:pt x="2108716" y="174591"/>
                  <a:pt x="2115470" y="181080"/>
                </a:cubicBezTo>
                <a:cubicBezTo>
                  <a:pt x="2122223" y="187569"/>
                  <a:pt x="2131817" y="190912"/>
                  <a:pt x="2144250" y="191109"/>
                </a:cubicBezTo>
                <a:cubicBezTo>
                  <a:pt x="2152717" y="190898"/>
                  <a:pt x="2160584" y="189422"/>
                  <a:pt x="2167851" y="186680"/>
                </a:cubicBezTo>
                <a:cubicBezTo>
                  <a:pt x="2175118" y="183938"/>
                  <a:pt x="2180996" y="181196"/>
                  <a:pt x="2185484" y="178455"/>
                </a:cubicBezTo>
                <a:cubicBezTo>
                  <a:pt x="2189973" y="175713"/>
                  <a:pt x="2192283" y="174236"/>
                  <a:pt x="2192414" y="174025"/>
                </a:cubicBezTo>
                <a:lnTo>
                  <a:pt x="2202767" y="203287"/>
                </a:lnTo>
                <a:cubicBezTo>
                  <a:pt x="2202647" y="203539"/>
                  <a:pt x="2199909" y="205302"/>
                  <a:pt x="2194553" y="208575"/>
                </a:cubicBezTo>
                <a:cubicBezTo>
                  <a:pt x="2189198" y="211849"/>
                  <a:pt x="2181944" y="215123"/>
                  <a:pt x="2172794" y="218397"/>
                </a:cubicBezTo>
                <a:cubicBezTo>
                  <a:pt x="2163643" y="221670"/>
                  <a:pt x="2153315" y="223433"/>
                  <a:pt x="2141810" y="223685"/>
                </a:cubicBezTo>
                <a:cubicBezTo>
                  <a:pt x="2117456" y="223249"/>
                  <a:pt x="2098802" y="216814"/>
                  <a:pt x="2085849" y="204382"/>
                </a:cubicBezTo>
                <a:cubicBezTo>
                  <a:pt x="2072895" y="191950"/>
                  <a:pt x="2066359" y="176136"/>
                  <a:pt x="2066239" y="156941"/>
                </a:cubicBezTo>
                <a:cubicBezTo>
                  <a:pt x="2066393" y="139158"/>
                  <a:pt x="2070349" y="123053"/>
                  <a:pt x="2078106" y="108625"/>
                </a:cubicBezTo>
                <a:cubicBezTo>
                  <a:pt x="2085864" y="94197"/>
                  <a:pt x="2096502" y="82698"/>
                  <a:pt x="2110020" y="74128"/>
                </a:cubicBezTo>
                <a:cubicBezTo>
                  <a:pt x="2123538" y="65558"/>
                  <a:pt x="2139014" y="61168"/>
                  <a:pt x="2156448" y="60960"/>
                </a:cubicBezTo>
                <a:close/>
                <a:moveTo>
                  <a:pt x="1840826" y="60960"/>
                </a:moveTo>
                <a:cubicBezTo>
                  <a:pt x="1862703" y="61263"/>
                  <a:pt x="1880366" y="67583"/>
                  <a:pt x="1893813" y="79918"/>
                </a:cubicBezTo>
                <a:cubicBezTo>
                  <a:pt x="1907261" y="92254"/>
                  <a:pt x="1914177" y="108787"/>
                  <a:pt x="1914563" y="129515"/>
                </a:cubicBezTo>
                <a:cubicBezTo>
                  <a:pt x="1914282" y="147861"/>
                  <a:pt x="1909498" y="164085"/>
                  <a:pt x="1900212" y="178188"/>
                </a:cubicBezTo>
                <a:cubicBezTo>
                  <a:pt x="1890927" y="192291"/>
                  <a:pt x="1878829" y="203361"/>
                  <a:pt x="1863919" y="211400"/>
                </a:cubicBezTo>
                <a:cubicBezTo>
                  <a:pt x="1849009" y="219438"/>
                  <a:pt x="1832977" y="223533"/>
                  <a:pt x="1815822" y="223685"/>
                </a:cubicBezTo>
                <a:cubicBezTo>
                  <a:pt x="1794078" y="223407"/>
                  <a:pt x="1776454" y="217113"/>
                  <a:pt x="1762949" y="204802"/>
                </a:cubicBezTo>
                <a:cubicBezTo>
                  <a:pt x="1749444" y="192492"/>
                  <a:pt x="1742490" y="175832"/>
                  <a:pt x="1742085" y="154824"/>
                </a:cubicBezTo>
                <a:cubicBezTo>
                  <a:pt x="1742355" y="136674"/>
                  <a:pt x="1747094" y="120567"/>
                  <a:pt x="1756300" y="106502"/>
                </a:cubicBezTo>
                <a:cubicBezTo>
                  <a:pt x="1765507" y="92436"/>
                  <a:pt x="1777560" y="81370"/>
                  <a:pt x="1792459" y="73301"/>
                </a:cubicBezTo>
                <a:cubicBezTo>
                  <a:pt x="1807358" y="65233"/>
                  <a:pt x="1823480" y="61119"/>
                  <a:pt x="1840826" y="60960"/>
                </a:cubicBezTo>
                <a:close/>
                <a:moveTo>
                  <a:pt x="1565301" y="60960"/>
                </a:moveTo>
                <a:cubicBezTo>
                  <a:pt x="1576210" y="60985"/>
                  <a:pt x="1584948" y="63979"/>
                  <a:pt x="1591513" y="69942"/>
                </a:cubicBezTo>
                <a:cubicBezTo>
                  <a:pt x="1598079" y="75904"/>
                  <a:pt x="1601940" y="84683"/>
                  <a:pt x="1603096" y="96278"/>
                </a:cubicBezTo>
                <a:lnTo>
                  <a:pt x="1603706" y="96278"/>
                </a:lnTo>
                <a:cubicBezTo>
                  <a:pt x="1609751" y="86282"/>
                  <a:pt x="1617777" y="77959"/>
                  <a:pt x="1627785" y="71312"/>
                </a:cubicBezTo>
                <a:cubicBezTo>
                  <a:pt x="1637792" y="64664"/>
                  <a:pt x="1649171" y="61213"/>
                  <a:pt x="1661922" y="60960"/>
                </a:cubicBezTo>
                <a:cubicBezTo>
                  <a:pt x="1674757" y="60991"/>
                  <a:pt x="1685023" y="64582"/>
                  <a:pt x="1692718" y="71731"/>
                </a:cubicBezTo>
                <a:cubicBezTo>
                  <a:pt x="1700414" y="78881"/>
                  <a:pt x="1704360" y="89400"/>
                  <a:pt x="1704556" y="103289"/>
                </a:cubicBezTo>
                <a:cubicBezTo>
                  <a:pt x="1704402" y="109751"/>
                  <a:pt x="1703323" y="118094"/>
                  <a:pt x="1701319" y="128317"/>
                </a:cubicBezTo>
                <a:cubicBezTo>
                  <a:pt x="1699315" y="138541"/>
                  <a:pt x="1697310" y="148444"/>
                  <a:pt x="1695305" y="158027"/>
                </a:cubicBezTo>
                <a:cubicBezTo>
                  <a:pt x="1693299" y="167611"/>
                  <a:pt x="1692217" y="174674"/>
                  <a:pt x="1692059" y="179217"/>
                </a:cubicBezTo>
                <a:cubicBezTo>
                  <a:pt x="1692098" y="184007"/>
                  <a:pt x="1693241" y="187310"/>
                  <a:pt x="1695488" y="189127"/>
                </a:cubicBezTo>
                <a:cubicBezTo>
                  <a:pt x="1697736" y="190944"/>
                  <a:pt x="1700861" y="191808"/>
                  <a:pt x="1704861" y="191719"/>
                </a:cubicBezTo>
                <a:cubicBezTo>
                  <a:pt x="1706741" y="191693"/>
                  <a:pt x="1708315" y="191592"/>
                  <a:pt x="1709585" y="191414"/>
                </a:cubicBezTo>
                <a:cubicBezTo>
                  <a:pt x="1710855" y="191236"/>
                  <a:pt x="1711516" y="191134"/>
                  <a:pt x="1711567" y="191109"/>
                </a:cubicBezTo>
                <a:lnTo>
                  <a:pt x="1706080" y="220028"/>
                </a:lnTo>
                <a:cubicBezTo>
                  <a:pt x="1706036" y="220066"/>
                  <a:pt x="1704677" y="220219"/>
                  <a:pt x="1702004" y="220485"/>
                </a:cubicBezTo>
                <a:cubicBezTo>
                  <a:pt x="1699330" y="220751"/>
                  <a:pt x="1695610" y="220904"/>
                  <a:pt x="1690841" y="220942"/>
                </a:cubicBezTo>
                <a:cubicBezTo>
                  <a:pt x="1685187" y="221088"/>
                  <a:pt x="1679409" y="220491"/>
                  <a:pt x="1673507" y="219149"/>
                </a:cubicBezTo>
                <a:cubicBezTo>
                  <a:pt x="1667605" y="217807"/>
                  <a:pt x="1662616" y="214842"/>
                  <a:pt x="1658541" y="210252"/>
                </a:cubicBezTo>
                <a:cubicBezTo>
                  <a:pt x="1654466" y="205663"/>
                  <a:pt x="1652342" y="198570"/>
                  <a:pt x="1652169" y="188975"/>
                </a:cubicBezTo>
                <a:cubicBezTo>
                  <a:pt x="1652319" y="183400"/>
                  <a:pt x="1653372" y="175611"/>
                  <a:pt x="1655327" y="165609"/>
                </a:cubicBezTo>
                <a:cubicBezTo>
                  <a:pt x="1657282" y="155606"/>
                  <a:pt x="1659238" y="145739"/>
                  <a:pt x="1661194" y="136007"/>
                </a:cubicBezTo>
                <a:cubicBezTo>
                  <a:pt x="1663151" y="126275"/>
                  <a:pt x="1664207" y="119026"/>
                  <a:pt x="1664361" y="114262"/>
                </a:cubicBezTo>
                <a:cubicBezTo>
                  <a:pt x="1664494" y="108712"/>
                  <a:pt x="1663237" y="104343"/>
                  <a:pt x="1660589" y="101155"/>
                </a:cubicBezTo>
                <a:cubicBezTo>
                  <a:pt x="1657941" y="97967"/>
                  <a:pt x="1653102" y="96342"/>
                  <a:pt x="1646073" y="96278"/>
                </a:cubicBezTo>
                <a:cubicBezTo>
                  <a:pt x="1637704" y="96438"/>
                  <a:pt x="1630193" y="99133"/>
                  <a:pt x="1623540" y="104361"/>
                </a:cubicBezTo>
                <a:cubicBezTo>
                  <a:pt x="1616887" y="109590"/>
                  <a:pt x="1611318" y="116393"/>
                  <a:pt x="1606833" y="124772"/>
                </a:cubicBezTo>
                <a:cubicBezTo>
                  <a:pt x="1602347" y="133150"/>
                  <a:pt x="1599171" y="142143"/>
                  <a:pt x="1597305" y="151752"/>
                </a:cubicBezTo>
                <a:lnTo>
                  <a:pt x="1584198" y="220027"/>
                </a:lnTo>
                <a:lnTo>
                  <a:pt x="1545489" y="220027"/>
                </a:lnTo>
                <a:lnTo>
                  <a:pt x="1563472" y="127368"/>
                </a:lnTo>
                <a:cubicBezTo>
                  <a:pt x="1563948" y="124771"/>
                  <a:pt x="1564367" y="122269"/>
                  <a:pt x="1564729" y="119862"/>
                </a:cubicBezTo>
                <a:cubicBezTo>
                  <a:pt x="1565091" y="117456"/>
                  <a:pt x="1565282" y="115182"/>
                  <a:pt x="1565301" y="113042"/>
                </a:cubicBezTo>
                <a:cubicBezTo>
                  <a:pt x="1565421" y="108077"/>
                  <a:pt x="1564189" y="104063"/>
                  <a:pt x="1561605" y="101003"/>
                </a:cubicBezTo>
                <a:cubicBezTo>
                  <a:pt x="1559021" y="97942"/>
                  <a:pt x="1554360" y="96367"/>
                  <a:pt x="1547622" y="96278"/>
                </a:cubicBezTo>
                <a:cubicBezTo>
                  <a:pt x="1538755" y="96465"/>
                  <a:pt x="1530887" y="99343"/>
                  <a:pt x="1524017" y="104914"/>
                </a:cubicBezTo>
                <a:cubicBezTo>
                  <a:pt x="1517148" y="110485"/>
                  <a:pt x="1511447" y="117631"/>
                  <a:pt x="1506915" y="126352"/>
                </a:cubicBezTo>
                <a:cubicBezTo>
                  <a:pt x="1502382" y="135073"/>
                  <a:pt x="1499187" y="144251"/>
                  <a:pt x="1497330" y="153886"/>
                </a:cubicBezTo>
                <a:lnTo>
                  <a:pt x="1484529" y="220027"/>
                </a:lnTo>
                <a:lnTo>
                  <a:pt x="1445819" y="220027"/>
                </a:lnTo>
                <a:lnTo>
                  <a:pt x="1469289" y="99936"/>
                </a:lnTo>
                <a:cubicBezTo>
                  <a:pt x="1469613" y="97936"/>
                  <a:pt x="1469346" y="96374"/>
                  <a:pt x="1468489" y="95250"/>
                </a:cubicBezTo>
                <a:cubicBezTo>
                  <a:pt x="1467631" y="94126"/>
                  <a:pt x="1466069" y="93554"/>
                  <a:pt x="1463802" y="93535"/>
                </a:cubicBezTo>
                <a:lnTo>
                  <a:pt x="1446429" y="93535"/>
                </a:lnTo>
                <a:lnTo>
                  <a:pt x="1451915" y="64617"/>
                </a:lnTo>
                <a:lnTo>
                  <a:pt x="1492758" y="64617"/>
                </a:lnTo>
                <a:cubicBezTo>
                  <a:pt x="1498950" y="64662"/>
                  <a:pt x="1503407" y="65867"/>
                  <a:pt x="1506131" y="68232"/>
                </a:cubicBezTo>
                <a:cubicBezTo>
                  <a:pt x="1508856" y="70597"/>
                  <a:pt x="1510189" y="73857"/>
                  <a:pt x="1510132" y="78011"/>
                </a:cubicBezTo>
                <a:cubicBezTo>
                  <a:pt x="1510094" y="80040"/>
                  <a:pt x="1509713" y="82831"/>
                  <a:pt x="1508989" y="86382"/>
                </a:cubicBezTo>
                <a:cubicBezTo>
                  <a:pt x="1508265" y="89934"/>
                  <a:pt x="1507427" y="93030"/>
                  <a:pt x="1506474" y="95669"/>
                </a:cubicBezTo>
                <a:lnTo>
                  <a:pt x="1507084" y="95669"/>
                </a:lnTo>
                <a:cubicBezTo>
                  <a:pt x="1508593" y="92653"/>
                  <a:pt x="1512043" y="88435"/>
                  <a:pt x="1517436" y="83017"/>
                </a:cubicBezTo>
                <a:cubicBezTo>
                  <a:pt x="1522828" y="77599"/>
                  <a:pt x="1529643" y="72637"/>
                  <a:pt x="1537880" y="68132"/>
                </a:cubicBezTo>
                <a:cubicBezTo>
                  <a:pt x="1546117" y="63627"/>
                  <a:pt x="1555257" y="61236"/>
                  <a:pt x="1565301" y="60960"/>
                </a:cubicBezTo>
                <a:close/>
                <a:moveTo>
                  <a:pt x="1302258" y="60960"/>
                </a:moveTo>
                <a:cubicBezTo>
                  <a:pt x="1315531" y="60979"/>
                  <a:pt x="1326063" y="64518"/>
                  <a:pt x="1333854" y="71579"/>
                </a:cubicBezTo>
                <a:cubicBezTo>
                  <a:pt x="1341645" y="78640"/>
                  <a:pt x="1345629" y="89108"/>
                  <a:pt x="1345807" y="102984"/>
                </a:cubicBezTo>
                <a:cubicBezTo>
                  <a:pt x="1345653" y="109738"/>
                  <a:pt x="1344573" y="118243"/>
                  <a:pt x="1342569" y="128498"/>
                </a:cubicBezTo>
                <a:cubicBezTo>
                  <a:pt x="1340565" y="138753"/>
                  <a:pt x="1338560" y="148638"/>
                  <a:pt x="1336555" y="158151"/>
                </a:cubicBezTo>
                <a:cubicBezTo>
                  <a:pt x="1334550" y="167665"/>
                  <a:pt x="1333468" y="174687"/>
                  <a:pt x="1333310" y="179217"/>
                </a:cubicBezTo>
                <a:cubicBezTo>
                  <a:pt x="1333361" y="184007"/>
                  <a:pt x="1334554" y="187310"/>
                  <a:pt x="1336891" y="189127"/>
                </a:cubicBezTo>
                <a:cubicBezTo>
                  <a:pt x="1339228" y="190944"/>
                  <a:pt x="1342403" y="191808"/>
                  <a:pt x="1346416" y="191719"/>
                </a:cubicBezTo>
                <a:cubicBezTo>
                  <a:pt x="1348296" y="191693"/>
                  <a:pt x="1349871" y="191592"/>
                  <a:pt x="1351141" y="191414"/>
                </a:cubicBezTo>
                <a:cubicBezTo>
                  <a:pt x="1352411" y="191236"/>
                  <a:pt x="1353071" y="191134"/>
                  <a:pt x="1353122" y="191109"/>
                </a:cubicBezTo>
                <a:lnTo>
                  <a:pt x="1347635" y="220028"/>
                </a:lnTo>
                <a:cubicBezTo>
                  <a:pt x="1347597" y="220066"/>
                  <a:pt x="1346226" y="220219"/>
                  <a:pt x="1343521" y="220485"/>
                </a:cubicBezTo>
                <a:cubicBezTo>
                  <a:pt x="1340816" y="220751"/>
                  <a:pt x="1337006" y="220904"/>
                  <a:pt x="1332092" y="220942"/>
                </a:cubicBezTo>
                <a:cubicBezTo>
                  <a:pt x="1326537" y="221088"/>
                  <a:pt x="1320831" y="220491"/>
                  <a:pt x="1314972" y="219149"/>
                </a:cubicBezTo>
                <a:cubicBezTo>
                  <a:pt x="1309113" y="217807"/>
                  <a:pt x="1304150" y="214842"/>
                  <a:pt x="1300085" y="210252"/>
                </a:cubicBezTo>
                <a:cubicBezTo>
                  <a:pt x="1296019" y="205663"/>
                  <a:pt x="1293899" y="198570"/>
                  <a:pt x="1293724" y="188975"/>
                </a:cubicBezTo>
                <a:cubicBezTo>
                  <a:pt x="1293871" y="183226"/>
                  <a:pt x="1294897" y="175445"/>
                  <a:pt x="1296803" y="165631"/>
                </a:cubicBezTo>
                <a:cubicBezTo>
                  <a:pt x="1298710" y="155817"/>
                  <a:pt x="1300617" y="146138"/>
                  <a:pt x="1302524" y="136594"/>
                </a:cubicBezTo>
                <a:cubicBezTo>
                  <a:pt x="1304432" y="127050"/>
                  <a:pt x="1305461" y="119809"/>
                  <a:pt x="1305611" y="114871"/>
                </a:cubicBezTo>
                <a:cubicBezTo>
                  <a:pt x="1305662" y="109029"/>
                  <a:pt x="1304113" y="104483"/>
                  <a:pt x="1300963" y="101231"/>
                </a:cubicBezTo>
                <a:cubicBezTo>
                  <a:pt x="1297813" y="97980"/>
                  <a:pt x="1292759" y="96329"/>
                  <a:pt x="1285799" y="96278"/>
                </a:cubicBezTo>
                <a:cubicBezTo>
                  <a:pt x="1272134" y="96742"/>
                  <a:pt x="1260374" y="102292"/>
                  <a:pt x="1250519" y="112928"/>
                </a:cubicBezTo>
                <a:cubicBezTo>
                  <a:pt x="1240663" y="123564"/>
                  <a:pt x="1234237" y="136506"/>
                  <a:pt x="1231240" y="151752"/>
                </a:cubicBezTo>
                <a:lnTo>
                  <a:pt x="1217829" y="220027"/>
                </a:lnTo>
                <a:lnTo>
                  <a:pt x="1179119" y="220027"/>
                </a:lnTo>
                <a:lnTo>
                  <a:pt x="1202589" y="100241"/>
                </a:lnTo>
                <a:cubicBezTo>
                  <a:pt x="1202913" y="98228"/>
                  <a:pt x="1202646" y="96615"/>
                  <a:pt x="1201789" y="95402"/>
                </a:cubicBezTo>
                <a:cubicBezTo>
                  <a:pt x="1200931" y="94189"/>
                  <a:pt x="1199369" y="93567"/>
                  <a:pt x="1197102" y="93535"/>
                </a:cubicBezTo>
                <a:lnTo>
                  <a:pt x="1179729" y="93535"/>
                </a:lnTo>
                <a:lnTo>
                  <a:pt x="1185215" y="64617"/>
                </a:lnTo>
                <a:lnTo>
                  <a:pt x="1226058" y="64617"/>
                </a:lnTo>
                <a:cubicBezTo>
                  <a:pt x="1232116" y="64636"/>
                  <a:pt x="1236536" y="65816"/>
                  <a:pt x="1239317" y="68156"/>
                </a:cubicBezTo>
                <a:cubicBezTo>
                  <a:pt x="1242098" y="70496"/>
                  <a:pt x="1243470" y="73882"/>
                  <a:pt x="1243432" y="78315"/>
                </a:cubicBezTo>
                <a:cubicBezTo>
                  <a:pt x="1243413" y="80199"/>
                  <a:pt x="1243070" y="82900"/>
                  <a:pt x="1242403" y="86420"/>
                </a:cubicBezTo>
                <a:cubicBezTo>
                  <a:pt x="1241736" y="89940"/>
                  <a:pt x="1240860" y="93023"/>
                  <a:pt x="1239774" y="95669"/>
                </a:cubicBezTo>
                <a:lnTo>
                  <a:pt x="1240384" y="95669"/>
                </a:lnTo>
                <a:cubicBezTo>
                  <a:pt x="1241311" y="93420"/>
                  <a:pt x="1244265" y="89563"/>
                  <a:pt x="1249246" y="84100"/>
                </a:cubicBezTo>
                <a:cubicBezTo>
                  <a:pt x="1254226" y="78636"/>
                  <a:pt x="1261154" y="73494"/>
                  <a:pt x="1270029" y="68673"/>
                </a:cubicBezTo>
                <a:cubicBezTo>
                  <a:pt x="1278903" y="63852"/>
                  <a:pt x="1289647" y="61281"/>
                  <a:pt x="1302258" y="60960"/>
                </a:cubicBezTo>
                <a:close/>
                <a:moveTo>
                  <a:pt x="1078826" y="60960"/>
                </a:moveTo>
                <a:cubicBezTo>
                  <a:pt x="1100703" y="61263"/>
                  <a:pt x="1118366" y="67583"/>
                  <a:pt x="1131813" y="79918"/>
                </a:cubicBezTo>
                <a:cubicBezTo>
                  <a:pt x="1145261" y="92254"/>
                  <a:pt x="1152177" y="108787"/>
                  <a:pt x="1152563" y="129515"/>
                </a:cubicBezTo>
                <a:cubicBezTo>
                  <a:pt x="1152282" y="147861"/>
                  <a:pt x="1147498" y="164085"/>
                  <a:pt x="1138212" y="178188"/>
                </a:cubicBezTo>
                <a:cubicBezTo>
                  <a:pt x="1128926" y="192291"/>
                  <a:pt x="1116829" y="203361"/>
                  <a:pt x="1101919" y="211400"/>
                </a:cubicBezTo>
                <a:cubicBezTo>
                  <a:pt x="1087009" y="219438"/>
                  <a:pt x="1070977" y="223533"/>
                  <a:pt x="1053822" y="223685"/>
                </a:cubicBezTo>
                <a:cubicBezTo>
                  <a:pt x="1032078" y="223407"/>
                  <a:pt x="1014454" y="217113"/>
                  <a:pt x="1000949" y="204802"/>
                </a:cubicBezTo>
                <a:cubicBezTo>
                  <a:pt x="987444" y="192492"/>
                  <a:pt x="980490" y="175832"/>
                  <a:pt x="980085" y="154824"/>
                </a:cubicBezTo>
                <a:cubicBezTo>
                  <a:pt x="980355" y="136674"/>
                  <a:pt x="985094" y="120567"/>
                  <a:pt x="994300" y="106502"/>
                </a:cubicBezTo>
                <a:cubicBezTo>
                  <a:pt x="1003507" y="92436"/>
                  <a:pt x="1015560" y="81370"/>
                  <a:pt x="1030459" y="73301"/>
                </a:cubicBezTo>
                <a:cubicBezTo>
                  <a:pt x="1045358" y="65233"/>
                  <a:pt x="1061480" y="61119"/>
                  <a:pt x="1078826" y="60960"/>
                </a:cubicBezTo>
                <a:close/>
                <a:moveTo>
                  <a:pt x="403251" y="60960"/>
                </a:moveTo>
                <a:cubicBezTo>
                  <a:pt x="414160" y="60985"/>
                  <a:pt x="422898" y="63979"/>
                  <a:pt x="429463" y="69942"/>
                </a:cubicBezTo>
                <a:cubicBezTo>
                  <a:pt x="436029" y="75904"/>
                  <a:pt x="439890" y="84683"/>
                  <a:pt x="441046" y="96278"/>
                </a:cubicBezTo>
                <a:lnTo>
                  <a:pt x="441655" y="96278"/>
                </a:lnTo>
                <a:cubicBezTo>
                  <a:pt x="447701" y="86282"/>
                  <a:pt x="455727" y="77959"/>
                  <a:pt x="465735" y="71312"/>
                </a:cubicBezTo>
                <a:cubicBezTo>
                  <a:pt x="475742" y="64664"/>
                  <a:pt x="487122" y="61213"/>
                  <a:pt x="499872" y="60960"/>
                </a:cubicBezTo>
                <a:cubicBezTo>
                  <a:pt x="512707" y="60991"/>
                  <a:pt x="522973" y="64582"/>
                  <a:pt x="530668" y="71731"/>
                </a:cubicBezTo>
                <a:cubicBezTo>
                  <a:pt x="538364" y="78881"/>
                  <a:pt x="542310" y="89400"/>
                  <a:pt x="542506" y="103289"/>
                </a:cubicBezTo>
                <a:cubicBezTo>
                  <a:pt x="542352" y="109751"/>
                  <a:pt x="541273" y="118094"/>
                  <a:pt x="539269" y="128317"/>
                </a:cubicBezTo>
                <a:cubicBezTo>
                  <a:pt x="537265" y="138541"/>
                  <a:pt x="535260" y="148444"/>
                  <a:pt x="533255" y="158027"/>
                </a:cubicBezTo>
                <a:cubicBezTo>
                  <a:pt x="531249" y="167611"/>
                  <a:pt x="530167" y="174674"/>
                  <a:pt x="530009" y="179217"/>
                </a:cubicBezTo>
                <a:cubicBezTo>
                  <a:pt x="530047" y="184007"/>
                  <a:pt x="531190" y="187310"/>
                  <a:pt x="533438" y="189127"/>
                </a:cubicBezTo>
                <a:cubicBezTo>
                  <a:pt x="535686" y="190944"/>
                  <a:pt x="538810" y="191808"/>
                  <a:pt x="542811" y="191719"/>
                </a:cubicBezTo>
                <a:cubicBezTo>
                  <a:pt x="544691" y="191693"/>
                  <a:pt x="546265" y="191592"/>
                  <a:pt x="547535" y="191414"/>
                </a:cubicBezTo>
                <a:cubicBezTo>
                  <a:pt x="548805" y="191236"/>
                  <a:pt x="549466" y="191134"/>
                  <a:pt x="549517" y="191109"/>
                </a:cubicBezTo>
                <a:lnTo>
                  <a:pt x="544030" y="220028"/>
                </a:lnTo>
                <a:cubicBezTo>
                  <a:pt x="543986" y="220066"/>
                  <a:pt x="542627" y="220219"/>
                  <a:pt x="539954" y="220485"/>
                </a:cubicBezTo>
                <a:cubicBezTo>
                  <a:pt x="537280" y="220751"/>
                  <a:pt x="533559" y="220904"/>
                  <a:pt x="528791" y="220942"/>
                </a:cubicBezTo>
                <a:cubicBezTo>
                  <a:pt x="523137" y="221088"/>
                  <a:pt x="517359" y="220491"/>
                  <a:pt x="511457" y="219149"/>
                </a:cubicBezTo>
                <a:cubicBezTo>
                  <a:pt x="505554" y="217807"/>
                  <a:pt x="500566" y="214842"/>
                  <a:pt x="496491" y="210252"/>
                </a:cubicBezTo>
                <a:cubicBezTo>
                  <a:pt x="492416" y="205663"/>
                  <a:pt x="490292" y="198570"/>
                  <a:pt x="490119" y="188975"/>
                </a:cubicBezTo>
                <a:cubicBezTo>
                  <a:pt x="490269" y="183400"/>
                  <a:pt x="491322" y="175611"/>
                  <a:pt x="493277" y="165609"/>
                </a:cubicBezTo>
                <a:cubicBezTo>
                  <a:pt x="495232" y="155606"/>
                  <a:pt x="497188" y="145739"/>
                  <a:pt x="499145" y="136007"/>
                </a:cubicBezTo>
                <a:cubicBezTo>
                  <a:pt x="501101" y="126275"/>
                  <a:pt x="502156" y="119026"/>
                  <a:pt x="502311" y="114262"/>
                </a:cubicBezTo>
                <a:cubicBezTo>
                  <a:pt x="502444" y="108712"/>
                  <a:pt x="501187" y="104343"/>
                  <a:pt x="498539" y="101155"/>
                </a:cubicBezTo>
                <a:cubicBezTo>
                  <a:pt x="495891" y="97967"/>
                  <a:pt x="491052" y="96342"/>
                  <a:pt x="484023" y="96278"/>
                </a:cubicBezTo>
                <a:cubicBezTo>
                  <a:pt x="475654" y="96438"/>
                  <a:pt x="468143" y="99133"/>
                  <a:pt x="461490" y="104361"/>
                </a:cubicBezTo>
                <a:cubicBezTo>
                  <a:pt x="454837" y="109590"/>
                  <a:pt x="449268" y="116393"/>
                  <a:pt x="444782" y="124772"/>
                </a:cubicBezTo>
                <a:cubicBezTo>
                  <a:pt x="440297" y="133150"/>
                  <a:pt x="437121" y="142143"/>
                  <a:pt x="435255" y="151752"/>
                </a:cubicBezTo>
                <a:lnTo>
                  <a:pt x="422148" y="220027"/>
                </a:lnTo>
                <a:lnTo>
                  <a:pt x="383439" y="220027"/>
                </a:lnTo>
                <a:lnTo>
                  <a:pt x="401422" y="127368"/>
                </a:lnTo>
                <a:cubicBezTo>
                  <a:pt x="401898" y="124771"/>
                  <a:pt x="402317" y="122269"/>
                  <a:pt x="402679" y="119862"/>
                </a:cubicBezTo>
                <a:cubicBezTo>
                  <a:pt x="403041" y="117456"/>
                  <a:pt x="403232" y="115182"/>
                  <a:pt x="403251" y="113042"/>
                </a:cubicBezTo>
                <a:cubicBezTo>
                  <a:pt x="403371" y="108077"/>
                  <a:pt x="402139" y="104063"/>
                  <a:pt x="399555" y="101003"/>
                </a:cubicBezTo>
                <a:cubicBezTo>
                  <a:pt x="396970" y="97942"/>
                  <a:pt x="392310" y="96367"/>
                  <a:pt x="385572" y="96278"/>
                </a:cubicBezTo>
                <a:cubicBezTo>
                  <a:pt x="376705" y="96465"/>
                  <a:pt x="368836" y="99343"/>
                  <a:pt x="361967" y="104914"/>
                </a:cubicBezTo>
                <a:cubicBezTo>
                  <a:pt x="355098" y="110485"/>
                  <a:pt x="349397" y="117631"/>
                  <a:pt x="344864" y="126352"/>
                </a:cubicBezTo>
                <a:cubicBezTo>
                  <a:pt x="340332" y="135073"/>
                  <a:pt x="337137" y="144251"/>
                  <a:pt x="335280" y="153886"/>
                </a:cubicBezTo>
                <a:lnTo>
                  <a:pt x="322479" y="220027"/>
                </a:lnTo>
                <a:lnTo>
                  <a:pt x="283769" y="220027"/>
                </a:lnTo>
                <a:lnTo>
                  <a:pt x="307239" y="99936"/>
                </a:lnTo>
                <a:cubicBezTo>
                  <a:pt x="307562" y="97936"/>
                  <a:pt x="307296" y="96374"/>
                  <a:pt x="306439" y="95250"/>
                </a:cubicBezTo>
                <a:cubicBezTo>
                  <a:pt x="305581" y="94126"/>
                  <a:pt x="304019" y="93554"/>
                  <a:pt x="301752" y="93535"/>
                </a:cubicBezTo>
                <a:lnTo>
                  <a:pt x="284379" y="93535"/>
                </a:lnTo>
                <a:lnTo>
                  <a:pt x="289865" y="64617"/>
                </a:lnTo>
                <a:lnTo>
                  <a:pt x="330708" y="64617"/>
                </a:lnTo>
                <a:cubicBezTo>
                  <a:pt x="336900" y="64662"/>
                  <a:pt x="341357" y="65867"/>
                  <a:pt x="344081" y="68232"/>
                </a:cubicBezTo>
                <a:cubicBezTo>
                  <a:pt x="346805" y="70597"/>
                  <a:pt x="348139" y="73857"/>
                  <a:pt x="348082" y="78011"/>
                </a:cubicBezTo>
                <a:cubicBezTo>
                  <a:pt x="348044" y="80040"/>
                  <a:pt x="347663" y="82831"/>
                  <a:pt x="346939" y="86382"/>
                </a:cubicBezTo>
                <a:cubicBezTo>
                  <a:pt x="346215" y="89934"/>
                  <a:pt x="345377" y="93030"/>
                  <a:pt x="344424" y="95669"/>
                </a:cubicBezTo>
                <a:lnTo>
                  <a:pt x="345034" y="95669"/>
                </a:lnTo>
                <a:cubicBezTo>
                  <a:pt x="346543" y="92653"/>
                  <a:pt x="349993" y="88435"/>
                  <a:pt x="355386" y="83017"/>
                </a:cubicBezTo>
                <a:cubicBezTo>
                  <a:pt x="360778" y="77599"/>
                  <a:pt x="367593" y="72637"/>
                  <a:pt x="375830" y="68132"/>
                </a:cubicBezTo>
                <a:cubicBezTo>
                  <a:pt x="384067" y="63627"/>
                  <a:pt x="393207" y="61236"/>
                  <a:pt x="403251" y="60960"/>
                </a:cubicBezTo>
                <a:close/>
                <a:moveTo>
                  <a:pt x="113979" y="34099"/>
                </a:moveTo>
                <a:cubicBezTo>
                  <a:pt x="103235" y="34277"/>
                  <a:pt x="94454" y="37123"/>
                  <a:pt x="87636" y="42636"/>
                </a:cubicBezTo>
                <a:cubicBezTo>
                  <a:pt x="80819" y="48149"/>
                  <a:pt x="77299" y="55263"/>
                  <a:pt x="77077" y="63977"/>
                </a:cubicBezTo>
                <a:cubicBezTo>
                  <a:pt x="77528" y="72869"/>
                  <a:pt x="81810" y="79932"/>
                  <a:pt x="89924" y="85166"/>
                </a:cubicBezTo>
                <a:cubicBezTo>
                  <a:pt x="98038" y="90399"/>
                  <a:pt x="107276" y="95328"/>
                  <a:pt x="117639" y="99952"/>
                </a:cubicBezTo>
                <a:cubicBezTo>
                  <a:pt x="119181" y="98746"/>
                  <a:pt x="121824" y="96043"/>
                  <a:pt x="125569" y="91845"/>
                </a:cubicBezTo>
                <a:cubicBezTo>
                  <a:pt x="129313" y="87646"/>
                  <a:pt x="132837" y="82482"/>
                  <a:pt x="136141" y="76353"/>
                </a:cubicBezTo>
                <a:cubicBezTo>
                  <a:pt x="139445" y="70223"/>
                  <a:pt x="141207" y="63659"/>
                  <a:pt x="141427" y="56660"/>
                </a:cubicBezTo>
                <a:cubicBezTo>
                  <a:pt x="141351" y="49584"/>
                  <a:pt x="138911" y="44071"/>
                  <a:pt x="134108" y="40121"/>
                </a:cubicBezTo>
                <a:cubicBezTo>
                  <a:pt x="129305" y="36170"/>
                  <a:pt x="122595" y="34163"/>
                  <a:pt x="113979" y="34099"/>
                </a:cubicBezTo>
                <a:close/>
                <a:moveTo>
                  <a:pt x="3024807" y="22250"/>
                </a:moveTo>
                <a:lnTo>
                  <a:pt x="3061983" y="22250"/>
                </a:lnTo>
                <a:lnTo>
                  <a:pt x="3053753" y="64617"/>
                </a:lnTo>
                <a:lnTo>
                  <a:pt x="3089415" y="64617"/>
                </a:lnTo>
                <a:lnTo>
                  <a:pt x="3083929" y="93535"/>
                </a:lnTo>
                <a:lnTo>
                  <a:pt x="3048267" y="93535"/>
                </a:lnTo>
                <a:lnTo>
                  <a:pt x="3035770" y="158788"/>
                </a:lnTo>
                <a:cubicBezTo>
                  <a:pt x="3035465" y="160668"/>
                  <a:pt x="3035237" y="162549"/>
                  <a:pt x="3035084" y="164429"/>
                </a:cubicBezTo>
                <a:cubicBezTo>
                  <a:pt x="3034932" y="166309"/>
                  <a:pt x="3034856" y="167885"/>
                  <a:pt x="3034856" y="169155"/>
                </a:cubicBezTo>
                <a:cubicBezTo>
                  <a:pt x="3035167" y="177903"/>
                  <a:pt x="3037821" y="183658"/>
                  <a:pt x="3042819" y="186421"/>
                </a:cubicBezTo>
                <a:cubicBezTo>
                  <a:pt x="3047816" y="189185"/>
                  <a:pt x="3053290" y="190443"/>
                  <a:pt x="3059240" y="190195"/>
                </a:cubicBezTo>
                <a:cubicBezTo>
                  <a:pt x="3061729" y="190169"/>
                  <a:pt x="3063761" y="190068"/>
                  <a:pt x="3065336" y="189890"/>
                </a:cubicBezTo>
                <a:cubicBezTo>
                  <a:pt x="3066911" y="189712"/>
                  <a:pt x="3067723" y="189610"/>
                  <a:pt x="3067774" y="189585"/>
                </a:cubicBezTo>
                <a:lnTo>
                  <a:pt x="3061678" y="220638"/>
                </a:lnTo>
                <a:cubicBezTo>
                  <a:pt x="3061532" y="220676"/>
                  <a:pt x="3060300" y="220828"/>
                  <a:pt x="3057983" y="221095"/>
                </a:cubicBezTo>
                <a:cubicBezTo>
                  <a:pt x="3055665" y="221361"/>
                  <a:pt x="3053138" y="221513"/>
                  <a:pt x="3050400" y="221551"/>
                </a:cubicBezTo>
                <a:cubicBezTo>
                  <a:pt x="3040896" y="221640"/>
                  <a:pt x="3031979" y="220245"/>
                  <a:pt x="3023650" y="217367"/>
                </a:cubicBezTo>
                <a:cubicBezTo>
                  <a:pt x="3015321" y="214489"/>
                  <a:pt x="3008549" y="209597"/>
                  <a:pt x="3003334" y="202692"/>
                </a:cubicBezTo>
                <a:cubicBezTo>
                  <a:pt x="2998120" y="195786"/>
                  <a:pt x="2995431" y="186335"/>
                  <a:pt x="2995270" y="174339"/>
                </a:cubicBezTo>
                <a:cubicBezTo>
                  <a:pt x="2995276" y="172198"/>
                  <a:pt x="2995416" y="169924"/>
                  <a:pt x="2995689" y="167516"/>
                </a:cubicBezTo>
                <a:cubicBezTo>
                  <a:pt x="2995961" y="165109"/>
                  <a:pt x="2996329" y="162606"/>
                  <a:pt x="2996792" y="160008"/>
                </a:cubicBezTo>
                <a:lnTo>
                  <a:pt x="3009886" y="93535"/>
                </a:lnTo>
                <a:lnTo>
                  <a:pt x="2985821" y="93535"/>
                </a:lnTo>
                <a:lnTo>
                  <a:pt x="2991612" y="64617"/>
                </a:lnTo>
                <a:lnTo>
                  <a:pt x="3016585" y="64617"/>
                </a:lnTo>
                <a:close/>
                <a:moveTo>
                  <a:pt x="2901534" y="3657"/>
                </a:moveTo>
                <a:lnTo>
                  <a:pt x="2963990" y="3657"/>
                </a:lnTo>
                <a:lnTo>
                  <a:pt x="2932595" y="167024"/>
                </a:lnTo>
                <a:cubicBezTo>
                  <a:pt x="2932132" y="169057"/>
                  <a:pt x="2931763" y="171089"/>
                  <a:pt x="2931490" y="173122"/>
                </a:cubicBezTo>
                <a:cubicBezTo>
                  <a:pt x="2931217" y="175154"/>
                  <a:pt x="2931078" y="176882"/>
                  <a:pt x="2931071" y="178305"/>
                </a:cubicBezTo>
                <a:cubicBezTo>
                  <a:pt x="2931122" y="182922"/>
                  <a:pt x="2932316" y="186035"/>
                  <a:pt x="2934653" y="187642"/>
                </a:cubicBezTo>
                <a:cubicBezTo>
                  <a:pt x="2936990" y="189249"/>
                  <a:pt x="2940164" y="189998"/>
                  <a:pt x="2944178" y="189890"/>
                </a:cubicBezTo>
                <a:cubicBezTo>
                  <a:pt x="2946337" y="189877"/>
                  <a:pt x="2948039" y="189827"/>
                  <a:pt x="2949283" y="189738"/>
                </a:cubicBezTo>
                <a:cubicBezTo>
                  <a:pt x="2950528" y="189649"/>
                  <a:pt x="2951163" y="189598"/>
                  <a:pt x="2951188" y="189585"/>
                </a:cubicBezTo>
                <a:lnTo>
                  <a:pt x="2945092" y="220333"/>
                </a:lnTo>
                <a:cubicBezTo>
                  <a:pt x="2944971" y="220371"/>
                  <a:pt x="2943613" y="220523"/>
                  <a:pt x="2941015" y="220790"/>
                </a:cubicBezTo>
                <a:cubicBezTo>
                  <a:pt x="2938418" y="221056"/>
                  <a:pt x="2935307" y="221208"/>
                  <a:pt x="2931681" y="221246"/>
                </a:cubicBezTo>
                <a:cubicBezTo>
                  <a:pt x="2925333" y="221380"/>
                  <a:pt x="2919081" y="220639"/>
                  <a:pt x="2912925" y="219025"/>
                </a:cubicBezTo>
                <a:cubicBezTo>
                  <a:pt x="2906769" y="217411"/>
                  <a:pt x="2901645" y="214122"/>
                  <a:pt x="2897553" y="209158"/>
                </a:cubicBezTo>
                <a:cubicBezTo>
                  <a:pt x="2893461" y="204195"/>
                  <a:pt x="2891337" y="196756"/>
                  <a:pt x="2891181" y="186841"/>
                </a:cubicBezTo>
                <a:cubicBezTo>
                  <a:pt x="2891181" y="184548"/>
                  <a:pt x="2891333" y="182046"/>
                  <a:pt x="2891637" y="179334"/>
                </a:cubicBezTo>
                <a:cubicBezTo>
                  <a:pt x="2891942" y="176622"/>
                  <a:pt x="2892399" y="173738"/>
                  <a:pt x="2893008" y="170683"/>
                </a:cubicBezTo>
                <a:lnTo>
                  <a:pt x="2919804" y="32575"/>
                </a:lnTo>
                <a:lnTo>
                  <a:pt x="2895748" y="32575"/>
                </a:lnTo>
                <a:close/>
                <a:moveTo>
                  <a:pt x="2596477" y="3657"/>
                </a:moveTo>
                <a:lnTo>
                  <a:pt x="2658961" y="3657"/>
                </a:lnTo>
                <a:lnTo>
                  <a:pt x="2626957" y="169765"/>
                </a:lnTo>
                <a:cubicBezTo>
                  <a:pt x="2626639" y="171321"/>
                  <a:pt x="2626360" y="172935"/>
                  <a:pt x="2626119" y="174605"/>
                </a:cubicBezTo>
                <a:cubicBezTo>
                  <a:pt x="2625878" y="176276"/>
                  <a:pt x="2625751" y="177813"/>
                  <a:pt x="2625738" y="179217"/>
                </a:cubicBezTo>
                <a:cubicBezTo>
                  <a:pt x="2625789" y="183874"/>
                  <a:pt x="2626982" y="187139"/>
                  <a:pt x="2629319" y="189013"/>
                </a:cubicBezTo>
                <a:cubicBezTo>
                  <a:pt x="2631656" y="190886"/>
                  <a:pt x="2634831" y="191788"/>
                  <a:pt x="2638844" y="191718"/>
                </a:cubicBezTo>
                <a:cubicBezTo>
                  <a:pt x="2640724" y="191693"/>
                  <a:pt x="2642299" y="191591"/>
                  <a:pt x="2643569" y="191414"/>
                </a:cubicBezTo>
                <a:cubicBezTo>
                  <a:pt x="2644839" y="191236"/>
                  <a:pt x="2645499" y="191135"/>
                  <a:pt x="2645550" y="191109"/>
                </a:cubicBezTo>
                <a:lnTo>
                  <a:pt x="2639759" y="220028"/>
                </a:lnTo>
                <a:cubicBezTo>
                  <a:pt x="2639657" y="220066"/>
                  <a:pt x="2638260" y="220219"/>
                  <a:pt x="2635568" y="220485"/>
                </a:cubicBezTo>
                <a:cubicBezTo>
                  <a:pt x="2632875" y="220751"/>
                  <a:pt x="2629497" y="220904"/>
                  <a:pt x="2625433" y="220942"/>
                </a:cubicBezTo>
                <a:cubicBezTo>
                  <a:pt x="2615165" y="221202"/>
                  <a:pt x="2606593" y="219540"/>
                  <a:pt x="2599716" y="215957"/>
                </a:cubicBezTo>
                <a:cubicBezTo>
                  <a:pt x="2592839" y="212374"/>
                  <a:pt x="2588914" y="205309"/>
                  <a:pt x="2587943" y="194763"/>
                </a:cubicBezTo>
                <a:lnTo>
                  <a:pt x="2587333" y="194763"/>
                </a:lnTo>
                <a:cubicBezTo>
                  <a:pt x="2581809" y="203027"/>
                  <a:pt x="2574417" y="209864"/>
                  <a:pt x="2565159" y="215275"/>
                </a:cubicBezTo>
                <a:cubicBezTo>
                  <a:pt x="2555901" y="220685"/>
                  <a:pt x="2545918" y="223488"/>
                  <a:pt x="2535212" y="223685"/>
                </a:cubicBezTo>
                <a:cubicBezTo>
                  <a:pt x="2516222" y="223458"/>
                  <a:pt x="2501651" y="217595"/>
                  <a:pt x="2491499" y="206097"/>
                </a:cubicBezTo>
                <a:cubicBezTo>
                  <a:pt x="2481347" y="194599"/>
                  <a:pt x="2476220" y="178829"/>
                  <a:pt x="2476119" y="158788"/>
                </a:cubicBezTo>
                <a:cubicBezTo>
                  <a:pt x="2476342" y="139245"/>
                  <a:pt x="2480430" y="122163"/>
                  <a:pt x="2488380" y="107540"/>
                </a:cubicBezTo>
                <a:cubicBezTo>
                  <a:pt x="2496331" y="92918"/>
                  <a:pt x="2506805" y="81531"/>
                  <a:pt x="2519801" y="73380"/>
                </a:cubicBezTo>
                <a:cubicBezTo>
                  <a:pt x="2532798" y="65229"/>
                  <a:pt x="2546978" y="61089"/>
                  <a:pt x="2562340" y="60960"/>
                </a:cubicBezTo>
                <a:cubicBezTo>
                  <a:pt x="2570956" y="60877"/>
                  <a:pt x="2579173" y="62564"/>
                  <a:pt x="2586990" y="66021"/>
                </a:cubicBezTo>
                <a:cubicBezTo>
                  <a:pt x="2594807" y="69478"/>
                  <a:pt x="2600814" y="75199"/>
                  <a:pt x="2605012" y="83185"/>
                </a:cubicBezTo>
                <a:lnTo>
                  <a:pt x="2605621" y="83185"/>
                </a:lnTo>
                <a:cubicBezTo>
                  <a:pt x="2605615" y="83077"/>
                  <a:pt x="2605703" y="82075"/>
                  <a:pt x="2605888" y="80178"/>
                </a:cubicBezTo>
                <a:cubicBezTo>
                  <a:pt x="2606072" y="78282"/>
                  <a:pt x="2606389" y="76138"/>
                  <a:pt x="2606840" y="73747"/>
                </a:cubicBezTo>
                <a:lnTo>
                  <a:pt x="2614765" y="32575"/>
                </a:lnTo>
                <a:lnTo>
                  <a:pt x="2590686" y="32575"/>
                </a:lnTo>
                <a:close/>
                <a:moveTo>
                  <a:pt x="924668" y="3657"/>
                </a:moveTo>
                <a:lnTo>
                  <a:pt x="963664" y="3657"/>
                </a:lnTo>
                <a:lnTo>
                  <a:pt x="956961" y="38062"/>
                </a:lnTo>
                <a:lnTo>
                  <a:pt x="917965" y="38062"/>
                </a:lnTo>
                <a:close/>
                <a:moveTo>
                  <a:pt x="796509" y="3657"/>
                </a:moveTo>
                <a:lnTo>
                  <a:pt x="858965" y="3657"/>
                </a:lnTo>
                <a:lnTo>
                  <a:pt x="827570" y="167024"/>
                </a:lnTo>
                <a:cubicBezTo>
                  <a:pt x="827107" y="169057"/>
                  <a:pt x="826738" y="171089"/>
                  <a:pt x="826465" y="173122"/>
                </a:cubicBezTo>
                <a:cubicBezTo>
                  <a:pt x="826192" y="175154"/>
                  <a:pt x="826053" y="176882"/>
                  <a:pt x="826046" y="178305"/>
                </a:cubicBezTo>
                <a:cubicBezTo>
                  <a:pt x="826097" y="182922"/>
                  <a:pt x="827291" y="186035"/>
                  <a:pt x="829628" y="187642"/>
                </a:cubicBezTo>
                <a:cubicBezTo>
                  <a:pt x="831965" y="189249"/>
                  <a:pt x="835139" y="189998"/>
                  <a:pt x="839153" y="189890"/>
                </a:cubicBezTo>
                <a:cubicBezTo>
                  <a:pt x="841312" y="189877"/>
                  <a:pt x="843014" y="189827"/>
                  <a:pt x="844258" y="189738"/>
                </a:cubicBezTo>
                <a:cubicBezTo>
                  <a:pt x="845503" y="189649"/>
                  <a:pt x="846138" y="189598"/>
                  <a:pt x="846163" y="189585"/>
                </a:cubicBezTo>
                <a:lnTo>
                  <a:pt x="840067" y="220333"/>
                </a:lnTo>
                <a:cubicBezTo>
                  <a:pt x="839947" y="220371"/>
                  <a:pt x="838588" y="220523"/>
                  <a:pt x="835990" y="220790"/>
                </a:cubicBezTo>
                <a:cubicBezTo>
                  <a:pt x="833393" y="221056"/>
                  <a:pt x="830282" y="221208"/>
                  <a:pt x="826656" y="221246"/>
                </a:cubicBezTo>
                <a:cubicBezTo>
                  <a:pt x="820308" y="221380"/>
                  <a:pt x="814056" y="220639"/>
                  <a:pt x="807900" y="219025"/>
                </a:cubicBezTo>
                <a:cubicBezTo>
                  <a:pt x="801744" y="217411"/>
                  <a:pt x="796620" y="214122"/>
                  <a:pt x="792528" y="209158"/>
                </a:cubicBezTo>
                <a:cubicBezTo>
                  <a:pt x="788436" y="204195"/>
                  <a:pt x="786312" y="196756"/>
                  <a:pt x="786156" y="186841"/>
                </a:cubicBezTo>
                <a:cubicBezTo>
                  <a:pt x="786156" y="184548"/>
                  <a:pt x="786308" y="182046"/>
                  <a:pt x="786612" y="179334"/>
                </a:cubicBezTo>
                <a:cubicBezTo>
                  <a:pt x="786917" y="176622"/>
                  <a:pt x="787374" y="173738"/>
                  <a:pt x="787983" y="170683"/>
                </a:cubicBezTo>
                <a:lnTo>
                  <a:pt x="814779" y="32575"/>
                </a:lnTo>
                <a:lnTo>
                  <a:pt x="790723" y="32575"/>
                </a:lnTo>
                <a:close/>
                <a:moveTo>
                  <a:pt x="701259" y="3657"/>
                </a:moveTo>
                <a:lnTo>
                  <a:pt x="763715" y="3657"/>
                </a:lnTo>
                <a:lnTo>
                  <a:pt x="732320" y="167024"/>
                </a:lnTo>
                <a:cubicBezTo>
                  <a:pt x="731857" y="169057"/>
                  <a:pt x="731488" y="171089"/>
                  <a:pt x="731215" y="173122"/>
                </a:cubicBezTo>
                <a:cubicBezTo>
                  <a:pt x="730942" y="175154"/>
                  <a:pt x="730803" y="176882"/>
                  <a:pt x="730796" y="178305"/>
                </a:cubicBezTo>
                <a:cubicBezTo>
                  <a:pt x="730847" y="182922"/>
                  <a:pt x="732041" y="186035"/>
                  <a:pt x="734378" y="187642"/>
                </a:cubicBezTo>
                <a:cubicBezTo>
                  <a:pt x="736715" y="189249"/>
                  <a:pt x="739890" y="189998"/>
                  <a:pt x="743903" y="189890"/>
                </a:cubicBezTo>
                <a:cubicBezTo>
                  <a:pt x="746062" y="189877"/>
                  <a:pt x="747764" y="189827"/>
                  <a:pt x="749008" y="189738"/>
                </a:cubicBezTo>
                <a:cubicBezTo>
                  <a:pt x="750253" y="189649"/>
                  <a:pt x="750888" y="189598"/>
                  <a:pt x="750913" y="189585"/>
                </a:cubicBezTo>
                <a:lnTo>
                  <a:pt x="744817" y="220333"/>
                </a:lnTo>
                <a:cubicBezTo>
                  <a:pt x="744697" y="220371"/>
                  <a:pt x="743338" y="220523"/>
                  <a:pt x="740740" y="220790"/>
                </a:cubicBezTo>
                <a:cubicBezTo>
                  <a:pt x="738143" y="221056"/>
                  <a:pt x="735032" y="221208"/>
                  <a:pt x="731406" y="221246"/>
                </a:cubicBezTo>
                <a:cubicBezTo>
                  <a:pt x="725058" y="221380"/>
                  <a:pt x="718806" y="220639"/>
                  <a:pt x="712650" y="219025"/>
                </a:cubicBezTo>
                <a:cubicBezTo>
                  <a:pt x="706494" y="217411"/>
                  <a:pt x="701370" y="214122"/>
                  <a:pt x="697278" y="209158"/>
                </a:cubicBezTo>
                <a:cubicBezTo>
                  <a:pt x="693186" y="204195"/>
                  <a:pt x="691062" y="196756"/>
                  <a:pt x="690906" y="186841"/>
                </a:cubicBezTo>
                <a:cubicBezTo>
                  <a:pt x="690906" y="184548"/>
                  <a:pt x="691058" y="182046"/>
                  <a:pt x="691362" y="179334"/>
                </a:cubicBezTo>
                <a:cubicBezTo>
                  <a:pt x="691667" y="176622"/>
                  <a:pt x="692124" y="173738"/>
                  <a:pt x="692733" y="170683"/>
                </a:cubicBezTo>
                <a:lnTo>
                  <a:pt x="719529" y="32575"/>
                </a:lnTo>
                <a:lnTo>
                  <a:pt x="695473" y="32575"/>
                </a:lnTo>
                <a:close/>
                <a:moveTo>
                  <a:pt x="629393" y="3657"/>
                </a:moveTo>
                <a:lnTo>
                  <a:pt x="668389" y="3657"/>
                </a:lnTo>
                <a:lnTo>
                  <a:pt x="661686" y="38062"/>
                </a:lnTo>
                <a:lnTo>
                  <a:pt x="622690" y="38062"/>
                </a:lnTo>
                <a:close/>
                <a:moveTo>
                  <a:pt x="115199" y="0"/>
                </a:moveTo>
                <a:cubicBezTo>
                  <a:pt x="135119" y="183"/>
                  <a:pt x="150902" y="4840"/>
                  <a:pt x="162547" y="13970"/>
                </a:cubicBezTo>
                <a:cubicBezTo>
                  <a:pt x="174192" y="23100"/>
                  <a:pt x="180144" y="35602"/>
                  <a:pt x="180404" y="51477"/>
                </a:cubicBezTo>
                <a:cubicBezTo>
                  <a:pt x="180101" y="61907"/>
                  <a:pt x="177526" y="71399"/>
                  <a:pt x="172678" y="79955"/>
                </a:cubicBezTo>
                <a:cubicBezTo>
                  <a:pt x="167830" y="88510"/>
                  <a:pt x="162524" y="95744"/>
                  <a:pt x="156761" y="101657"/>
                </a:cubicBezTo>
                <a:cubicBezTo>
                  <a:pt x="150998" y="107570"/>
                  <a:pt x="146592" y="111778"/>
                  <a:pt x="143544" y="114281"/>
                </a:cubicBezTo>
                <a:cubicBezTo>
                  <a:pt x="150358" y="118842"/>
                  <a:pt x="155839" y="124431"/>
                  <a:pt x="159988" y="131049"/>
                </a:cubicBezTo>
                <a:cubicBezTo>
                  <a:pt x="164137" y="137668"/>
                  <a:pt x="166269" y="145391"/>
                  <a:pt x="166383" y="154220"/>
                </a:cubicBezTo>
                <a:cubicBezTo>
                  <a:pt x="166269" y="166307"/>
                  <a:pt x="162640" y="177594"/>
                  <a:pt x="155497" y="188083"/>
                </a:cubicBezTo>
                <a:cubicBezTo>
                  <a:pt x="148354" y="198571"/>
                  <a:pt x="138382" y="207077"/>
                  <a:pt x="125581" y="213602"/>
                </a:cubicBezTo>
                <a:cubicBezTo>
                  <a:pt x="112780" y="220127"/>
                  <a:pt x="97837" y="223488"/>
                  <a:pt x="80749" y="223685"/>
                </a:cubicBezTo>
                <a:cubicBezTo>
                  <a:pt x="58880" y="223362"/>
                  <a:pt x="41738" y="217918"/>
                  <a:pt x="29325" y="207354"/>
                </a:cubicBezTo>
                <a:cubicBezTo>
                  <a:pt x="16911" y="196790"/>
                  <a:pt x="10591" y="183042"/>
                  <a:pt x="10363" y="166110"/>
                </a:cubicBezTo>
                <a:cubicBezTo>
                  <a:pt x="10617" y="155148"/>
                  <a:pt x="13358" y="145467"/>
                  <a:pt x="18586" y="137068"/>
                </a:cubicBezTo>
                <a:cubicBezTo>
                  <a:pt x="23815" y="128669"/>
                  <a:pt x="30008" y="121472"/>
                  <a:pt x="37168" y="115478"/>
                </a:cubicBezTo>
                <a:cubicBezTo>
                  <a:pt x="44328" y="109484"/>
                  <a:pt x="50932" y="104614"/>
                  <a:pt x="56979" y="100867"/>
                </a:cubicBezTo>
                <a:cubicBezTo>
                  <a:pt x="51276" y="96345"/>
                  <a:pt x="46772" y="91136"/>
                  <a:pt x="43467" y="85242"/>
                </a:cubicBezTo>
                <a:cubicBezTo>
                  <a:pt x="40162" y="79348"/>
                  <a:pt x="38475" y="72463"/>
                  <a:pt x="38405" y="64587"/>
                </a:cubicBezTo>
                <a:cubicBezTo>
                  <a:pt x="38450" y="53904"/>
                  <a:pt x="41473" y="43670"/>
                  <a:pt x="47474" y="33886"/>
                </a:cubicBezTo>
                <a:cubicBezTo>
                  <a:pt x="53476" y="24102"/>
                  <a:pt x="62188" y="16062"/>
                  <a:pt x="73609" y="9767"/>
                </a:cubicBezTo>
                <a:cubicBezTo>
                  <a:pt x="85031" y="3471"/>
                  <a:pt x="98894" y="216"/>
                  <a:pt x="115199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1" name="Rectangle 30" hidden="1">
            <a:extLst>
              <a:ext uri="{FF2B5EF4-FFF2-40B4-BE49-F238E27FC236}">
                <a16:creationId xmlns:a16="http://schemas.microsoft.com/office/drawing/2014/main" id="{B798EA95-47EB-4B92-9D1B-09747132E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-1200150"/>
            <a:ext cx="2849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D4474B"/>
                </a:solidFill>
                <a:latin typeface="Museo Slab 700"/>
                <a:cs typeface="Calibri" panose="020F0502020204030204" pitchFamily="34" charset="0"/>
              </a:rPr>
              <a:t>8 million more adults above 65 years old with diabetes than 2015</a:t>
            </a:r>
            <a:endParaRPr lang="fr-BE" altLang="en-US" sz="2800" b="1">
              <a:solidFill>
                <a:srgbClr val="D4474B"/>
              </a:solidFill>
              <a:latin typeface="Museo Slab 700"/>
              <a:cs typeface="Calibri" panose="020F0502020204030204" pitchFamily="34" charset="0"/>
            </a:endParaRPr>
          </a:p>
        </p:txBody>
      </p:sp>
      <p:sp>
        <p:nvSpPr>
          <p:cNvPr id="33" name="Text To Outline">
            <a:extLst>
              <a:ext uri="{FF2B5EF4-FFF2-40B4-BE49-F238E27FC236}">
                <a16:creationId xmlns:a16="http://schemas.microsoft.com/office/drawing/2014/main" id="{0D1AFB04-0B72-4633-BA15-93C0A983769E}"/>
              </a:ext>
            </a:extLst>
          </p:cNvPr>
          <p:cNvSpPr/>
          <p:nvPr/>
        </p:nvSpPr>
        <p:spPr>
          <a:xfrm>
            <a:off x="5016500" y="1046163"/>
            <a:ext cx="3194050" cy="585787"/>
          </a:xfrm>
          <a:custGeom>
            <a:avLst/>
            <a:gdLst/>
            <a:ahLst/>
            <a:cxnLst/>
            <a:rect l="l" t="t" r="r" b="b"/>
            <a:pathLst>
              <a:path w="4260304" h="585641">
                <a:moveTo>
                  <a:pt x="3201688" y="509440"/>
                </a:moveTo>
                <a:cubicBezTo>
                  <a:pt x="3195394" y="509312"/>
                  <a:pt x="3187687" y="509907"/>
                  <a:pt x="3178568" y="511225"/>
                </a:cubicBezTo>
                <a:cubicBezTo>
                  <a:pt x="3169449" y="512543"/>
                  <a:pt x="3161313" y="515352"/>
                  <a:pt x="3154160" y="519653"/>
                </a:cubicBezTo>
                <a:cubicBezTo>
                  <a:pt x="3147006" y="523954"/>
                  <a:pt x="3143230" y="530514"/>
                  <a:pt x="3142831" y="539334"/>
                </a:cubicBezTo>
                <a:cubicBezTo>
                  <a:pt x="3142793" y="544609"/>
                  <a:pt x="3144317" y="548854"/>
                  <a:pt x="3147405" y="552070"/>
                </a:cubicBezTo>
                <a:cubicBezTo>
                  <a:pt x="3150493" y="555285"/>
                  <a:pt x="3155372" y="556938"/>
                  <a:pt x="3162044" y="557027"/>
                </a:cubicBezTo>
                <a:cubicBezTo>
                  <a:pt x="3169135" y="556850"/>
                  <a:pt x="3175791" y="554560"/>
                  <a:pt x="3182013" y="550157"/>
                </a:cubicBezTo>
                <a:cubicBezTo>
                  <a:pt x="3188234" y="545755"/>
                  <a:pt x="3193558" y="540302"/>
                  <a:pt x="3197984" y="533798"/>
                </a:cubicBezTo>
                <a:cubicBezTo>
                  <a:pt x="3202410" y="527294"/>
                  <a:pt x="3205474" y="520801"/>
                  <a:pt x="3207178" y="514320"/>
                </a:cubicBezTo>
                <a:lnTo>
                  <a:pt x="3208398" y="509440"/>
                </a:lnTo>
                <a:close/>
                <a:moveTo>
                  <a:pt x="1849139" y="509440"/>
                </a:moveTo>
                <a:cubicBezTo>
                  <a:pt x="1842844" y="509312"/>
                  <a:pt x="1835137" y="509907"/>
                  <a:pt x="1826018" y="511225"/>
                </a:cubicBezTo>
                <a:cubicBezTo>
                  <a:pt x="1816899" y="512543"/>
                  <a:pt x="1808763" y="515352"/>
                  <a:pt x="1801610" y="519653"/>
                </a:cubicBezTo>
                <a:cubicBezTo>
                  <a:pt x="1794456" y="523954"/>
                  <a:pt x="1790680" y="530514"/>
                  <a:pt x="1790281" y="539334"/>
                </a:cubicBezTo>
                <a:cubicBezTo>
                  <a:pt x="1790243" y="544609"/>
                  <a:pt x="1791768" y="548854"/>
                  <a:pt x="1794855" y="552070"/>
                </a:cubicBezTo>
                <a:cubicBezTo>
                  <a:pt x="1797943" y="555285"/>
                  <a:pt x="1802822" y="556938"/>
                  <a:pt x="1809494" y="557027"/>
                </a:cubicBezTo>
                <a:cubicBezTo>
                  <a:pt x="1816585" y="556850"/>
                  <a:pt x="1823241" y="554560"/>
                  <a:pt x="1829463" y="550157"/>
                </a:cubicBezTo>
                <a:cubicBezTo>
                  <a:pt x="1835684" y="545755"/>
                  <a:pt x="1841008" y="540302"/>
                  <a:pt x="1845434" y="533798"/>
                </a:cubicBezTo>
                <a:cubicBezTo>
                  <a:pt x="1849860" y="527294"/>
                  <a:pt x="1852924" y="520801"/>
                  <a:pt x="1854628" y="514320"/>
                </a:cubicBezTo>
                <a:lnTo>
                  <a:pt x="1855848" y="509440"/>
                </a:lnTo>
                <a:close/>
                <a:moveTo>
                  <a:pt x="2032482" y="456100"/>
                </a:moveTo>
                <a:cubicBezTo>
                  <a:pt x="2019198" y="456532"/>
                  <a:pt x="2007666" y="462605"/>
                  <a:pt x="1997888" y="474318"/>
                </a:cubicBezTo>
                <a:cubicBezTo>
                  <a:pt x="1988109" y="486032"/>
                  <a:pt x="1982978" y="500796"/>
                  <a:pt x="1982496" y="518608"/>
                </a:cubicBezTo>
                <a:cubicBezTo>
                  <a:pt x="1982444" y="528315"/>
                  <a:pt x="1984908" y="536421"/>
                  <a:pt x="1989886" y="542926"/>
                </a:cubicBezTo>
                <a:cubicBezTo>
                  <a:pt x="1994865" y="549431"/>
                  <a:pt x="2002663" y="552810"/>
                  <a:pt x="2013280" y="553064"/>
                </a:cubicBezTo>
                <a:cubicBezTo>
                  <a:pt x="2021190" y="553023"/>
                  <a:pt x="2028942" y="550565"/>
                  <a:pt x="2036535" y="545690"/>
                </a:cubicBezTo>
                <a:cubicBezTo>
                  <a:pt x="2044129" y="540815"/>
                  <a:pt x="2050436" y="533771"/>
                  <a:pt x="2055456" y="524560"/>
                </a:cubicBezTo>
                <a:cubicBezTo>
                  <a:pt x="2060475" y="515348"/>
                  <a:pt x="2063079" y="504217"/>
                  <a:pt x="2063267" y="491165"/>
                </a:cubicBezTo>
                <a:cubicBezTo>
                  <a:pt x="2063185" y="480233"/>
                  <a:pt x="2060454" y="471682"/>
                  <a:pt x="2055076" y="465514"/>
                </a:cubicBezTo>
                <a:cubicBezTo>
                  <a:pt x="2049698" y="459346"/>
                  <a:pt x="2042166" y="456208"/>
                  <a:pt x="2032482" y="456100"/>
                </a:cubicBezTo>
                <a:close/>
                <a:moveTo>
                  <a:pt x="1545222" y="456100"/>
                </a:moveTo>
                <a:cubicBezTo>
                  <a:pt x="1537412" y="456147"/>
                  <a:pt x="1529732" y="458627"/>
                  <a:pt x="1522181" y="463542"/>
                </a:cubicBezTo>
                <a:cubicBezTo>
                  <a:pt x="1514631" y="468456"/>
                  <a:pt x="1508350" y="475522"/>
                  <a:pt x="1503340" y="484739"/>
                </a:cubicBezTo>
                <a:cubicBezTo>
                  <a:pt x="1498330" y="493957"/>
                  <a:pt x="1495729" y="505043"/>
                  <a:pt x="1495539" y="517998"/>
                </a:cubicBezTo>
                <a:cubicBezTo>
                  <a:pt x="1495622" y="528931"/>
                  <a:pt x="1498352" y="537481"/>
                  <a:pt x="1503731" y="543650"/>
                </a:cubicBezTo>
                <a:cubicBezTo>
                  <a:pt x="1509109" y="549818"/>
                  <a:pt x="1516640" y="552956"/>
                  <a:pt x="1526324" y="553064"/>
                </a:cubicBezTo>
                <a:cubicBezTo>
                  <a:pt x="1535190" y="552906"/>
                  <a:pt x="1543367" y="549970"/>
                  <a:pt x="1550855" y="544255"/>
                </a:cubicBezTo>
                <a:cubicBezTo>
                  <a:pt x="1558343" y="538541"/>
                  <a:pt x="1564375" y="530997"/>
                  <a:pt x="1568951" y="521623"/>
                </a:cubicBezTo>
                <a:cubicBezTo>
                  <a:pt x="1573527" y="512250"/>
                  <a:pt x="1575879" y="501996"/>
                  <a:pt x="1576007" y="490860"/>
                </a:cubicBezTo>
                <a:cubicBezTo>
                  <a:pt x="1576057" y="481141"/>
                  <a:pt x="1573594" y="472984"/>
                  <a:pt x="1568615" y="466391"/>
                </a:cubicBezTo>
                <a:cubicBezTo>
                  <a:pt x="1563637" y="459797"/>
                  <a:pt x="1555839" y="456366"/>
                  <a:pt x="1545222" y="456100"/>
                </a:cubicBezTo>
                <a:close/>
                <a:moveTo>
                  <a:pt x="1075091" y="455795"/>
                </a:moveTo>
                <a:cubicBezTo>
                  <a:pt x="1065659" y="455893"/>
                  <a:pt x="1056673" y="458475"/>
                  <a:pt x="1048133" y="463542"/>
                </a:cubicBezTo>
                <a:cubicBezTo>
                  <a:pt x="1039593" y="468609"/>
                  <a:pt x="1032595" y="475573"/>
                  <a:pt x="1027139" y="484435"/>
                </a:cubicBezTo>
                <a:cubicBezTo>
                  <a:pt x="1021682" y="493296"/>
                  <a:pt x="1018862" y="503468"/>
                  <a:pt x="1018680" y="514949"/>
                </a:cubicBezTo>
                <a:cubicBezTo>
                  <a:pt x="1018870" y="526663"/>
                  <a:pt x="1022377" y="535862"/>
                  <a:pt x="1029200" y="542545"/>
                </a:cubicBezTo>
                <a:cubicBezTo>
                  <a:pt x="1036022" y="549227"/>
                  <a:pt x="1045018" y="552632"/>
                  <a:pt x="1056186" y="552759"/>
                </a:cubicBezTo>
                <a:cubicBezTo>
                  <a:pt x="1065618" y="552671"/>
                  <a:pt x="1074603" y="550137"/>
                  <a:pt x="1083143" y="545159"/>
                </a:cubicBezTo>
                <a:cubicBezTo>
                  <a:pt x="1091683" y="540180"/>
                  <a:pt x="1098681" y="533288"/>
                  <a:pt x="1104138" y="524481"/>
                </a:cubicBezTo>
                <a:cubicBezTo>
                  <a:pt x="1109594" y="515674"/>
                  <a:pt x="1112414" y="505483"/>
                  <a:pt x="1112596" y="493910"/>
                </a:cubicBezTo>
                <a:cubicBezTo>
                  <a:pt x="1112406" y="482316"/>
                  <a:pt x="1108899" y="473105"/>
                  <a:pt x="1102077" y="466276"/>
                </a:cubicBezTo>
                <a:cubicBezTo>
                  <a:pt x="1095254" y="459447"/>
                  <a:pt x="1086259" y="455954"/>
                  <a:pt x="1075091" y="455795"/>
                </a:cubicBezTo>
                <a:close/>
                <a:moveTo>
                  <a:pt x="2497747" y="452747"/>
                </a:moveTo>
                <a:cubicBezTo>
                  <a:pt x="2487842" y="452874"/>
                  <a:pt x="2478986" y="455976"/>
                  <a:pt x="2471178" y="462054"/>
                </a:cubicBezTo>
                <a:cubicBezTo>
                  <a:pt x="2463370" y="468131"/>
                  <a:pt x="2457486" y="476421"/>
                  <a:pt x="2453529" y="486923"/>
                </a:cubicBezTo>
                <a:lnTo>
                  <a:pt x="2521838" y="486923"/>
                </a:lnTo>
                <a:cubicBezTo>
                  <a:pt x="2521864" y="486795"/>
                  <a:pt x="2521966" y="485829"/>
                  <a:pt x="2522143" y="484024"/>
                </a:cubicBezTo>
                <a:cubicBezTo>
                  <a:pt x="2522321" y="482218"/>
                  <a:pt x="2522423" y="480337"/>
                  <a:pt x="2522448" y="478379"/>
                </a:cubicBezTo>
                <a:cubicBezTo>
                  <a:pt x="2522353" y="470235"/>
                  <a:pt x="2520104" y="463942"/>
                  <a:pt x="2515701" y="459498"/>
                </a:cubicBezTo>
                <a:cubicBezTo>
                  <a:pt x="2511298" y="455054"/>
                  <a:pt x="2505314" y="452804"/>
                  <a:pt x="2497747" y="452747"/>
                </a:cubicBezTo>
                <a:close/>
                <a:moveTo>
                  <a:pt x="2211997" y="452747"/>
                </a:moveTo>
                <a:cubicBezTo>
                  <a:pt x="2202092" y="452874"/>
                  <a:pt x="2193236" y="455976"/>
                  <a:pt x="2185428" y="462054"/>
                </a:cubicBezTo>
                <a:cubicBezTo>
                  <a:pt x="2177620" y="468131"/>
                  <a:pt x="2171737" y="476421"/>
                  <a:pt x="2167779" y="486923"/>
                </a:cubicBezTo>
                <a:lnTo>
                  <a:pt x="2236088" y="486923"/>
                </a:lnTo>
                <a:cubicBezTo>
                  <a:pt x="2236114" y="486795"/>
                  <a:pt x="2236216" y="485829"/>
                  <a:pt x="2236393" y="484024"/>
                </a:cubicBezTo>
                <a:cubicBezTo>
                  <a:pt x="2236571" y="482218"/>
                  <a:pt x="2236673" y="480337"/>
                  <a:pt x="2236698" y="478379"/>
                </a:cubicBezTo>
                <a:cubicBezTo>
                  <a:pt x="2236603" y="470235"/>
                  <a:pt x="2234354" y="463942"/>
                  <a:pt x="2229951" y="459498"/>
                </a:cubicBezTo>
                <a:cubicBezTo>
                  <a:pt x="2225548" y="455054"/>
                  <a:pt x="2219564" y="452804"/>
                  <a:pt x="2211997" y="452747"/>
                </a:cubicBezTo>
                <a:close/>
                <a:moveTo>
                  <a:pt x="1669390" y="426572"/>
                </a:moveTo>
                <a:lnTo>
                  <a:pt x="1731835" y="426572"/>
                </a:lnTo>
                <a:lnTo>
                  <a:pt x="1711414" y="531720"/>
                </a:lnTo>
                <a:cubicBezTo>
                  <a:pt x="1711096" y="533276"/>
                  <a:pt x="1710817" y="534890"/>
                  <a:pt x="1710576" y="536560"/>
                </a:cubicBezTo>
                <a:cubicBezTo>
                  <a:pt x="1710334" y="538231"/>
                  <a:pt x="1710207" y="539768"/>
                  <a:pt x="1710195" y="541172"/>
                </a:cubicBezTo>
                <a:cubicBezTo>
                  <a:pt x="1710246" y="545828"/>
                  <a:pt x="1711439" y="549094"/>
                  <a:pt x="1713776" y="550968"/>
                </a:cubicBezTo>
                <a:cubicBezTo>
                  <a:pt x="1716113" y="552842"/>
                  <a:pt x="1719288" y="553744"/>
                  <a:pt x="1723301" y="553674"/>
                </a:cubicBezTo>
                <a:cubicBezTo>
                  <a:pt x="1725181" y="553648"/>
                  <a:pt x="1726755" y="553547"/>
                  <a:pt x="1728026" y="553369"/>
                </a:cubicBezTo>
                <a:cubicBezTo>
                  <a:pt x="1729296" y="553191"/>
                  <a:pt x="1729956" y="553089"/>
                  <a:pt x="1730007" y="553064"/>
                </a:cubicBezTo>
                <a:lnTo>
                  <a:pt x="1724520" y="581983"/>
                </a:lnTo>
                <a:cubicBezTo>
                  <a:pt x="1724368" y="582021"/>
                  <a:pt x="1722920" y="582173"/>
                  <a:pt x="1720177" y="582440"/>
                </a:cubicBezTo>
                <a:cubicBezTo>
                  <a:pt x="1717434" y="582706"/>
                  <a:pt x="1714310" y="582858"/>
                  <a:pt x="1710804" y="582896"/>
                </a:cubicBezTo>
                <a:cubicBezTo>
                  <a:pt x="1704456" y="583051"/>
                  <a:pt x="1698204" y="582472"/>
                  <a:pt x="1692048" y="581160"/>
                </a:cubicBezTo>
                <a:cubicBezTo>
                  <a:pt x="1685892" y="579848"/>
                  <a:pt x="1680768" y="576879"/>
                  <a:pt x="1676676" y="572252"/>
                </a:cubicBezTo>
                <a:cubicBezTo>
                  <a:pt x="1672584" y="567625"/>
                  <a:pt x="1670460" y="560416"/>
                  <a:pt x="1670304" y="550625"/>
                </a:cubicBezTo>
                <a:cubicBezTo>
                  <a:pt x="1670304" y="548477"/>
                  <a:pt x="1670456" y="546064"/>
                  <a:pt x="1670761" y="543383"/>
                </a:cubicBezTo>
                <a:cubicBezTo>
                  <a:pt x="1671065" y="540702"/>
                  <a:pt x="1671522" y="537831"/>
                  <a:pt x="1672131" y="534769"/>
                </a:cubicBezTo>
                <a:lnTo>
                  <a:pt x="1687661" y="455490"/>
                </a:lnTo>
                <a:lnTo>
                  <a:pt x="1663599" y="455490"/>
                </a:lnTo>
                <a:close/>
                <a:moveTo>
                  <a:pt x="3416122" y="422915"/>
                </a:moveTo>
                <a:cubicBezTo>
                  <a:pt x="3429395" y="422933"/>
                  <a:pt x="3439927" y="426473"/>
                  <a:pt x="3447718" y="433534"/>
                </a:cubicBezTo>
                <a:cubicBezTo>
                  <a:pt x="3455509" y="440595"/>
                  <a:pt x="3459493" y="451063"/>
                  <a:pt x="3459670" y="464939"/>
                </a:cubicBezTo>
                <a:cubicBezTo>
                  <a:pt x="3459516" y="471693"/>
                  <a:pt x="3458437" y="480198"/>
                  <a:pt x="3456433" y="490453"/>
                </a:cubicBezTo>
                <a:cubicBezTo>
                  <a:pt x="3454429" y="500708"/>
                  <a:pt x="3452424" y="510592"/>
                  <a:pt x="3450419" y="520106"/>
                </a:cubicBezTo>
                <a:cubicBezTo>
                  <a:pt x="3448413" y="529620"/>
                  <a:pt x="3447332" y="536642"/>
                  <a:pt x="3447174" y="541172"/>
                </a:cubicBezTo>
                <a:cubicBezTo>
                  <a:pt x="3447224" y="545962"/>
                  <a:pt x="3448418" y="549265"/>
                  <a:pt x="3450755" y="551082"/>
                </a:cubicBezTo>
                <a:cubicBezTo>
                  <a:pt x="3453092" y="552899"/>
                  <a:pt x="3456267" y="553763"/>
                  <a:pt x="3460280" y="553674"/>
                </a:cubicBezTo>
                <a:cubicBezTo>
                  <a:pt x="3462160" y="553648"/>
                  <a:pt x="3463734" y="553547"/>
                  <a:pt x="3465004" y="553369"/>
                </a:cubicBezTo>
                <a:cubicBezTo>
                  <a:pt x="3466274" y="553191"/>
                  <a:pt x="3466935" y="553089"/>
                  <a:pt x="3466986" y="553064"/>
                </a:cubicBezTo>
                <a:lnTo>
                  <a:pt x="3461499" y="581983"/>
                </a:lnTo>
                <a:cubicBezTo>
                  <a:pt x="3461461" y="582021"/>
                  <a:pt x="3460090" y="582173"/>
                  <a:pt x="3457384" y="582440"/>
                </a:cubicBezTo>
                <a:cubicBezTo>
                  <a:pt x="3454680" y="582706"/>
                  <a:pt x="3450870" y="582858"/>
                  <a:pt x="3445956" y="582896"/>
                </a:cubicBezTo>
                <a:cubicBezTo>
                  <a:pt x="3440401" y="583043"/>
                  <a:pt x="3434695" y="582445"/>
                  <a:pt x="3428836" y="581104"/>
                </a:cubicBezTo>
                <a:cubicBezTo>
                  <a:pt x="3422976" y="579762"/>
                  <a:pt x="3418014" y="576796"/>
                  <a:pt x="3413948" y="572207"/>
                </a:cubicBezTo>
                <a:cubicBezTo>
                  <a:pt x="3409883" y="567618"/>
                  <a:pt x="3407762" y="560525"/>
                  <a:pt x="3407588" y="550929"/>
                </a:cubicBezTo>
                <a:cubicBezTo>
                  <a:pt x="3407734" y="545181"/>
                  <a:pt x="3408761" y="537400"/>
                  <a:pt x="3410667" y="527586"/>
                </a:cubicBezTo>
                <a:cubicBezTo>
                  <a:pt x="3412573" y="517772"/>
                  <a:pt x="3414480" y="508093"/>
                  <a:pt x="3416388" y="498549"/>
                </a:cubicBezTo>
                <a:cubicBezTo>
                  <a:pt x="3418296" y="489005"/>
                  <a:pt x="3419325" y="481764"/>
                  <a:pt x="3419475" y="476826"/>
                </a:cubicBezTo>
                <a:cubicBezTo>
                  <a:pt x="3419526" y="470984"/>
                  <a:pt x="3417976" y="466437"/>
                  <a:pt x="3414827" y="463186"/>
                </a:cubicBezTo>
                <a:cubicBezTo>
                  <a:pt x="3411677" y="459935"/>
                  <a:pt x="3406622" y="458284"/>
                  <a:pt x="3399663" y="458233"/>
                </a:cubicBezTo>
                <a:cubicBezTo>
                  <a:pt x="3385998" y="458697"/>
                  <a:pt x="3374238" y="464247"/>
                  <a:pt x="3364382" y="474883"/>
                </a:cubicBezTo>
                <a:cubicBezTo>
                  <a:pt x="3354527" y="485519"/>
                  <a:pt x="3348101" y="498461"/>
                  <a:pt x="3345104" y="513707"/>
                </a:cubicBezTo>
                <a:lnTo>
                  <a:pt x="3331692" y="581982"/>
                </a:lnTo>
                <a:lnTo>
                  <a:pt x="3292983" y="581982"/>
                </a:lnTo>
                <a:lnTo>
                  <a:pt x="3316452" y="462196"/>
                </a:lnTo>
                <a:cubicBezTo>
                  <a:pt x="3316776" y="460183"/>
                  <a:pt x="3316510" y="458570"/>
                  <a:pt x="3315652" y="457357"/>
                </a:cubicBezTo>
                <a:cubicBezTo>
                  <a:pt x="3314795" y="456144"/>
                  <a:pt x="3313233" y="455522"/>
                  <a:pt x="3310966" y="455490"/>
                </a:cubicBezTo>
                <a:lnTo>
                  <a:pt x="3293592" y="455490"/>
                </a:lnTo>
                <a:lnTo>
                  <a:pt x="3299079" y="426572"/>
                </a:lnTo>
                <a:lnTo>
                  <a:pt x="3339922" y="426572"/>
                </a:lnTo>
                <a:cubicBezTo>
                  <a:pt x="3345980" y="426591"/>
                  <a:pt x="3350400" y="427771"/>
                  <a:pt x="3353181" y="430111"/>
                </a:cubicBezTo>
                <a:cubicBezTo>
                  <a:pt x="3355962" y="432451"/>
                  <a:pt x="3357334" y="435837"/>
                  <a:pt x="3357296" y="440270"/>
                </a:cubicBezTo>
                <a:cubicBezTo>
                  <a:pt x="3357277" y="442153"/>
                  <a:pt x="3356934" y="444855"/>
                  <a:pt x="3356267" y="448375"/>
                </a:cubicBezTo>
                <a:cubicBezTo>
                  <a:pt x="3355600" y="451895"/>
                  <a:pt x="3354724" y="454978"/>
                  <a:pt x="3353638" y="457624"/>
                </a:cubicBezTo>
                <a:lnTo>
                  <a:pt x="3354248" y="457624"/>
                </a:lnTo>
                <a:cubicBezTo>
                  <a:pt x="3355175" y="455375"/>
                  <a:pt x="3358129" y="451518"/>
                  <a:pt x="3363110" y="446054"/>
                </a:cubicBezTo>
                <a:cubicBezTo>
                  <a:pt x="3368090" y="440591"/>
                  <a:pt x="3375018" y="435449"/>
                  <a:pt x="3383892" y="430628"/>
                </a:cubicBezTo>
                <a:cubicBezTo>
                  <a:pt x="3392767" y="425807"/>
                  <a:pt x="3403510" y="423236"/>
                  <a:pt x="3416122" y="422915"/>
                </a:cubicBezTo>
                <a:close/>
                <a:moveTo>
                  <a:pt x="3197419" y="422915"/>
                </a:moveTo>
                <a:cubicBezTo>
                  <a:pt x="3206743" y="422845"/>
                  <a:pt x="3215624" y="424270"/>
                  <a:pt x="3224064" y="427189"/>
                </a:cubicBezTo>
                <a:cubicBezTo>
                  <a:pt x="3232504" y="430109"/>
                  <a:pt x="3239419" y="434941"/>
                  <a:pt x="3244810" y="441687"/>
                </a:cubicBezTo>
                <a:cubicBezTo>
                  <a:pt x="3250202" y="448433"/>
                  <a:pt x="3252988" y="457510"/>
                  <a:pt x="3253168" y="468919"/>
                </a:cubicBezTo>
                <a:cubicBezTo>
                  <a:pt x="3253010" y="475230"/>
                  <a:pt x="3251905" y="483146"/>
                  <a:pt x="3249853" y="492668"/>
                </a:cubicBezTo>
                <a:cubicBezTo>
                  <a:pt x="3247800" y="502190"/>
                  <a:pt x="3245748" y="511457"/>
                  <a:pt x="3243695" y="520470"/>
                </a:cubicBezTo>
                <a:cubicBezTo>
                  <a:pt x="3241642" y="529483"/>
                  <a:pt x="3240537" y="536382"/>
                  <a:pt x="3240380" y="541166"/>
                </a:cubicBezTo>
                <a:cubicBezTo>
                  <a:pt x="3240430" y="545825"/>
                  <a:pt x="3241623" y="549092"/>
                  <a:pt x="3243958" y="550966"/>
                </a:cubicBezTo>
                <a:cubicBezTo>
                  <a:pt x="3246292" y="552841"/>
                  <a:pt x="3249464" y="553744"/>
                  <a:pt x="3253473" y="553674"/>
                </a:cubicBezTo>
                <a:cubicBezTo>
                  <a:pt x="3255353" y="553648"/>
                  <a:pt x="3256928" y="553547"/>
                  <a:pt x="3258198" y="553369"/>
                </a:cubicBezTo>
                <a:cubicBezTo>
                  <a:pt x="3259468" y="553191"/>
                  <a:pt x="3260128" y="553089"/>
                  <a:pt x="3260179" y="553064"/>
                </a:cubicBezTo>
                <a:lnTo>
                  <a:pt x="3254692" y="581983"/>
                </a:lnTo>
                <a:cubicBezTo>
                  <a:pt x="3254724" y="582021"/>
                  <a:pt x="3253442" y="582173"/>
                  <a:pt x="3250848" y="582440"/>
                </a:cubicBezTo>
                <a:cubicBezTo>
                  <a:pt x="3248252" y="582706"/>
                  <a:pt x="3244154" y="582858"/>
                  <a:pt x="3238552" y="582896"/>
                </a:cubicBezTo>
                <a:cubicBezTo>
                  <a:pt x="3229734" y="583156"/>
                  <a:pt x="3221865" y="581495"/>
                  <a:pt x="3214946" y="577912"/>
                </a:cubicBezTo>
                <a:cubicBezTo>
                  <a:pt x="3208026" y="574330"/>
                  <a:pt x="3203811" y="567266"/>
                  <a:pt x="3202298" y="556721"/>
                </a:cubicBezTo>
                <a:lnTo>
                  <a:pt x="3201688" y="556721"/>
                </a:lnTo>
                <a:cubicBezTo>
                  <a:pt x="3201754" y="557079"/>
                  <a:pt x="3199725" y="559578"/>
                  <a:pt x="3195600" y="564219"/>
                </a:cubicBezTo>
                <a:cubicBezTo>
                  <a:pt x="3191476" y="568860"/>
                  <a:pt x="3185471" y="573501"/>
                  <a:pt x="3177585" y="578142"/>
                </a:cubicBezTo>
                <a:cubicBezTo>
                  <a:pt x="3169700" y="582784"/>
                  <a:pt x="3160148" y="585283"/>
                  <a:pt x="3148930" y="585640"/>
                </a:cubicBezTo>
                <a:cubicBezTo>
                  <a:pt x="3136682" y="585634"/>
                  <a:pt x="3126301" y="582297"/>
                  <a:pt x="3117787" y="575630"/>
                </a:cubicBezTo>
                <a:cubicBezTo>
                  <a:pt x="3109273" y="568962"/>
                  <a:pt x="3104832" y="558999"/>
                  <a:pt x="3104464" y="545740"/>
                </a:cubicBezTo>
                <a:cubicBezTo>
                  <a:pt x="3104679" y="533984"/>
                  <a:pt x="3108114" y="524228"/>
                  <a:pt x="3114771" y="516471"/>
                </a:cubicBezTo>
                <a:cubicBezTo>
                  <a:pt x="3121428" y="508714"/>
                  <a:pt x="3130016" y="502608"/>
                  <a:pt x="3140535" y="498153"/>
                </a:cubicBezTo>
                <a:cubicBezTo>
                  <a:pt x="3151054" y="493698"/>
                  <a:pt x="3162215" y="490546"/>
                  <a:pt x="3174018" y="488696"/>
                </a:cubicBezTo>
                <a:cubicBezTo>
                  <a:pt x="3185820" y="486846"/>
                  <a:pt x="3196976" y="485950"/>
                  <a:pt x="3207483" y="486008"/>
                </a:cubicBezTo>
                <a:lnTo>
                  <a:pt x="3212972" y="486008"/>
                </a:lnTo>
                <a:cubicBezTo>
                  <a:pt x="3213048" y="485741"/>
                  <a:pt x="3213353" y="484139"/>
                  <a:pt x="3213887" y="481202"/>
                </a:cubicBezTo>
                <a:cubicBezTo>
                  <a:pt x="3214420" y="478265"/>
                  <a:pt x="3214726" y="475594"/>
                  <a:pt x="3214802" y="473191"/>
                </a:cubicBezTo>
                <a:cubicBezTo>
                  <a:pt x="3214782" y="467050"/>
                  <a:pt x="3212686" y="462320"/>
                  <a:pt x="3208512" y="459001"/>
                </a:cubicBezTo>
                <a:cubicBezTo>
                  <a:pt x="3204338" y="455683"/>
                  <a:pt x="3198200" y="454004"/>
                  <a:pt x="3190100" y="453966"/>
                </a:cubicBezTo>
                <a:cubicBezTo>
                  <a:pt x="3182327" y="454143"/>
                  <a:pt x="3174933" y="455383"/>
                  <a:pt x="3167917" y="457685"/>
                </a:cubicBezTo>
                <a:cubicBezTo>
                  <a:pt x="3160900" y="459986"/>
                  <a:pt x="3155155" y="462288"/>
                  <a:pt x="3150680" y="464590"/>
                </a:cubicBezTo>
                <a:cubicBezTo>
                  <a:pt x="3146206" y="466892"/>
                  <a:pt x="3143894" y="468132"/>
                  <a:pt x="3143746" y="468309"/>
                </a:cubicBezTo>
                <a:lnTo>
                  <a:pt x="3134914" y="439658"/>
                </a:lnTo>
                <a:cubicBezTo>
                  <a:pt x="3135064" y="439451"/>
                  <a:pt x="3137981" y="438004"/>
                  <a:pt x="3143664" y="435317"/>
                </a:cubicBezTo>
                <a:cubicBezTo>
                  <a:pt x="3149347" y="432630"/>
                  <a:pt x="3156894" y="429943"/>
                  <a:pt x="3166304" y="427255"/>
                </a:cubicBezTo>
                <a:cubicBezTo>
                  <a:pt x="3175715" y="424568"/>
                  <a:pt x="3186086" y="423121"/>
                  <a:pt x="3197419" y="422915"/>
                </a:cubicBezTo>
                <a:close/>
                <a:moveTo>
                  <a:pt x="2662805" y="422915"/>
                </a:moveTo>
                <a:cubicBezTo>
                  <a:pt x="2671768" y="422890"/>
                  <a:pt x="2680409" y="424089"/>
                  <a:pt x="2688730" y="426511"/>
                </a:cubicBezTo>
                <a:cubicBezTo>
                  <a:pt x="2697050" y="428934"/>
                  <a:pt x="2703661" y="432727"/>
                  <a:pt x="2708563" y="437890"/>
                </a:cubicBezTo>
                <a:cubicBezTo>
                  <a:pt x="2713465" y="443053"/>
                  <a:pt x="2715270" y="449733"/>
                  <a:pt x="2713977" y="457931"/>
                </a:cubicBezTo>
                <a:lnTo>
                  <a:pt x="2710624" y="475006"/>
                </a:lnTo>
                <a:lnTo>
                  <a:pt x="2677428" y="475006"/>
                </a:lnTo>
                <a:lnTo>
                  <a:pt x="2678950" y="465859"/>
                </a:lnTo>
                <a:cubicBezTo>
                  <a:pt x="2679426" y="460669"/>
                  <a:pt x="2677256" y="457251"/>
                  <a:pt x="2672440" y="455606"/>
                </a:cubicBezTo>
                <a:cubicBezTo>
                  <a:pt x="2667623" y="453960"/>
                  <a:pt x="2662784" y="453210"/>
                  <a:pt x="2657923" y="453356"/>
                </a:cubicBezTo>
                <a:cubicBezTo>
                  <a:pt x="2650130" y="453356"/>
                  <a:pt x="2643747" y="454729"/>
                  <a:pt x="2638776" y="457473"/>
                </a:cubicBezTo>
                <a:cubicBezTo>
                  <a:pt x="2633805" y="460217"/>
                  <a:pt x="2631237" y="464334"/>
                  <a:pt x="2631072" y="469822"/>
                </a:cubicBezTo>
                <a:cubicBezTo>
                  <a:pt x="2631453" y="476206"/>
                  <a:pt x="2635262" y="481010"/>
                  <a:pt x="2642502" y="484234"/>
                </a:cubicBezTo>
                <a:cubicBezTo>
                  <a:pt x="2649740" y="487459"/>
                  <a:pt x="2658122" y="490595"/>
                  <a:pt x="2667648" y="493644"/>
                </a:cubicBezTo>
                <a:cubicBezTo>
                  <a:pt x="2677172" y="496692"/>
                  <a:pt x="2685554" y="501143"/>
                  <a:pt x="2692794" y="506998"/>
                </a:cubicBezTo>
                <a:cubicBezTo>
                  <a:pt x="2700032" y="512852"/>
                  <a:pt x="2703842" y="521601"/>
                  <a:pt x="2704224" y="533244"/>
                </a:cubicBezTo>
                <a:cubicBezTo>
                  <a:pt x="2703850" y="549294"/>
                  <a:pt x="2697060" y="561988"/>
                  <a:pt x="2683851" y="571328"/>
                </a:cubicBezTo>
                <a:cubicBezTo>
                  <a:pt x="2670643" y="580667"/>
                  <a:pt x="2653253" y="585437"/>
                  <a:pt x="2631682" y="585640"/>
                </a:cubicBezTo>
                <a:cubicBezTo>
                  <a:pt x="2622509" y="585696"/>
                  <a:pt x="2613074" y="584433"/>
                  <a:pt x="2603379" y="581851"/>
                </a:cubicBezTo>
                <a:cubicBezTo>
                  <a:pt x="2593684" y="579268"/>
                  <a:pt x="2585782" y="575028"/>
                  <a:pt x="2579674" y="569129"/>
                </a:cubicBezTo>
                <a:cubicBezTo>
                  <a:pt x="2573565" y="563230"/>
                  <a:pt x="2571305" y="555334"/>
                  <a:pt x="2572893" y="545440"/>
                </a:cubicBezTo>
                <a:lnTo>
                  <a:pt x="2575941" y="530195"/>
                </a:lnTo>
                <a:lnTo>
                  <a:pt x="2608844" y="530195"/>
                </a:lnTo>
                <a:lnTo>
                  <a:pt x="2607321" y="538123"/>
                </a:lnTo>
                <a:cubicBezTo>
                  <a:pt x="2606518" y="543041"/>
                  <a:pt x="2607786" y="546756"/>
                  <a:pt x="2611122" y="549269"/>
                </a:cubicBezTo>
                <a:cubicBezTo>
                  <a:pt x="2614459" y="551782"/>
                  <a:pt x="2618591" y="553464"/>
                  <a:pt x="2623519" y="554317"/>
                </a:cubicBezTo>
                <a:cubicBezTo>
                  <a:pt x="2628447" y="555169"/>
                  <a:pt x="2632897" y="555565"/>
                  <a:pt x="2636869" y="555503"/>
                </a:cubicBezTo>
                <a:cubicBezTo>
                  <a:pt x="2645966" y="555420"/>
                  <a:pt x="2653098" y="553756"/>
                  <a:pt x="2658266" y="550510"/>
                </a:cubicBezTo>
                <a:cubicBezTo>
                  <a:pt x="2663434" y="547264"/>
                  <a:pt x="2666066" y="542931"/>
                  <a:pt x="2666162" y="537513"/>
                </a:cubicBezTo>
                <a:cubicBezTo>
                  <a:pt x="2665782" y="531346"/>
                  <a:pt x="2661988" y="526604"/>
                  <a:pt x="2654779" y="523287"/>
                </a:cubicBezTo>
                <a:cubicBezTo>
                  <a:pt x="2647570" y="519969"/>
                  <a:pt x="2639224" y="516656"/>
                  <a:pt x="2629738" y="513348"/>
                </a:cubicBezTo>
                <a:cubicBezTo>
                  <a:pt x="2620253" y="510041"/>
                  <a:pt x="2611906" y="505318"/>
                  <a:pt x="2604697" y="499180"/>
                </a:cubicBezTo>
                <a:cubicBezTo>
                  <a:pt x="2597488" y="493042"/>
                  <a:pt x="2593694" y="484069"/>
                  <a:pt x="2593314" y="472262"/>
                </a:cubicBezTo>
                <a:cubicBezTo>
                  <a:pt x="2593528" y="461005"/>
                  <a:pt x="2596958" y="451730"/>
                  <a:pt x="2603602" y="444436"/>
                </a:cubicBezTo>
                <a:cubicBezTo>
                  <a:pt x="2610246" y="437143"/>
                  <a:pt x="2618823" y="431728"/>
                  <a:pt x="2629332" y="428192"/>
                </a:cubicBezTo>
                <a:cubicBezTo>
                  <a:pt x="2639840" y="424657"/>
                  <a:pt x="2650998" y="422897"/>
                  <a:pt x="2662805" y="422915"/>
                </a:cubicBezTo>
                <a:close/>
                <a:moveTo>
                  <a:pt x="2498662" y="422915"/>
                </a:moveTo>
                <a:cubicBezTo>
                  <a:pt x="2519372" y="423211"/>
                  <a:pt x="2534861" y="428706"/>
                  <a:pt x="2545129" y="439399"/>
                </a:cubicBezTo>
                <a:cubicBezTo>
                  <a:pt x="2555396" y="450093"/>
                  <a:pt x="2560524" y="464205"/>
                  <a:pt x="2560510" y="481735"/>
                </a:cubicBezTo>
                <a:cubicBezTo>
                  <a:pt x="2560295" y="488766"/>
                  <a:pt x="2559432" y="495110"/>
                  <a:pt x="2557922" y="500766"/>
                </a:cubicBezTo>
                <a:cubicBezTo>
                  <a:pt x="2556412" y="506422"/>
                  <a:pt x="2555550" y="509415"/>
                  <a:pt x="2555334" y="509744"/>
                </a:cubicBezTo>
                <a:lnTo>
                  <a:pt x="2448344" y="509744"/>
                </a:lnTo>
                <a:cubicBezTo>
                  <a:pt x="2448306" y="509808"/>
                  <a:pt x="2448154" y="510596"/>
                  <a:pt x="2447887" y="512109"/>
                </a:cubicBezTo>
                <a:cubicBezTo>
                  <a:pt x="2447620" y="513621"/>
                  <a:pt x="2447468" y="515477"/>
                  <a:pt x="2447430" y="517676"/>
                </a:cubicBezTo>
                <a:cubicBezTo>
                  <a:pt x="2447512" y="528093"/>
                  <a:pt x="2450930" y="536546"/>
                  <a:pt x="2457684" y="543035"/>
                </a:cubicBezTo>
                <a:cubicBezTo>
                  <a:pt x="2464437" y="549524"/>
                  <a:pt x="2474030" y="552867"/>
                  <a:pt x="2486464" y="553064"/>
                </a:cubicBezTo>
                <a:cubicBezTo>
                  <a:pt x="2494930" y="552853"/>
                  <a:pt x="2502798" y="551377"/>
                  <a:pt x="2510065" y="548635"/>
                </a:cubicBezTo>
                <a:cubicBezTo>
                  <a:pt x="2517332" y="545893"/>
                  <a:pt x="2523209" y="543151"/>
                  <a:pt x="2527698" y="540409"/>
                </a:cubicBezTo>
                <a:cubicBezTo>
                  <a:pt x="2532187" y="537668"/>
                  <a:pt x="2534497" y="536191"/>
                  <a:pt x="2534628" y="535980"/>
                </a:cubicBezTo>
                <a:lnTo>
                  <a:pt x="2544981" y="565242"/>
                </a:lnTo>
                <a:cubicBezTo>
                  <a:pt x="2544861" y="565494"/>
                  <a:pt x="2542123" y="567257"/>
                  <a:pt x="2536767" y="570530"/>
                </a:cubicBezTo>
                <a:cubicBezTo>
                  <a:pt x="2531412" y="573804"/>
                  <a:pt x="2524158" y="577078"/>
                  <a:pt x="2515008" y="580351"/>
                </a:cubicBezTo>
                <a:cubicBezTo>
                  <a:pt x="2505857" y="583625"/>
                  <a:pt x="2495529" y="585388"/>
                  <a:pt x="2484024" y="585640"/>
                </a:cubicBezTo>
                <a:cubicBezTo>
                  <a:pt x="2459670" y="585203"/>
                  <a:pt x="2441016" y="578769"/>
                  <a:pt x="2428062" y="566337"/>
                </a:cubicBezTo>
                <a:cubicBezTo>
                  <a:pt x="2415109" y="553904"/>
                  <a:pt x="2408573" y="538091"/>
                  <a:pt x="2408453" y="518896"/>
                </a:cubicBezTo>
                <a:cubicBezTo>
                  <a:pt x="2408607" y="501113"/>
                  <a:pt x="2412562" y="485008"/>
                  <a:pt x="2420320" y="470580"/>
                </a:cubicBezTo>
                <a:cubicBezTo>
                  <a:pt x="2428078" y="456151"/>
                  <a:pt x="2438716" y="444652"/>
                  <a:pt x="2452234" y="436082"/>
                </a:cubicBezTo>
                <a:cubicBezTo>
                  <a:pt x="2465752" y="427512"/>
                  <a:pt x="2481228" y="423123"/>
                  <a:pt x="2498662" y="422915"/>
                </a:cubicBezTo>
                <a:close/>
                <a:moveTo>
                  <a:pt x="2212912" y="422915"/>
                </a:moveTo>
                <a:cubicBezTo>
                  <a:pt x="2233622" y="423211"/>
                  <a:pt x="2249111" y="428706"/>
                  <a:pt x="2259379" y="439399"/>
                </a:cubicBezTo>
                <a:cubicBezTo>
                  <a:pt x="2269646" y="450093"/>
                  <a:pt x="2274774" y="464205"/>
                  <a:pt x="2274760" y="481735"/>
                </a:cubicBezTo>
                <a:cubicBezTo>
                  <a:pt x="2274545" y="488766"/>
                  <a:pt x="2273682" y="495110"/>
                  <a:pt x="2272172" y="500766"/>
                </a:cubicBezTo>
                <a:cubicBezTo>
                  <a:pt x="2270662" y="506422"/>
                  <a:pt x="2269800" y="509415"/>
                  <a:pt x="2269584" y="509744"/>
                </a:cubicBezTo>
                <a:lnTo>
                  <a:pt x="2162594" y="509744"/>
                </a:lnTo>
                <a:cubicBezTo>
                  <a:pt x="2162556" y="509808"/>
                  <a:pt x="2162404" y="510596"/>
                  <a:pt x="2162137" y="512109"/>
                </a:cubicBezTo>
                <a:cubicBezTo>
                  <a:pt x="2161870" y="513621"/>
                  <a:pt x="2161718" y="515477"/>
                  <a:pt x="2161680" y="517676"/>
                </a:cubicBezTo>
                <a:cubicBezTo>
                  <a:pt x="2161762" y="528093"/>
                  <a:pt x="2165180" y="536546"/>
                  <a:pt x="2171934" y="543035"/>
                </a:cubicBezTo>
                <a:cubicBezTo>
                  <a:pt x="2178687" y="549524"/>
                  <a:pt x="2188280" y="552867"/>
                  <a:pt x="2200714" y="553064"/>
                </a:cubicBezTo>
                <a:cubicBezTo>
                  <a:pt x="2209180" y="552853"/>
                  <a:pt x="2217048" y="551377"/>
                  <a:pt x="2224315" y="548635"/>
                </a:cubicBezTo>
                <a:cubicBezTo>
                  <a:pt x="2231582" y="545893"/>
                  <a:pt x="2237459" y="543151"/>
                  <a:pt x="2241948" y="540409"/>
                </a:cubicBezTo>
                <a:cubicBezTo>
                  <a:pt x="2246437" y="537668"/>
                  <a:pt x="2248747" y="536191"/>
                  <a:pt x="2248878" y="535980"/>
                </a:cubicBezTo>
                <a:lnTo>
                  <a:pt x="2259231" y="565242"/>
                </a:lnTo>
                <a:cubicBezTo>
                  <a:pt x="2259111" y="565494"/>
                  <a:pt x="2256373" y="567257"/>
                  <a:pt x="2251017" y="570530"/>
                </a:cubicBezTo>
                <a:cubicBezTo>
                  <a:pt x="2245662" y="573804"/>
                  <a:pt x="2238408" y="577078"/>
                  <a:pt x="2229258" y="580351"/>
                </a:cubicBezTo>
                <a:cubicBezTo>
                  <a:pt x="2220107" y="583625"/>
                  <a:pt x="2209779" y="585388"/>
                  <a:pt x="2198274" y="585640"/>
                </a:cubicBezTo>
                <a:cubicBezTo>
                  <a:pt x="2173920" y="585203"/>
                  <a:pt x="2155266" y="578769"/>
                  <a:pt x="2142312" y="566337"/>
                </a:cubicBezTo>
                <a:cubicBezTo>
                  <a:pt x="2129359" y="553904"/>
                  <a:pt x="2122823" y="538091"/>
                  <a:pt x="2122703" y="518896"/>
                </a:cubicBezTo>
                <a:cubicBezTo>
                  <a:pt x="2122857" y="501113"/>
                  <a:pt x="2126812" y="485008"/>
                  <a:pt x="2134570" y="470580"/>
                </a:cubicBezTo>
                <a:cubicBezTo>
                  <a:pt x="2142328" y="456151"/>
                  <a:pt x="2152966" y="444652"/>
                  <a:pt x="2166484" y="436082"/>
                </a:cubicBezTo>
                <a:cubicBezTo>
                  <a:pt x="2180002" y="427512"/>
                  <a:pt x="2195478" y="423123"/>
                  <a:pt x="2212912" y="422915"/>
                </a:cubicBezTo>
                <a:close/>
                <a:moveTo>
                  <a:pt x="1844869" y="422915"/>
                </a:moveTo>
                <a:cubicBezTo>
                  <a:pt x="1854193" y="422845"/>
                  <a:pt x="1863075" y="424270"/>
                  <a:pt x="1871514" y="427189"/>
                </a:cubicBezTo>
                <a:cubicBezTo>
                  <a:pt x="1879954" y="430109"/>
                  <a:pt x="1886869" y="434941"/>
                  <a:pt x="1892261" y="441687"/>
                </a:cubicBezTo>
                <a:cubicBezTo>
                  <a:pt x="1897652" y="448433"/>
                  <a:pt x="1900438" y="457510"/>
                  <a:pt x="1900618" y="468919"/>
                </a:cubicBezTo>
                <a:cubicBezTo>
                  <a:pt x="1900460" y="475230"/>
                  <a:pt x="1899355" y="483146"/>
                  <a:pt x="1897303" y="492668"/>
                </a:cubicBezTo>
                <a:cubicBezTo>
                  <a:pt x="1895250" y="502190"/>
                  <a:pt x="1893198" y="511457"/>
                  <a:pt x="1891145" y="520470"/>
                </a:cubicBezTo>
                <a:cubicBezTo>
                  <a:pt x="1889092" y="529483"/>
                  <a:pt x="1887988" y="536382"/>
                  <a:pt x="1887830" y="541166"/>
                </a:cubicBezTo>
                <a:cubicBezTo>
                  <a:pt x="1887880" y="545825"/>
                  <a:pt x="1889073" y="549092"/>
                  <a:pt x="1891408" y="550966"/>
                </a:cubicBezTo>
                <a:cubicBezTo>
                  <a:pt x="1893742" y="552841"/>
                  <a:pt x="1896914" y="553744"/>
                  <a:pt x="1900923" y="553674"/>
                </a:cubicBezTo>
                <a:cubicBezTo>
                  <a:pt x="1902803" y="553648"/>
                  <a:pt x="1904378" y="553547"/>
                  <a:pt x="1905648" y="553369"/>
                </a:cubicBezTo>
                <a:cubicBezTo>
                  <a:pt x="1906918" y="553191"/>
                  <a:pt x="1907578" y="553089"/>
                  <a:pt x="1907629" y="553064"/>
                </a:cubicBezTo>
                <a:lnTo>
                  <a:pt x="1902142" y="581983"/>
                </a:lnTo>
                <a:cubicBezTo>
                  <a:pt x="1902174" y="582021"/>
                  <a:pt x="1900892" y="582173"/>
                  <a:pt x="1898298" y="582440"/>
                </a:cubicBezTo>
                <a:cubicBezTo>
                  <a:pt x="1895702" y="582706"/>
                  <a:pt x="1891604" y="582858"/>
                  <a:pt x="1886002" y="582896"/>
                </a:cubicBezTo>
                <a:cubicBezTo>
                  <a:pt x="1877184" y="583156"/>
                  <a:pt x="1869315" y="581495"/>
                  <a:pt x="1862396" y="577912"/>
                </a:cubicBezTo>
                <a:cubicBezTo>
                  <a:pt x="1855477" y="574330"/>
                  <a:pt x="1851261" y="567266"/>
                  <a:pt x="1849748" y="556721"/>
                </a:cubicBezTo>
                <a:lnTo>
                  <a:pt x="1849139" y="556721"/>
                </a:lnTo>
                <a:cubicBezTo>
                  <a:pt x="1849205" y="557079"/>
                  <a:pt x="1847175" y="559578"/>
                  <a:pt x="1843051" y="564219"/>
                </a:cubicBezTo>
                <a:cubicBezTo>
                  <a:pt x="1838926" y="568860"/>
                  <a:pt x="1832921" y="573501"/>
                  <a:pt x="1825035" y="578142"/>
                </a:cubicBezTo>
                <a:cubicBezTo>
                  <a:pt x="1817150" y="582784"/>
                  <a:pt x="1807598" y="585283"/>
                  <a:pt x="1796380" y="585640"/>
                </a:cubicBezTo>
                <a:cubicBezTo>
                  <a:pt x="1784132" y="585634"/>
                  <a:pt x="1773751" y="582297"/>
                  <a:pt x="1765237" y="575630"/>
                </a:cubicBezTo>
                <a:cubicBezTo>
                  <a:pt x="1756723" y="568962"/>
                  <a:pt x="1752282" y="558999"/>
                  <a:pt x="1751914" y="545740"/>
                </a:cubicBezTo>
                <a:cubicBezTo>
                  <a:pt x="1752129" y="533984"/>
                  <a:pt x="1755565" y="524228"/>
                  <a:pt x="1762221" y="516471"/>
                </a:cubicBezTo>
                <a:cubicBezTo>
                  <a:pt x="1768878" y="508714"/>
                  <a:pt x="1777466" y="502608"/>
                  <a:pt x="1787985" y="498153"/>
                </a:cubicBezTo>
                <a:cubicBezTo>
                  <a:pt x="1798504" y="493698"/>
                  <a:pt x="1809665" y="490546"/>
                  <a:pt x="1821468" y="488696"/>
                </a:cubicBezTo>
                <a:cubicBezTo>
                  <a:pt x="1833270" y="486846"/>
                  <a:pt x="1844426" y="485950"/>
                  <a:pt x="1854933" y="486008"/>
                </a:cubicBezTo>
                <a:lnTo>
                  <a:pt x="1860422" y="486008"/>
                </a:lnTo>
                <a:cubicBezTo>
                  <a:pt x="1860498" y="485741"/>
                  <a:pt x="1860803" y="484139"/>
                  <a:pt x="1861337" y="481202"/>
                </a:cubicBezTo>
                <a:cubicBezTo>
                  <a:pt x="1861870" y="478265"/>
                  <a:pt x="1862176" y="475594"/>
                  <a:pt x="1862252" y="473191"/>
                </a:cubicBezTo>
                <a:cubicBezTo>
                  <a:pt x="1862233" y="467050"/>
                  <a:pt x="1860136" y="462320"/>
                  <a:pt x="1855962" y="459001"/>
                </a:cubicBezTo>
                <a:cubicBezTo>
                  <a:pt x="1851788" y="455683"/>
                  <a:pt x="1845651" y="454004"/>
                  <a:pt x="1837550" y="453966"/>
                </a:cubicBezTo>
                <a:cubicBezTo>
                  <a:pt x="1829777" y="454143"/>
                  <a:pt x="1822383" y="455383"/>
                  <a:pt x="1815367" y="457685"/>
                </a:cubicBezTo>
                <a:cubicBezTo>
                  <a:pt x="1808351" y="459986"/>
                  <a:pt x="1802606" y="462288"/>
                  <a:pt x="1798131" y="464590"/>
                </a:cubicBezTo>
                <a:cubicBezTo>
                  <a:pt x="1793656" y="466892"/>
                  <a:pt x="1791344" y="468132"/>
                  <a:pt x="1791196" y="468309"/>
                </a:cubicBezTo>
                <a:lnTo>
                  <a:pt x="1782364" y="439658"/>
                </a:lnTo>
                <a:cubicBezTo>
                  <a:pt x="1782514" y="439451"/>
                  <a:pt x="1785431" y="438004"/>
                  <a:pt x="1791114" y="435317"/>
                </a:cubicBezTo>
                <a:cubicBezTo>
                  <a:pt x="1796798" y="432630"/>
                  <a:pt x="1804344" y="429943"/>
                  <a:pt x="1813755" y="427255"/>
                </a:cubicBezTo>
                <a:cubicBezTo>
                  <a:pt x="1823165" y="424568"/>
                  <a:pt x="1833537" y="423121"/>
                  <a:pt x="1844869" y="422915"/>
                </a:cubicBezTo>
                <a:close/>
                <a:moveTo>
                  <a:pt x="1301572" y="422915"/>
                </a:moveTo>
                <a:cubicBezTo>
                  <a:pt x="1314845" y="422933"/>
                  <a:pt x="1325377" y="426473"/>
                  <a:pt x="1333168" y="433534"/>
                </a:cubicBezTo>
                <a:cubicBezTo>
                  <a:pt x="1340959" y="440595"/>
                  <a:pt x="1344943" y="451063"/>
                  <a:pt x="1345121" y="464939"/>
                </a:cubicBezTo>
                <a:cubicBezTo>
                  <a:pt x="1344967" y="471693"/>
                  <a:pt x="1343887" y="480198"/>
                  <a:pt x="1341883" y="490453"/>
                </a:cubicBezTo>
                <a:cubicBezTo>
                  <a:pt x="1339879" y="500708"/>
                  <a:pt x="1337874" y="510592"/>
                  <a:pt x="1335869" y="520106"/>
                </a:cubicBezTo>
                <a:cubicBezTo>
                  <a:pt x="1333863" y="529620"/>
                  <a:pt x="1332782" y="536642"/>
                  <a:pt x="1332624" y="541172"/>
                </a:cubicBezTo>
                <a:cubicBezTo>
                  <a:pt x="1332675" y="545962"/>
                  <a:pt x="1333868" y="549265"/>
                  <a:pt x="1336205" y="551082"/>
                </a:cubicBezTo>
                <a:cubicBezTo>
                  <a:pt x="1338542" y="552899"/>
                  <a:pt x="1341717" y="553763"/>
                  <a:pt x="1345730" y="553674"/>
                </a:cubicBezTo>
                <a:cubicBezTo>
                  <a:pt x="1347610" y="553648"/>
                  <a:pt x="1349185" y="553547"/>
                  <a:pt x="1350455" y="553369"/>
                </a:cubicBezTo>
                <a:cubicBezTo>
                  <a:pt x="1351725" y="553191"/>
                  <a:pt x="1352385" y="553089"/>
                  <a:pt x="1352436" y="553064"/>
                </a:cubicBezTo>
                <a:lnTo>
                  <a:pt x="1346949" y="581983"/>
                </a:lnTo>
                <a:cubicBezTo>
                  <a:pt x="1346911" y="582021"/>
                  <a:pt x="1345540" y="582173"/>
                  <a:pt x="1342835" y="582440"/>
                </a:cubicBezTo>
                <a:cubicBezTo>
                  <a:pt x="1340130" y="582706"/>
                  <a:pt x="1336320" y="582858"/>
                  <a:pt x="1331406" y="582896"/>
                </a:cubicBezTo>
                <a:cubicBezTo>
                  <a:pt x="1325851" y="583043"/>
                  <a:pt x="1320145" y="582445"/>
                  <a:pt x="1314286" y="581104"/>
                </a:cubicBezTo>
                <a:cubicBezTo>
                  <a:pt x="1308427" y="579762"/>
                  <a:pt x="1303464" y="576796"/>
                  <a:pt x="1299399" y="572207"/>
                </a:cubicBezTo>
                <a:cubicBezTo>
                  <a:pt x="1295333" y="567618"/>
                  <a:pt x="1293213" y="560525"/>
                  <a:pt x="1293038" y="550929"/>
                </a:cubicBezTo>
                <a:cubicBezTo>
                  <a:pt x="1293184" y="545181"/>
                  <a:pt x="1294211" y="537400"/>
                  <a:pt x="1296117" y="527586"/>
                </a:cubicBezTo>
                <a:cubicBezTo>
                  <a:pt x="1298023" y="517772"/>
                  <a:pt x="1299931" y="508093"/>
                  <a:pt x="1301838" y="498549"/>
                </a:cubicBezTo>
                <a:cubicBezTo>
                  <a:pt x="1303746" y="489005"/>
                  <a:pt x="1304775" y="481764"/>
                  <a:pt x="1304925" y="476826"/>
                </a:cubicBezTo>
                <a:cubicBezTo>
                  <a:pt x="1304976" y="470984"/>
                  <a:pt x="1303427" y="466437"/>
                  <a:pt x="1300277" y="463186"/>
                </a:cubicBezTo>
                <a:cubicBezTo>
                  <a:pt x="1297127" y="459935"/>
                  <a:pt x="1292073" y="458284"/>
                  <a:pt x="1285113" y="458233"/>
                </a:cubicBezTo>
                <a:cubicBezTo>
                  <a:pt x="1271448" y="458697"/>
                  <a:pt x="1259688" y="464247"/>
                  <a:pt x="1249833" y="474883"/>
                </a:cubicBezTo>
                <a:cubicBezTo>
                  <a:pt x="1239977" y="485519"/>
                  <a:pt x="1233551" y="498461"/>
                  <a:pt x="1230554" y="513707"/>
                </a:cubicBezTo>
                <a:lnTo>
                  <a:pt x="1217143" y="581982"/>
                </a:lnTo>
                <a:lnTo>
                  <a:pt x="1178433" y="581982"/>
                </a:lnTo>
                <a:lnTo>
                  <a:pt x="1201903" y="462196"/>
                </a:lnTo>
                <a:cubicBezTo>
                  <a:pt x="1202227" y="460183"/>
                  <a:pt x="1201960" y="458570"/>
                  <a:pt x="1201103" y="457357"/>
                </a:cubicBezTo>
                <a:cubicBezTo>
                  <a:pt x="1200245" y="456144"/>
                  <a:pt x="1198683" y="455522"/>
                  <a:pt x="1196416" y="455490"/>
                </a:cubicBezTo>
                <a:lnTo>
                  <a:pt x="1179043" y="455490"/>
                </a:lnTo>
                <a:lnTo>
                  <a:pt x="1184529" y="426572"/>
                </a:lnTo>
                <a:lnTo>
                  <a:pt x="1225372" y="426572"/>
                </a:lnTo>
                <a:cubicBezTo>
                  <a:pt x="1231430" y="426591"/>
                  <a:pt x="1235850" y="427771"/>
                  <a:pt x="1238631" y="430111"/>
                </a:cubicBezTo>
                <a:cubicBezTo>
                  <a:pt x="1241412" y="432451"/>
                  <a:pt x="1242784" y="435837"/>
                  <a:pt x="1242746" y="440270"/>
                </a:cubicBezTo>
                <a:cubicBezTo>
                  <a:pt x="1242727" y="442153"/>
                  <a:pt x="1242384" y="444855"/>
                  <a:pt x="1241717" y="448375"/>
                </a:cubicBezTo>
                <a:cubicBezTo>
                  <a:pt x="1241050" y="451895"/>
                  <a:pt x="1240174" y="454978"/>
                  <a:pt x="1239088" y="457624"/>
                </a:cubicBezTo>
                <a:lnTo>
                  <a:pt x="1239698" y="457624"/>
                </a:lnTo>
                <a:cubicBezTo>
                  <a:pt x="1240625" y="455375"/>
                  <a:pt x="1243579" y="451518"/>
                  <a:pt x="1248560" y="446054"/>
                </a:cubicBezTo>
                <a:cubicBezTo>
                  <a:pt x="1253540" y="440591"/>
                  <a:pt x="1260468" y="435449"/>
                  <a:pt x="1269343" y="430628"/>
                </a:cubicBezTo>
                <a:cubicBezTo>
                  <a:pt x="1278217" y="425807"/>
                  <a:pt x="1288961" y="423236"/>
                  <a:pt x="1301572" y="422915"/>
                </a:cubicBezTo>
                <a:close/>
                <a:moveTo>
                  <a:pt x="1078140" y="422915"/>
                </a:moveTo>
                <a:cubicBezTo>
                  <a:pt x="1100017" y="423218"/>
                  <a:pt x="1117680" y="429537"/>
                  <a:pt x="1131127" y="441873"/>
                </a:cubicBezTo>
                <a:cubicBezTo>
                  <a:pt x="1144575" y="454209"/>
                  <a:pt x="1151491" y="470741"/>
                  <a:pt x="1151877" y="491470"/>
                </a:cubicBezTo>
                <a:cubicBezTo>
                  <a:pt x="1151596" y="509816"/>
                  <a:pt x="1146812" y="526040"/>
                  <a:pt x="1137526" y="540143"/>
                </a:cubicBezTo>
                <a:cubicBezTo>
                  <a:pt x="1128240" y="554246"/>
                  <a:pt x="1116143" y="565316"/>
                  <a:pt x="1101233" y="573354"/>
                </a:cubicBezTo>
                <a:cubicBezTo>
                  <a:pt x="1086323" y="581393"/>
                  <a:pt x="1070291" y="585488"/>
                  <a:pt x="1053136" y="585640"/>
                </a:cubicBezTo>
                <a:cubicBezTo>
                  <a:pt x="1031392" y="585362"/>
                  <a:pt x="1013768" y="579068"/>
                  <a:pt x="1000263" y="566757"/>
                </a:cubicBezTo>
                <a:cubicBezTo>
                  <a:pt x="986758" y="554446"/>
                  <a:pt x="979804" y="537787"/>
                  <a:pt x="979399" y="516779"/>
                </a:cubicBezTo>
                <a:cubicBezTo>
                  <a:pt x="979669" y="498629"/>
                  <a:pt x="984408" y="482522"/>
                  <a:pt x="993614" y="468456"/>
                </a:cubicBezTo>
                <a:cubicBezTo>
                  <a:pt x="1002821" y="454391"/>
                  <a:pt x="1014874" y="443325"/>
                  <a:pt x="1029773" y="435256"/>
                </a:cubicBezTo>
                <a:cubicBezTo>
                  <a:pt x="1044672" y="427188"/>
                  <a:pt x="1060794" y="423074"/>
                  <a:pt x="1078140" y="422915"/>
                </a:cubicBezTo>
                <a:close/>
                <a:moveTo>
                  <a:pt x="3858450" y="396968"/>
                </a:moveTo>
                <a:cubicBezTo>
                  <a:pt x="3848551" y="397238"/>
                  <a:pt x="3839990" y="401234"/>
                  <a:pt x="3832769" y="408959"/>
                </a:cubicBezTo>
                <a:cubicBezTo>
                  <a:pt x="3825548" y="416683"/>
                  <a:pt x="3819598" y="426520"/>
                  <a:pt x="3814921" y="438470"/>
                </a:cubicBezTo>
                <a:cubicBezTo>
                  <a:pt x="3810244" y="450420"/>
                  <a:pt x="3806772" y="462867"/>
                  <a:pt x="3804506" y="475812"/>
                </a:cubicBezTo>
                <a:cubicBezTo>
                  <a:pt x="3802239" y="488758"/>
                  <a:pt x="3801112" y="500586"/>
                  <a:pt x="3801122" y="511297"/>
                </a:cubicBezTo>
                <a:cubicBezTo>
                  <a:pt x="3801008" y="523206"/>
                  <a:pt x="3803066" y="532695"/>
                  <a:pt x="3807298" y="539765"/>
                </a:cubicBezTo>
                <a:cubicBezTo>
                  <a:pt x="3811528" y="546834"/>
                  <a:pt x="3818618" y="550454"/>
                  <a:pt x="3828567" y="550626"/>
                </a:cubicBezTo>
                <a:cubicBezTo>
                  <a:pt x="3838762" y="550341"/>
                  <a:pt x="3847494" y="546261"/>
                  <a:pt x="3854762" y="538388"/>
                </a:cubicBezTo>
                <a:cubicBezTo>
                  <a:pt x="3862032" y="530514"/>
                  <a:pt x="3867962" y="520557"/>
                  <a:pt x="3872554" y="508515"/>
                </a:cubicBezTo>
                <a:cubicBezTo>
                  <a:pt x="3877146" y="496473"/>
                  <a:pt x="3880522" y="484058"/>
                  <a:pt x="3882684" y="471268"/>
                </a:cubicBezTo>
                <a:cubicBezTo>
                  <a:pt x="3884846" y="458478"/>
                  <a:pt x="3885916" y="447025"/>
                  <a:pt x="3885895" y="436908"/>
                </a:cubicBezTo>
                <a:cubicBezTo>
                  <a:pt x="3886010" y="424706"/>
                  <a:pt x="3883951" y="415039"/>
                  <a:pt x="3879720" y="407906"/>
                </a:cubicBezTo>
                <a:cubicBezTo>
                  <a:pt x="3875488" y="400773"/>
                  <a:pt x="3868399" y="397127"/>
                  <a:pt x="3858450" y="396968"/>
                </a:cubicBezTo>
                <a:close/>
                <a:moveTo>
                  <a:pt x="2843146" y="384205"/>
                </a:moveTo>
                <a:lnTo>
                  <a:pt x="2880322" y="384205"/>
                </a:lnTo>
                <a:lnTo>
                  <a:pt x="2872092" y="426572"/>
                </a:lnTo>
                <a:lnTo>
                  <a:pt x="2907754" y="426572"/>
                </a:lnTo>
                <a:lnTo>
                  <a:pt x="2902267" y="455490"/>
                </a:lnTo>
                <a:lnTo>
                  <a:pt x="2866606" y="455490"/>
                </a:lnTo>
                <a:lnTo>
                  <a:pt x="2854109" y="520743"/>
                </a:lnTo>
                <a:cubicBezTo>
                  <a:pt x="2853804" y="522623"/>
                  <a:pt x="2853576" y="524504"/>
                  <a:pt x="2853423" y="526384"/>
                </a:cubicBezTo>
                <a:cubicBezTo>
                  <a:pt x="2853271" y="528264"/>
                  <a:pt x="2853195" y="529840"/>
                  <a:pt x="2853195" y="531110"/>
                </a:cubicBezTo>
                <a:cubicBezTo>
                  <a:pt x="2853506" y="539858"/>
                  <a:pt x="2856160" y="545613"/>
                  <a:pt x="2861158" y="548376"/>
                </a:cubicBezTo>
                <a:cubicBezTo>
                  <a:pt x="2866155" y="551140"/>
                  <a:pt x="2871628" y="552397"/>
                  <a:pt x="2877579" y="552150"/>
                </a:cubicBezTo>
                <a:cubicBezTo>
                  <a:pt x="2880068" y="552124"/>
                  <a:pt x="2882100" y="552023"/>
                  <a:pt x="2883674" y="551845"/>
                </a:cubicBezTo>
                <a:cubicBezTo>
                  <a:pt x="2885250" y="551667"/>
                  <a:pt x="2886062" y="551565"/>
                  <a:pt x="2886113" y="551540"/>
                </a:cubicBezTo>
                <a:lnTo>
                  <a:pt x="2880017" y="582593"/>
                </a:lnTo>
                <a:cubicBezTo>
                  <a:pt x="2879871" y="582631"/>
                  <a:pt x="2878639" y="582783"/>
                  <a:pt x="2876321" y="583049"/>
                </a:cubicBezTo>
                <a:cubicBezTo>
                  <a:pt x="2874004" y="583316"/>
                  <a:pt x="2871476" y="583468"/>
                  <a:pt x="2868739" y="583506"/>
                </a:cubicBezTo>
                <a:cubicBezTo>
                  <a:pt x="2859235" y="583595"/>
                  <a:pt x="2850318" y="582200"/>
                  <a:pt x="2841989" y="579322"/>
                </a:cubicBezTo>
                <a:cubicBezTo>
                  <a:pt x="2833660" y="576444"/>
                  <a:pt x="2826888" y="571552"/>
                  <a:pt x="2821673" y="564646"/>
                </a:cubicBezTo>
                <a:cubicBezTo>
                  <a:pt x="2816458" y="557740"/>
                  <a:pt x="2813770" y="548290"/>
                  <a:pt x="2813609" y="536294"/>
                </a:cubicBezTo>
                <a:cubicBezTo>
                  <a:pt x="2813615" y="534153"/>
                  <a:pt x="2813755" y="531879"/>
                  <a:pt x="2814027" y="529471"/>
                </a:cubicBezTo>
                <a:cubicBezTo>
                  <a:pt x="2814300" y="527064"/>
                  <a:pt x="2814668" y="524561"/>
                  <a:pt x="2815131" y="521963"/>
                </a:cubicBezTo>
                <a:lnTo>
                  <a:pt x="2828225" y="455490"/>
                </a:lnTo>
                <a:lnTo>
                  <a:pt x="2804160" y="455490"/>
                </a:lnTo>
                <a:lnTo>
                  <a:pt x="2809951" y="426572"/>
                </a:lnTo>
                <a:lnTo>
                  <a:pt x="2834924" y="426572"/>
                </a:lnTo>
                <a:close/>
                <a:moveTo>
                  <a:pt x="2338321" y="384205"/>
                </a:moveTo>
                <a:lnTo>
                  <a:pt x="2375497" y="384205"/>
                </a:lnTo>
                <a:lnTo>
                  <a:pt x="2367267" y="426572"/>
                </a:lnTo>
                <a:lnTo>
                  <a:pt x="2402929" y="426572"/>
                </a:lnTo>
                <a:lnTo>
                  <a:pt x="2397442" y="455490"/>
                </a:lnTo>
                <a:lnTo>
                  <a:pt x="2361781" y="455490"/>
                </a:lnTo>
                <a:lnTo>
                  <a:pt x="2349284" y="520743"/>
                </a:lnTo>
                <a:cubicBezTo>
                  <a:pt x="2348979" y="522623"/>
                  <a:pt x="2348750" y="524504"/>
                  <a:pt x="2348598" y="526384"/>
                </a:cubicBezTo>
                <a:cubicBezTo>
                  <a:pt x="2348446" y="528264"/>
                  <a:pt x="2348370" y="529840"/>
                  <a:pt x="2348370" y="531110"/>
                </a:cubicBezTo>
                <a:cubicBezTo>
                  <a:pt x="2348681" y="539858"/>
                  <a:pt x="2351335" y="545613"/>
                  <a:pt x="2356332" y="548376"/>
                </a:cubicBezTo>
                <a:cubicBezTo>
                  <a:pt x="2361330" y="551140"/>
                  <a:pt x="2366804" y="552397"/>
                  <a:pt x="2372754" y="552150"/>
                </a:cubicBezTo>
                <a:cubicBezTo>
                  <a:pt x="2375243" y="552124"/>
                  <a:pt x="2377275" y="552023"/>
                  <a:pt x="2378850" y="551845"/>
                </a:cubicBezTo>
                <a:cubicBezTo>
                  <a:pt x="2380424" y="551667"/>
                  <a:pt x="2381237" y="551565"/>
                  <a:pt x="2381288" y="551540"/>
                </a:cubicBezTo>
                <a:lnTo>
                  <a:pt x="2375192" y="582593"/>
                </a:lnTo>
                <a:cubicBezTo>
                  <a:pt x="2375046" y="582631"/>
                  <a:pt x="2373814" y="582783"/>
                  <a:pt x="2371496" y="583049"/>
                </a:cubicBezTo>
                <a:cubicBezTo>
                  <a:pt x="2369178" y="583316"/>
                  <a:pt x="2366651" y="583468"/>
                  <a:pt x="2363914" y="583506"/>
                </a:cubicBezTo>
                <a:cubicBezTo>
                  <a:pt x="2354410" y="583595"/>
                  <a:pt x="2345493" y="582200"/>
                  <a:pt x="2337164" y="579322"/>
                </a:cubicBezTo>
                <a:cubicBezTo>
                  <a:pt x="2328834" y="576444"/>
                  <a:pt x="2322062" y="571552"/>
                  <a:pt x="2316848" y="564646"/>
                </a:cubicBezTo>
                <a:cubicBezTo>
                  <a:pt x="2311633" y="557740"/>
                  <a:pt x="2308945" y="548290"/>
                  <a:pt x="2308784" y="536294"/>
                </a:cubicBezTo>
                <a:cubicBezTo>
                  <a:pt x="2308790" y="534153"/>
                  <a:pt x="2308930" y="531879"/>
                  <a:pt x="2309202" y="529471"/>
                </a:cubicBezTo>
                <a:cubicBezTo>
                  <a:pt x="2309475" y="527064"/>
                  <a:pt x="2309843" y="524561"/>
                  <a:pt x="2310306" y="521963"/>
                </a:cubicBezTo>
                <a:lnTo>
                  <a:pt x="2323400" y="455490"/>
                </a:lnTo>
                <a:lnTo>
                  <a:pt x="2299335" y="455490"/>
                </a:lnTo>
                <a:lnTo>
                  <a:pt x="2305126" y="426572"/>
                </a:lnTo>
                <a:lnTo>
                  <a:pt x="2330099" y="426572"/>
                </a:lnTo>
                <a:close/>
                <a:moveTo>
                  <a:pt x="4141927" y="365612"/>
                </a:moveTo>
                <a:lnTo>
                  <a:pt x="4258932" y="365612"/>
                </a:lnTo>
                <a:lnTo>
                  <a:pt x="4247654" y="423202"/>
                </a:lnTo>
                <a:lnTo>
                  <a:pt x="4213546" y="423202"/>
                </a:lnTo>
                <a:lnTo>
                  <a:pt x="4218723" y="397578"/>
                </a:lnTo>
                <a:lnTo>
                  <a:pt x="4169664" y="397578"/>
                </a:lnTo>
                <a:lnTo>
                  <a:pt x="4157776" y="436929"/>
                </a:lnTo>
                <a:cubicBezTo>
                  <a:pt x="4156678" y="440494"/>
                  <a:pt x="4155751" y="443353"/>
                  <a:pt x="4154996" y="445504"/>
                </a:cubicBezTo>
                <a:cubicBezTo>
                  <a:pt x="4154240" y="447656"/>
                  <a:pt x="4153846" y="448760"/>
                  <a:pt x="4153814" y="448817"/>
                </a:cubicBezTo>
                <a:lnTo>
                  <a:pt x="4154424" y="448817"/>
                </a:lnTo>
                <a:cubicBezTo>
                  <a:pt x="4154564" y="448627"/>
                  <a:pt x="4156952" y="447866"/>
                  <a:pt x="4161586" y="446534"/>
                </a:cubicBezTo>
                <a:cubicBezTo>
                  <a:pt x="4166222" y="445202"/>
                  <a:pt x="4172268" y="444441"/>
                  <a:pt x="4179722" y="444251"/>
                </a:cubicBezTo>
                <a:cubicBezTo>
                  <a:pt x="4198715" y="444433"/>
                  <a:pt x="4214278" y="450004"/>
                  <a:pt x="4226410" y="460963"/>
                </a:cubicBezTo>
                <a:cubicBezTo>
                  <a:pt x="4238542" y="471922"/>
                  <a:pt x="4244811" y="487172"/>
                  <a:pt x="4245216" y="506712"/>
                </a:cubicBezTo>
                <a:cubicBezTo>
                  <a:pt x="4245006" y="521511"/>
                  <a:pt x="4240757" y="534838"/>
                  <a:pt x="4232470" y="546692"/>
                </a:cubicBezTo>
                <a:cubicBezTo>
                  <a:pt x="4224182" y="558546"/>
                  <a:pt x="4213118" y="567961"/>
                  <a:pt x="4199276" y="574936"/>
                </a:cubicBezTo>
                <a:cubicBezTo>
                  <a:pt x="4185434" y="581910"/>
                  <a:pt x="4170078" y="585478"/>
                  <a:pt x="4153205" y="585640"/>
                </a:cubicBezTo>
                <a:cubicBezTo>
                  <a:pt x="4138478" y="585290"/>
                  <a:pt x="4126241" y="582843"/>
                  <a:pt x="4116493" y="578299"/>
                </a:cubicBezTo>
                <a:cubicBezTo>
                  <a:pt x="4106746" y="573754"/>
                  <a:pt x="4099453" y="569210"/>
                  <a:pt x="4094615" y="564665"/>
                </a:cubicBezTo>
                <a:cubicBezTo>
                  <a:pt x="4089778" y="560121"/>
                  <a:pt x="4087362" y="557674"/>
                  <a:pt x="4087368" y="557324"/>
                </a:cubicBezTo>
                <a:lnTo>
                  <a:pt x="4109618" y="531414"/>
                </a:lnTo>
                <a:cubicBezTo>
                  <a:pt x="4109669" y="531651"/>
                  <a:pt x="4111532" y="533311"/>
                  <a:pt x="4115206" y="536395"/>
                </a:cubicBezTo>
                <a:cubicBezTo>
                  <a:pt x="4118881" y="539478"/>
                  <a:pt x="4124062" y="542561"/>
                  <a:pt x="4130751" y="545645"/>
                </a:cubicBezTo>
                <a:cubicBezTo>
                  <a:pt x="4137440" y="548728"/>
                  <a:pt x="4145331" y="550389"/>
                  <a:pt x="4154424" y="550626"/>
                </a:cubicBezTo>
                <a:cubicBezTo>
                  <a:pt x="4167842" y="550391"/>
                  <a:pt x="4179412" y="546287"/>
                  <a:pt x="4189133" y="538313"/>
                </a:cubicBezTo>
                <a:cubicBezTo>
                  <a:pt x="4198854" y="530340"/>
                  <a:pt x="4203948" y="519908"/>
                  <a:pt x="4204411" y="507017"/>
                </a:cubicBezTo>
                <a:cubicBezTo>
                  <a:pt x="4204234" y="496916"/>
                  <a:pt x="4200778" y="489216"/>
                  <a:pt x="4194048" y="483917"/>
                </a:cubicBezTo>
                <a:cubicBezTo>
                  <a:pt x="4187317" y="478618"/>
                  <a:pt x="4178376" y="475950"/>
                  <a:pt x="4167226" y="475912"/>
                </a:cubicBezTo>
                <a:cubicBezTo>
                  <a:pt x="4156780" y="476293"/>
                  <a:pt x="4148182" y="477818"/>
                  <a:pt x="4141432" y="480486"/>
                </a:cubicBezTo>
                <a:cubicBezTo>
                  <a:pt x="4134682" y="483155"/>
                  <a:pt x="4131189" y="484680"/>
                  <a:pt x="4130954" y="485061"/>
                </a:cubicBezTo>
                <a:lnTo>
                  <a:pt x="4109618" y="476217"/>
                </a:lnTo>
                <a:close/>
                <a:moveTo>
                  <a:pt x="4026382" y="365612"/>
                </a:moveTo>
                <a:lnTo>
                  <a:pt x="4060816" y="365612"/>
                </a:lnTo>
                <a:lnTo>
                  <a:pt x="4024859" y="550016"/>
                </a:lnTo>
                <a:lnTo>
                  <a:pt x="4071480" y="550016"/>
                </a:lnTo>
                <a:lnTo>
                  <a:pt x="4065082" y="581982"/>
                </a:lnTo>
                <a:lnTo>
                  <a:pt x="3933749" y="581982"/>
                </a:lnTo>
                <a:lnTo>
                  <a:pt x="3939538" y="550016"/>
                </a:lnTo>
                <a:lnTo>
                  <a:pt x="3986464" y="550016"/>
                </a:lnTo>
                <a:lnTo>
                  <a:pt x="4010232" y="429925"/>
                </a:lnTo>
                <a:cubicBezTo>
                  <a:pt x="4010906" y="426090"/>
                  <a:pt x="4011616" y="422635"/>
                  <a:pt x="4012366" y="419562"/>
                </a:cubicBezTo>
                <a:cubicBezTo>
                  <a:pt x="4013114" y="416488"/>
                  <a:pt x="4013521" y="414863"/>
                  <a:pt x="4013584" y="414685"/>
                </a:cubicBezTo>
                <a:lnTo>
                  <a:pt x="4012975" y="414685"/>
                </a:lnTo>
                <a:cubicBezTo>
                  <a:pt x="4012937" y="414799"/>
                  <a:pt x="4011946" y="415942"/>
                  <a:pt x="4010004" y="418114"/>
                </a:cubicBezTo>
                <a:cubicBezTo>
                  <a:pt x="4008062" y="420286"/>
                  <a:pt x="4005396" y="422800"/>
                  <a:pt x="4002005" y="425658"/>
                </a:cubicBezTo>
                <a:lnTo>
                  <a:pt x="3979761" y="443946"/>
                </a:lnTo>
                <a:lnTo>
                  <a:pt x="3960564" y="418038"/>
                </a:lnTo>
                <a:close/>
                <a:moveTo>
                  <a:pt x="2931262" y="365612"/>
                </a:moveTo>
                <a:lnTo>
                  <a:pt x="2993441" y="365612"/>
                </a:lnTo>
                <a:lnTo>
                  <a:pt x="2978810" y="441792"/>
                </a:lnTo>
                <a:cubicBezTo>
                  <a:pt x="2977978" y="445547"/>
                  <a:pt x="2977128" y="448693"/>
                  <a:pt x="2976258" y="451230"/>
                </a:cubicBezTo>
                <a:cubicBezTo>
                  <a:pt x="2975388" y="453768"/>
                  <a:pt x="2974918" y="455087"/>
                  <a:pt x="2974848" y="455189"/>
                </a:cubicBezTo>
                <a:lnTo>
                  <a:pt x="2975458" y="455189"/>
                </a:lnTo>
                <a:cubicBezTo>
                  <a:pt x="2976404" y="453065"/>
                  <a:pt x="2979354" y="449464"/>
                  <a:pt x="2984308" y="444385"/>
                </a:cubicBezTo>
                <a:cubicBezTo>
                  <a:pt x="2989262" y="439307"/>
                  <a:pt x="2996028" y="434533"/>
                  <a:pt x="3004605" y="430064"/>
                </a:cubicBezTo>
                <a:cubicBezTo>
                  <a:pt x="3013183" y="425595"/>
                  <a:pt x="3023381" y="423212"/>
                  <a:pt x="3035198" y="422915"/>
                </a:cubicBezTo>
                <a:cubicBezTo>
                  <a:pt x="3048776" y="422933"/>
                  <a:pt x="3059537" y="426473"/>
                  <a:pt x="3067480" y="433534"/>
                </a:cubicBezTo>
                <a:cubicBezTo>
                  <a:pt x="3075423" y="440595"/>
                  <a:pt x="3079484" y="451063"/>
                  <a:pt x="3079661" y="464939"/>
                </a:cubicBezTo>
                <a:cubicBezTo>
                  <a:pt x="3079507" y="471608"/>
                  <a:pt x="3078428" y="480113"/>
                  <a:pt x="3076424" y="490453"/>
                </a:cubicBezTo>
                <a:cubicBezTo>
                  <a:pt x="3074420" y="500793"/>
                  <a:pt x="3072415" y="510745"/>
                  <a:pt x="3070409" y="520309"/>
                </a:cubicBezTo>
                <a:cubicBezTo>
                  <a:pt x="3068404" y="529874"/>
                  <a:pt x="3067322" y="536828"/>
                  <a:pt x="3067164" y="541172"/>
                </a:cubicBezTo>
                <a:cubicBezTo>
                  <a:pt x="3067196" y="545962"/>
                  <a:pt x="3068352" y="549265"/>
                  <a:pt x="3070631" y="551082"/>
                </a:cubicBezTo>
                <a:cubicBezTo>
                  <a:pt x="3072911" y="552899"/>
                  <a:pt x="3076124" y="553763"/>
                  <a:pt x="3080271" y="553674"/>
                </a:cubicBezTo>
                <a:cubicBezTo>
                  <a:pt x="3082004" y="553648"/>
                  <a:pt x="3083490" y="553547"/>
                  <a:pt x="3084728" y="553369"/>
                </a:cubicBezTo>
                <a:cubicBezTo>
                  <a:pt x="3085966" y="553191"/>
                  <a:pt x="3086614" y="553089"/>
                  <a:pt x="3086672" y="553064"/>
                </a:cubicBezTo>
                <a:lnTo>
                  <a:pt x="3081185" y="581983"/>
                </a:lnTo>
                <a:cubicBezTo>
                  <a:pt x="3081140" y="582021"/>
                  <a:pt x="3079782" y="582173"/>
                  <a:pt x="3077108" y="582440"/>
                </a:cubicBezTo>
                <a:cubicBezTo>
                  <a:pt x="3074435" y="582706"/>
                  <a:pt x="3070714" y="582858"/>
                  <a:pt x="3065946" y="582896"/>
                </a:cubicBezTo>
                <a:cubicBezTo>
                  <a:pt x="3060292" y="583043"/>
                  <a:pt x="3054514" y="582445"/>
                  <a:pt x="3048612" y="581104"/>
                </a:cubicBezTo>
                <a:cubicBezTo>
                  <a:pt x="3042709" y="579762"/>
                  <a:pt x="3037720" y="576796"/>
                  <a:pt x="3033646" y="572207"/>
                </a:cubicBezTo>
                <a:cubicBezTo>
                  <a:pt x="3029570" y="567618"/>
                  <a:pt x="3027446" y="560525"/>
                  <a:pt x="3027274" y="550929"/>
                </a:cubicBezTo>
                <a:cubicBezTo>
                  <a:pt x="3027424" y="545181"/>
                  <a:pt x="3028477" y="537400"/>
                  <a:pt x="3030432" y="527586"/>
                </a:cubicBezTo>
                <a:cubicBezTo>
                  <a:pt x="3032387" y="517772"/>
                  <a:pt x="3034343" y="508093"/>
                  <a:pt x="3036299" y="498549"/>
                </a:cubicBezTo>
                <a:cubicBezTo>
                  <a:pt x="3038256" y="489005"/>
                  <a:pt x="3039311" y="481764"/>
                  <a:pt x="3039466" y="476826"/>
                </a:cubicBezTo>
                <a:cubicBezTo>
                  <a:pt x="3039478" y="470984"/>
                  <a:pt x="3037852" y="466437"/>
                  <a:pt x="3034588" y="463186"/>
                </a:cubicBezTo>
                <a:cubicBezTo>
                  <a:pt x="3031325" y="459935"/>
                  <a:pt x="3026346" y="458284"/>
                  <a:pt x="3019654" y="458233"/>
                </a:cubicBezTo>
                <a:cubicBezTo>
                  <a:pt x="3005595" y="458697"/>
                  <a:pt x="2993707" y="464247"/>
                  <a:pt x="2983992" y="474883"/>
                </a:cubicBezTo>
                <a:cubicBezTo>
                  <a:pt x="2974276" y="485519"/>
                  <a:pt x="2967876" y="498461"/>
                  <a:pt x="2964789" y="513707"/>
                </a:cubicBezTo>
                <a:lnTo>
                  <a:pt x="2951378" y="581982"/>
                </a:lnTo>
                <a:lnTo>
                  <a:pt x="2912669" y="581982"/>
                </a:lnTo>
                <a:lnTo>
                  <a:pt x="2948940" y="394530"/>
                </a:lnTo>
                <a:lnTo>
                  <a:pt x="2925775" y="394530"/>
                </a:lnTo>
                <a:close/>
                <a:moveTo>
                  <a:pt x="1949577" y="365612"/>
                </a:moveTo>
                <a:lnTo>
                  <a:pt x="2012061" y="365612"/>
                </a:lnTo>
                <a:lnTo>
                  <a:pt x="1999259" y="431439"/>
                </a:lnTo>
                <a:cubicBezTo>
                  <a:pt x="1998440" y="435353"/>
                  <a:pt x="1997640" y="438638"/>
                  <a:pt x="1996859" y="441296"/>
                </a:cubicBezTo>
                <a:cubicBezTo>
                  <a:pt x="1996078" y="443953"/>
                  <a:pt x="1995659" y="445336"/>
                  <a:pt x="1995602" y="445444"/>
                </a:cubicBezTo>
                <a:lnTo>
                  <a:pt x="1996211" y="445444"/>
                </a:lnTo>
                <a:cubicBezTo>
                  <a:pt x="2001717" y="438644"/>
                  <a:pt x="2008689" y="433215"/>
                  <a:pt x="2017128" y="429156"/>
                </a:cubicBezTo>
                <a:cubicBezTo>
                  <a:pt x="2025567" y="425096"/>
                  <a:pt x="2034445" y="423016"/>
                  <a:pt x="2043760" y="422915"/>
                </a:cubicBezTo>
                <a:cubicBezTo>
                  <a:pt x="2062471" y="423148"/>
                  <a:pt x="2076915" y="429074"/>
                  <a:pt x="2087092" y="440693"/>
                </a:cubicBezTo>
                <a:cubicBezTo>
                  <a:pt x="2097270" y="452312"/>
                  <a:pt x="2102422" y="468221"/>
                  <a:pt x="2102548" y="488421"/>
                </a:cubicBezTo>
                <a:cubicBezTo>
                  <a:pt x="2102295" y="507764"/>
                  <a:pt x="2098132" y="524703"/>
                  <a:pt x="2090062" y="539239"/>
                </a:cubicBezTo>
                <a:cubicBezTo>
                  <a:pt x="2081990" y="553775"/>
                  <a:pt x="2071532" y="565109"/>
                  <a:pt x="2058685" y="573241"/>
                </a:cubicBezTo>
                <a:cubicBezTo>
                  <a:pt x="2045839" y="581374"/>
                  <a:pt x="2032126" y="585507"/>
                  <a:pt x="2017548" y="585640"/>
                </a:cubicBezTo>
                <a:cubicBezTo>
                  <a:pt x="2007908" y="585659"/>
                  <a:pt x="1998993" y="583642"/>
                  <a:pt x="1990801" y="579589"/>
                </a:cubicBezTo>
                <a:cubicBezTo>
                  <a:pt x="1982610" y="575536"/>
                  <a:pt x="1976285" y="569333"/>
                  <a:pt x="1971827" y="560980"/>
                </a:cubicBezTo>
                <a:lnTo>
                  <a:pt x="1971218" y="560980"/>
                </a:lnTo>
                <a:cubicBezTo>
                  <a:pt x="1971230" y="561075"/>
                  <a:pt x="1971129" y="562179"/>
                  <a:pt x="1970913" y="564291"/>
                </a:cubicBezTo>
                <a:cubicBezTo>
                  <a:pt x="1970697" y="566403"/>
                  <a:pt x="1970290" y="568952"/>
                  <a:pt x="1969694" y="571940"/>
                </a:cubicBezTo>
                <a:lnTo>
                  <a:pt x="1967865" y="581982"/>
                </a:lnTo>
                <a:lnTo>
                  <a:pt x="1931594" y="581982"/>
                </a:lnTo>
                <a:lnTo>
                  <a:pt x="1967865" y="394530"/>
                </a:lnTo>
                <a:lnTo>
                  <a:pt x="1943786" y="394530"/>
                </a:lnTo>
                <a:close/>
                <a:moveTo>
                  <a:pt x="1705032" y="365612"/>
                </a:moveTo>
                <a:lnTo>
                  <a:pt x="1744028" y="365612"/>
                </a:lnTo>
                <a:lnTo>
                  <a:pt x="1737325" y="400016"/>
                </a:lnTo>
                <a:lnTo>
                  <a:pt x="1698329" y="400016"/>
                </a:lnTo>
                <a:close/>
                <a:moveTo>
                  <a:pt x="1576616" y="365612"/>
                </a:moveTo>
                <a:lnTo>
                  <a:pt x="1639100" y="365612"/>
                </a:lnTo>
                <a:lnTo>
                  <a:pt x="1607096" y="531720"/>
                </a:lnTo>
                <a:cubicBezTo>
                  <a:pt x="1606779" y="533276"/>
                  <a:pt x="1606499" y="534890"/>
                  <a:pt x="1606258" y="536560"/>
                </a:cubicBezTo>
                <a:cubicBezTo>
                  <a:pt x="1606017" y="538231"/>
                  <a:pt x="1605890" y="539768"/>
                  <a:pt x="1605877" y="541172"/>
                </a:cubicBezTo>
                <a:cubicBezTo>
                  <a:pt x="1605928" y="545829"/>
                  <a:pt x="1607122" y="549094"/>
                  <a:pt x="1609458" y="550967"/>
                </a:cubicBezTo>
                <a:cubicBezTo>
                  <a:pt x="1611795" y="552841"/>
                  <a:pt x="1614970" y="553743"/>
                  <a:pt x="1618983" y="553673"/>
                </a:cubicBezTo>
                <a:cubicBezTo>
                  <a:pt x="1620863" y="553648"/>
                  <a:pt x="1622438" y="553546"/>
                  <a:pt x="1623708" y="553369"/>
                </a:cubicBezTo>
                <a:cubicBezTo>
                  <a:pt x="1624978" y="553191"/>
                  <a:pt x="1625638" y="553090"/>
                  <a:pt x="1625689" y="553064"/>
                </a:cubicBezTo>
                <a:lnTo>
                  <a:pt x="1619898" y="581983"/>
                </a:lnTo>
                <a:cubicBezTo>
                  <a:pt x="1619796" y="582021"/>
                  <a:pt x="1618399" y="582173"/>
                  <a:pt x="1615707" y="582440"/>
                </a:cubicBezTo>
                <a:cubicBezTo>
                  <a:pt x="1613014" y="582706"/>
                  <a:pt x="1609636" y="582858"/>
                  <a:pt x="1605572" y="582896"/>
                </a:cubicBezTo>
                <a:cubicBezTo>
                  <a:pt x="1595304" y="583156"/>
                  <a:pt x="1586732" y="581495"/>
                  <a:pt x="1579855" y="577912"/>
                </a:cubicBezTo>
                <a:cubicBezTo>
                  <a:pt x="1572978" y="574329"/>
                  <a:pt x="1569053" y="567264"/>
                  <a:pt x="1568082" y="556718"/>
                </a:cubicBezTo>
                <a:lnTo>
                  <a:pt x="1567472" y="556718"/>
                </a:lnTo>
                <a:cubicBezTo>
                  <a:pt x="1561948" y="564982"/>
                  <a:pt x="1554556" y="571819"/>
                  <a:pt x="1545298" y="577229"/>
                </a:cubicBezTo>
                <a:cubicBezTo>
                  <a:pt x="1536040" y="582640"/>
                  <a:pt x="1526058" y="585443"/>
                  <a:pt x="1515351" y="585640"/>
                </a:cubicBezTo>
                <a:cubicBezTo>
                  <a:pt x="1496361" y="585412"/>
                  <a:pt x="1481790" y="579550"/>
                  <a:pt x="1471638" y="568052"/>
                </a:cubicBezTo>
                <a:cubicBezTo>
                  <a:pt x="1461486" y="556554"/>
                  <a:pt x="1456359" y="540784"/>
                  <a:pt x="1456258" y="520743"/>
                </a:cubicBezTo>
                <a:cubicBezTo>
                  <a:pt x="1456482" y="501200"/>
                  <a:pt x="1460569" y="484118"/>
                  <a:pt x="1468519" y="469495"/>
                </a:cubicBezTo>
                <a:cubicBezTo>
                  <a:pt x="1476470" y="454873"/>
                  <a:pt x="1486944" y="443486"/>
                  <a:pt x="1499941" y="435335"/>
                </a:cubicBezTo>
                <a:cubicBezTo>
                  <a:pt x="1512937" y="427184"/>
                  <a:pt x="1527117" y="423044"/>
                  <a:pt x="1542479" y="422915"/>
                </a:cubicBezTo>
                <a:cubicBezTo>
                  <a:pt x="1551096" y="422832"/>
                  <a:pt x="1559312" y="424519"/>
                  <a:pt x="1567129" y="427976"/>
                </a:cubicBezTo>
                <a:cubicBezTo>
                  <a:pt x="1574946" y="431433"/>
                  <a:pt x="1580953" y="437154"/>
                  <a:pt x="1585151" y="445139"/>
                </a:cubicBezTo>
                <a:lnTo>
                  <a:pt x="1585760" y="445139"/>
                </a:lnTo>
                <a:cubicBezTo>
                  <a:pt x="1585754" y="445032"/>
                  <a:pt x="1585843" y="444029"/>
                  <a:pt x="1586027" y="442133"/>
                </a:cubicBezTo>
                <a:cubicBezTo>
                  <a:pt x="1586211" y="440236"/>
                  <a:pt x="1586529" y="438093"/>
                  <a:pt x="1586979" y="435701"/>
                </a:cubicBezTo>
                <a:lnTo>
                  <a:pt x="1594904" y="394530"/>
                </a:lnTo>
                <a:lnTo>
                  <a:pt x="1570825" y="394530"/>
                </a:lnTo>
                <a:close/>
                <a:moveTo>
                  <a:pt x="3859670" y="361955"/>
                </a:moveTo>
                <a:cubicBezTo>
                  <a:pt x="3884049" y="362302"/>
                  <a:pt x="3901340" y="369066"/>
                  <a:pt x="3911546" y="382246"/>
                </a:cubicBezTo>
                <a:cubicBezTo>
                  <a:pt x="3921750" y="395426"/>
                  <a:pt x="3926701" y="412935"/>
                  <a:pt x="3926396" y="434773"/>
                </a:cubicBezTo>
                <a:cubicBezTo>
                  <a:pt x="3926462" y="448924"/>
                  <a:pt x="3924806" y="464541"/>
                  <a:pt x="3921426" y="481626"/>
                </a:cubicBezTo>
                <a:cubicBezTo>
                  <a:pt x="3918048" y="498711"/>
                  <a:pt x="3912544" y="515136"/>
                  <a:pt x="3904917" y="530900"/>
                </a:cubicBezTo>
                <a:cubicBezTo>
                  <a:pt x="3897290" y="546664"/>
                  <a:pt x="3887138" y="559640"/>
                  <a:pt x="3874460" y="569827"/>
                </a:cubicBezTo>
                <a:cubicBezTo>
                  <a:pt x="3861784" y="580014"/>
                  <a:pt x="3846180" y="585285"/>
                  <a:pt x="3827652" y="585640"/>
                </a:cubicBezTo>
                <a:cubicBezTo>
                  <a:pt x="3803406" y="585298"/>
                  <a:pt x="3786153" y="578522"/>
                  <a:pt x="3775891" y="565310"/>
                </a:cubicBezTo>
                <a:cubicBezTo>
                  <a:pt x="3765629" y="552098"/>
                  <a:pt x="3760640" y="534501"/>
                  <a:pt x="3760927" y="512516"/>
                </a:cubicBezTo>
                <a:cubicBezTo>
                  <a:pt x="3760858" y="498368"/>
                  <a:pt x="3762500" y="482766"/>
                  <a:pt x="3765853" y="465711"/>
                </a:cubicBezTo>
                <a:cubicBezTo>
                  <a:pt x="3769206" y="448656"/>
                  <a:pt x="3774686" y="432267"/>
                  <a:pt x="3782291" y="416542"/>
                </a:cubicBezTo>
                <a:cubicBezTo>
                  <a:pt x="3789897" y="400818"/>
                  <a:pt x="3800044" y="387877"/>
                  <a:pt x="3812733" y="377720"/>
                </a:cubicBezTo>
                <a:cubicBezTo>
                  <a:pt x="3825422" y="367563"/>
                  <a:pt x="3841068" y="362308"/>
                  <a:pt x="3859670" y="361955"/>
                </a:cubicBezTo>
                <a:close/>
                <a:moveTo>
                  <a:pt x="3669564" y="361955"/>
                </a:moveTo>
                <a:cubicBezTo>
                  <a:pt x="3688022" y="362106"/>
                  <a:pt x="3703432" y="367055"/>
                  <a:pt x="3715794" y="376801"/>
                </a:cubicBezTo>
                <a:cubicBezTo>
                  <a:pt x="3728154" y="386547"/>
                  <a:pt x="3734576" y="400180"/>
                  <a:pt x="3735057" y="417701"/>
                </a:cubicBezTo>
                <a:cubicBezTo>
                  <a:pt x="3734762" y="431633"/>
                  <a:pt x="3730746" y="443878"/>
                  <a:pt x="3723008" y="454437"/>
                </a:cubicBezTo>
                <a:cubicBezTo>
                  <a:pt x="3715271" y="464996"/>
                  <a:pt x="3705584" y="474421"/>
                  <a:pt x="3693950" y="482714"/>
                </a:cubicBezTo>
                <a:cubicBezTo>
                  <a:pt x="3682314" y="491007"/>
                  <a:pt x="3670502" y="498721"/>
                  <a:pt x="3658514" y="505856"/>
                </a:cubicBezTo>
                <a:cubicBezTo>
                  <a:pt x="3646525" y="512990"/>
                  <a:pt x="3636132" y="520099"/>
                  <a:pt x="3627334" y="527182"/>
                </a:cubicBezTo>
                <a:cubicBezTo>
                  <a:pt x="3618536" y="534266"/>
                  <a:pt x="3613105" y="541877"/>
                  <a:pt x="3611042" y="550016"/>
                </a:cubicBezTo>
                <a:lnTo>
                  <a:pt x="3682670" y="550016"/>
                </a:lnTo>
                <a:lnTo>
                  <a:pt x="3688156" y="522577"/>
                </a:lnTo>
                <a:lnTo>
                  <a:pt x="3722268" y="522577"/>
                </a:lnTo>
                <a:lnTo>
                  <a:pt x="3710696" y="581982"/>
                </a:lnTo>
                <a:lnTo>
                  <a:pt x="3563493" y="581982"/>
                </a:lnTo>
                <a:cubicBezTo>
                  <a:pt x="3564018" y="562539"/>
                  <a:pt x="3568626" y="546159"/>
                  <a:pt x="3577316" y="532844"/>
                </a:cubicBezTo>
                <a:cubicBezTo>
                  <a:pt x="3586007" y="519529"/>
                  <a:pt x="3596730" y="508190"/>
                  <a:pt x="3609486" y="498829"/>
                </a:cubicBezTo>
                <a:cubicBezTo>
                  <a:pt x="3622242" y="489467"/>
                  <a:pt x="3634979" y="480995"/>
                  <a:pt x="3647698" y="473412"/>
                </a:cubicBezTo>
                <a:cubicBezTo>
                  <a:pt x="3660417" y="465829"/>
                  <a:pt x="3671068" y="458047"/>
                  <a:pt x="3679648" y="450068"/>
                </a:cubicBezTo>
                <a:cubicBezTo>
                  <a:pt x="3688230" y="442089"/>
                  <a:pt x="3692691" y="432824"/>
                  <a:pt x="3693033" y="422274"/>
                </a:cubicBezTo>
                <a:cubicBezTo>
                  <a:pt x="3692894" y="414150"/>
                  <a:pt x="3690277" y="407913"/>
                  <a:pt x="3685184" y="403562"/>
                </a:cubicBezTo>
                <a:cubicBezTo>
                  <a:pt x="3680092" y="399211"/>
                  <a:pt x="3673360" y="397013"/>
                  <a:pt x="3664991" y="396968"/>
                </a:cubicBezTo>
                <a:cubicBezTo>
                  <a:pt x="3656274" y="397300"/>
                  <a:pt x="3648511" y="399618"/>
                  <a:pt x="3641702" y="403924"/>
                </a:cubicBezTo>
                <a:cubicBezTo>
                  <a:pt x="3634893" y="408230"/>
                  <a:pt x="3629524" y="412536"/>
                  <a:pt x="3625593" y="416842"/>
                </a:cubicBezTo>
                <a:cubicBezTo>
                  <a:pt x="3621662" y="421148"/>
                  <a:pt x="3619657" y="423467"/>
                  <a:pt x="3619576" y="423798"/>
                </a:cubicBezTo>
                <a:lnTo>
                  <a:pt x="3593364" y="403067"/>
                </a:lnTo>
                <a:cubicBezTo>
                  <a:pt x="3593435" y="402559"/>
                  <a:pt x="3596543" y="399006"/>
                  <a:pt x="3602688" y="392408"/>
                </a:cubicBezTo>
                <a:cubicBezTo>
                  <a:pt x="3608833" y="385810"/>
                  <a:pt x="3617586" y="379211"/>
                  <a:pt x="3628946" y="372613"/>
                </a:cubicBezTo>
                <a:cubicBezTo>
                  <a:pt x="3640306" y="366015"/>
                  <a:pt x="3653845" y="362462"/>
                  <a:pt x="3669564" y="361955"/>
                </a:cubicBezTo>
                <a:close/>
                <a:moveTo>
                  <a:pt x="3679622" y="94150"/>
                </a:moveTo>
                <a:cubicBezTo>
                  <a:pt x="3666484" y="94613"/>
                  <a:pt x="3655041" y="100699"/>
                  <a:pt x="3645294" y="112407"/>
                </a:cubicBezTo>
                <a:cubicBezTo>
                  <a:pt x="3635546" y="124114"/>
                  <a:pt x="3630428" y="138661"/>
                  <a:pt x="3629940" y="156048"/>
                </a:cubicBezTo>
                <a:cubicBezTo>
                  <a:pt x="3629895" y="165914"/>
                  <a:pt x="3632346" y="174159"/>
                  <a:pt x="3637293" y="180785"/>
                </a:cubicBezTo>
                <a:cubicBezTo>
                  <a:pt x="3642239" y="187411"/>
                  <a:pt x="3649948" y="190854"/>
                  <a:pt x="3660419" y="191114"/>
                </a:cubicBezTo>
                <a:cubicBezTo>
                  <a:pt x="3668425" y="191073"/>
                  <a:pt x="3676222" y="188615"/>
                  <a:pt x="3683810" y="183740"/>
                </a:cubicBezTo>
                <a:cubicBezTo>
                  <a:pt x="3691398" y="178865"/>
                  <a:pt x="3697682" y="171821"/>
                  <a:pt x="3702662" y="162610"/>
                </a:cubicBezTo>
                <a:cubicBezTo>
                  <a:pt x="3707642" y="153398"/>
                  <a:pt x="3710224" y="142267"/>
                  <a:pt x="3710406" y="129215"/>
                </a:cubicBezTo>
                <a:cubicBezTo>
                  <a:pt x="3710343" y="118282"/>
                  <a:pt x="3707651" y="109732"/>
                  <a:pt x="3702329" y="103564"/>
                </a:cubicBezTo>
                <a:cubicBezTo>
                  <a:pt x="3697008" y="97396"/>
                  <a:pt x="3689439" y="94258"/>
                  <a:pt x="3679622" y="94150"/>
                </a:cubicBezTo>
                <a:close/>
                <a:moveTo>
                  <a:pt x="1260958" y="94150"/>
                </a:moveTo>
                <a:cubicBezTo>
                  <a:pt x="1247674" y="94582"/>
                  <a:pt x="1236142" y="100655"/>
                  <a:pt x="1226363" y="112368"/>
                </a:cubicBezTo>
                <a:cubicBezTo>
                  <a:pt x="1216584" y="124082"/>
                  <a:pt x="1211453" y="138846"/>
                  <a:pt x="1210971" y="156658"/>
                </a:cubicBezTo>
                <a:cubicBezTo>
                  <a:pt x="1210920" y="166365"/>
                  <a:pt x="1213383" y="174471"/>
                  <a:pt x="1218362" y="180976"/>
                </a:cubicBezTo>
                <a:cubicBezTo>
                  <a:pt x="1223340" y="187480"/>
                  <a:pt x="1231138" y="190860"/>
                  <a:pt x="1241755" y="191114"/>
                </a:cubicBezTo>
                <a:cubicBezTo>
                  <a:pt x="1249665" y="191073"/>
                  <a:pt x="1257417" y="188615"/>
                  <a:pt x="1265010" y="183740"/>
                </a:cubicBezTo>
                <a:cubicBezTo>
                  <a:pt x="1272604" y="178865"/>
                  <a:pt x="1278911" y="171821"/>
                  <a:pt x="1283931" y="162610"/>
                </a:cubicBezTo>
                <a:cubicBezTo>
                  <a:pt x="1288951" y="153398"/>
                  <a:pt x="1291554" y="142267"/>
                  <a:pt x="1291743" y="129215"/>
                </a:cubicBezTo>
                <a:cubicBezTo>
                  <a:pt x="1291660" y="118282"/>
                  <a:pt x="1288929" y="109732"/>
                  <a:pt x="1283551" y="103564"/>
                </a:cubicBezTo>
                <a:cubicBezTo>
                  <a:pt x="1278173" y="97396"/>
                  <a:pt x="1270641" y="94258"/>
                  <a:pt x="1260958" y="94150"/>
                </a:cubicBezTo>
                <a:close/>
                <a:moveTo>
                  <a:pt x="2618141" y="93845"/>
                </a:moveTo>
                <a:cubicBezTo>
                  <a:pt x="2608709" y="93943"/>
                  <a:pt x="2599723" y="96525"/>
                  <a:pt x="2591183" y="101592"/>
                </a:cubicBezTo>
                <a:cubicBezTo>
                  <a:pt x="2582643" y="106659"/>
                  <a:pt x="2575645" y="113623"/>
                  <a:pt x="2570188" y="122485"/>
                </a:cubicBezTo>
                <a:cubicBezTo>
                  <a:pt x="2564732" y="131346"/>
                  <a:pt x="2561912" y="141518"/>
                  <a:pt x="2561730" y="152999"/>
                </a:cubicBezTo>
                <a:cubicBezTo>
                  <a:pt x="2561920" y="164713"/>
                  <a:pt x="2565427" y="173912"/>
                  <a:pt x="2572250" y="180594"/>
                </a:cubicBezTo>
                <a:cubicBezTo>
                  <a:pt x="2579072" y="187277"/>
                  <a:pt x="2588068" y="190682"/>
                  <a:pt x="2599236" y="190809"/>
                </a:cubicBezTo>
                <a:cubicBezTo>
                  <a:pt x="2608668" y="190721"/>
                  <a:pt x="2617653" y="188187"/>
                  <a:pt x="2626193" y="183209"/>
                </a:cubicBezTo>
                <a:cubicBezTo>
                  <a:pt x="2634733" y="178230"/>
                  <a:pt x="2641730" y="171338"/>
                  <a:pt x="2647187" y="162531"/>
                </a:cubicBezTo>
                <a:cubicBezTo>
                  <a:pt x="2652644" y="153724"/>
                  <a:pt x="2655464" y="143533"/>
                  <a:pt x="2655646" y="131960"/>
                </a:cubicBezTo>
                <a:cubicBezTo>
                  <a:pt x="2655456" y="120366"/>
                  <a:pt x="2651949" y="111155"/>
                  <a:pt x="2645126" y="104326"/>
                </a:cubicBezTo>
                <a:cubicBezTo>
                  <a:pt x="2638304" y="97497"/>
                  <a:pt x="2629308" y="94004"/>
                  <a:pt x="2618141" y="93845"/>
                </a:cubicBezTo>
                <a:close/>
                <a:moveTo>
                  <a:pt x="1846616" y="93845"/>
                </a:moveTo>
                <a:cubicBezTo>
                  <a:pt x="1837184" y="93943"/>
                  <a:pt x="1828198" y="96525"/>
                  <a:pt x="1819658" y="101592"/>
                </a:cubicBezTo>
                <a:cubicBezTo>
                  <a:pt x="1811118" y="106659"/>
                  <a:pt x="1804120" y="113623"/>
                  <a:pt x="1798664" y="122485"/>
                </a:cubicBezTo>
                <a:cubicBezTo>
                  <a:pt x="1793207" y="131346"/>
                  <a:pt x="1790387" y="141518"/>
                  <a:pt x="1790204" y="152999"/>
                </a:cubicBezTo>
                <a:cubicBezTo>
                  <a:pt x="1790395" y="164713"/>
                  <a:pt x="1793902" y="173912"/>
                  <a:pt x="1800724" y="180594"/>
                </a:cubicBezTo>
                <a:cubicBezTo>
                  <a:pt x="1807547" y="187277"/>
                  <a:pt x="1816542" y="190682"/>
                  <a:pt x="1827710" y="190809"/>
                </a:cubicBezTo>
                <a:cubicBezTo>
                  <a:pt x="1837142" y="190721"/>
                  <a:pt x="1846128" y="188187"/>
                  <a:pt x="1854668" y="183209"/>
                </a:cubicBezTo>
                <a:cubicBezTo>
                  <a:pt x="1863208" y="178230"/>
                  <a:pt x="1870206" y="171338"/>
                  <a:pt x="1875662" y="162531"/>
                </a:cubicBezTo>
                <a:cubicBezTo>
                  <a:pt x="1881119" y="153724"/>
                  <a:pt x="1883939" y="143533"/>
                  <a:pt x="1884121" y="131960"/>
                </a:cubicBezTo>
                <a:cubicBezTo>
                  <a:pt x="1883931" y="120366"/>
                  <a:pt x="1880424" y="111155"/>
                  <a:pt x="1873602" y="104326"/>
                </a:cubicBezTo>
                <a:cubicBezTo>
                  <a:pt x="1866779" y="97497"/>
                  <a:pt x="1857784" y="94004"/>
                  <a:pt x="1846616" y="93845"/>
                </a:cubicBezTo>
                <a:close/>
                <a:moveTo>
                  <a:pt x="3859822" y="90797"/>
                </a:moveTo>
                <a:cubicBezTo>
                  <a:pt x="3849918" y="90924"/>
                  <a:pt x="3841061" y="94026"/>
                  <a:pt x="3833253" y="100104"/>
                </a:cubicBezTo>
                <a:cubicBezTo>
                  <a:pt x="3825444" y="106181"/>
                  <a:pt x="3819562" y="114471"/>
                  <a:pt x="3815604" y="124973"/>
                </a:cubicBezTo>
                <a:lnTo>
                  <a:pt x="3883914" y="124973"/>
                </a:lnTo>
                <a:cubicBezTo>
                  <a:pt x="3883938" y="124845"/>
                  <a:pt x="3884040" y="123879"/>
                  <a:pt x="3884218" y="122074"/>
                </a:cubicBezTo>
                <a:cubicBezTo>
                  <a:pt x="3884396" y="120268"/>
                  <a:pt x="3884498" y="118387"/>
                  <a:pt x="3884524" y="116429"/>
                </a:cubicBezTo>
                <a:cubicBezTo>
                  <a:pt x="3884428" y="108285"/>
                  <a:pt x="3882179" y="101992"/>
                  <a:pt x="3877776" y="97548"/>
                </a:cubicBezTo>
                <a:cubicBezTo>
                  <a:pt x="3873374" y="93104"/>
                  <a:pt x="3867388" y="90854"/>
                  <a:pt x="3859822" y="90797"/>
                </a:cubicBezTo>
                <a:close/>
                <a:moveTo>
                  <a:pt x="2935897" y="90797"/>
                </a:moveTo>
                <a:cubicBezTo>
                  <a:pt x="2925992" y="90924"/>
                  <a:pt x="2917136" y="94026"/>
                  <a:pt x="2909328" y="100104"/>
                </a:cubicBezTo>
                <a:cubicBezTo>
                  <a:pt x="2901520" y="106181"/>
                  <a:pt x="2895637" y="114471"/>
                  <a:pt x="2891679" y="124973"/>
                </a:cubicBezTo>
                <a:lnTo>
                  <a:pt x="2959988" y="124973"/>
                </a:lnTo>
                <a:cubicBezTo>
                  <a:pt x="2960014" y="124845"/>
                  <a:pt x="2960116" y="123879"/>
                  <a:pt x="2960293" y="122074"/>
                </a:cubicBezTo>
                <a:cubicBezTo>
                  <a:pt x="2960472" y="120268"/>
                  <a:pt x="2960573" y="118387"/>
                  <a:pt x="2960598" y="116429"/>
                </a:cubicBezTo>
                <a:cubicBezTo>
                  <a:pt x="2960503" y="108285"/>
                  <a:pt x="2958254" y="101992"/>
                  <a:pt x="2953851" y="97548"/>
                </a:cubicBezTo>
                <a:cubicBezTo>
                  <a:pt x="2949448" y="93104"/>
                  <a:pt x="2943464" y="90854"/>
                  <a:pt x="2935897" y="90797"/>
                </a:cubicBezTo>
                <a:close/>
                <a:moveTo>
                  <a:pt x="3098140" y="64622"/>
                </a:moveTo>
                <a:lnTo>
                  <a:pt x="3160586" y="64622"/>
                </a:lnTo>
                <a:lnTo>
                  <a:pt x="3140164" y="169770"/>
                </a:lnTo>
                <a:cubicBezTo>
                  <a:pt x="3139846" y="171326"/>
                  <a:pt x="3139567" y="172940"/>
                  <a:pt x="3139326" y="174610"/>
                </a:cubicBezTo>
                <a:cubicBezTo>
                  <a:pt x="3139084" y="176281"/>
                  <a:pt x="3138958" y="177818"/>
                  <a:pt x="3138945" y="179222"/>
                </a:cubicBezTo>
                <a:cubicBezTo>
                  <a:pt x="3138996" y="183878"/>
                  <a:pt x="3140189" y="187144"/>
                  <a:pt x="3142526" y="189018"/>
                </a:cubicBezTo>
                <a:cubicBezTo>
                  <a:pt x="3144863" y="190892"/>
                  <a:pt x="3148038" y="191794"/>
                  <a:pt x="3152051" y="191724"/>
                </a:cubicBezTo>
                <a:cubicBezTo>
                  <a:pt x="3153931" y="191698"/>
                  <a:pt x="3155505" y="191597"/>
                  <a:pt x="3156776" y="191419"/>
                </a:cubicBezTo>
                <a:cubicBezTo>
                  <a:pt x="3158046" y="191241"/>
                  <a:pt x="3158706" y="191139"/>
                  <a:pt x="3158756" y="191114"/>
                </a:cubicBezTo>
                <a:lnTo>
                  <a:pt x="3153270" y="220033"/>
                </a:lnTo>
                <a:cubicBezTo>
                  <a:pt x="3153118" y="220071"/>
                  <a:pt x="3151670" y="220223"/>
                  <a:pt x="3148927" y="220490"/>
                </a:cubicBezTo>
                <a:cubicBezTo>
                  <a:pt x="3146184" y="220756"/>
                  <a:pt x="3143060" y="220908"/>
                  <a:pt x="3139554" y="220946"/>
                </a:cubicBezTo>
                <a:cubicBezTo>
                  <a:pt x="3133206" y="221101"/>
                  <a:pt x="3126954" y="220522"/>
                  <a:pt x="3120798" y="219210"/>
                </a:cubicBezTo>
                <a:cubicBezTo>
                  <a:pt x="3114642" y="217898"/>
                  <a:pt x="3109518" y="214929"/>
                  <a:pt x="3105426" y="210302"/>
                </a:cubicBezTo>
                <a:cubicBezTo>
                  <a:pt x="3101334" y="205675"/>
                  <a:pt x="3099210" y="198466"/>
                  <a:pt x="3099054" y="188675"/>
                </a:cubicBezTo>
                <a:cubicBezTo>
                  <a:pt x="3099054" y="186527"/>
                  <a:pt x="3099206" y="184114"/>
                  <a:pt x="3099511" y="181433"/>
                </a:cubicBezTo>
                <a:cubicBezTo>
                  <a:pt x="3099815" y="178752"/>
                  <a:pt x="3100272" y="175881"/>
                  <a:pt x="3100881" y="172819"/>
                </a:cubicBezTo>
                <a:lnTo>
                  <a:pt x="3116411" y="93540"/>
                </a:lnTo>
                <a:lnTo>
                  <a:pt x="3092348" y="93540"/>
                </a:lnTo>
                <a:close/>
                <a:moveTo>
                  <a:pt x="1659865" y="64622"/>
                </a:moveTo>
                <a:lnTo>
                  <a:pt x="1722310" y="64622"/>
                </a:lnTo>
                <a:lnTo>
                  <a:pt x="1701889" y="169770"/>
                </a:lnTo>
                <a:cubicBezTo>
                  <a:pt x="1701571" y="171326"/>
                  <a:pt x="1701292" y="172940"/>
                  <a:pt x="1701050" y="174610"/>
                </a:cubicBezTo>
                <a:cubicBezTo>
                  <a:pt x="1700809" y="176281"/>
                  <a:pt x="1700682" y="177818"/>
                  <a:pt x="1700670" y="179222"/>
                </a:cubicBezTo>
                <a:cubicBezTo>
                  <a:pt x="1700720" y="183878"/>
                  <a:pt x="1701914" y="187144"/>
                  <a:pt x="1704251" y="189018"/>
                </a:cubicBezTo>
                <a:cubicBezTo>
                  <a:pt x="1706588" y="190892"/>
                  <a:pt x="1709763" y="191794"/>
                  <a:pt x="1713776" y="191724"/>
                </a:cubicBezTo>
                <a:cubicBezTo>
                  <a:pt x="1715656" y="191698"/>
                  <a:pt x="1717230" y="191597"/>
                  <a:pt x="1718500" y="191419"/>
                </a:cubicBezTo>
                <a:cubicBezTo>
                  <a:pt x="1719770" y="191241"/>
                  <a:pt x="1720431" y="191139"/>
                  <a:pt x="1720482" y="191114"/>
                </a:cubicBezTo>
                <a:lnTo>
                  <a:pt x="1714995" y="220033"/>
                </a:lnTo>
                <a:cubicBezTo>
                  <a:pt x="1714843" y="220071"/>
                  <a:pt x="1713395" y="220223"/>
                  <a:pt x="1710652" y="220490"/>
                </a:cubicBezTo>
                <a:cubicBezTo>
                  <a:pt x="1707909" y="220756"/>
                  <a:pt x="1704784" y="220908"/>
                  <a:pt x="1701279" y="220946"/>
                </a:cubicBezTo>
                <a:cubicBezTo>
                  <a:pt x="1694931" y="221101"/>
                  <a:pt x="1688680" y="220522"/>
                  <a:pt x="1682523" y="219210"/>
                </a:cubicBezTo>
                <a:cubicBezTo>
                  <a:pt x="1676367" y="217898"/>
                  <a:pt x="1671243" y="214929"/>
                  <a:pt x="1667151" y="210302"/>
                </a:cubicBezTo>
                <a:cubicBezTo>
                  <a:pt x="1663059" y="205675"/>
                  <a:pt x="1660935" y="198466"/>
                  <a:pt x="1660779" y="188675"/>
                </a:cubicBezTo>
                <a:cubicBezTo>
                  <a:pt x="1660779" y="186527"/>
                  <a:pt x="1660931" y="184114"/>
                  <a:pt x="1661236" y="181433"/>
                </a:cubicBezTo>
                <a:cubicBezTo>
                  <a:pt x="1661540" y="178752"/>
                  <a:pt x="1661997" y="175881"/>
                  <a:pt x="1662606" y="172819"/>
                </a:cubicBezTo>
                <a:lnTo>
                  <a:pt x="1678136" y="93540"/>
                </a:lnTo>
                <a:lnTo>
                  <a:pt x="1654074" y="93540"/>
                </a:lnTo>
                <a:close/>
                <a:moveTo>
                  <a:pt x="1364590" y="64622"/>
                </a:moveTo>
                <a:lnTo>
                  <a:pt x="1427036" y="64622"/>
                </a:lnTo>
                <a:lnTo>
                  <a:pt x="1406614" y="169770"/>
                </a:lnTo>
                <a:cubicBezTo>
                  <a:pt x="1406297" y="171326"/>
                  <a:pt x="1406017" y="172940"/>
                  <a:pt x="1405776" y="174610"/>
                </a:cubicBezTo>
                <a:cubicBezTo>
                  <a:pt x="1405535" y="176281"/>
                  <a:pt x="1405408" y="177818"/>
                  <a:pt x="1405395" y="179222"/>
                </a:cubicBezTo>
                <a:cubicBezTo>
                  <a:pt x="1405446" y="183878"/>
                  <a:pt x="1406640" y="187144"/>
                  <a:pt x="1408976" y="189018"/>
                </a:cubicBezTo>
                <a:cubicBezTo>
                  <a:pt x="1411313" y="190892"/>
                  <a:pt x="1414488" y="191794"/>
                  <a:pt x="1418501" y="191724"/>
                </a:cubicBezTo>
                <a:cubicBezTo>
                  <a:pt x="1420381" y="191698"/>
                  <a:pt x="1421956" y="191597"/>
                  <a:pt x="1423226" y="191419"/>
                </a:cubicBezTo>
                <a:cubicBezTo>
                  <a:pt x="1424496" y="191241"/>
                  <a:pt x="1425156" y="191139"/>
                  <a:pt x="1425207" y="191114"/>
                </a:cubicBezTo>
                <a:lnTo>
                  <a:pt x="1419720" y="220033"/>
                </a:lnTo>
                <a:cubicBezTo>
                  <a:pt x="1419568" y="220071"/>
                  <a:pt x="1418120" y="220223"/>
                  <a:pt x="1415377" y="220490"/>
                </a:cubicBezTo>
                <a:cubicBezTo>
                  <a:pt x="1412634" y="220756"/>
                  <a:pt x="1409510" y="220908"/>
                  <a:pt x="1406004" y="220946"/>
                </a:cubicBezTo>
                <a:cubicBezTo>
                  <a:pt x="1399657" y="221101"/>
                  <a:pt x="1393404" y="220522"/>
                  <a:pt x="1387249" y="219210"/>
                </a:cubicBezTo>
                <a:cubicBezTo>
                  <a:pt x="1381092" y="217898"/>
                  <a:pt x="1375968" y="214929"/>
                  <a:pt x="1371876" y="210302"/>
                </a:cubicBezTo>
                <a:cubicBezTo>
                  <a:pt x="1367784" y="205675"/>
                  <a:pt x="1365660" y="198466"/>
                  <a:pt x="1365504" y="188675"/>
                </a:cubicBezTo>
                <a:cubicBezTo>
                  <a:pt x="1365504" y="186527"/>
                  <a:pt x="1365656" y="184114"/>
                  <a:pt x="1365961" y="181433"/>
                </a:cubicBezTo>
                <a:cubicBezTo>
                  <a:pt x="1366265" y="178752"/>
                  <a:pt x="1366722" y="175881"/>
                  <a:pt x="1367331" y="172819"/>
                </a:cubicBezTo>
                <a:lnTo>
                  <a:pt x="1382861" y="93540"/>
                </a:lnTo>
                <a:lnTo>
                  <a:pt x="1358799" y="93540"/>
                </a:lnTo>
                <a:close/>
                <a:moveTo>
                  <a:pt x="2836357" y="62489"/>
                </a:moveTo>
                <a:cubicBezTo>
                  <a:pt x="2838528" y="62514"/>
                  <a:pt x="2840433" y="62615"/>
                  <a:pt x="2842071" y="62793"/>
                </a:cubicBezTo>
                <a:cubicBezTo>
                  <a:pt x="2843708" y="62971"/>
                  <a:pt x="2844851" y="63072"/>
                  <a:pt x="2845498" y="63098"/>
                </a:cubicBezTo>
                <a:lnTo>
                  <a:pt x="2837881" y="101160"/>
                </a:lnTo>
                <a:cubicBezTo>
                  <a:pt x="2837405" y="101135"/>
                  <a:pt x="2836376" y="101033"/>
                  <a:pt x="2834796" y="100855"/>
                </a:cubicBezTo>
                <a:cubicBezTo>
                  <a:pt x="2833215" y="100677"/>
                  <a:pt x="2831196" y="100576"/>
                  <a:pt x="2828740" y="100550"/>
                </a:cubicBezTo>
                <a:cubicBezTo>
                  <a:pt x="2820864" y="100626"/>
                  <a:pt x="2812950" y="103252"/>
                  <a:pt x="2804995" y="108430"/>
                </a:cubicBezTo>
                <a:cubicBezTo>
                  <a:pt x="2797041" y="113608"/>
                  <a:pt x="2789984" y="120885"/>
                  <a:pt x="2783824" y="130263"/>
                </a:cubicBezTo>
                <a:cubicBezTo>
                  <a:pt x="2777664" y="139640"/>
                  <a:pt x="2773338" y="150666"/>
                  <a:pt x="2770845" y="163339"/>
                </a:cubicBezTo>
                <a:lnTo>
                  <a:pt x="2760180" y="220032"/>
                </a:lnTo>
                <a:lnTo>
                  <a:pt x="2721483" y="220032"/>
                </a:lnTo>
                <a:lnTo>
                  <a:pt x="2744640" y="100246"/>
                </a:lnTo>
                <a:cubicBezTo>
                  <a:pt x="2745002" y="98499"/>
                  <a:pt x="2744812" y="96963"/>
                  <a:pt x="2744069" y="95636"/>
                </a:cubicBezTo>
                <a:cubicBezTo>
                  <a:pt x="2743327" y="94308"/>
                  <a:pt x="2741689" y="93610"/>
                  <a:pt x="2739156" y="93540"/>
                </a:cubicBezTo>
                <a:lnTo>
                  <a:pt x="2721788" y="93540"/>
                </a:lnTo>
                <a:lnTo>
                  <a:pt x="2727577" y="64622"/>
                </a:lnTo>
                <a:lnTo>
                  <a:pt x="2768103" y="64622"/>
                </a:lnTo>
                <a:cubicBezTo>
                  <a:pt x="2774172" y="64603"/>
                  <a:pt x="2778641" y="65707"/>
                  <a:pt x="2781510" y="67932"/>
                </a:cubicBezTo>
                <a:cubicBezTo>
                  <a:pt x="2784380" y="70158"/>
                  <a:pt x="2785802" y="73621"/>
                  <a:pt x="2785776" y="78320"/>
                </a:cubicBezTo>
                <a:cubicBezTo>
                  <a:pt x="2785713" y="80781"/>
                  <a:pt x="2785154" y="84536"/>
                  <a:pt x="2784100" y="89586"/>
                </a:cubicBezTo>
                <a:cubicBezTo>
                  <a:pt x="2783046" y="94635"/>
                  <a:pt x="2781878" y="99001"/>
                  <a:pt x="2780596" y="102684"/>
                </a:cubicBezTo>
                <a:lnTo>
                  <a:pt x="2781206" y="102684"/>
                </a:lnTo>
                <a:cubicBezTo>
                  <a:pt x="2786550" y="91683"/>
                  <a:pt x="2794066" y="82319"/>
                  <a:pt x="2803754" y="74593"/>
                </a:cubicBezTo>
                <a:cubicBezTo>
                  <a:pt x="2813441" y="66866"/>
                  <a:pt x="2824309" y="62831"/>
                  <a:pt x="2836357" y="62489"/>
                </a:cubicBezTo>
                <a:close/>
                <a:moveTo>
                  <a:pt x="4073347" y="60965"/>
                </a:moveTo>
                <a:cubicBezTo>
                  <a:pt x="4086620" y="60983"/>
                  <a:pt x="4097152" y="64523"/>
                  <a:pt x="4104943" y="71584"/>
                </a:cubicBezTo>
                <a:cubicBezTo>
                  <a:pt x="4112734" y="78645"/>
                  <a:pt x="4116718" y="89113"/>
                  <a:pt x="4116896" y="102989"/>
                </a:cubicBezTo>
                <a:cubicBezTo>
                  <a:pt x="4116741" y="109743"/>
                  <a:pt x="4115662" y="118248"/>
                  <a:pt x="4113658" y="128503"/>
                </a:cubicBezTo>
                <a:cubicBezTo>
                  <a:pt x="4111654" y="138758"/>
                  <a:pt x="4109650" y="148642"/>
                  <a:pt x="4107644" y="158156"/>
                </a:cubicBezTo>
                <a:cubicBezTo>
                  <a:pt x="4105638" y="167670"/>
                  <a:pt x="4104556" y="174692"/>
                  <a:pt x="4104398" y="179222"/>
                </a:cubicBezTo>
                <a:cubicBezTo>
                  <a:pt x="4104450" y="184012"/>
                  <a:pt x="4105643" y="187315"/>
                  <a:pt x="4107980" y="189132"/>
                </a:cubicBezTo>
                <a:cubicBezTo>
                  <a:pt x="4110317" y="190949"/>
                  <a:pt x="4113492" y="191813"/>
                  <a:pt x="4117505" y="191724"/>
                </a:cubicBezTo>
                <a:cubicBezTo>
                  <a:pt x="4119385" y="191698"/>
                  <a:pt x="4120960" y="191597"/>
                  <a:pt x="4122230" y="191419"/>
                </a:cubicBezTo>
                <a:cubicBezTo>
                  <a:pt x="4123500" y="191241"/>
                  <a:pt x="4124160" y="191139"/>
                  <a:pt x="4124210" y="191114"/>
                </a:cubicBezTo>
                <a:lnTo>
                  <a:pt x="4118724" y="220033"/>
                </a:lnTo>
                <a:cubicBezTo>
                  <a:pt x="4118686" y="220071"/>
                  <a:pt x="4117314" y="220223"/>
                  <a:pt x="4114610" y="220490"/>
                </a:cubicBezTo>
                <a:cubicBezTo>
                  <a:pt x="4111904" y="220756"/>
                  <a:pt x="4108095" y="220908"/>
                  <a:pt x="4103180" y="220946"/>
                </a:cubicBezTo>
                <a:cubicBezTo>
                  <a:pt x="4097626" y="221093"/>
                  <a:pt x="4091920" y="220495"/>
                  <a:pt x="4086060" y="219154"/>
                </a:cubicBezTo>
                <a:cubicBezTo>
                  <a:pt x="4080202" y="217812"/>
                  <a:pt x="4075240" y="214846"/>
                  <a:pt x="4071174" y="210257"/>
                </a:cubicBezTo>
                <a:cubicBezTo>
                  <a:pt x="4067108" y="205668"/>
                  <a:pt x="4064988" y="198575"/>
                  <a:pt x="4064812" y="188979"/>
                </a:cubicBezTo>
                <a:cubicBezTo>
                  <a:pt x="4064959" y="183231"/>
                  <a:pt x="4065986" y="175450"/>
                  <a:pt x="4067892" y="165636"/>
                </a:cubicBezTo>
                <a:cubicBezTo>
                  <a:pt x="4069798" y="155822"/>
                  <a:pt x="4071705" y="146143"/>
                  <a:pt x="4073613" y="136599"/>
                </a:cubicBezTo>
                <a:cubicBezTo>
                  <a:pt x="4075520" y="127055"/>
                  <a:pt x="4076550" y="119814"/>
                  <a:pt x="4076700" y="114876"/>
                </a:cubicBezTo>
                <a:cubicBezTo>
                  <a:pt x="4076751" y="109034"/>
                  <a:pt x="4075201" y="104487"/>
                  <a:pt x="4072052" y="101236"/>
                </a:cubicBezTo>
                <a:cubicBezTo>
                  <a:pt x="4068902" y="97985"/>
                  <a:pt x="4063848" y="96334"/>
                  <a:pt x="4056888" y="96283"/>
                </a:cubicBezTo>
                <a:cubicBezTo>
                  <a:pt x="4043223" y="96747"/>
                  <a:pt x="4031462" y="102297"/>
                  <a:pt x="4021608" y="112933"/>
                </a:cubicBezTo>
                <a:cubicBezTo>
                  <a:pt x="4011752" y="123569"/>
                  <a:pt x="4005326" y="136510"/>
                  <a:pt x="4002328" y="151757"/>
                </a:cubicBezTo>
                <a:lnTo>
                  <a:pt x="3988918" y="220032"/>
                </a:lnTo>
                <a:lnTo>
                  <a:pt x="3950208" y="220032"/>
                </a:lnTo>
                <a:lnTo>
                  <a:pt x="3973678" y="100246"/>
                </a:lnTo>
                <a:cubicBezTo>
                  <a:pt x="3974001" y="98233"/>
                  <a:pt x="3973734" y="96620"/>
                  <a:pt x="3972878" y="95407"/>
                </a:cubicBezTo>
                <a:cubicBezTo>
                  <a:pt x="3972020" y="94194"/>
                  <a:pt x="3970458" y="93572"/>
                  <a:pt x="3968191" y="93540"/>
                </a:cubicBezTo>
                <a:lnTo>
                  <a:pt x="3950818" y="93540"/>
                </a:lnTo>
                <a:lnTo>
                  <a:pt x="3956304" y="64622"/>
                </a:lnTo>
                <a:lnTo>
                  <a:pt x="3997147" y="64622"/>
                </a:lnTo>
                <a:cubicBezTo>
                  <a:pt x="4003205" y="64641"/>
                  <a:pt x="4007624" y="65821"/>
                  <a:pt x="4010406" y="68161"/>
                </a:cubicBezTo>
                <a:cubicBezTo>
                  <a:pt x="4013187" y="70501"/>
                  <a:pt x="4014559" y="73887"/>
                  <a:pt x="4014520" y="78320"/>
                </a:cubicBezTo>
                <a:cubicBezTo>
                  <a:pt x="4014502" y="80203"/>
                  <a:pt x="4014158" y="82905"/>
                  <a:pt x="4013492" y="86425"/>
                </a:cubicBezTo>
                <a:cubicBezTo>
                  <a:pt x="4012826" y="89945"/>
                  <a:pt x="4011949" y="93028"/>
                  <a:pt x="4010863" y="95674"/>
                </a:cubicBezTo>
                <a:lnTo>
                  <a:pt x="4011473" y="95674"/>
                </a:lnTo>
                <a:cubicBezTo>
                  <a:pt x="4012400" y="93425"/>
                  <a:pt x="4015354" y="89568"/>
                  <a:pt x="4020334" y="84104"/>
                </a:cubicBezTo>
                <a:cubicBezTo>
                  <a:pt x="4025315" y="78641"/>
                  <a:pt x="4032242" y="73499"/>
                  <a:pt x="4041117" y="68678"/>
                </a:cubicBezTo>
                <a:cubicBezTo>
                  <a:pt x="4049992" y="63857"/>
                  <a:pt x="4060736" y="61286"/>
                  <a:pt x="4073347" y="60965"/>
                </a:cubicBezTo>
                <a:close/>
                <a:moveTo>
                  <a:pt x="3860737" y="60965"/>
                </a:moveTo>
                <a:cubicBezTo>
                  <a:pt x="3881447" y="61261"/>
                  <a:pt x="3896936" y="66756"/>
                  <a:pt x="3907204" y="77449"/>
                </a:cubicBezTo>
                <a:cubicBezTo>
                  <a:pt x="3917472" y="88143"/>
                  <a:pt x="3922599" y="102255"/>
                  <a:pt x="3922586" y="119785"/>
                </a:cubicBezTo>
                <a:cubicBezTo>
                  <a:pt x="3922370" y="126816"/>
                  <a:pt x="3921507" y="133160"/>
                  <a:pt x="3919997" y="138816"/>
                </a:cubicBezTo>
                <a:cubicBezTo>
                  <a:pt x="3918487" y="144472"/>
                  <a:pt x="3917624" y="147465"/>
                  <a:pt x="3917409" y="147794"/>
                </a:cubicBezTo>
                <a:lnTo>
                  <a:pt x="3810420" y="147794"/>
                </a:lnTo>
                <a:cubicBezTo>
                  <a:pt x="3810382" y="147858"/>
                  <a:pt x="3810228" y="148646"/>
                  <a:pt x="3809962" y="150159"/>
                </a:cubicBezTo>
                <a:cubicBezTo>
                  <a:pt x="3809695" y="151671"/>
                  <a:pt x="3809542" y="153527"/>
                  <a:pt x="3809504" y="155726"/>
                </a:cubicBezTo>
                <a:cubicBezTo>
                  <a:pt x="3809587" y="166143"/>
                  <a:pt x="3813006" y="174596"/>
                  <a:pt x="3819758" y="181085"/>
                </a:cubicBezTo>
                <a:cubicBezTo>
                  <a:pt x="3826512" y="187574"/>
                  <a:pt x="3836106" y="190917"/>
                  <a:pt x="3848538" y="191114"/>
                </a:cubicBezTo>
                <a:cubicBezTo>
                  <a:pt x="3857006" y="190903"/>
                  <a:pt x="3864872" y="189427"/>
                  <a:pt x="3872140" y="186685"/>
                </a:cubicBezTo>
                <a:cubicBezTo>
                  <a:pt x="3879406" y="183943"/>
                  <a:pt x="3885284" y="181201"/>
                  <a:pt x="3889773" y="178459"/>
                </a:cubicBezTo>
                <a:cubicBezTo>
                  <a:pt x="3894262" y="175718"/>
                  <a:pt x="3896572" y="174241"/>
                  <a:pt x="3896704" y="174030"/>
                </a:cubicBezTo>
                <a:lnTo>
                  <a:pt x="3907056" y="203292"/>
                </a:lnTo>
                <a:cubicBezTo>
                  <a:pt x="3906936" y="203544"/>
                  <a:pt x="3904198" y="205307"/>
                  <a:pt x="3898842" y="208580"/>
                </a:cubicBezTo>
                <a:cubicBezTo>
                  <a:pt x="3893486" y="211854"/>
                  <a:pt x="3886234" y="215128"/>
                  <a:pt x="3877082" y="218401"/>
                </a:cubicBezTo>
                <a:cubicBezTo>
                  <a:pt x="3867932" y="221675"/>
                  <a:pt x="3857604" y="223438"/>
                  <a:pt x="3846099" y="223690"/>
                </a:cubicBezTo>
                <a:cubicBezTo>
                  <a:pt x="3821744" y="223253"/>
                  <a:pt x="3803091" y="216819"/>
                  <a:pt x="3790137" y="204387"/>
                </a:cubicBezTo>
                <a:cubicBezTo>
                  <a:pt x="3777184" y="191954"/>
                  <a:pt x="3770648" y="176141"/>
                  <a:pt x="3770528" y="156946"/>
                </a:cubicBezTo>
                <a:cubicBezTo>
                  <a:pt x="3770682" y="139163"/>
                  <a:pt x="3774638" y="123058"/>
                  <a:pt x="3782396" y="108630"/>
                </a:cubicBezTo>
                <a:cubicBezTo>
                  <a:pt x="3790153" y="94201"/>
                  <a:pt x="3800791" y="82702"/>
                  <a:pt x="3814308" y="74132"/>
                </a:cubicBezTo>
                <a:cubicBezTo>
                  <a:pt x="3827826" y="65562"/>
                  <a:pt x="3843303" y="61173"/>
                  <a:pt x="3860737" y="60965"/>
                </a:cubicBezTo>
                <a:close/>
                <a:moveTo>
                  <a:pt x="3690899" y="60965"/>
                </a:moveTo>
                <a:cubicBezTo>
                  <a:pt x="3709610" y="61198"/>
                  <a:pt x="3724054" y="67124"/>
                  <a:pt x="3734232" y="78743"/>
                </a:cubicBezTo>
                <a:cubicBezTo>
                  <a:pt x="3744409" y="90362"/>
                  <a:pt x="3749561" y="106271"/>
                  <a:pt x="3749688" y="126471"/>
                </a:cubicBezTo>
                <a:cubicBezTo>
                  <a:pt x="3749432" y="145814"/>
                  <a:pt x="3745274" y="162753"/>
                  <a:pt x="3737212" y="177289"/>
                </a:cubicBezTo>
                <a:cubicBezTo>
                  <a:pt x="3729150" y="191825"/>
                  <a:pt x="3718718" y="203159"/>
                  <a:pt x="3705915" y="211291"/>
                </a:cubicBezTo>
                <a:cubicBezTo>
                  <a:pt x="3693112" y="219424"/>
                  <a:pt x="3679471" y="223557"/>
                  <a:pt x="3664991" y="223690"/>
                </a:cubicBezTo>
                <a:cubicBezTo>
                  <a:pt x="3655568" y="223709"/>
                  <a:pt x="3646983" y="221844"/>
                  <a:pt x="3639236" y="218096"/>
                </a:cubicBezTo>
                <a:cubicBezTo>
                  <a:pt x="3631489" y="214347"/>
                  <a:pt x="3625342" y="208601"/>
                  <a:pt x="3620795" y="200856"/>
                </a:cubicBezTo>
                <a:lnTo>
                  <a:pt x="3620186" y="200856"/>
                </a:lnTo>
                <a:cubicBezTo>
                  <a:pt x="3620205" y="200945"/>
                  <a:pt x="3620090" y="202290"/>
                  <a:pt x="3619843" y="204890"/>
                </a:cubicBezTo>
                <a:cubicBezTo>
                  <a:pt x="3619595" y="207491"/>
                  <a:pt x="3619100" y="210814"/>
                  <a:pt x="3618357" y="214861"/>
                </a:cubicBezTo>
                <a:lnTo>
                  <a:pt x="3605556" y="280992"/>
                </a:lnTo>
                <a:lnTo>
                  <a:pt x="3566846" y="280992"/>
                </a:lnTo>
                <a:lnTo>
                  <a:pt x="3601898" y="100248"/>
                </a:lnTo>
                <a:cubicBezTo>
                  <a:pt x="3602234" y="98234"/>
                  <a:pt x="3602018" y="96621"/>
                  <a:pt x="3601250" y="95407"/>
                </a:cubicBezTo>
                <a:cubicBezTo>
                  <a:pt x="3600482" y="94194"/>
                  <a:pt x="3598970" y="93572"/>
                  <a:pt x="3596716" y="93540"/>
                </a:cubicBezTo>
                <a:lnTo>
                  <a:pt x="3579342" y="93540"/>
                </a:lnTo>
                <a:lnTo>
                  <a:pt x="3584829" y="64622"/>
                </a:lnTo>
                <a:lnTo>
                  <a:pt x="3624758" y="64622"/>
                </a:lnTo>
                <a:cubicBezTo>
                  <a:pt x="3631190" y="64698"/>
                  <a:pt x="3635622" y="65840"/>
                  <a:pt x="3638054" y="68047"/>
                </a:cubicBezTo>
                <a:cubicBezTo>
                  <a:pt x="3640487" y="70253"/>
                  <a:pt x="3641642" y="73069"/>
                  <a:pt x="3641522" y="76494"/>
                </a:cubicBezTo>
                <a:cubicBezTo>
                  <a:pt x="3641464" y="78155"/>
                  <a:pt x="3641122" y="80159"/>
                  <a:pt x="3640493" y="82505"/>
                </a:cubicBezTo>
                <a:cubicBezTo>
                  <a:pt x="3639864" y="84852"/>
                  <a:pt x="3639293" y="86704"/>
                  <a:pt x="3638778" y="88061"/>
                </a:cubicBezTo>
                <a:lnTo>
                  <a:pt x="3639388" y="88061"/>
                </a:lnTo>
                <a:cubicBezTo>
                  <a:pt x="3645097" y="80005"/>
                  <a:pt x="3652348" y="73510"/>
                  <a:pt x="3661143" y="68576"/>
                </a:cubicBezTo>
                <a:cubicBezTo>
                  <a:pt x="3669938" y="63641"/>
                  <a:pt x="3679857" y="61104"/>
                  <a:pt x="3690899" y="60965"/>
                </a:cubicBezTo>
                <a:close/>
                <a:moveTo>
                  <a:pt x="3501005" y="60965"/>
                </a:moveTo>
                <a:cubicBezTo>
                  <a:pt x="3509968" y="60940"/>
                  <a:pt x="3518609" y="62139"/>
                  <a:pt x="3526930" y="64561"/>
                </a:cubicBezTo>
                <a:cubicBezTo>
                  <a:pt x="3535250" y="66984"/>
                  <a:pt x="3541861" y="70777"/>
                  <a:pt x="3546763" y="75940"/>
                </a:cubicBezTo>
                <a:cubicBezTo>
                  <a:pt x="3551665" y="81103"/>
                  <a:pt x="3553470" y="87783"/>
                  <a:pt x="3552177" y="95981"/>
                </a:cubicBezTo>
                <a:lnTo>
                  <a:pt x="3548824" y="113056"/>
                </a:lnTo>
                <a:lnTo>
                  <a:pt x="3515628" y="113056"/>
                </a:lnTo>
                <a:lnTo>
                  <a:pt x="3517151" y="103908"/>
                </a:lnTo>
                <a:cubicBezTo>
                  <a:pt x="3517626" y="98719"/>
                  <a:pt x="3515456" y="95301"/>
                  <a:pt x="3510640" y="93655"/>
                </a:cubicBezTo>
                <a:cubicBezTo>
                  <a:pt x="3505823" y="92010"/>
                  <a:pt x="3500984" y="91260"/>
                  <a:pt x="3496123" y="91406"/>
                </a:cubicBezTo>
                <a:cubicBezTo>
                  <a:pt x="3488330" y="91406"/>
                  <a:pt x="3481947" y="92779"/>
                  <a:pt x="3476976" y="95523"/>
                </a:cubicBezTo>
                <a:cubicBezTo>
                  <a:pt x="3472005" y="98267"/>
                  <a:pt x="3469437" y="102384"/>
                  <a:pt x="3469272" y="107872"/>
                </a:cubicBezTo>
                <a:cubicBezTo>
                  <a:pt x="3469653" y="114256"/>
                  <a:pt x="3473462" y="119060"/>
                  <a:pt x="3480702" y="122284"/>
                </a:cubicBezTo>
                <a:cubicBezTo>
                  <a:pt x="3487940" y="125509"/>
                  <a:pt x="3496322" y="128645"/>
                  <a:pt x="3505848" y="131694"/>
                </a:cubicBezTo>
                <a:cubicBezTo>
                  <a:pt x="3515372" y="134742"/>
                  <a:pt x="3523754" y="139193"/>
                  <a:pt x="3530994" y="145048"/>
                </a:cubicBezTo>
                <a:cubicBezTo>
                  <a:pt x="3538232" y="150902"/>
                  <a:pt x="3542043" y="159651"/>
                  <a:pt x="3542424" y="171294"/>
                </a:cubicBezTo>
                <a:cubicBezTo>
                  <a:pt x="3542051" y="187344"/>
                  <a:pt x="3535260" y="200038"/>
                  <a:pt x="3522052" y="209378"/>
                </a:cubicBezTo>
                <a:cubicBezTo>
                  <a:pt x="3508843" y="218717"/>
                  <a:pt x="3491453" y="223487"/>
                  <a:pt x="3469882" y="223690"/>
                </a:cubicBezTo>
                <a:cubicBezTo>
                  <a:pt x="3460709" y="223746"/>
                  <a:pt x="3451274" y="222483"/>
                  <a:pt x="3441579" y="219901"/>
                </a:cubicBezTo>
                <a:cubicBezTo>
                  <a:pt x="3431884" y="217318"/>
                  <a:pt x="3423982" y="213078"/>
                  <a:pt x="3417874" y="207179"/>
                </a:cubicBezTo>
                <a:cubicBezTo>
                  <a:pt x="3411765" y="201280"/>
                  <a:pt x="3409505" y="193384"/>
                  <a:pt x="3411093" y="183490"/>
                </a:cubicBezTo>
                <a:lnTo>
                  <a:pt x="3414141" y="168245"/>
                </a:lnTo>
                <a:lnTo>
                  <a:pt x="3447044" y="168245"/>
                </a:lnTo>
                <a:lnTo>
                  <a:pt x="3445521" y="176173"/>
                </a:lnTo>
                <a:cubicBezTo>
                  <a:pt x="3444718" y="181091"/>
                  <a:pt x="3445986" y="184806"/>
                  <a:pt x="3449322" y="187319"/>
                </a:cubicBezTo>
                <a:cubicBezTo>
                  <a:pt x="3452659" y="189831"/>
                  <a:pt x="3456791" y="191514"/>
                  <a:pt x="3461719" y="192367"/>
                </a:cubicBezTo>
                <a:cubicBezTo>
                  <a:pt x="3466647" y="193219"/>
                  <a:pt x="3471097" y="193615"/>
                  <a:pt x="3475069" y="193553"/>
                </a:cubicBezTo>
                <a:cubicBezTo>
                  <a:pt x="3484166" y="193470"/>
                  <a:pt x="3491298" y="191806"/>
                  <a:pt x="3496466" y="188560"/>
                </a:cubicBezTo>
                <a:cubicBezTo>
                  <a:pt x="3501634" y="185314"/>
                  <a:pt x="3504266" y="180981"/>
                  <a:pt x="3504362" y="175563"/>
                </a:cubicBezTo>
                <a:cubicBezTo>
                  <a:pt x="3503982" y="169396"/>
                  <a:pt x="3500188" y="164654"/>
                  <a:pt x="3492980" y="161337"/>
                </a:cubicBezTo>
                <a:cubicBezTo>
                  <a:pt x="3485770" y="158019"/>
                  <a:pt x="3477424" y="154706"/>
                  <a:pt x="3467938" y="151399"/>
                </a:cubicBezTo>
                <a:cubicBezTo>
                  <a:pt x="3458453" y="148091"/>
                  <a:pt x="3450106" y="143368"/>
                  <a:pt x="3442897" y="137230"/>
                </a:cubicBezTo>
                <a:cubicBezTo>
                  <a:pt x="3435688" y="131092"/>
                  <a:pt x="3431894" y="122119"/>
                  <a:pt x="3431514" y="110312"/>
                </a:cubicBezTo>
                <a:cubicBezTo>
                  <a:pt x="3431728" y="99055"/>
                  <a:pt x="3435158" y="89780"/>
                  <a:pt x="3441802" y="82486"/>
                </a:cubicBezTo>
                <a:cubicBezTo>
                  <a:pt x="3448447" y="75192"/>
                  <a:pt x="3457023" y="69778"/>
                  <a:pt x="3467532" y="66242"/>
                </a:cubicBezTo>
                <a:cubicBezTo>
                  <a:pt x="3478041" y="62707"/>
                  <a:pt x="3489198" y="60947"/>
                  <a:pt x="3501005" y="60965"/>
                </a:cubicBezTo>
                <a:close/>
                <a:moveTo>
                  <a:pt x="3272405" y="60965"/>
                </a:moveTo>
                <a:cubicBezTo>
                  <a:pt x="3281368" y="60940"/>
                  <a:pt x="3290009" y="62139"/>
                  <a:pt x="3298330" y="64561"/>
                </a:cubicBezTo>
                <a:cubicBezTo>
                  <a:pt x="3306650" y="66984"/>
                  <a:pt x="3313261" y="70777"/>
                  <a:pt x="3318163" y="75940"/>
                </a:cubicBezTo>
                <a:cubicBezTo>
                  <a:pt x="3323065" y="81103"/>
                  <a:pt x="3324870" y="87783"/>
                  <a:pt x="3323577" y="95981"/>
                </a:cubicBezTo>
                <a:lnTo>
                  <a:pt x="3320224" y="113056"/>
                </a:lnTo>
                <a:lnTo>
                  <a:pt x="3287028" y="113056"/>
                </a:lnTo>
                <a:lnTo>
                  <a:pt x="3288551" y="103908"/>
                </a:lnTo>
                <a:cubicBezTo>
                  <a:pt x="3289026" y="98719"/>
                  <a:pt x="3286856" y="95301"/>
                  <a:pt x="3282040" y="93655"/>
                </a:cubicBezTo>
                <a:cubicBezTo>
                  <a:pt x="3277223" y="92010"/>
                  <a:pt x="3272384" y="91260"/>
                  <a:pt x="3267523" y="91406"/>
                </a:cubicBezTo>
                <a:cubicBezTo>
                  <a:pt x="3259730" y="91406"/>
                  <a:pt x="3253347" y="92779"/>
                  <a:pt x="3248376" y="95523"/>
                </a:cubicBezTo>
                <a:cubicBezTo>
                  <a:pt x="3243405" y="98267"/>
                  <a:pt x="3240837" y="102384"/>
                  <a:pt x="3240672" y="107872"/>
                </a:cubicBezTo>
                <a:cubicBezTo>
                  <a:pt x="3241053" y="114256"/>
                  <a:pt x="3244862" y="119060"/>
                  <a:pt x="3252102" y="122284"/>
                </a:cubicBezTo>
                <a:cubicBezTo>
                  <a:pt x="3259340" y="125509"/>
                  <a:pt x="3267722" y="128645"/>
                  <a:pt x="3277248" y="131694"/>
                </a:cubicBezTo>
                <a:cubicBezTo>
                  <a:pt x="3286772" y="134742"/>
                  <a:pt x="3295154" y="139193"/>
                  <a:pt x="3302394" y="145048"/>
                </a:cubicBezTo>
                <a:cubicBezTo>
                  <a:pt x="3309632" y="150902"/>
                  <a:pt x="3313443" y="159651"/>
                  <a:pt x="3313824" y="171294"/>
                </a:cubicBezTo>
                <a:cubicBezTo>
                  <a:pt x="3313451" y="187344"/>
                  <a:pt x="3306660" y="200038"/>
                  <a:pt x="3293452" y="209378"/>
                </a:cubicBezTo>
                <a:cubicBezTo>
                  <a:pt x="3280243" y="218717"/>
                  <a:pt x="3262853" y="223487"/>
                  <a:pt x="3241282" y="223690"/>
                </a:cubicBezTo>
                <a:cubicBezTo>
                  <a:pt x="3232109" y="223746"/>
                  <a:pt x="3222674" y="222483"/>
                  <a:pt x="3212979" y="219901"/>
                </a:cubicBezTo>
                <a:cubicBezTo>
                  <a:pt x="3203284" y="217318"/>
                  <a:pt x="3195382" y="213078"/>
                  <a:pt x="3189274" y="207179"/>
                </a:cubicBezTo>
                <a:cubicBezTo>
                  <a:pt x="3183165" y="201280"/>
                  <a:pt x="3180905" y="193384"/>
                  <a:pt x="3182493" y="183490"/>
                </a:cubicBezTo>
                <a:lnTo>
                  <a:pt x="3185541" y="168245"/>
                </a:lnTo>
                <a:lnTo>
                  <a:pt x="3218444" y="168245"/>
                </a:lnTo>
                <a:lnTo>
                  <a:pt x="3216921" y="176173"/>
                </a:lnTo>
                <a:cubicBezTo>
                  <a:pt x="3216118" y="181091"/>
                  <a:pt x="3217386" y="184806"/>
                  <a:pt x="3220722" y="187319"/>
                </a:cubicBezTo>
                <a:cubicBezTo>
                  <a:pt x="3224059" y="189831"/>
                  <a:pt x="3228191" y="191514"/>
                  <a:pt x="3233119" y="192367"/>
                </a:cubicBezTo>
                <a:cubicBezTo>
                  <a:pt x="3238047" y="193219"/>
                  <a:pt x="3242497" y="193615"/>
                  <a:pt x="3246469" y="193553"/>
                </a:cubicBezTo>
                <a:cubicBezTo>
                  <a:pt x="3255566" y="193470"/>
                  <a:pt x="3262698" y="191806"/>
                  <a:pt x="3267866" y="188560"/>
                </a:cubicBezTo>
                <a:cubicBezTo>
                  <a:pt x="3273034" y="185314"/>
                  <a:pt x="3275666" y="180981"/>
                  <a:pt x="3275762" y="175563"/>
                </a:cubicBezTo>
                <a:cubicBezTo>
                  <a:pt x="3275382" y="169396"/>
                  <a:pt x="3271588" y="164654"/>
                  <a:pt x="3264380" y="161337"/>
                </a:cubicBezTo>
                <a:cubicBezTo>
                  <a:pt x="3257170" y="158019"/>
                  <a:pt x="3248824" y="154706"/>
                  <a:pt x="3239338" y="151399"/>
                </a:cubicBezTo>
                <a:cubicBezTo>
                  <a:pt x="3229853" y="148091"/>
                  <a:pt x="3221506" y="143368"/>
                  <a:pt x="3214297" y="137230"/>
                </a:cubicBezTo>
                <a:cubicBezTo>
                  <a:pt x="3207088" y="131092"/>
                  <a:pt x="3203294" y="122119"/>
                  <a:pt x="3202914" y="110312"/>
                </a:cubicBezTo>
                <a:cubicBezTo>
                  <a:pt x="3203128" y="99055"/>
                  <a:pt x="3206558" y="89780"/>
                  <a:pt x="3213202" y="82486"/>
                </a:cubicBezTo>
                <a:cubicBezTo>
                  <a:pt x="3219847" y="75192"/>
                  <a:pt x="3228423" y="69778"/>
                  <a:pt x="3238932" y="66242"/>
                </a:cubicBezTo>
                <a:cubicBezTo>
                  <a:pt x="3249441" y="62707"/>
                  <a:pt x="3260598" y="60947"/>
                  <a:pt x="3272405" y="60965"/>
                </a:cubicBezTo>
                <a:close/>
                <a:moveTo>
                  <a:pt x="2936812" y="60965"/>
                </a:moveTo>
                <a:cubicBezTo>
                  <a:pt x="2957522" y="61261"/>
                  <a:pt x="2973011" y="66756"/>
                  <a:pt x="2983278" y="77449"/>
                </a:cubicBezTo>
                <a:cubicBezTo>
                  <a:pt x="2993546" y="88143"/>
                  <a:pt x="2998674" y="102255"/>
                  <a:pt x="2998660" y="119785"/>
                </a:cubicBezTo>
                <a:cubicBezTo>
                  <a:pt x="2998444" y="126816"/>
                  <a:pt x="2997582" y="133160"/>
                  <a:pt x="2996072" y="138816"/>
                </a:cubicBezTo>
                <a:cubicBezTo>
                  <a:pt x="2994562" y="144472"/>
                  <a:pt x="2993700" y="147465"/>
                  <a:pt x="2993484" y="147794"/>
                </a:cubicBezTo>
                <a:lnTo>
                  <a:pt x="2886495" y="147794"/>
                </a:lnTo>
                <a:cubicBezTo>
                  <a:pt x="2886456" y="147858"/>
                  <a:pt x="2886304" y="148646"/>
                  <a:pt x="2886037" y="150159"/>
                </a:cubicBezTo>
                <a:cubicBezTo>
                  <a:pt x="2885770" y="151671"/>
                  <a:pt x="2885618" y="153527"/>
                  <a:pt x="2885580" y="155726"/>
                </a:cubicBezTo>
                <a:cubicBezTo>
                  <a:pt x="2885662" y="166143"/>
                  <a:pt x="2889080" y="174596"/>
                  <a:pt x="2895834" y="181085"/>
                </a:cubicBezTo>
                <a:cubicBezTo>
                  <a:pt x="2902587" y="187574"/>
                  <a:pt x="2912180" y="190917"/>
                  <a:pt x="2924614" y="191114"/>
                </a:cubicBezTo>
                <a:cubicBezTo>
                  <a:pt x="2933080" y="190903"/>
                  <a:pt x="2940948" y="189427"/>
                  <a:pt x="2948214" y="186685"/>
                </a:cubicBezTo>
                <a:cubicBezTo>
                  <a:pt x="2955482" y="183943"/>
                  <a:pt x="2961360" y="181201"/>
                  <a:pt x="2965848" y="178459"/>
                </a:cubicBezTo>
                <a:cubicBezTo>
                  <a:pt x="2970337" y="175718"/>
                  <a:pt x="2972647" y="174241"/>
                  <a:pt x="2972778" y="174030"/>
                </a:cubicBezTo>
                <a:lnTo>
                  <a:pt x="2983131" y="203292"/>
                </a:lnTo>
                <a:cubicBezTo>
                  <a:pt x="2983011" y="203544"/>
                  <a:pt x="2980273" y="205307"/>
                  <a:pt x="2974917" y="208580"/>
                </a:cubicBezTo>
                <a:cubicBezTo>
                  <a:pt x="2969562" y="211854"/>
                  <a:pt x="2962308" y="215128"/>
                  <a:pt x="2953158" y="218401"/>
                </a:cubicBezTo>
                <a:cubicBezTo>
                  <a:pt x="2944007" y="221675"/>
                  <a:pt x="2933679" y="223438"/>
                  <a:pt x="2922174" y="223690"/>
                </a:cubicBezTo>
                <a:cubicBezTo>
                  <a:pt x="2897820" y="223253"/>
                  <a:pt x="2879166" y="216819"/>
                  <a:pt x="2866212" y="204387"/>
                </a:cubicBezTo>
                <a:cubicBezTo>
                  <a:pt x="2853259" y="191954"/>
                  <a:pt x="2846723" y="176141"/>
                  <a:pt x="2846603" y="156946"/>
                </a:cubicBezTo>
                <a:cubicBezTo>
                  <a:pt x="2846757" y="139163"/>
                  <a:pt x="2850713" y="123058"/>
                  <a:pt x="2858470" y="108630"/>
                </a:cubicBezTo>
                <a:cubicBezTo>
                  <a:pt x="2866228" y="94201"/>
                  <a:pt x="2876866" y="82702"/>
                  <a:pt x="2890384" y="74132"/>
                </a:cubicBezTo>
                <a:cubicBezTo>
                  <a:pt x="2903902" y="65562"/>
                  <a:pt x="2919378" y="61173"/>
                  <a:pt x="2936812" y="60965"/>
                </a:cubicBezTo>
                <a:close/>
                <a:moveTo>
                  <a:pt x="2621190" y="60965"/>
                </a:moveTo>
                <a:cubicBezTo>
                  <a:pt x="2643067" y="61268"/>
                  <a:pt x="2660729" y="67587"/>
                  <a:pt x="2674177" y="79923"/>
                </a:cubicBezTo>
                <a:cubicBezTo>
                  <a:pt x="2687624" y="92259"/>
                  <a:pt x="2694541" y="108791"/>
                  <a:pt x="2694927" y="129520"/>
                </a:cubicBezTo>
                <a:cubicBezTo>
                  <a:pt x="2694646" y="147866"/>
                  <a:pt x="2689862" y="164090"/>
                  <a:pt x="2680576" y="178193"/>
                </a:cubicBezTo>
                <a:cubicBezTo>
                  <a:pt x="2671290" y="192296"/>
                  <a:pt x="2659192" y="203366"/>
                  <a:pt x="2644282" y="211404"/>
                </a:cubicBezTo>
                <a:cubicBezTo>
                  <a:pt x="2629372" y="219443"/>
                  <a:pt x="2613340" y="223538"/>
                  <a:pt x="2596186" y="223690"/>
                </a:cubicBezTo>
                <a:cubicBezTo>
                  <a:pt x="2574442" y="223412"/>
                  <a:pt x="2556818" y="217117"/>
                  <a:pt x="2543313" y="204807"/>
                </a:cubicBezTo>
                <a:cubicBezTo>
                  <a:pt x="2529808" y="192496"/>
                  <a:pt x="2522854" y="175837"/>
                  <a:pt x="2522448" y="154829"/>
                </a:cubicBezTo>
                <a:cubicBezTo>
                  <a:pt x="2522719" y="136679"/>
                  <a:pt x="2527458" y="120572"/>
                  <a:pt x="2536664" y="106506"/>
                </a:cubicBezTo>
                <a:cubicBezTo>
                  <a:pt x="2545871" y="92441"/>
                  <a:pt x="2557924" y="81374"/>
                  <a:pt x="2572822" y="73306"/>
                </a:cubicBezTo>
                <a:cubicBezTo>
                  <a:pt x="2587722" y="65238"/>
                  <a:pt x="2603844" y="61124"/>
                  <a:pt x="2621190" y="60965"/>
                </a:cubicBezTo>
                <a:close/>
                <a:moveTo>
                  <a:pt x="2345664" y="60965"/>
                </a:moveTo>
                <a:cubicBezTo>
                  <a:pt x="2356574" y="60990"/>
                  <a:pt x="2365311" y="63984"/>
                  <a:pt x="2371877" y="69946"/>
                </a:cubicBezTo>
                <a:cubicBezTo>
                  <a:pt x="2378443" y="75909"/>
                  <a:pt x="2382304" y="84688"/>
                  <a:pt x="2383460" y="96283"/>
                </a:cubicBezTo>
                <a:lnTo>
                  <a:pt x="2384069" y="96283"/>
                </a:lnTo>
                <a:cubicBezTo>
                  <a:pt x="2390114" y="86286"/>
                  <a:pt x="2398141" y="77964"/>
                  <a:pt x="2408148" y="71317"/>
                </a:cubicBezTo>
                <a:cubicBezTo>
                  <a:pt x="2418156" y="64669"/>
                  <a:pt x="2429535" y="61218"/>
                  <a:pt x="2442286" y="60965"/>
                </a:cubicBezTo>
                <a:cubicBezTo>
                  <a:pt x="2455121" y="60996"/>
                  <a:pt x="2465386" y="64587"/>
                  <a:pt x="2473082" y="71736"/>
                </a:cubicBezTo>
                <a:cubicBezTo>
                  <a:pt x="2480777" y="78886"/>
                  <a:pt x="2484723" y="89405"/>
                  <a:pt x="2484920" y="103294"/>
                </a:cubicBezTo>
                <a:cubicBezTo>
                  <a:pt x="2484766" y="109756"/>
                  <a:pt x="2483687" y="118099"/>
                  <a:pt x="2481683" y="128322"/>
                </a:cubicBezTo>
                <a:cubicBezTo>
                  <a:pt x="2479678" y="138545"/>
                  <a:pt x="2477674" y="148449"/>
                  <a:pt x="2475668" y="158032"/>
                </a:cubicBezTo>
                <a:cubicBezTo>
                  <a:pt x="2473663" y="167615"/>
                  <a:pt x="2472581" y="174679"/>
                  <a:pt x="2472423" y="179222"/>
                </a:cubicBezTo>
                <a:cubicBezTo>
                  <a:pt x="2472461" y="184012"/>
                  <a:pt x="2473604" y="187315"/>
                  <a:pt x="2475852" y="189132"/>
                </a:cubicBezTo>
                <a:cubicBezTo>
                  <a:pt x="2478100" y="190949"/>
                  <a:pt x="2481224" y="191813"/>
                  <a:pt x="2485225" y="191724"/>
                </a:cubicBezTo>
                <a:cubicBezTo>
                  <a:pt x="2487104" y="191698"/>
                  <a:pt x="2488679" y="191597"/>
                  <a:pt x="2489949" y="191419"/>
                </a:cubicBezTo>
                <a:cubicBezTo>
                  <a:pt x="2491219" y="191241"/>
                  <a:pt x="2491880" y="191139"/>
                  <a:pt x="2491930" y="191114"/>
                </a:cubicBezTo>
                <a:lnTo>
                  <a:pt x="2486444" y="220033"/>
                </a:lnTo>
                <a:cubicBezTo>
                  <a:pt x="2486400" y="220071"/>
                  <a:pt x="2485041" y="220223"/>
                  <a:pt x="2482367" y="220490"/>
                </a:cubicBezTo>
                <a:cubicBezTo>
                  <a:pt x="2479694" y="220756"/>
                  <a:pt x="2475973" y="220908"/>
                  <a:pt x="2471205" y="220946"/>
                </a:cubicBezTo>
                <a:cubicBezTo>
                  <a:pt x="2465551" y="221093"/>
                  <a:pt x="2459773" y="220495"/>
                  <a:pt x="2453870" y="219154"/>
                </a:cubicBezTo>
                <a:cubicBezTo>
                  <a:pt x="2447968" y="217812"/>
                  <a:pt x="2442980" y="214846"/>
                  <a:pt x="2438904" y="210257"/>
                </a:cubicBezTo>
                <a:cubicBezTo>
                  <a:pt x="2434830" y="205668"/>
                  <a:pt x="2432706" y="198575"/>
                  <a:pt x="2432532" y="188979"/>
                </a:cubicBezTo>
                <a:cubicBezTo>
                  <a:pt x="2432683" y="183404"/>
                  <a:pt x="2433736" y="175616"/>
                  <a:pt x="2435691" y="165614"/>
                </a:cubicBezTo>
                <a:cubicBezTo>
                  <a:pt x="2437646" y="155611"/>
                  <a:pt x="2439602" y="145744"/>
                  <a:pt x="2441558" y="136012"/>
                </a:cubicBezTo>
                <a:cubicBezTo>
                  <a:pt x="2443515" y="126280"/>
                  <a:pt x="2444570" y="119031"/>
                  <a:pt x="2444724" y="114266"/>
                </a:cubicBezTo>
                <a:cubicBezTo>
                  <a:pt x="2444858" y="108717"/>
                  <a:pt x="2443600" y="104348"/>
                  <a:pt x="2440953" y="101160"/>
                </a:cubicBezTo>
                <a:cubicBezTo>
                  <a:pt x="2438304" y="97972"/>
                  <a:pt x="2433466" y="96347"/>
                  <a:pt x="2426436" y="96283"/>
                </a:cubicBezTo>
                <a:cubicBezTo>
                  <a:pt x="2418068" y="96443"/>
                  <a:pt x="2410557" y="99137"/>
                  <a:pt x="2403904" y="104366"/>
                </a:cubicBezTo>
                <a:cubicBezTo>
                  <a:pt x="2397251" y="109595"/>
                  <a:pt x="2391682" y="116398"/>
                  <a:pt x="2387196" y="124776"/>
                </a:cubicBezTo>
                <a:cubicBezTo>
                  <a:pt x="2382710" y="133155"/>
                  <a:pt x="2379535" y="142148"/>
                  <a:pt x="2377668" y="151757"/>
                </a:cubicBezTo>
                <a:lnTo>
                  <a:pt x="2364562" y="220032"/>
                </a:lnTo>
                <a:lnTo>
                  <a:pt x="2325852" y="220032"/>
                </a:lnTo>
                <a:lnTo>
                  <a:pt x="2343836" y="127373"/>
                </a:lnTo>
                <a:cubicBezTo>
                  <a:pt x="2344312" y="124776"/>
                  <a:pt x="2344731" y="122274"/>
                  <a:pt x="2345093" y="119867"/>
                </a:cubicBezTo>
                <a:cubicBezTo>
                  <a:pt x="2345455" y="117460"/>
                  <a:pt x="2345646" y="115187"/>
                  <a:pt x="2345664" y="113047"/>
                </a:cubicBezTo>
                <a:cubicBezTo>
                  <a:pt x="2345785" y="108082"/>
                  <a:pt x="2344553" y="104068"/>
                  <a:pt x="2341968" y="101008"/>
                </a:cubicBezTo>
                <a:cubicBezTo>
                  <a:pt x="2339384" y="97947"/>
                  <a:pt x="2334724" y="96372"/>
                  <a:pt x="2327986" y="96283"/>
                </a:cubicBezTo>
                <a:cubicBezTo>
                  <a:pt x="2319118" y="96469"/>
                  <a:pt x="2311250" y="99348"/>
                  <a:pt x="2304381" y="104919"/>
                </a:cubicBezTo>
                <a:cubicBezTo>
                  <a:pt x="2297512" y="110490"/>
                  <a:pt x="2291811" y="117636"/>
                  <a:pt x="2287278" y="126357"/>
                </a:cubicBezTo>
                <a:cubicBezTo>
                  <a:pt x="2282746" y="135077"/>
                  <a:pt x="2279551" y="144255"/>
                  <a:pt x="2277694" y="153890"/>
                </a:cubicBezTo>
                <a:lnTo>
                  <a:pt x="2264892" y="220032"/>
                </a:lnTo>
                <a:lnTo>
                  <a:pt x="2226183" y="220032"/>
                </a:lnTo>
                <a:lnTo>
                  <a:pt x="2249652" y="99941"/>
                </a:lnTo>
                <a:cubicBezTo>
                  <a:pt x="2249976" y="97941"/>
                  <a:pt x="2249710" y="96378"/>
                  <a:pt x="2248852" y="95255"/>
                </a:cubicBezTo>
                <a:cubicBezTo>
                  <a:pt x="2247995" y="94131"/>
                  <a:pt x="2246433" y="93559"/>
                  <a:pt x="2244166" y="93540"/>
                </a:cubicBezTo>
                <a:lnTo>
                  <a:pt x="2226792" y="93540"/>
                </a:lnTo>
                <a:lnTo>
                  <a:pt x="2232279" y="64622"/>
                </a:lnTo>
                <a:lnTo>
                  <a:pt x="2273122" y="64622"/>
                </a:lnTo>
                <a:cubicBezTo>
                  <a:pt x="2279314" y="64667"/>
                  <a:pt x="2283771" y="65871"/>
                  <a:pt x="2286495" y="68237"/>
                </a:cubicBezTo>
                <a:cubicBezTo>
                  <a:pt x="2289219" y="70602"/>
                  <a:pt x="2290553" y="73862"/>
                  <a:pt x="2290496" y="78016"/>
                </a:cubicBezTo>
                <a:cubicBezTo>
                  <a:pt x="2290458" y="80045"/>
                  <a:pt x="2290076" y="82835"/>
                  <a:pt x="2289352" y="86387"/>
                </a:cubicBezTo>
                <a:cubicBezTo>
                  <a:pt x="2288629" y="89939"/>
                  <a:pt x="2287790" y="93034"/>
                  <a:pt x="2286838" y="95674"/>
                </a:cubicBezTo>
                <a:lnTo>
                  <a:pt x="2287448" y="95674"/>
                </a:lnTo>
                <a:cubicBezTo>
                  <a:pt x="2288957" y="92658"/>
                  <a:pt x="2292407" y="88440"/>
                  <a:pt x="2297800" y="83022"/>
                </a:cubicBezTo>
                <a:cubicBezTo>
                  <a:pt x="2303192" y="77603"/>
                  <a:pt x="2310006" y="72642"/>
                  <a:pt x="2318244" y="68137"/>
                </a:cubicBezTo>
                <a:cubicBezTo>
                  <a:pt x="2326481" y="63631"/>
                  <a:pt x="2335621" y="61241"/>
                  <a:pt x="2345664" y="60965"/>
                </a:cubicBezTo>
                <a:close/>
                <a:moveTo>
                  <a:pt x="2073097" y="60965"/>
                </a:moveTo>
                <a:cubicBezTo>
                  <a:pt x="2086370" y="60983"/>
                  <a:pt x="2096902" y="64523"/>
                  <a:pt x="2104693" y="71584"/>
                </a:cubicBezTo>
                <a:cubicBezTo>
                  <a:pt x="2112484" y="78645"/>
                  <a:pt x="2116468" y="89113"/>
                  <a:pt x="2116646" y="102989"/>
                </a:cubicBezTo>
                <a:cubicBezTo>
                  <a:pt x="2116491" y="109743"/>
                  <a:pt x="2115412" y="118248"/>
                  <a:pt x="2113408" y="128503"/>
                </a:cubicBezTo>
                <a:cubicBezTo>
                  <a:pt x="2111404" y="138758"/>
                  <a:pt x="2109399" y="148642"/>
                  <a:pt x="2107394" y="158156"/>
                </a:cubicBezTo>
                <a:cubicBezTo>
                  <a:pt x="2105388" y="167670"/>
                  <a:pt x="2104307" y="174692"/>
                  <a:pt x="2104148" y="179222"/>
                </a:cubicBezTo>
                <a:cubicBezTo>
                  <a:pt x="2104200" y="184012"/>
                  <a:pt x="2105393" y="187315"/>
                  <a:pt x="2107730" y="189132"/>
                </a:cubicBezTo>
                <a:cubicBezTo>
                  <a:pt x="2110067" y="190949"/>
                  <a:pt x="2113242" y="191813"/>
                  <a:pt x="2117255" y="191724"/>
                </a:cubicBezTo>
                <a:cubicBezTo>
                  <a:pt x="2119134" y="191698"/>
                  <a:pt x="2120710" y="191597"/>
                  <a:pt x="2121980" y="191419"/>
                </a:cubicBezTo>
                <a:cubicBezTo>
                  <a:pt x="2123250" y="191241"/>
                  <a:pt x="2123910" y="191139"/>
                  <a:pt x="2123960" y="191114"/>
                </a:cubicBezTo>
                <a:lnTo>
                  <a:pt x="2118474" y="220033"/>
                </a:lnTo>
                <a:cubicBezTo>
                  <a:pt x="2118436" y="220071"/>
                  <a:pt x="2117064" y="220223"/>
                  <a:pt x="2114360" y="220490"/>
                </a:cubicBezTo>
                <a:cubicBezTo>
                  <a:pt x="2111654" y="220756"/>
                  <a:pt x="2107845" y="220908"/>
                  <a:pt x="2102930" y="220946"/>
                </a:cubicBezTo>
                <a:cubicBezTo>
                  <a:pt x="2097376" y="221093"/>
                  <a:pt x="2091669" y="220495"/>
                  <a:pt x="2085810" y="219154"/>
                </a:cubicBezTo>
                <a:cubicBezTo>
                  <a:pt x="2079952" y="217812"/>
                  <a:pt x="2074989" y="214846"/>
                  <a:pt x="2070924" y="210257"/>
                </a:cubicBezTo>
                <a:cubicBezTo>
                  <a:pt x="2066858" y="205668"/>
                  <a:pt x="2064738" y="198575"/>
                  <a:pt x="2064563" y="188979"/>
                </a:cubicBezTo>
                <a:cubicBezTo>
                  <a:pt x="2064709" y="183231"/>
                  <a:pt x="2065736" y="175450"/>
                  <a:pt x="2067642" y="165636"/>
                </a:cubicBezTo>
                <a:cubicBezTo>
                  <a:pt x="2069548" y="155822"/>
                  <a:pt x="2071455" y="146143"/>
                  <a:pt x="2073363" y="136599"/>
                </a:cubicBezTo>
                <a:cubicBezTo>
                  <a:pt x="2075271" y="127055"/>
                  <a:pt x="2076300" y="119814"/>
                  <a:pt x="2076450" y="114876"/>
                </a:cubicBezTo>
                <a:cubicBezTo>
                  <a:pt x="2076501" y="109034"/>
                  <a:pt x="2074952" y="104487"/>
                  <a:pt x="2071802" y="101236"/>
                </a:cubicBezTo>
                <a:cubicBezTo>
                  <a:pt x="2068652" y="97985"/>
                  <a:pt x="2063598" y="96334"/>
                  <a:pt x="2056638" y="96283"/>
                </a:cubicBezTo>
                <a:cubicBezTo>
                  <a:pt x="2042972" y="96747"/>
                  <a:pt x="2031212" y="102297"/>
                  <a:pt x="2021357" y="112933"/>
                </a:cubicBezTo>
                <a:cubicBezTo>
                  <a:pt x="2011502" y="123569"/>
                  <a:pt x="2005076" y="136510"/>
                  <a:pt x="2002078" y="151757"/>
                </a:cubicBezTo>
                <a:lnTo>
                  <a:pt x="1988668" y="220032"/>
                </a:lnTo>
                <a:lnTo>
                  <a:pt x="1949958" y="220032"/>
                </a:lnTo>
                <a:lnTo>
                  <a:pt x="1973428" y="100246"/>
                </a:lnTo>
                <a:cubicBezTo>
                  <a:pt x="1973752" y="98233"/>
                  <a:pt x="1973485" y="96620"/>
                  <a:pt x="1972628" y="95407"/>
                </a:cubicBezTo>
                <a:cubicBezTo>
                  <a:pt x="1971770" y="94194"/>
                  <a:pt x="1970208" y="93572"/>
                  <a:pt x="1967941" y="93540"/>
                </a:cubicBezTo>
                <a:lnTo>
                  <a:pt x="1950568" y="93540"/>
                </a:lnTo>
                <a:lnTo>
                  <a:pt x="1956054" y="64622"/>
                </a:lnTo>
                <a:lnTo>
                  <a:pt x="1996897" y="64622"/>
                </a:lnTo>
                <a:cubicBezTo>
                  <a:pt x="2002955" y="64641"/>
                  <a:pt x="2007375" y="65821"/>
                  <a:pt x="2010156" y="68161"/>
                </a:cubicBezTo>
                <a:cubicBezTo>
                  <a:pt x="2012937" y="70501"/>
                  <a:pt x="2014309" y="73887"/>
                  <a:pt x="2014271" y="78320"/>
                </a:cubicBezTo>
                <a:cubicBezTo>
                  <a:pt x="2014252" y="80203"/>
                  <a:pt x="2013909" y="82905"/>
                  <a:pt x="2013242" y="86425"/>
                </a:cubicBezTo>
                <a:cubicBezTo>
                  <a:pt x="2012575" y="89945"/>
                  <a:pt x="2011699" y="93028"/>
                  <a:pt x="2010613" y="95674"/>
                </a:cubicBezTo>
                <a:lnTo>
                  <a:pt x="2011222" y="95674"/>
                </a:lnTo>
                <a:cubicBezTo>
                  <a:pt x="2012150" y="93425"/>
                  <a:pt x="2015104" y="89568"/>
                  <a:pt x="2020084" y="84104"/>
                </a:cubicBezTo>
                <a:cubicBezTo>
                  <a:pt x="2025065" y="78641"/>
                  <a:pt x="2031992" y="73499"/>
                  <a:pt x="2040867" y="68678"/>
                </a:cubicBezTo>
                <a:cubicBezTo>
                  <a:pt x="2049742" y="63857"/>
                  <a:pt x="2060486" y="61286"/>
                  <a:pt x="2073097" y="60965"/>
                </a:cubicBezTo>
                <a:close/>
                <a:moveTo>
                  <a:pt x="1849665" y="60965"/>
                </a:moveTo>
                <a:cubicBezTo>
                  <a:pt x="1871542" y="61268"/>
                  <a:pt x="1889205" y="67587"/>
                  <a:pt x="1902652" y="79923"/>
                </a:cubicBezTo>
                <a:cubicBezTo>
                  <a:pt x="1916100" y="92259"/>
                  <a:pt x="1923016" y="108791"/>
                  <a:pt x="1923402" y="129520"/>
                </a:cubicBezTo>
                <a:cubicBezTo>
                  <a:pt x="1923120" y="147866"/>
                  <a:pt x="1918337" y="164090"/>
                  <a:pt x="1909051" y="178193"/>
                </a:cubicBezTo>
                <a:cubicBezTo>
                  <a:pt x="1899765" y="192296"/>
                  <a:pt x="1887668" y="203366"/>
                  <a:pt x="1872758" y="211404"/>
                </a:cubicBezTo>
                <a:cubicBezTo>
                  <a:pt x="1857848" y="219443"/>
                  <a:pt x="1841816" y="223538"/>
                  <a:pt x="1824661" y="223690"/>
                </a:cubicBezTo>
                <a:cubicBezTo>
                  <a:pt x="1802917" y="223412"/>
                  <a:pt x="1785293" y="217117"/>
                  <a:pt x="1771788" y="204807"/>
                </a:cubicBezTo>
                <a:cubicBezTo>
                  <a:pt x="1758283" y="192496"/>
                  <a:pt x="1751328" y="175837"/>
                  <a:pt x="1750924" y="154829"/>
                </a:cubicBezTo>
                <a:cubicBezTo>
                  <a:pt x="1751194" y="136679"/>
                  <a:pt x="1755932" y="120572"/>
                  <a:pt x="1765140" y="106506"/>
                </a:cubicBezTo>
                <a:cubicBezTo>
                  <a:pt x="1774346" y="92441"/>
                  <a:pt x="1786399" y="81374"/>
                  <a:pt x="1801298" y="73306"/>
                </a:cubicBezTo>
                <a:cubicBezTo>
                  <a:pt x="1816196" y="65238"/>
                  <a:pt x="1832319" y="61124"/>
                  <a:pt x="1849665" y="60965"/>
                </a:cubicBezTo>
                <a:close/>
                <a:moveTo>
                  <a:pt x="1013433" y="42638"/>
                </a:moveTo>
                <a:cubicBezTo>
                  <a:pt x="1013357" y="42848"/>
                  <a:pt x="1012214" y="44640"/>
                  <a:pt x="1010005" y="48013"/>
                </a:cubicBezTo>
                <a:cubicBezTo>
                  <a:pt x="1007796" y="51386"/>
                  <a:pt x="1004977" y="55084"/>
                  <a:pt x="1001549" y="59105"/>
                </a:cubicBezTo>
                <a:lnTo>
                  <a:pt x="936031" y="132897"/>
                </a:lnTo>
                <a:lnTo>
                  <a:pt x="936031" y="133507"/>
                </a:lnTo>
                <a:lnTo>
                  <a:pt x="994845" y="133507"/>
                </a:lnTo>
                <a:lnTo>
                  <a:pt x="1009167" y="61240"/>
                </a:lnTo>
                <a:cubicBezTo>
                  <a:pt x="1009916" y="56996"/>
                  <a:pt x="1010932" y="52905"/>
                  <a:pt x="1012214" y="48966"/>
                </a:cubicBezTo>
                <a:cubicBezTo>
                  <a:pt x="1013497" y="45027"/>
                  <a:pt x="1014208" y="42918"/>
                  <a:pt x="1014348" y="42638"/>
                </a:cubicBezTo>
                <a:close/>
                <a:moveTo>
                  <a:pt x="500253" y="35628"/>
                </a:moveTo>
                <a:lnTo>
                  <a:pt x="470688" y="188066"/>
                </a:lnTo>
                <a:lnTo>
                  <a:pt x="499339" y="188066"/>
                </a:lnTo>
                <a:cubicBezTo>
                  <a:pt x="507378" y="188079"/>
                  <a:pt x="514845" y="187367"/>
                  <a:pt x="521741" y="185932"/>
                </a:cubicBezTo>
                <a:cubicBezTo>
                  <a:pt x="528638" y="184497"/>
                  <a:pt x="535191" y="182261"/>
                  <a:pt x="541401" y="179225"/>
                </a:cubicBezTo>
                <a:cubicBezTo>
                  <a:pt x="556368" y="171412"/>
                  <a:pt x="568192" y="159827"/>
                  <a:pt x="576872" y="144469"/>
                </a:cubicBezTo>
                <a:cubicBezTo>
                  <a:pt x="585553" y="129111"/>
                  <a:pt x="589985" y="112038"/>
                  <a:pt x="590169" y="93250"/>
                </a:cubicBezTo>
                <a:cubicBezTo>
                  <a:pt x="590118" y="79855"/>
                  <a:pt x="587629" y="68841"/>
                  <a:pt x="582701" y="60209"/>
                </a:cubicBezTo>
                <a:cubicBezTo>
                  <a:pt x="577774" y="51578"/>
                  <a:pt x="570713" y="45213"/>
                  <a:pt x="561518" y="41117"/>
                </a:cubicBezTo>
                <a:cubicBezTo>
                  <a:pt x="556825" y="39154"/>
                  <a:pt x="551809" y="37744"/>
                  <a:pt x="546468" y="36886"/>
                </a:cubicBezTo>
                <a:cubicBezTo>
                  <a:pt x="541128" y="36028"/>
                  <a:pt x="535273" y="35609"/>
                  <a:pt x="528904" y="35628"/>
                </a:cubicBezTo>
                <a:close/>
                <a:moveTo>
                  <a:pt x="4195696" y="22255"/>
                </a:moveTo>
                <a:lnTo>
                  <a:pt x="4232872" y="22255"/>
                </a:lnTo>
                <a:lnTo>
                  <a:pt x="4224642" y="64622"/>
                </a:lnTo>
                <a:lnTo>
                  <a:pt x="4260304" y="64622"/>
                </a:lnTo>
                <a:lnTo>
                  <a:pt x="4254818" y="93540"/>
                </a:lnTo>
                <a:lnTo>
                  <a:pt x="4219156" y="93540"/>
                </a:lnTo>
                <a:lnTo>
                  <a:pt x="4206659" y="158793"/>
                </a:lnTo>
                <a:cubicBezTo>
                  <a:pt x="4206354" y="160673"/>
                  <a:pt x="4206126" y="162554"/>
                  <a:pt x="4205973" y="164434"/>
                </a:cubicBezTo>
                <a:cubicBezTo>
                  <a:pt x="4205821" y="166314"/>
                  <a:pt x="4205744" y="167890"/>
                  <a:pt x="4205744" y="169160"/>
                </a:cubicBezTo>
                <a:cubicBezTo>
                  <a:pt x="4206056" y="177908"/>
                  <a:pt x="4208710" y="183663"/>
                  <a:pt x="4213708" y="186426"/>
                </a:cubicBezTo>
                <a:cubicBezTo>
                  <a:pt x="4218705" y="189190"/>
                  <a:pt x="4224178" y="190447"/>
                  <a:pt x="4230128" y="190200"/>
                </a:cubicBezTo>
                <a:cubicBezTo>
                  <a:pt x="4232618" y="190174"/>
                  <a:pt x="4234650" y="190073"/>
                  <a:pt x="4236224" y="189895"/>
                </a:cubicBezTo>
                <a:cubicBezTo>
                  <a:pt x="4237800" y="189717"/>
                  <a:pt x="4238612" y="189615"/>
                  <a:pt x="4238663" y="189590"/>
                </a:cubicBezTo>
                <a:lnTo>
                  <a:pt x="4232567" y="220643"/>
                </a:lnTo>
                <a:cubicBezTo>
                  <a:pt x="4232421" y="220681"/>
                  <a:pt x="4231189" y="220833"/>
                  <a:pt x="4228872" y="221099"/>
                </a:cubicBezTo>
                <a:cubicBezTo>
                  <a:pt x="4226554" y="221366"/>
                  <a:pt x="4224026" y="221518"/>
                  <a:pt x="4221290" y="221556"/>
                </a:cubicBezTo>
                <a:cubicBezTo>
                  <a:pt x="4211784" y="221645"/>
                  <a:pt x="4202868" y="220250"/>
                  <a:pt x="4194538" y="217372"/>
                </a:cubicBezTo>
                <a:cubicBezTo>
                  <a:pt x="4186210" y="214494"/>
                  <a:pt x="4179438" y="209602"/>
                  <a:pt x="4174223" y="202696"/>
                </a:cubicBezTo>
                <a:cubicBezTo>
                  <a:pt x="4169008" y="195790"/>
                  <a:pt x="4166320" y="186340"/>
                  <a:pt x="4166158" y="174344"/>
                </a:cubicBezTo>
                <a:cubicBezTo>
                  <a:pt x="4166165" y="172203"/>
                  <a:pt x="4166304" y="169929"/>
                  <a:pt x="4166578" y="167521"/>
                </a:cubicBezTo>
                <a:cubicBezTo>
                  <a:pt x="4166850" y="165114"/>
                  <a:pt x="4167218" y="162611"/>
                  <a:pt x="4167682" y="160013"/>
                </a:cubicBezTo>
                <a:lnTo>
                  <a:pt x="4180776" y="93540"/>
                </a:lnTo>
                <a:lnTo>
                  <a:pt x="4156710" y="93540"/>
                </a:lnTo>
                <a:lnTo>
                  <a:pt x="4162501" y="64622"/>
                </a:lnTo>
                <a:lnTo>
                  <a:pt x="4187474" y="64622"/>
                </a:lnTo>
                <a:close/>
                <a:moveTo>
                  <a:pt x="3133782" y="3662"/>
                </a:moveTo>
                <a:lnTo>
                  <a:pt x="3172778" y="3662"/>
                </a:lnTo>
                <a:lnTo>
                  <a:pt x="3166075" y="38066"/>
                </a:lnTo>
                <a:lnTo>
                  <a:pt x="3127079" y="38066"/>
                </a:lnTo>
                <a:close/>
                <a:moveTo>
                  <a:pt x="1695507" y="3662"/>
                </a:moveTo>
                <a:lnTo>
                  <a:pt x="1734502" y="3662"/>
                </a:lnTo>
                <a:lnTo>
                  <a:pt x="1727800" y="38066"/>
                </a:lnTo>
                <a:lnTo>
                  <a:pt x="1688804" y="38066"/>
                </a:lnTo>
                <a:close/>
                <a:moveTo>
                  <a:pt x="1567348" y="3662"/>
                </a:moveTo>
                <a:lnTo>
                  <a:pt x="1629804" y="3662"/>
                </a:lnTo>
                <a:lnTo>
                  <a:pt x="1598410" y="167029"/>
                </a:lnTo>
                <a:cubicBezTo>
                  <a:pt x="1597946" y="169062"/>
                  <a:pt x="1597578" y="171094"/>
                  <a:pt x="1597305" y="173127"/>
                </a:cubicBezTo>
                <a:cubicBezTo>
                  <a:pt x="1597032" y="175159"/>
                  <a:pt x="1596892" y="176887"/>
                  <a:pt x="1596885" y="178310"/>
                </a:cubicBezTo>
                <a:cubicBezTo>
                  <a:pt x="1596936" y="182927"/>
                  <a:pt x="1598130" y="186040"/>
                  <a:pt x="1600467" y="187646"/>
                </a:cubicBezTo>
                <a:cubicBezTo>
                  <a:pt x="1602804" y="189253"/>
                  <a:pt x="1605979" y="190003"/>
                  <a:pt x="1609992" y="189895"/>
                </a:cubicBezTo>
                <a:cubicBezTo>
                  <a:pt x="1612151" y="189882"/>
                  <a:pt x="1613852" y="189831"/>
                  <a:pt x="1615097" y="189742"/>
                </a:cubicBezTo>
                <a:cubicBezTo>
                  <a:pt x="1616342" y="189654"/>
                  <a:pt x="1616977" y="189603"/>
                  <a:pt x="1617002" y="189590"/>
                </a:cubicBezTo>
                <a:lnTo>
                  <a:pt x="1610906" y="220338"/>
                </a:lnTo>
                <a:cubicBezTo>
                  <a:pt x="1610786" y="220376"/>
                  <a:pt x="1609427" y="220528"/>
                  <a:pt x="1606830" y="220795"/>
                </a:cubicBezTo>
                <a:cubicBezTo>
                  <a:pt x="1604232" y="221061"/>
                  <a:pt x="1601121" y="221213"/>
                  <a:pt x="1597495" y="221251"/>
                </a:cubicBezTo>
                <a:cubicBezTo>
                  <a:pt x="1591147" y="221385"/>
                  <a:pt x="1584895" y="220644"/>
                  <a:pt x="1578739" y="219030"/>
                </a:cubicBezTo>
                <a:cubicBezTo>
                  <a:pt x="1572583" y="217415"/>
                  <a:pt x="1567459" y="214127"/>
                  <a:pt x="1563367" y="209163"/>
                </a:cubicBezTo>
                <a:cubicBezTo>
                  <a:pt x="1559275" y="204199"/>
                  <a:pt x="1557151" y="196760"/>
                  <a:pt x="1556995" y="186846"/>
                </a:cubicBezTo>
                <a:cubicBezTo>
                  <a:pt x="1556995" y="184553"/>
                  <a:pt x="1557147" y="182051"/>
                  <a:pt x="1557451" y="179339"/>
                </a:cubicBezTo>
                <a:cubicBezTo>
                  <a:pt x="1557756" y="176627"/>
                  <a:pt x="1558213" y="173743"/>
                  <a:pt x="1558822" y="170688"/>
                </a:cubicBezTo>
                <a:lnTo>
                  <a:pt x="1585618" y="32580"/>
                </a:lnTo>
                <a:lnTo>
                  <a:pt x="1561562" y="32580"/>
                </a:lnTo>
                <a:close/>
                <a:moveTo>
                  <a:pt x="1472098" y="3662"/>
                </a:moveTo>
                <a:lnTo>
                  <a:pt x="1534554" y="3662"/>
                </a:lnTo>
                <a:lnTo>
                  <a:pt x="1503159" y="167029"/>
                </a:lnTo>
                <a:cubicBezTo>
                  <a:pt x="1502696" y="169062"/>
                  <a:pt x="1502328" y="171094"/>
                  <a:pt x="1502055" y="173127"/>
                </a:cubicBezTo>
                <a:cubicBezTo>
                  <a:pt x="1501781" y="175159"/>
                  <a:pt x="1501642" y="176887"/>
                  <a:pt x="1501635" y="178310"/>
                </a:cubicBezTo>
                <a:cubicBezTo>
                  <a:pt x="1501686" y="182927"/>
                  <a:pt x="1502880" y="186040"/>
                  <a:pt x="1505217" y="187646"/>
                </a:cubicBezTo>
                <a:cubicBezTo>
                  <a:pt x="1507554" y="189253"/>
                  <a:pt x="1510729" y="190003"/>
                  <a:pt x="1514742" y="189895"/>
                </a:cubicBezTo>
                <a:cubicBezTo>
                  <a:pt x="1516901" y="189882"/>
                  <a:pt x="1518603" y="189831"/>
                  <a:pt x="1519847" y="189742"/>
                </a:cubicBezTo>
                <a:cubicBezTo>
                  <a:pt x="1521092" y="189654"/>
                  <a:pt x="1521727" y="189603"/>
                  <a:pt x="1521752" y="189590"/>
                </a:cubicBezTo>
                <a:lnTo>
                  <a:pt x="1515656" y="220338"/>
                </a:lnTo>
                <a:cubicBezTo>
                  <a:pt x="1515536" y="220376"/>
                  <a:pt x="1514177" y="220528"/>
                  <a:pt x="1511580" y="220795"/>
                </a:cubicBezTo>
                <a:cubicBezTo>
                  <a:pt x="1508982" y="221061"/>
                  <a:pt x="1505871" y="221213"/>
                  <a:pt x="1502245" y="221251"/>
                </a:cubicBezTo>
                <a:cubicBezTo>
                  <a:pt x="1495897" y="221385"/>
                  <a:pt x="1489645" y="220644"/>
                  <a:pt x="1483489" y="219030"/>
                </a:cubicBezTo>
                <a:cubicBezTo>
                  <a:pt x="1477333" y="217415"/>
                  <a:pt x="1472209" y="214127"/>
                  <a:pt x="1468117" y="209163"/>
                </a:cubicBezTo>
                <a:cubicBezTo>
                  <a:pt x="1464025" y="204199"/>
                  <a:pt x="1461901" y="196760"/>
                  <a:pt x="1461745" y="186846"/>
                </a:cubicBezTo>
                <a:cubicBezTo>
                  <a:pt x="1461745" y="184553"/>
                  <a:pt x="1461897" y="182051"/>
                  <a:pt x="1462201" y="179339"/>
                </a:cubicBezTo>
                <a:cubicBezTo>
                  <a:pt x="1462506" y="176627"/>
                  <a:pt x="1462963" y="173743"/>
                  <a:pt x="1463572" y="170688"/>
                </a:cubicBezTo>
                <a:lnTo>
                  <a:pt x="1490368" y="32580"/>
                </a:lnTo>
                <a:lnTo>
                  <a:pt x="1466312" y="32580"/>
                </a:lnTo>
                <a:close/>
                <a:moveTo>
                  <a:pt x="1400232" y="3662"/>
                </a:moveTo>
                <a:lnTo>
                  <a:pt x="1439228" y="3662"/>
                </a:lnTo>
                <a:lnTo>
                  <a:pt x="1432525" y="38066"/>
                </a:lnTo>
                <a:lnTo>
                  <a:pt x="1393529" y="38066"/>
                </a:lnTo>
                <a:close/>
                <a:moveTo>
                  <a:pt x="1178052" y="3662"/>
                </a:moveTo>
                <a:lnTo>
                  <a:pt x="1240536" y="3662"/>
                </a:lnTo>
                <a:lnTo>
                  <a:pt x="1227734" y="69489"/>
                </a:lnTo>
                <a:cubicBezTo>
                  <a:pt x="1226915" y="73403"/>
                  <a:pt x="1226115" y="76688"/>
                  <a:pt x="1225334" y="79346"/>
                </a:cubicBezTo>
                <a:cubicBezTo>
                  <a:pt x="1224553" y="82003"/>
                  <a:pt x="1224134" y="83386"/>
                  <a:pt x="1224077" y="83494"/>
                </a:cubicBezTo>
                <a:lnTo>
                  <a:pt x="1224687" y="83494"/>
                </a:lnTo>
                <a:cubicBezTo>
                  <a:pt x="1230192" y="76694"/>
                  <a:pt x="1237164" y="71265"/>
                  <a:pt x="1245603" y="67206"/>
                </a:cubicBezTo>
                <a:cubicBezTo>
                  <a:pt x="1254043" y="63146"/>
                  <a:pt x="1262920" y="61066"/>
                  <a:pt x="1272235" y="60965"/>
                </a:cubicBezTo>
                <a:cubicBezTo>
                  <a:pt x="1290946" y="61198"/>
                  <a:pt x="1305390" y="67124"/>
                  <a:pt x="1315567" y="78743"/>
                </a:cubicBezTo>
                <a:cubicBezTo>
                  <a:pt x="1325745" y="90362"/>
                  <a:pt x="1330897" y="106271"/>
                  <a:pt x="1331024" y="126471"/>
                </a:cubicBezTo>
                <a:cubicBezTo>
                  <a:pt x="1330770" y="145814"/>
                  <a:pt x="1326608" y="162753"/>
                  <a:pt x="1318537" y="177289"/>
                </a:cubicBezTo>
                <a:cubicBezTo>
                  <a:pt x="1310466" y="191825"/>
                  <a:pt x="1300007" y="203159"/>
                  <a:pt x="1287161" y="211291"/>
                </a:cubicBezTo>
                <a:cubicBezTo>
                  <a:pt x="1274314" y="219424"/>
                  <a:pt x="1260602" y="223557"/>
                  <a:pt x="1246023" y="223690"/>
                </a:cubicBezTo>
                <a:cubicBezTo>
                  <a:pt x="1236383" y="223709"/>
                  <a:pt x="1227468" y="221692"/>
                  <a:pt x="1219276" y="217639"/>
                </a:cubicBezTo>
                <a:cubicBezTo>
                  <a:pt x="1211085" y="213586"/>
                  <a:pt x="1204760" y="207383"/>
                  <a:pt x="1200302" y="199030"/>
                </a:cubicBezTo>
                <a:lnTo>
                  <a:pt x="1199693" y="199030"/>
                </a:lnTo>
                <a:cubicBezTo>
                  <a:pt x="1199706" y="199125"/>
                  <a:pt x="1199604" y="200229"/>
                  <a:pt x="1199388" y="202341"/>
                </a:cubicBezTo>
                <a:cubicBezTo>
                  <a:pt x="1199172" y="204453"/>
                  <a:pt x="1198766" y="207002"/>
                  <a:pt x="1198169" y="209990"/>
                </a:cubicBezTo>
                <a:lnTo>
                  <a:pt x="1196340" y="220032"/>
                </a:lnTo>
                <a:lnTo>
                  <a:pt x="1160069" y="220032"/>
                </a:lnTo>
                <a:lnTo>
                  <a:pt x="1196340" y="32580"/>
                </a:lnTo>
                <a:lnTo>
                  <a:pt x="1172261" y="32580"/>
                </a:lnTo>
                <a:close/>
                <a:moveTo>
                  <a:pt x="1011300" y="3662"/>
                </a:moveTo>
                <a:lnTo>
                  <a:pt x="1058839" y="3662"/>
                </a:lnTo>
                <a:lnTo>
                  <a:pt x="1033851" y="133507"/>
                </a:lnTo>
                <a:lnTo>
                  <a:pt x="1061580" y="133507"/>
                </a:lnTo>
                <a:lnTo>
                  <a:pt x="1055791" y="164254"/>
                </a:lnTo>
                <a:lnTo>
                  <a:pt x="1027756" y="164254"/>
                </a:lnTo>
                <a:lnTo>
                  <a:pt x="1016785" y="220032"/>
                </a:lnTo>
                <a:lnTo>
                  <a:pt x="978084" y="220032"/>
                </a:lnTo>
                <a:lnTo>
                  <a:pt x="989055" y="164254"/>
                </a:lnTo>
                <a:lnTo>
                  <a:pt x="888187" y="164254"/>
                </a:lnTo>
                <a:lnTo>
                  <a:pt x="892454" y="140204"/>
                </a:lnTo>
                <a:close/>
                <a:moveTo>
                  <a:pt x="770077" y="3662"/>
                </a:moveTo>
                <a:lnTo>
                  <a:pt x="887082" y="3662"/>
                </a:lnTo>
                <a:lnTo>
                  <a:pt x="875805" y="61252"/>
                </a:lnTo>
                <a:lnTo>
                  <a:pt x="841697" y="61252"/>
                </a:lnTo>
                <a:lnTo>
                  <a:pt x="846874" y="35628"/>
                </a:lnTo>
                <a:lnTo>
                  <a:pt x="797814" y="35628"/>
                </a:lnTo>
                <a:lnTo>
                  <a:pt x="785927" y="74979"/>
                </a:lnTo>
                <a:cubicBezTo>
                  <a:pt x="784828" y="78544"/>
                  <a:pt x="783901" y="81403"/>
                  <a:pt x="783146" y="83554"/>
                </a:cubicBezTo>
                <a:cubicBezTo>
                  <a:pt x="782390" y="85706"/>
                  <a:pt x="781996" y="86810"/>
                  <a:pt x="781964" y="86867"/>
                </a:cubicBezTo>
                <a:lnTo>
                  <a:pt x="782574" y="86867"/>
                </a:lnTo>
                <a:cubicBezTo>
                  <a:pt x="782714" y="86677"/>
                  <a:pt x="785101" y="85916"/>
                  <a:pt x="789737" y="84584"/>
                </a:cubicBezTo>
                <a:cubicBezTo>
                  <a:pt x="794372" y="83252"/>
                  <a:pt x="800418" y="82491"/>
                  <a:pt x="807873" y="82301"/>
                </a:cubicBezTo>
                <a:cubicBezTo>
                  <a:pt x="826865" y="82483"/>
                  <a:pt x="842427" y="88054"/>
                  <a:pt x="854560" y="99013"/>
                </a:cubicBezTo>
                <a:cubicBezTo>
                  <a:pt x="866692" y="109972"/>
                  <a:pt x="872961" y="125222"/>
                  <a:pt x="873366" y="144762"/>
                </a:cubicBezTo>
                <a:cubicBezTo>
                  <a:pt x="873156" y="159561"/>
                  <a:pt x="868907" y="172888"/>
                  <a:pt x="860620" y="184742"/>
                </a:cubicBezTo>
                <a:cubicBezTo>
                  <a:pt x="852332" y="196596"/>
                  <a:pt x="841268" y="206011"/>
                  <a:pt x="827426" y="212986"/>
                </a:cubicBezTo>
                <a:cubicBezTo>
                  <a:pt x="813585" y="219960"/>
                  <a:pt x="798228" y="223528"/>
                  <a:pt x="781355" y="223690"/>
                </a:cubicBezTo>
                <a:cubicBezTo>
                  <a:pt x="766629" y="223340"/>
                  <a:pt x="754391" y="220893"/>
                  <a:pt x="744643" y="216349"/>
                </a:cubicBezTo>
                <a:cubicBezTo>
                  <a:pt x="734895" y="211804"/>
                  <a:pt x="727603" y="207260"/>
                  <a:pt x="722766" y="202715"/>
                </a:cubicBezTo>
                <a:cubicBezTo>
                  <a:pt x="717928" y="198171"/>
                  <a:pt x="715512" y="195724"/>
                  <a:pt x="715518" y="195374"/>
                </a:cubicBezTo>
                <a:lnTo>
                  <a:pt x="737769" y="169464"/>
                </a:lnTo>
                <a:cubicBezTo>
                  <a:pt x="737819" y="169701"/>
                  <a:pt x="739682" y="171361"/>
                  <a:pt x="743356" y="174445"/>
                </a:cubicBezTo>
                <a:cubicBezTo>
                  <a:pt x="747031" y="177528"/>
                  <a:pt x="752213" y="180611"/>
                  <a:pt x="758901" y="183695"/>
                </a:cubicBezTo>
                <a:cubicBezTo>
                  <a:pt x="765590" y="186778"/>
                  <a:pt x="773481" y="188439"/>
                  <a:pt x="782574" y="188676"/>
                </a:cubicBezTo>
                <a:cubicBezTo>
                  <a:pt x="795992" y="188441"/>
                  <a:pt x="807561" y="184336"/>
                  <a:pt x="817283" y="176363"/>
                </a:cubicBezTo>
                <a:cubicBezTo>
                  <a:pt x="827005" y="168390"/>
                  <a:pt x="832098" y="157958"/>
                  <a:pt x="832561" y="145067"/>
                </a:cubicBezTo>
                <a:cubicBezTo>
                  <a:pt x="832384" y="134966"/>
                  <a:pt x="828929" y="127266"/>
                  <a:pt x="822198" y="121967"/>
                </a:cubicBezTo>
                <a:cubicBezTo>
                  <a:pt x="815467" y="116668"/>
                  <a:pt x="806526" y="114000"/>
                  <a:pt x="795376" y="113962"/>
                </a:cubicBezTo>
                <a:cubicBezTo>
                  <a:pt x="784930" y="114343"/>
                  <a:pt x="776332" y="115868"/>
                  <a:pt x="769582" y="118536"/>
                </a:cubicBezTo>
                <a:cubicBezTo>
                  <a:pt x="762832" y="121205"/>
                  <a:pt x="759340" y="122729"/>
                  <a:pt x="759105" y="123111"/>
                </a:cubicBezTo>
                <a:lnTo>
                  <a:pt x="737769" y="114267"/>
                </a:lnTo>
                <a:close/>
                <a:moveTo>
                  <a:pt x="440817" y="3662"/>
                </a:moveTo>
                <a:lnTo>
                  <a:pt x="531038" y="3662"/>
                </a:lnTo>
                <a:cubicBezTo>
                  <a:pt x="540696" y="3643"/>
                  <a:pt x="549421" y="4214"/>
                  <a:pt x="557213" y="5375"/>
                </a:cubicBezTo>
                <a:cubicBezTo>
                  <a:pt x="565004" y="6535"/>
                  <a:pt x="572434" y="8400"/>
                  <a:pt x="579501" y="10969"/>
                </a:cubicBezTo>
                <a:cubicBezTo>
                  <a:pt x="595880" y="16930"/>
                  <a:pt x="608431" y="26551"/>
                  <a:pt x="617155" y="39832"/>
                </a:cubicBezTo>
                <a:cubicBezTo>
                  <a:pt x="625879" y="53112"/>
                  <a:pt x="630282" y="69902"/>
                  <a:pt x="630365" y="90201"/>
                </a:cubicBezTo>
                <a:cubicBezTo>
                  <a:pt x="630286" y="107453"/>
                  <a:pt x="627161" y="123999"/>
                  <a:pt x="620991" y="139837"/>
                </a:cubicBezTo>
                <a:cubicBezTo>
                  <a:pt x="614821" y="155676"/>
                  <a:pt x="606077" y="169735"/>
                  <a:pt x="594761" y="182014"/>
                </a:cubicBezTo>
                <a:cubicBezTo>
                  <a:pt x="583444" y="194293"/>
                  <a:pt x="570026" y="203718"/>
                  <a:pt x="554508" y="210290"/>
                </a:cubicBezTo>
                <a:cubicBezTo>
                  <a:pt x="546195" y="213759"/>
                  <a:pt x="537674" y="216258"/>
                  <a:pt x="528942" y="217787"/>
                </a:cubicBezTo>
                <a:cubicBezTo>
                  <a:pt x="520211" y="219315"/>
                  <a:pt x="510851" y="220064"/>
                  <a:pt x="500863" y="220032"/>
                </a:cubicBezTo>
                <a:lnTo>
                  <a:pt x="399060" y="220032"/>
                </a:lnTo>
                <a:lnTo>
                  <a:pt x="404851" y="190200"/>
                </a:lnTo>
                <a:lnTo>
                  <a:pt x="430454" y="190200"/>
                </a:lnTo>
                <a:lnTo>
                  <a:pt x="460934" y="33799"/>
                </a:lnTo>
                <a:lnTo>
                  <a:pt x="435026" y="33799"/>
                </a:lnTo>
                <a:close/>
                <a:moveTo>
                  <a:pt x="5789" y="3662"/>
                </a:moveTo>
                <a:lnTo>
                  <a:pt x="97498" y="3662"/>
                </a:lnTo>
                <a:lnTo>
                  <a:pt x="91707" y="33799"/>
                </a:lnTo>
                <a:lnTo>
                  <a:pt x="65799" y="33799"/>
                </a:lnTo>
                <a:lnTo>
                  <a:pt x="46596" y="132884"/>
                </a:lnTo>
                <a:cubicBezTo>
                  <a:pt x="45815" y="137228"/>
                  <a:pt x="45168" y="141039"/>
                  <a:pt x="44653" y="144316"/>
                </a:cubicBezTo>
                <a:cubicBezTo>
                  <a:pt x="44139" y="147594"/>
                  <a:pt x="43872" y="150795"/>
                  <a:pt x="43853" y="153920"/>
                </a:cubicBezTo>
                <a:cubicBezTo>
                  <a:pt x="43948" y="164972"/>
                  <a:pt x="47492" y="173508"/>
                  <a:pt x="54483" y="179529"/>
                </a:cubicBezTo>
                <a:cubicBezTo>
                  <a:pt x="61475" y="185551"/>
                  <a:pt x="71342" y="188600"/>
                  <a:pt x="84087" y="188676"/>
                </a:cubicBezTo>
                <a:cubicBezTo>
                  <a:pt x="91739" y="188688"/>
                  <a:pt x="98838" y="187596"/>
                  <a:pt x="105385" y="185398"/>
                </a:cubicBezTo>
                <a:cubicBezTo>
                  <a:pt x="111932" y="183201"/>
                  <a:pt x="117735" y="179822"/>
                  <a:pt x="122796" y="175261"/>
                </a:cubicBezTo>
                <a:cubicBezTo>
                  <a:pt x="127375" y="171292"/>
                  <a:pt x="131172" y="166502"/>
                  <a:pt x="134188" y="160894"/>
                </a:cubicBezTo>
                <a:cubicBezTo>
                  <a:pt x="137205" y="155286"/>
                  <a:pt x="139402" y="148896"/>
                  <a:pt x="140780" y="141725"/>
                </a:cubicBezTo>
                <a:lnTo>
                  <a:pt x="161811" y="33799"/>
                </a:lnTo>
                <a:lnTo>
                  <a:pt x="135903" y="33799"/>
                </a:lnTo>
                <a:lnTo>
                  <a:pt x="141694" y="3662"/>
                </a:lnTo>
                <a:lnTo>
                  <a:pt x="233439" y="3662"/>
                </a:lnTo>
                <a:lnTo>
                  <a:pt x="227648" y="33799"/>
                </a:lnTo>
                <a:lnTo>
                  <a:pt x="201740" y="33799"/>
                </a:lnTo>
                <a:lnTo>
                  <a:pt x="180099" y="143859"/>
                </a:lnTo>
                <a:cubicBezTo>
                  <a:pt x="177464" y="157814"/>
                  <a:pt x="172828" y="170223"/>
                  <a:pt x="166192" y="181086"/>
                </a:cubicBezTo>
                <a:cubicBezTo>
                  <a:pt x="159557" y="191950"/>
                  <a:pt x="151187" y="200772"/>
                  <a:pt x="141084" y="207553"/>
                </a:cubicBezTo>
                <a:cubicBezTo>
                  <a:pt x="133109" y="212887"/>
                  <a:pt x="124219" y="216909"/>
                  <a:pt x="114414" y="219617"/>
                </a:cubicBezTo>
                <a:cubicBezTo>
                  <a:pt x="104610" y="222326"/>
                  <a:pt x="94196" y="223683"/>
                  <a:pt x="83172" y="223690"/>
                </a:cubicBezTo>
                <a:cubicBezTo>
                  <a:pt x="68179" y="223667"/>
                  <a:pt x="54689" y="221175"/>
                  <a:pt x="42702" y="216212"/>
                </a:cubicBezTo>
                <a:cubicBezTo>
                  <a:pt x="30716" y="211249"/>
                  <a:pt x="21201" y="203949"/>
                  <a:pt x="14159" y="194314"/>
                </a:cubicBezTo>
                <a:cubicBezTo>
                  <a:pt x="7116" y="184678"/>
                  <a:pt x="3514" y="172839"/>
                  <a:pt x="3353" y="158798"/>
                </a:cubicBezTo>
                <a:cubicBezTo>
                  <a:pt x="3378" y="154822"/>
                  <a:pt x="3708" y="150655"/>
                  <a:pt x="4343" y="146298"/>
                </a:cubicBezTo>
                <a:cubicBezTo>
                  <a:pt x="4977" y="141941"/>
                  <a:pt x="5764" y="137470"/>
                  <a:pt x="6703" y="132884"/>
                </a:cubicBezTo>
                <a:lnTo>
                  <a:pt x="25887" y="33799"/>
                </a:lnTo>
                <a:lnTo>
                  <a:pt x="0" y="33799"/>
                </a:lnTo>
                <a:close/>
                <a:moveTo>
                  <a:pt x="336036" y="4"/>
                </a:moveTo>
                <a:cubicBezTo>
                  <a:pt x="345088" y="-73"/>
                  <a:pt x="354845" y="1130"/>
                  <a:pt x="365306" y="3613"/>
                </a:cubicBezTo>
                <a:cubicBezTo>
                  <a:pt x="375768" y="6096"/>
                  <a:pt x="384418" y="10322"/>
                  <a:pt x="391258" y="16290"/>
                </a:cubicBezTo>
                <a:cubicBezTo>
                  <a:pt x="398097" y="22259"/>
                  <a:pt x="400609" y="30433"/>
                  <a:pt x="398793" y="40812"/>
                </a:cubicBezTo>
                <a:lnTo>
                  <a:pt x="393916" y="66421"/>
                </a:lnTo>
                <a:lnTo>
                  <a:pt x="357365" y="66421"/>
                </a:lnTo>
                <a:lnTo>
                  <a:pt x="360411" y="51482"/>
                </a:lnTo>
                <a:cubicBezTo>
                  <a:pt x="361287" y="45194"/>
                  <a:pt x="358545" y="40850"/>
                  <a:pt x="352186" y="38449"/>
                </a:cubicBezTo>
                <a:cubicBezTo>
                  <a:pt x="345827" y="36047"/>
                  <a:pt x="338817" y="34904"/>
                  <a:pt x="331156" y="35018"/>
                </a:cubicBezTo>
                <a:cubicBezTo>
                  <a:pt x="319616" y="35069"/>
                  <a:pt x="310135" y="37559"/>
                  <a:pt x="302713" y="42488"/>
                </a:cubicBezTo>
                <a:cubicBezTo>
                  <a:pt x="295291" y="47417"/>
                  <a:pt x="291453" y="54480"/>
                  <a:pt x="291198" y="63677"/>
                </a:cubicBezTo>
                <a:cubicBezTo>
                  <a:pt x="291684" y="72927"/>
                  <a:pt x="296542" y="79884"/>
                  <a:pt x="305772" y="84547"/>
                </a:cubicBezTo>
                <a:cubicBezTo>
                  <a:pt x="315001" y="89210"/>
                  <a:pt x="325688" y="93699"/>
                  <a:pt x="337833" y="98014"/>
                </a:cubicBezTo>
                <a:cubicBezTo>
                  <a:pt x="349977" y="102329"/>
                  <a:pt x="360664" y="108590"/>
                  <a:pt x="369894" y="116797"/>
                </a:cubicBezTo>
                <a:cubicBezTo>
                  <a:pt x="379124" y="125004"/>
                  <a:pt x="383981" y="137277"/>
                  <a:pt x="384467" y="153615"/>
                </a:cubicBezTo>
                <a:cubicBezTo>
                  <a:pt x="384253" y="168585"/>
                  <a:pt x="380147" y="181278"/>
                  <a:pt x="372148" y="191695"/>
                </a:cubicBezTo>
                <a:cubicBezTo>
                  <a:pt x="364149" y="202112"/>
                  <a:pt x="353541" y="210040"/>
                  <a:pt x="340323" y="215478"/>
                </a:cubicBezTo>
                <a:cubicBezTo>
                  <a:pt x="327105" y="220917"/>
                  <a:pt x="312560" y="223654"/>
                  <a:pt x="296689" y="223690"/>
                </a:cubicBezTo>
                <a:cubicBezTo>
                  <a:pt x="286497" y="223774"/>
                  <a:pt x="275673" y="222218"/>
                  <a:pt x="264216" y="219020"/>
                </a:cubicBezTo>
                <a:cubicBezTo>
                  <a:pt x="252759" y="215823"/>
                  <a:pt x="243334" y="210476"/>
                  <a:pt x="235939" y="202979"/>
                </a:cubicBezTo>
                <a:cubicBezTo>
                  <a:pt x="228544" y="195483"/>
                  <a:pt x="225844" y="185329"/>
                  <a:pt x="227838" y="172517"/>
                </a:cubicBezTo>
                <a:lnTo>
                  <a:pt x="232105" y="149957"/>
                </a:lnTo>
                <a:lnTo>
                  <a:pt x="268360" y="149957"/>
                </a:lnTo>
                <a:lnTo>
                  <a:pt x="265010" y="166115"/>
                </a:lnTo>
                <a:cubicBezTo>
                  <a:pt x="263965" y="171768"/>
                  <a:pt x="265210" y="176247"/>
                  <a:pt x="268744" y="179552"/>
                </a:cubicBezTo>
                <a:cubicBezTo>
                  <a:pt x="272278" y="182857"/>
                  <a:pt x="277066" y="185213"/>
                  <a:pt x="283106" y="186621"/>
                </a:cubicBezTo>
                <a:cubicBezTo>
                  <a:pt x="289146" y="188028"/>
                  <a:pt x="295402" y="188713"/>
                  <a:pt x="301874" y="188676"/>
                </a:cubicBezTo>
                <a:cubicBezTo>
                  <a:pt x="315104" y="188447"/>
                  <a:pt x="325399" y="185246"/>
                  <a:pt x="332757" y="179072"/>
                </a:cubicBezTo>
                <a:cubicBezTo>
                  <a:pt x="340116" y="172898"/>
                  <a:pt x="343853" y="165124"/>
                  <a:pt x="343967" y="155749"/>
                </a:cubicBezTo>
                <a:cubicBezTo>
                  <a:pt x="343481" y="146486"/>
                  <a:pt x="338623" y="139460"/>
                  <a:pt x="329394" y="134670"/>
                </a:cubicBezTo>
                <a:cubicBezTo>
                  <a:pt x="320164" y="129880"/>
                  <a:pt x="309477" y="125283"/>
                  <a:pt x="297333" y="120879"/>
                </a:cubicBezTo>
                <a:cubicBezTo>
                  <a:pt x="285188" y="116475"/>
                  <a:pt x="274501" y="110221"/>
                  <a:pt x="265271" y="102115"/>
                </a:cubicBezTo>
                <a:cubicBezTo>
                  <a:pt x="256042" y="94010"/>
                  <a:pt x="251184" y="82010"/>
                  <a:pt x="250698" y="66116"/>
                </a:cubicBezTo>
                <a:cubicBezTo>
                  <a:pt x="250927" y="51292"/>
                  <a:pt x="255003" y="38987"/>
                  <a:pt x="262927" y="29201"/>
                </a:cubicBezTo>
                <a:cubicBezTo>
                  <a:pt x="270850" y="19414"/>
                  <a:pt x="281248" y="12100"/>
                  <a:pt x="294119" y="7257"/>
                </a:cubicBezTo>
                <a:cubicBezTo>
                  <a:pt x="306991" y="2414"/>
                  <a:pt x="320963" y="-3"/>
                  <a:pt x="336036" y="4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3" name="Rectangle 33" hidden="1">
            <a:extLst>
              <a:ext uri="{FF2B5EF4-FFF2-40B4-BE49-F238E27FC236}">
                <a16:creationId xmlns:a16="http://schemas.microsoft.com/office/drawing/2014/main" id="{901C0175-5C53-498E-90A7-67C2EC59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-830263"/>
            <a:ext cx="3609975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5778AE"/>
                </a:solidFill>
                <a:latin typeface="Museo Slab 700"/>
                <a:cs typeface="Calibri" panose="020F0502020204030204" pitchFamily="34" charset="0"/>
              </a:rPr>
              <a:t>USD 54 billion more is spent on diabetes than 2015</a:t>
            </a:r>
            <a:endParaRPr lang="fr-BE" altLang="en-US" sz="2000" b="1">
              <a:solidFill>
                <a:srgbClr val="5778AE"/>
              </a:solidFill>
              <a:latin typeface="Museo Slab 700"/>
              <a:cs typeface="Calibri" panose="020F0502020204030204" pitchFamily="34" charset="0"/>
            </a:endParaRPr>
          </a:p>
        </p:txBody>
      </p:sp>
      <p:sp>
        <p:nvSpPr>
          <p:cNvPr id="36" name="Text To Outline">
            <a:extLst>
              <a:ext uri="{FF2B5EF4-FFF2-40B4-BE49-F238E27FC236}">
                <a16:creationId xmlns:a16="http://schemas.microsoft.com/office/drawing/2014/main" id="{E23B92A5-F559-4A55-86E8-49EEA4450201}"/>
              </a:ext>
            </a:extLst>
          </p:cNvPr>
          <p:cNvSpPr/>
          <p:nvPr/>
        </p:nvSpPr>
        <p:spPr>
          <a:xfrm>
            <a:off x="4986338" y="2132013"/>
            <a:ext cx="2647950" cy="1017587"/>
          </a:xfrm>
          <a:custGeom>
            <a:avLst/>
            <a:gdLst/>
            <a:ahLst/>
            <a:cxnLst/>
            <a:rect l="l" t="t" r="r" b="b"/>
            <a:pathLst>
              <a:path w="3530612" h="1017463">
                <a:moveTo>
                  <a:pt x="2473369" y="880910"/>
                </a:moveTo>
                <a:cubicBezTo>
                  <a:pt x="2467073" y="880782"/>
                  <a:pt x="2459367" y="881377"/>
                  <a:pt x="2450248" y="882695"/>
                </a:cubicBezTo>
                <a:cubicBezTo>
                  <a:pt x="2441129" y="884013"/>
                  <a:pt x="2432993" y="886822"/>
                  <a:pt x="2425840" y="891123"/>
                </a:cubicBezTo>
                <a:cubicBezTo>
                  <a:pt x="2418686" y="895424"/>
                  <a:pt x="2414910" y="901984"/>
                  <a:pt x="2414511" y="910804"/>
                </a:cubicBezTo>
                <a:cubicBezTo>
                  <a:pt x="2414473" y="916079"/>
                  <a:pt x="2415997" y="920324"/>
                  <a:pt x="2419085" y="923540"/>
                </a:cubicBezTo>
                <a:cubicBezTo>
                  <a:pt x="2422173" y="926755"/>
                  <a:pt x="2427053" y="928408"/>
                  <a:pt x="2433723" y="928497"/>
                </a:cubicBezTo>
                <a:cubicBezTo>
                  <a:pt x="2440815" y="928320"/>
                  <a:pt x="2447471" y="926030"/>
                  <a:pt x="2453693" y="921627"/>
                </a:cubicBezTo>
                <a:cubicBezTo>
                  <a:pt x="2459915" y="917225"/>
                  <a:pt x="2465238" y="911772"/>
                  <a:pt x="2469664" y="905268"/>
                </a:cubicBezTo>
                <a:cubicBezTo>
                  <a:pt x="2474090" y="898764"/>
                  <a:pt x="2477154" y="892271"/>
                  <a:pt x="2478858" y="885790"/>
                </a:cubicBezTo>
                <a:lnTo>
                  <a:pt x="2480078" y="880910"/>
                </a:lnTo>
                <a:close/>
                <a:moveTo>
                  <a:pt x="806494" y="880910"/>
                </a:moveTo>
                <a:cubicBezTo>
                  <a:pt x="800199" y="880782"/>
                  <a:pt x="792492" y="881377"/>
                  <a:pt x="783373" y="882695"/>
                </a:cubicBezTo>
                <a:cubicBezTo>
                  <a:pt x="774254" y="884013"/>
                  <a:pt x="766118" y="886822"/>
                  <a:pt x="758965" y="891123"/>
                </a:cubicBezTo>
                <a:cubicBezTo>
                  <a:pt x="751811" y="895424"/>
                  <a:pt x="748035" y="901984"/>
                  <a:pt x="747636" y="910804"/>
                </a:cubicBezTo>
                <a:cubicBezTo>
                  <a:pt x="747598" y="916079"/>
                  <a:pt x="749123" y="920324"/>
                  <a:pt x="752210" y="923540"/>
                </a:cubicBezTo>
                <a:cubicBezTo>
                  <a:pt x="755298" y="926755"/>
                  <a:pt x="760178" y="928408"/>
                  <a:pt x="766849" y="928497"/>
                </a:cubicBezTo>
                <a:cubicBezTo>
                  <a:pt x="773940" y="928320"/>
                  <a:pt x="780596" y="926030"/>
                  <a:pt x="786818" y="921627"/>
                </a:cubicBezTo>
                <a:cubicBezTo>
                  <a:pt x="793040" y="917225"/>
                  <a:pt x="798363" y="911772"/>
                  <a:pt x="802789" y="905268"/>
                </a:cubicBezTo>
                <a:cubicBezTo>
                  <a:pt x="807215" y="898764"/>
                  <a:pt x="810279" y="892271"/>
                  <a:pt x="811983" y="885790"/>
                </a:cubicBezTo>
                <a:lnTo>
                  <a:pt x="813203" y="880910"/>
                </a:lnTo>
                <a:close/>
                <a:moveTo>
                  <a:pt x="1893227" y="827570"/>
                </a:moveTo>
                <a:cubicBezTo>
                  <a:pt x="1885417" y="827617"/>
                  <a:pt x="1877736" y="830097"/>
                  <a:pt x="1870186" y="835012"/>
                </a:cubicBezTo>
                <a:cubicBezTo>
                  <a:pt x="1862636" y="839926"/>
                  <a:pt x="1856355" y="846992"/>
                  <a:pt x="1851345" y="856209"/>
                </a:cubicBezTo>
                <a:cubicBezTo>
                  <a:pt x="1846334" y="865427"/>
                  <a:pt x="1843734" y="876513"/>
                  <a:pt x="1843544" y="889468"/>
                </a:cubicBezTo>
                <a:cubicBezTo>
                  <a:pt x="1843627" y="900401"/>
                  <a:pt x="1846357" y="908951"/>
                  <a:pt x="1851736" y="915120"/>
                </a:cubicBezTo>
                <a:cubicBezTo>
                  <a:pt x="1857114" y="921288"/>
                  <a:pt x="1864645" y="924426"/>
                  <a:pt x="1874329" y="924534"/>
                </a:cubicBezTo>
                <a:cubicBezTo>
                  <a:pt x="1883195" y="924376"/>
                  <a:pt x="1891371" y="921440"/>
                  <a:pt x="1898860" y="915725"/>
                </a:cubicBezTo>
                <a:cubicBezTo>
                  <a:pt x="1906348" y="910011"/>
                  <a:pt x="1912380" y="902467"/>
                  <a:pt x="1916956" y="893093"/>
                </a:cubicBezTo>
                <a:cubicBezTo>
                  <a:pt x="1921532" y="883720"/>
                  <a:pt x="1923883" y="873466"/>
                  <a:pt x="1924011" y="862330"/>
                </a:cubicBezTo>
                <a:cubicBezTo>
                  <a:pt x="1924062" y="852611"/>
                  <a:pt x="1921598" y="844454"/>
                  <a:pt x="1916620" y="837861"/>
                </a:cubicBezTo>
                <a:cubicBezTo>
                  <a:pt x="1911642" y="831267"/>
                  <a:pt x="1903844" y="827836"/>
                  <a:pt x="1893227" y="827570"/>
                </a:cubicBezTo>
                <a:close/>
                <a:moveTo>
                  <a:pt x="502577" y="827570"/>
                </a:moveTo>
                <a:cubicBezTo>
                  <a:pt x="494767" y="827617"/>
                  <a:pt x="487087" y="830097"/>
                  <a:pt x="479536" y="835012"/>
                </a:cubicBezTo>
                <a:cubicBezTo>
                  <a:pt x="471986" y="839926"/>
                  <a:pt x="465705" y="846992"/>
                  <a:pt x="460695" y="856209"/>
                </a:cubicBezTo>
                <a:cubicBezTo>
                  <a:pt x="455685" y="865427"/>
                  <a:pt x="453084" y="876513"/>
                  <a:pt x="452894" y="889468"/>
                </a:cubicBezTo>
                <a:cubicBezTo>
                  <a:pt x="452977" y="900401"/>
                  <a:pt x="455707" y="908951"/>
                  <a:pt x="461086" y="915120"/>
                </a:cubicBezTo>
                <a:cubicBezTo>
                  <a:pt x="466464" y="921288"/>
                  <a:pt x="473995" y="924426"/>
                  <a:pt x="483679" y="924534"/>
                </a:cubicBezTo>
                <a:cubicBezTo>
                  <a:pt x="492545" y="924376"/>
                  <a:pt x="500722" y="921440"/>
                  <a:pt x="508210" y="915725"/>
                </a:cubicBezTo>
                <a:cubicBezTo>
                  <a:pt x="515698" y="910011"/>
                  <a:pt x="521730" y="902467"/>
                  <a:pt x="526306" y="893093"/>
                </a:cubicBezTo>
                <a:cubicBezTo>
                  <a:pt x="530882" y="883720"/>
                  <a:pt x="533234" y="873466"/>
                  <a:pt x="533362" y="862330"/>
                </a:cubicBezTo>
                <a:cubicBezTo>
                  <a:pt x="533412" y="852611"/>
                  <a:pt x="530949" y="844454"/>
                  <a:pt x="525970" y="837861"/>
                </a:cubicBezTo>
                <a:cubicBezTo>
                  <a:pt x="520992" y="831267"/>
                  <a:pt x="513194" y="827836"/>
                  <a:pt x="502577" y="827570"/>
                </a:cubicBezTo>
                <a:close/>
                <a:moveTo>
                  <a:pt x="1384996" y="827265"/>
                </a:moveTo>
                <a:cubicBezTo>
                  <a:pt x="1375564" y="827363"/>
                  <a:pt x="1366578" y="829945"/>
                  <a:pt x="1358038" y="835012"/>
                </a:cubicBezTo>
                <a:cubicBezTo>
                  <a:pt x="1349499" y="840079"/>
                  <a:pt x="1342501" y="847043"/>
                  <a:pt x="1337044" y="855905"/>
                </a:cubicBezTo>
                <a:cubicBezTo>
                  <a:pt x="1331587" y="864766"/>
                  <a:pt x="1328767" y="874938"/>
                  <a:pt x="1328585" y="886419"/>
                </a:cubicBezTo>
                <a:cubicBezTo>
                  <a:pt x="1328775" y="898133"/>
                  <a:pt x="1332282" y="907332"/>
                  <a:pt x="1339105" y="914015"/>
                </a:cubicBezTo>
                <a:cubicBezTo>
                  <a:pt x="1345927" y="920697"/>
                  <a:pt x="1354923" y="924102"/>
                  <a:pt x="1366091" y="924229"/>
                </a:cubicBezTo>
                <a:cubicBezTo>
                  <a:pt x="1375523" y="924141"/>
                  <a:pt x="1384508" y="921607"/>
                  <a:pt x="1393048" y="916629"/>
                </a:cubicBezTo>
                <a:cubicBezTo>
                  <a:pt x="1401588" y="911650"/>
                  <a:pt x="1408586" y="904758"/>
                  <a:pt x="1414043" y="895951"/>
                </a:cubicBezTo>
                <a:cubicBezTo>
                  <a:pt x="1419499" y="887144"/>
                  <a:pt x="1422319" y="876953"/>
                  <a:pt x="1422501" y="865380"/>
                </a:cubicBezTo>
                <a:cubicBezTo>
                  <a:pt x="1422311" y="853786"/>
                  <a:pt x="1418804" y="844575"/>
                  <a:pt x="1411982" y="837746"/>
                </a:cubicBezTo>
                <a:cubicBezTo>
                  <a:pt x="1405159" y="830918"/>
                  <a:pt x="1396164" y="827424"/>
                  <a:pt x="1384996" y="827265"/>
                </a:cubicBezTo>
                <a:close/>
                <a:moveTo>
                  <a:pt x="976388" y="827265"/>
                </a:moveTo>
                <a:cubicBezTo>
                  <a:pt x="966605" y="827431"/>
                  <a:pt x="958266" y="830182"/>
                  <a:pt x="951372" y="835520"/>
                </a:cubicBezTo>
                <a:cubicBezTo>
                  <a:pt x="944478" y="840859"/>
                  <a:pt x="939210" y="847789"/>
                  <a:pt x="935568" y="856312"/>
                </a:cubicBezTo>
                <a:cubicBezTo>
                  <a:pt x="931925" y="864835"/>
                  <a:pt x="930089" y="873957"/>
                  <a:pt x="930059" y="883677"/>
                </a:cubicBezTo>
                <a:cubicBezTo>
                  <a:pt x="930059" y="894038"/>
                  <a:pt x="932650" y="902284"/>
                  <a:pt x="937831" y="908414"/>
                </a:cubicBezTo>
                <a:cubicBezTo>
                  <a:pt x="943013" y="914544"/>
                  <a:pt x="950785" y="917683"/>
                  <a:pt x="961148" y="917829"/>
                </a:cubicBezTo>
                <a:cubicBezTo>
                  <a:pt x="971512" y="917563"/>
                  <a:pt x="980148" y="914232"/>
                  <a:pt x="987056" y="907834"/>
                </a:cubicBezTo>
                <a:cubicBezTo>
                  <a:pt x="993965" y="901436"/>
                  <a:pt x="999147" y="893564"/>
                  <a:pt x="1002601" y="884219"/>
                </a:cubicBezTo>
                <a:cubicBezTo>
                  <a:pt x="1006056" y="874873"/>
                  <a:pt x="1007783" y="865646"/>
                  <a:pt x="1007783" y="856538"/>
                </a:cubicBezTo>
                <a:cubicBezTo>
                  <a:pt x="1007560" y="845446"/>
                  <a:pt x="1004500" y="837746"/>
                  <a:pt x="998601" y="833439"/>
                </a:cubicBezTo>
                <a:cubicBezTo>
                  <a:pt x="992702" y="829132"/>
                  <a:pt x="985297" y="827074"/>
                  <a:pt x="976388" y="827265"/>
                </a:cubicBezTo>
                <a:close/>
                <a:moveTo>
                  <a:pt x="1721802" y="824217"/>
                </a:moveTo>
                <a:cubicBezTo>
                  <a:pt x="1711897" y="824344"/>
                  <a:pt x="1703041" y="827446"/>
                  <a:pt x="1695233" y="833524"/>
                </a:cubicBezTo>
                <a:cubicBezTo>
                  <a:pt x="1687425" y="839601"/>
                  <a:pt x="1681542" y="847891"/>
                  <a:pt x="1677584" y="858393"/>
                </a:cubicBezTo>
                <a:lnTo>
                  <a:pt x="1745893" y="858393"/>
                </a:lnTo>
                <a:cubicBezTo>
                  <a:pt x="1745919" y="858265"/>
                  <a:pt x="1746021" y="857299"/>
                  <a:pt x="1746198" y="855494"/>
                </a:cubicBezTo>
                <a:cubicBezTo>
                  <a:pt x="1746376" y="853688"/>
                  <a:pt x="1746478" y="851807"/>
                  <a:pt x="1746504" y="849849"/>
                </a:cubicBezTo>
                <a:cubicBezTo>
                  <a:pt x="1746408" y="841705"/>
                  <a:pt x="1744159" y="835412"/>
                  <a:pt x="1739756" y="830968"/>
                </a:cubicBezTo>
                <a:cubicBezTo>
                  <a:pt x="1735353" y="826525"/>
                  <a:pt x="1729369" y="824274"/>
                  <a:pt x="1721802" y="824217"/>
                </a:cubicBezTo>
                <a:close/>
                <a:moveTo>
                  <a:pt x="626745" y="798042"/>
                </a:moveTo>
                <a:lnTo>
                  <a:pt x="689191" y="798042"/>
                </a:lnTo>
                <a:lnTo>
                  <a:pt x="668769" y="903190"/>
                </a:lnTo>
                <a:cubicBezTo>
                  <a:pt x="668451" y="904746"/>
                  <a:pt x="668172" y="906360"/>
                  <a:pt x="667931" y="908030"/>
                </a:cubicBezTo>
                <a:cubicBezTo>
                  <a:pt x="667689" y="909701"/>
                  <a:pt x="667562" y="911238"/>
                  <a:pt x="667550" y="912642"/>
                </a:cubicBezTo>
                <a:cubicBezTo>
                  <a:pt x="667601" y="917299"/>
                  <a:pt x="668794" y="920564"/>
                  <a:pt x="671131" y="922438"/>
                </a:cubicBezTo>
                <a:cubicBezTo>
                  <a:pt x="673468" y="924312"/>
                  <a:pt x="676643" y="925214"/>
                  <a:pt x="680656" y="925144"/>
                </a:cubicBezTo>
                <a:cubicBezTo>
                  <a:pt x="682536" y="925118"/>
                  <a:pt x="684111" y="925017"/>
                  <a:pt x="685381" y="924839"/>
                </a:cubicBezTo>
                <a:cubicBezTo>
                  <a:pt x="686651" y="924661"/>
                  <a:pt x="687311" y="924559"/>
                  <a:pt x="687362" y="924534"/>
                </a:cubicBezTo>
                <a:lnTo>
                  <a:pt x="681875" y="953453"/>
                </a:lnTo>
                <a:cubicBezTo>
                  <a:pt x="681723" y="953491"/>
                  <a:pt x="680275" y="953644"/>
                  <a:pt x="677532" y="953910"/>
                </a:cubicBezTo>
                <a:cubicBezTo>
                  <a:pt x="674789" y="954176"/>
                  <a:pt x="671665" y="954329"/>
                  <a:pt x="668159" y="954367"/>
                </a:cubicBezTo>
                <a:cubicBezTo>
                  <a:pt x="661811" y="954521"/>
                  <a:pt x="655559" y="953942"/>
                  <a:pt x="649403" y="952630"/>
                </a:cubicBezTo>
                <a:cubicBezTo>
                  <a:pt x="643247" y="951318"/>
                  <a:pt x="638123" y="948349"/>
                  <a:pt x="634031" y="943722"/>
                </a:cubicBezTo>
                <a:cubicBezTo>
                  <a:pt x="629939" y="939095"/>
                  <a:pt x="627815" y="931886"/>
                  <a:pt x="627659" y="922095"/>
                </a:cubicBezTo>
                <a:cubicBezTo>
                  <a:pt x="627659" y="919948"/>
                  <a:pt x="627811" y="917534"/>
                  <a:pt x="628116" y="914853"/>
                </a:cubicBezTo>
                <a:cubicBezTo>
                  <a:pt x="628420" y="912172"/>
                  <a:pt x="628877" y="909301"/>
                  <a:pt x="629486" y="906239"/>
                </a:cubicBezTo>
                <a:lnTo>
                  <a:pt x="645016" y="826960"/>
                </a:lnTo>
                <a:lnTo>
                  <a:pt x="620954" y="826960"/>
                </a:lnTo>
                <a:close/>
                <a:moveTo>
                  <a:pt x="5791" y="798042"/>
                </a:moveTo>
                <a:lnTo>
                  <a:pt x="68553" y="798042"/>
                </a:lnTo>
                <a:lnTo>
                  <a:pt x="50559" y="890079"/>
                </a:lnTo>
                <a:cubicBezTo>
                  <a:pt x="50083" y="892696"/>
                  <a:pt x="49664" y="895237"/>
                  <a:pt x="49301" y="897702"/>
                </a:cubicBezTo>
                <a:cubicBezTo>
                  <a:pt x="48939" y="900167"/>
                  <a:pt x="48749" y="902403"/>
                  <a:pt x="48730" y="904410"/>
                </a:cubicBezTo>
                <a:cubicBezTo>
                  <a:pt x="48666" y="910242"/>
                  <a:pt x="50166" y="914739"/>
                  <a:pt x="53228" y="917903"/>
                </a:cubicBezTo>
                <a:cubicBezTo>
                  <a:pt x="56291" y="921066"/>
                  <a:pt x="61297" y="922667"/>
                  <a:pt x="68248" y="922705"/>
                </a:cubicBezTo>
                <a:cubicBezTo>
                  <a:pt x="77365" y="922512"/>
                  <a:pt x="85663" y="919715"/>
                  <a:pt x="93142" y="914314"/>
                </a:cubicBezTo>
                <a:cubicBezTo>
                  <a:pt x="100621" y="908914"/>
                  <a:pt x="106862" y="902074"/>
                  <a:pt x="111866" y="893794"/>
                </a:cubicBezTo>
                <a:cubicBezTo>
                  <a:pt x="116870" y="885514"/>
                  <a:pt x="120219" y="876958"/>
                  <a:pt x="121913" y="868124"/>
                </a:cubicBezTo>
                <a:lnTo>
                  <a:pt x="129829" y="826960"/>
                </a:lnTo>
                <a:lnTo>
                  <a:pt x="105760" y="826960"/>
                </a:lnTo>
                <a:lnTo>
                  <a:pt x="111555" y="798042"/>
                </a:lnTo>
                <a:lnTo>
                  <a:pt x="174307" y="798042"/>
                </a:lnTo>
                <a:lnTo>
                  <a:pt x="153581" y="903190"/>
                </a:lnTo>
                <a:cubicBezTo>
                  <a:pt x="153276" y="904746"/>
                  <a:pt x="153047" y="906360"/>
                  <a:pt x="152895" y="908030"/>
                </a:cubicBezTo>
                <a:cubicBezTo>
                  <a:pt x="152743" y="909701"/>
                  <a:pt x="152666" y="911238"/>
                  <a:pt x="152666" y="912642"/>
                </a:cubicBezTo>
                <a:cubicBezTo>
                  <a:pt x="152698" y="917299"/>
                  <a:pt x="153854" y="920564"/>
                  <a:pt x="156134" y="922438"/>
                </a:cubicBezTo>
                <a:cubicBezTo>
                  <a:pt x="158413" y="924312"/>
                  <a:pt x="161626" y="925214"/>
                  <a:pt x="165773" y="925144"/>
                </a:cubicBezTo>
                <a:cubicBezTo>
                  <a:pt x="167506" y="925118"/>
                  <a:pt x="168992" y="925017"/>
                  <a:pt x="170231" y="924839"/>
                </a:cubicBezTo>
                <a:cubicBezTo>
                  <a:pt x="171469" y="924661"/>
                  <a:pt x="172116" y="924559"/>
                  <a:pt x="172174" y="924534"/>
                </a:cubicBezTo>
                <a:lnTo>
                  <a:pt x="166687" y="953453"/>
                </a:lnTo>
                <a:cubicBezTo>
                  <a:pt x="166592" y="953491"/>
                  <a:pt x="165030" y="953644"/>
                  <a:pt x="162001" y="953910"/>
                </a:cubicBezTo>
                <a:cubicBezTo>
                  <a:pt x="158973" y="954176"/>
                  <a:pt x="155049" y="954329"/>
                  <a:pt x="150231" y="954367"/>
                </a:cubicBezTo>
                <a:cubicBezTo>
                  <a:pt x="140366" y="954595"/>
                  <a:pt x="132081" y="952388"/>
                  <a:pt x="125376" y="947745"/>
                </a:cubicBezTo>
                <a:cubicBezTo>
                  <a:pt x="118671" y="943103"/>
                  <a:pt x="115182" y="934654"/>
                  <a:pt x="114909" y="922400"/>
                </a:cubicBezTo>
                <a:lnTo>
                  <a:pt x="114300" y="922400"/>
                </a:lnTo>
                <a:cubicBezTo>
                  <a:pt x="108670" y="931173"/>
                  <a:pt x="100792" y="939051"/>
                  <a:pt x="90664" y="946035"/>
                </a:cubicBezTo>
                <a:cubicBezTo>
                  <a:pt x="80536" y="953018"/>
                  <a:pt x="68083" y="956710"/>
                  <a:pt x="53304" y="957110"/>
                </a:cubicBezTo>
                <a:cubicBezTo>
                  <a:pt x="40778" y="957218"/>
                  <a:pt x="30270" y="953957"/>
                  <a:pt x="21781" y="947327"/>
                </a:cubicBezTo>
                <a:cubicBezTo>
                  <a:pt x="13292" y="940698"/>
                  <a:pt x="8877" y="930051"/>
                  <a:pt x="8534" y="915387"/>
                </a:cubicBezTo>
                <a:cubicBezTo>
                  <a:pt x="8547" y="912630"/>
                  <a:pt x="8750" y="909683"/>
                  <a:pt x="9143" y="906545"/>
                </a:cubicBezTo>
                <a:cubicBezTo>
                  <a:pt x="9537" y="903406"/>
                  <a:pt x="10044" y="900154"/>
                  <a:pt x="10666" y="896787"/>
                </a:cubicBezTo>
                <a:lnTo>
                  <a:pt x="24064" y="826960"/>
                </a:lnTo>
                <a:lnTo>
                  <a:pt x="0" y="826960"/>
                </a:lnTo>
                <a:close/>
                <a:moveTo>
                  <a:pt x="2687802" y="794385"/>
                </a:moveTo>
                <a:cubicBezTo>
                  <a:pt x="2701075" y="794403"/>
                  <a:pt x="2711607" y="797943"/>
                  <a:pt x="2719398" y="805004"/>
                </a:cubicBezTo>
                <a:cubicBezTo>
                  <a:pt x="2727189" y="812065"/>
                  <a:pt x="2731173" y="822533"/>
                  <a:pt x="2731351" y="836409"/>
                </a:cubicBezTo>
                <a:cubicBezTo>
                  <a:pt x="2731196" y="843163"/>
                  <a:pt x="2730117" y="851668"/>
                  <a:pt x="2728113" y="861923"/>
                </a:cubicBezTo>
                <a:cubicBezTo>
                  <a:pt x="2726109" y="872178"/>
                  <a:pt x="2724104" y="882063"/>
                  <a:pt x="2722099" y="891576"/>
                </a:cubicBezTo>
                <a:cubicBezTo>
                  <a:pt x="2720093" y="901090"/>
                  <a:pt x="2719012" y="908112"/>
                  <a:pt x="2718853" y="912642"/>
                </a:cubicBezTo>
                <a:cubicBezTo>
                  <a:pt x="2718905" y="917432"/>
                  <a:pt x="2720098" y="920735"/>
                  <a:pt x="2722435" y="922552"/>
                </a:cubicBezTo>
                <a:cubicBezTo>
                  <a:pt x="2724772" y="924369"/>
                  <a:pt x="2727947" y="925233"/>
                  <a:pt x="2731960" y="925144"/>
                </a:cubicBezTo>
                <a:cubicBezTo>
                  <a:pt x="2733840" y="925118"/>
                  <a:pt x="2735415" y="925017"/>
                  <a:pt x="2736685" y="924839"/>
                </a:cubicBezTo>
                <a:cubicBezTo>
                  <a:pt x="2737955" y="924661"/>
                  <a:pt x="2738615" y="924559"/>
                  <a:pt x="2738666" y="924534"/>
                </a:cubicBezTo>
                <a:lnTo>
                  <a:pt x="2733179" y="953453"/>
                </a:lnTo>
                <a:cubicBezTo>
                  <a:pt x="2733141" y="953491"/>
                  <a:pt x="2731769" y="953644"/>
                  <a:pt x="2729065" y="953910"/>
                </a:cubicBezTo>
                <a:cubicBezTo>
                  <a:pt x="2726360" y="954176"/>
                  <a:pt x="2722550" y="954329"/>
                  <a:pt x="2717635" y="954367"/>
                </a:cubicBezTo>
                <a:cubicBezTo>
                  <a:pt x="2712081" y="954513"/>
                  <a:pt x="2706374" y="953916"/>
                  <a:pt x="2700516" y="952574"/>
                </a:cubicBezTo>
                <a:cubicBezTo>
                  <a:pt x="2694657" y="951232"/>
                  <a:pt x="2689694" y="948266"/>
                  <a:pt x="2685629" y="943677"/>
                </a:cubicBezTo>
                <a:cubicBezTo>
                  <a:pt x="2681563" y="939088"/>
                  <a:pt x="2679443" y="931995"/>
                  <a:pt x="2679267" y="922400"/>
                </a:cubicBezTo>
                <a:cubicBezTo>
                  <a:pt x="2679414" y="916651"/>
                  <a:pt x="2680441" y="908870"/>
                  <a:pt x="2682347" y="899056"/>
                </a:cubicBezTo>
                <a:cubicBezTo>
                  <a:pt x="2684253" y="889242"/>
                  <a:pt x="2686160" y="879563"/>
                  <a:pt x="2688068" y="870019"/>
                </a:cubicBezTo>
                <a:cubicBezTo>
                  <a:pt x="2689976" y="860475"/>
                  <a:pt x="2691005" y="853234"/>
                  <a:pt x="2691155" y="848296"/>
                </a:cubicBezTo>
                <a:cubicBezTo>
                  <a:pt x="2691206" y="842454"/>
                  <a:pt x="2689656" y="837908"/>
                  <a:pt x="2686507" y="834656"/>
                </a:cubicBezTo>
                <a:cubicBezTo>
                  <a:pt x="2683357" y="831405"/>
                  <a:pt x="2678303" y="829754"/>
                  <a:pt x="2671343" y="829703"/>
                </a:cubicBezTo>
                <a:cubicBezTo>
                  <a:pt x="2657678" y="830167"/>
                  <a:pt x="2645917" y="835717"/>
                  <a:pt x="2636062" y="846353"/>
                </a:cubicBezTo>
                <a:cubicBezTo>
                  <a:pt x="2626207" y="856989"/>
                  <a:pt x="2619781" y="869931"/>
                  <a:pt x="2616783" y="885177"/>
                </a:cubicBezTo>
                <a:lnTo>
                  <a:pt x="2603373" y="953452"/>
                </a:lnTo>
                <a:lnTo>
                  <a:pt x="2564663" y="953452"/>
                </a:lnTo>
                <a:lnTo>
                  <a:pt x="2588133" y="833666"/>
                </a:lnTo>
                <a:cubicBezTo>
                  <a:pt x="2588456" y="831653"/>
                  <a:pt x="2588190" y="830040"/>
                  <a:pt x="2587333" y="828827"/>
                </a:cubicBezTo>
                <a:cubicBezTo>
                  <a:pt x="2586475" y="827614"/>
                  <a:pt x="2584913" y="826992"/>
                  <a:pt x="2582646" y="826960"/>
                </a:cubicBezTo>
                <a:lnTo>
                  <a:pt x="2565273" y="826960"/>
                </a:lnTo>
                <a:lnTo>
                  <a:pt x="2570759" y="798042"/>
                </a:lnTo>
                <a:lnTo>
                  <a:pt x="2611602" y="798042"/>
                </a:lnTo>
                <a:cubicBezTo>
                  <a:pt x="2617660" y="798061"/>
                  <a:pt x="2622079" y="799241"/>
                  <a:pt x="2624861" y="801581"/>
                </a:cubicBezTo>
                <a:cubicBezTo>
                  <a:pt x="2627642" y="803921"/>
                  <a:pt x="2629014" y="807307"/>
                  <a:pt x="2628975" y="811740"/>
                </a:cubicBezTo>
                <a:cubicBezTo>
                  <a:pt x="2628957" y="813624"/>
                  <a:pt x="2628614" y="816325"/>
                  <a:pt x="2627947" y="819845"/>
                </a:cubicBezTo>
                <a:cubicBezTo>
                  <a:pt x="2627280" y="823365"/>
                  <a:pt x="2626404" y="826448"/>
                  <a:pt x="2625318" y="829094"/>
                </a:cubicBezTo>
                <a:lnTo>
                  <a:pt x="2625928" y="829094"/>
                </a:lnTo>
                <a:cubicBezTo>
                  <a:pt x="2626855" y="826845"/>
                  <a:pt x="2629809" y="822988"/>
                  <a:pt x="2634789" y="817524"/>
                </a:cubicBezTo>
                <a:cubicBezTo>
                  <a:pt x="2639770" y="812061"/>
                  <a:pt x="2646697" y="806919"/>
                  <a:pt x="2655572" y="802098"/>
                </a:cubicBezTo>
                <a:cubicBezTo>
                  <a:pt x="2664447" y="797277"/>
                  <a:pt x="2675191" y="794706"/>
                  <a:pt x="2687802" y="794385"/>
                </a:cubicBezTo>
                <a:close/>
                <a:moveTo>
                  <a:pt x="2469099" y="794385"/>
                </a:moveTo>
                <a:cubicBezTo>
                  <a:pt x="2478423" y="794315"/>
                  <a:pt x="2487305" y="795740"/>
                  <a:pt x="2495744" y="798659"/>
                </a:cubicBezTo>
                <a:cubicBezTo>
                  <a:pt x="2504183" y="801579"/>
                  <a:pt x="2511099" y="806411"/>
                  <a:pt x="2516491" y="813157"/>
                </a:cubicBezTo>
                <a:cubicBezTo>
                  <a:pt x="2521883" y="819903"/>
                  <a:pt x="2524668" y="828980"/>
                  <a:pt x="2524849" y="840389"/>
                </a:cubicBezTo>
                <a:cubicBezTo>
                  <a:pt x="2524691" y="846700"/>
                  <a:pt x="2523585" y="854616"/>
                  <a:pt x="2521533" y="864138"/>
                </a:cubicBezTo>
                <a:cubicBezTo>
                  <a:pt x="2519480" y="873660"/>
                  <a:pt x="2517428" y="882927"/>
                  <a:pt x="2515375" y="891940"/>
                </a:cubicBezTo>
                <a:cubicBezTo>
                  <a:pt x="2513323" y="900953"/>
                  <a:pt x="2512217" y="907852"/>
                  <a:pt x="2512060" y="912636"/>
                </a:cubicBezTo>
                <a:cubicBezTo>
                  <a:pt x="2512110" y="917295"/>
                  <a:pt x="2513303" y="920562"/>
                  <a:pt x="2515637" y="922436"/>
                </a:cubicBezTo>
                <a:cubicBezTo>
                  <a:pt x="2517972" y="924311"/>
                  <a:pt x="2521144" y="925214"/>
                  <a:pt x="2525153" y="925144"/>
                </a:cubicBezTo>
                <a:cubicBezTo>
                  <a:pt x="2527033" y="925118"/>
                  <a:pt x="2528607" y="925017"/>
                  <a:pt x="2529877" y="924839"/>
                </a:cubicBezTo>
                <a:cubicBezTo>
                  <a:pt x="2531148" y="924661"/>
                  <a:pt x="2531808" y="924559"/>
                  <a:pt x="2531859" y="924534"/>
                </a:cubicBezTo>
                <a:lnTo>
                  <a:pt x="2526373" y="953453"/>
                </a:lnTo>
                <a:cubicBezTo>
                  <a:pt x="2526404" y="953491"/>
                  <a:pt x="2525122" y="953644"/>
                  <a:pt x="2522527" y="953910"/>
                </a:cubicBezTo>
                <a:cubicBezTo>
                  <a:pt x="2519932" y="954176"/>
                  <a:pt x="2515834" y="954329"/>
                  <a:pt x="2510233" y="954367"/>
                </a:cubicBezTo>
                <a:cubicBezTo>
                  <a:pt x="2501414" y="954626"/>
                  <a:pt x="2493545" y="952965"/>
                  <a:pt x="2486626" y="949382"/>
                </a:cubicBezTo>
                <a:cubicBezTo>
                  <a:pt x="2479707" y="945800"/>
                  <a:pt x="2475491" y="938736"/>
                  <a:pt x="2473979" y="928192"/>
                </a:cubicBezTo>
                <a:lnTo>
                  <a:pt x="2473369" y="928192"/>
                </a:lnTo>
                <a:cubicBezTo>
                  <a:pt x="2473435" y="928549"/>
                  <a:pt x="2471405" y="931048"/>
                  <a:pt x="2467281" y="935689"/>
                </a:cubicBezTo>
                <a:cubicBezTo>
                  <a:pt x="2463156" y="940330"/>
                  <a:pt x="2457151" y="944971"/>
                  <a:pt x="2449265" y="949612"/>
                </a:cubicBezTo>
                <a:cubicBezTo>
                  <a:pt x="2441379" y="954254"/>
                  <a:pt x="2431828" y="956753"/>
                  <a:pt x="2420610" y="957110"/>
                </a:cubicBezTo>
                <a:cubicBezTo>
                  <a:pt x="2408362" y="957104"/>
                  <a:pt x="2397981" y="953767"/>
                  <a:pt x="2389467" y="947100"/>
                </a:cubicBezTo>
                <a:cubicBezTo>
                  <a:pt x="2380953" y="940432"/>
                  <a:pt x="2376512" y="930469"/>
                  <a:pt x="2376144" y="917210"/>
                </a:cubicBezTo>
                <a:cubicBezTo>
                  <a:pt x="2376359" y="905454"/>
                  <a:pt x="2379795" y="895698"/>
                  <a:pt x="2386451" y="887941"/>
                </a:cubicBezTo>
                <a:cubicBezTo>
                  <a:pt x="2393108" y="880184"/>
                  <a:pt x="2401695" y="874078"/>
                  <a:pt x="2412215" y="869623"/>
                </a:cubicBezTo>
                <a:cubicBezTo>
                  <a:pt x="2422734" y="865168"/>
                  <a:pt x="2433895" y="862016"/>
                  <a:pt x="2445697" y="860166"/>
                </a:cubicBezTo>
                <a:cubicBezTo>
                  <a:pt x="2457500" y="858316"/>
                  <a:pt x="2468655" y="857420"/>
                  <a:pt x="2479163" y="857478"/>
                </a:cubicBezTo>
                <a:lnTo>
                  <a:pt x="2484653" y="857478"/>
                </a:lnTo>
                <a:cubicBezTo>
                  <a:pt x="2484729" y="857211"/>
                  <a:pt x="2485033" y="855609"/>
                  <a:pt x="2485567" y="852672"/>
                </a:cubicBezTo>
                <a:cubicBezTo>
                  <a:pt x="2486101" y="849735"/>
                  <a:pt x="2486405" y="847065"/>
                  <a:pt x="2486482" y="844661"/>
                </a:cubicBezTo>
                <a:cubicBezTo>
                  <a:pt x="2486463" y="838520"/>
                  <a:pt x="2484366" y="833790"/>
                  <a:pt x="2480192" y="830471"/>
                </a:cubicBezTo>
                <a:cubicBezTo>
                  <a:pt x="2476018" y="827153"/>
                  <a:pt x="2469881" y="825474"/>
                  <a:pt x="2461780" y="825436"/>
                </a:cubicBezTo>
                <a:cubicBezTo>
                  <a:pt x="2454007" y="825613"/>
                  <a:pt x="2446613" y="826853"/>
                  <a:pt x="2439597" y="829155"/>
                </a:cubicBezTo>
                <a:cubicBezTo>
                  <a:pt x="2432581" y="831456"/>
                  <a:pt x="2426835" y="833758"/>
                  <a:pt x="2422361" y="836060"/>
                </a:cubicBezTo>
                <a:cubicBezTo>
                  <a:pt x="2417886" y="838362"/>
                  <a:pt x="2415574" y="839602"/>
                  <a:pt x="2415425" y="839779"/>
                </a:cubicBezTo>
                <a:lnTo>
                  <a:pt x="2406594" y="811128"/>
                </a:lnTo>
                <a:cubicBezTo>
                  <a:pt x="2406745" y="810921"/>
                  <a:pt x="2409661" y="809474"/>
                  <a:pt x="2415344" y="806787"/>
                </a:cubicBezTo>
                <a:cubicBezTo>
                  <a:pt x="2421027" y="804100"/>
                  <a:pt x="2428575" y="801413"/>
                  <a:pt x="2437985" y="798725"/>
                </a:cubicBezTo>
                <a:cubicBezTo>
                  <a:pt x="2447395" y="796038"/>
                  <a:pt x="2457767" y="794591"/>
                  <a:pt x="2469099" y="794385"/>
                </a:cubicBezTo>
                <a:close/>
                <a:moveTo>
                  <a:pt x="1722717" y="794385"/>
                </a:moveTo>
                <a:cubicBezTo>
                  <a:pt x="1743427" y="794681"/>
                  <a:pt x="1758916" y="800176"/>
                  <a:pt x="1769184" y="810870"/>
                </a:cubicBezTo>
                <a:cubicBezTo>
                  <a:pt x="1779452" y="821563"/>
                  <a:pt x="1784579" y="835675"/>
                  <a:pt x="1784565" y="853205"/>
                </a:cubicBezTo>
                <a:cubicBezTo>
                  <a:pt x="1784350" y="860236"/>
                  <a:pt x="1783487" y="866580"/>
                  <a:pt x="1781977" y="872236"/>
                </a:cubicBezTo>
                <a:cubicBezTo>
                  <a:pt x="1780467" y="877892"/>
                  <a:pt x="1779605" y="880885"/>
                  <a:pt x="1779389" y="881214"/>
                </a:cubicBezTo>
                <a:lnTo>
                  <a:pt x="1672400" y="881214"/>
                </a:lnTo>
                <a:cubicBezTo>
                  <a:pt x="1672361" y="881278"/>
                  <a:pt x="1672209" y="882066"/>
                  <a:pt x="1671942" y="883579"/>
                </a:cubicBezTo>
                <a:cubicBezTo>
                  <a:pt x="1671675" y="885091"/>
                  <a:pt x="1671523" y="886947"/>
                  <a:pt x="1671485" y="889146"/>
                </a:cubicBezTo>
                <a:cubicBezTo>
                  <a:pt x="1671567" y="899563"/>
                  <a:pt x="1674985" y="908016"/>
                  <a:pt x="1681739" y="914505"/>
                </a:cubicBezTo>
                <a:cubicBezTo>
                  <a:pt x="1688492" y="920994"/>
                  <a:pt x="1698086" y="924337"/>
                  <a:pt x="1710519" y="924534"/>
                </a:cubicBezTo>
                <a:cubicBezTo>
                  <a:pt x="1718986" y="924323"/>
                  <a:pt x="1726853" y="922847"/>
                  <a:pt x="1734120" y="920105"/>
                </a:cubicBezTo>
                <a:cubicBezTo>
                  <a:pt x="1741387" y="917363"/>
                  <a:pt x="1747264" y="914621"/>
                  <a:pt x="1751753" y="911879"/>
                </a:cubicBezTo>
                <a:cubicBezTo>
                  <a:pt x="1756242" y="909138"/>
                  <a:pt x="1758552" y="907661"/>
                  <a:pt x="1758683" y="907450"/>
                </a:cubicBezTo>
                <a:lnTo>
                  <a:pt x="1769036" y="936712"/>
                </a:lnTo>
                <a:cubicBezTo>
                  <a:pt x="1768916" y="936964"/>
                  <a:pt x="1766178" y="938727"/>
                  <a:pt x="1760822" y="942000"/>
                </a:cubicBezTo>
                <a:cubicBezTo>
                  <a:pt x="1755467" y="945274"/>
                  <a:pt x="1748213" y="948548"/>
                  <a:pt x="1739063" y="951821"/>
                </a:cubicBezTo>
                <a:cubicBezTo>
                  <a:pt x="1729912" y="955095"/>
                  <a:pt x="1719584" y="956858"/>
                  <a:pt x="1708079" y="957110"/>
                </a:cubicBezTo>
                <a:cubicBezTo>
                  <a:pt x="1683725" y="956674"/>
                  <a:pt x="1665071" y="950239"/>
                  <a:pt x="1652118" y="937807"/>
                </a:cubicBezTo>
                <a:cubicBezTo>
                  <a:pt x="1639164" y="925374"/>
                  <a:pt x="1632628" y="909561"/>
                  <a:pt x="1632509" y="890366"/>
                </a:cubicBezTo>
                <a:cubicBezTo>
                  <a:pt x="1632662" y="872583"/>
                  <a:pt x="1636618" y="856478"/>
                  <a:pt x="1644376" y="842050"/>
                </a:cubicBezTo>
                <a:cubicBezTo>
                  <a:pt x="1652133" y="827622"/>
                  <a:pt x="1662771" y="816122"/>
                  <a:pt x="1676289" y="807552"/>
                </a:cubicBezTo>
                <a:cubicBezTo>
                  <a:pt x="1689807" y="798983"/>
                  <a:pt x="1705283" y="794593"/>
                  <a:pt x="1722717" y="794385"/>
                </a:cubicBezTo>
                <a:close/>
                <a:moveTo>
                  <a:pt x="1563010" y="794385"/>
                </a:moveTo>
                <a:cubicBezTo>
                  <a:pt x="1571973" y="794360"/>
                  <a:pt x="1580614" y="795559"/>
                  <a:pt x="1588935" y="797982"/>
                </a:cubicBezTo>
                <a:cubicBezTo>
                  <a:pt x="1597255" y="800404"/>
                  <a:pt x="1603866" y="804197"/>
                  <a:pt x="1608768" y="809360"/>
                </a:cubicBezTo>
                <a:cubicBezTo>
                  <a:pt x="1613670" y="814523"/>
                  <a:pt x="1615475" y="821203"/>
                  <a:pt x="1614182" y="829401"/>
                </a:cubicBezTo>
                <a:lnTo>
                  <a:pt x="1610830" y="846476"/>
                </a:lnTo>
                <a:lnTo>
                  <a:pt x="1577633" y="846476"/>
                </a:lnTo>
                <a:lnTo>
                  <a:pt x="1579156" y="837329"/>
                </a:lnTo>
                <a:cubicBezTo>
                  <a:pt x="1579632" y="832139"/>
                  <a:pt x="1577461" y="828721"/>
                  <a:pt x="1572645" y="827076"/>
                </a:cubicBezTo>
                <a:cubicBezTo>
                  <a:pt x="1567828" y="825430"/>
                  <a:pt x="1562989" y="824680"/>
                  <a:pt x="1558128" y="824826"/>
                </a:cubicBezTo>
                <a:cubicBezTo>
                  <a:pt x="1550335" y="824827"/>
                  <a:pt x="1543952" y="826199"/>
                  <a:pt x="1538981" y="828943"/>
                </a:cubicBezTo>
                <a:cubicBezTo>
                  <a:pt x="1534010" y="831688"/>
                  <a:pt x="1531442" y="835804"/>
                  <a:pt x="1531277" y="841292"/>
                </a:cubicBezTo>
                <a:cubicBezTo>
                  <a:pt x="1531658" y="847676"/>
                  <a:pt x="1535468" y="852480"/>
                  <a:pt x="1542707" y="855704"/>
                </a:cubicBezTo>
                <a:cubicBezTo>
                  <a:pt x="1549946" y="858929"/>
                  <a:pt x="1558328" y="862065"/>
                  <a:pt x="1567853" y="865114"/>
                </a:cubicBezTo>
                <a:cubicBezTo>
                  <a:pt x="1577378" y="868162"/>
                  <a:pt x="1585760" y="872613"/>
                  <a:pt x="1592999" y="878468"/>
                </a:cubicBezTo>
                <a:cubicBezTo>
                  <a:pt x="1600238" y="884322"/>
                  <a:pt x="1604048" y="893071"/>
                  <a:pt x="1604429" y="904714"/>
                </a:cubicBezTo>
                <a:cubicBezTo>
                  <a:pt x="1604056" y="920764"/>
                  <a:pt x="1597265" y="933459"/>
                  <a:pt x="1584057" y="942798"/>
                </a:cubicBezTo>
                <a:cubicBezTo>
                  <a:pt x="1570848" y="952137"/>
                  <a:pt x="1553458" y="956908"/>
                  <a:pt x="1531887" y="957110"/>
                </a:cubicBezTo>
                <a:cubicBezTo>
                  <a:pt x="1522714" y="957166"/>
                  <a:pt x="1513280" y="955903"/>
                  <a:pt x="1503584" y="953321"/>
                </a:cubicBezTo>
                <a:cubicBezTo>
                  <a:pt x="1493889" y="950738"/>
                  <a:pt x="1485987" y="946498"/>
                  <a:pt x="1479879" y="940599"/>
                </a:cubicBezTo>
                <a:cubicBezTo>
                  <a:pt x="1473770" y="934700"/>
                  <a:pt x="1471510" y="926804"/>
                  <a:pt x="1473098" y="916911"/>
                </a:cubicBezTo>
                <a:lnTo>
                  <a:pt x="1476146" y="901665"/>
                </a:lnTo>
                <a:lnTo>
                  <a:pt x="1509049" y="901665"/>
                </a:lnTo>
                <a:lnTo>
                  <a:pt x="1507526" y="909593"/>
                </a:lnTo>
                <a:cubicBezTo>
                  <a:pt x="1506724" y="914511"/>
                  <a:pt x="1507991" y="918226"/>
                  <a:pt x="1511327" y="920739"/>
                </a:cubicBezTo>
                <a:cubicBezTo>
                  <a:pt x="1514664" y="923252"/>
                  <a:pt x="1518796" y="924934"/>
                  <a:pt x="1523724" y="925787"/>
                </a:cubicBezTo>
                <a:cubicBezTo>
                  <a:pt x="1528653" y="926639"/>
                  <a:pt x="1533103" y="927035"/>
                  <a:pt x="1537074" y="926973"/>
                </a:cubicBezTo>
                <a:cubicBezTo>
                  <a:pt x="1546171" y="926890"/>
                  <a:pt x="1553303" y="925226"/>
                  <a:pt x="1558472" y="921980"/>
                </a:cubicBezTo>
                <a:cubicBezTo>
                  <a:pt x="1563640" y="918734"/>
                  <a:pt x="1566272" y="914401"/>
                  <a:pt x="1566367" y="908983"/>
                </a:cubicBezTo>
                <a:cubicBezTo>
                  <a:pt x="1565988" y="902816"/>
                  <a:pt x="1562193" y="898074"/>
                  <a:pt x="1554984" y="894757"/>
                </a:cubicBezTo>
                <a:cubicBezTo>
                  <a:pt x="1547776" y="891439"/>
                  <a:pt x="1539429" y="888127"/>
                  <a:pt x="1529943" y="884819"/>
                </a:cubicBezTo>
                <a:cubicBezTo>
                  <a:pt x="1520458" y="881511"/>
                  <a:pt x="1512111" y="876788"/>
                  <a:pt x="1504902" y="870650"/>
                </a:cubicBezTo>
                <a:cubicBezTo>
                  <a:pt x="1497693" y="864512"/>
                  <a:pt x="1493899" y="855539"/>
                  <a:pt x="1493520" y="843732"/>
                </a:cubicBezTo>
                <a:cubicBezTo>
                  <a:pt x="1493734" y="832475"/>
                  <a:pt x="1497163" y="823200"/>
                  <a:pt x="1503807" y="815906"/>
                </a:cubicBezTo>
                <a:cubicBezTo>
                  <a:pt x="1510452" y="808613"/>
                  <a:pt x="1519028" y="803198"/>
                  <a:pt x="1529537" y="799662"/>
                </a:cubicBezTo>
                <a:cubicBezTo>
                  <a:pt x="1540046" y="796127"/>
                  <a:pt x="1551204" y="794368"/>
                  <a:pt x="1563010" y="794385"/>
                </a:cubicBezTo>
                <a:close/>
                <a:moveTo>
                  <a:pt x="1388045" y="794385"/>
                </a:moveTo>
                <a:cubicBezTo>
                  <a:pt x="1409922" y="794688"/>
                  <a:pt x="1427585" y="801007"/>
                  <a:pt x="1441032" y="813343"/>
                </a:cubicBezTo>
                <a:cubicBezTo>
                  <a:pt x="1454480" y="825679"/>
                  <a:pt x="1461396" y="842212"/>
                  <a:pt x="1461782" y="862940"/>
                </a:cubicBezTo>
                <a:cubicBezTo>
                  <a:pt x="1461501" y="881286"/>
                  <a:pt x="1456717" y="897510"/>
                  <a:pt x="1447431" y="911613"/>
                </a:cubicBezTo>
                <a:cubicBezTo>
                  <a:pt x="1438146" y="925716"/>
                  <a:pt x="1426048" y="936786"/>
                  <a:pt x="1411138" y="944825"/>
                </a:cubicBezTo>
                <a:cubicBezTo>
                  <a:pt x="1396228" y="952863"/>
                  <a:pt x="1380196" y="956958"/>
                  <a:pt x="1363041" y="957110"/>
                </a:cubicBezTo>
                <a:cubicBezTo>
                  <a:pt x="1341297" y="956832"/>
                  <a:pt x="1323673" y="950538"/>
                  <a:pt x="1310168" y="938227"/>
                </a:cubicBezTo>
                <a:cubicBezTo>
                  <a:pt x="1296663" y="925916"/>
                  <a:pt x="1289709" y="909257"/>
                  <a:pt x="1289304" y="888249"/>
                </a:cubicBezTo>
                <a:cubicBezTo>
                  <a:pt x="1289574" y="870099"/>
                  <a:pt x="1294313" y="853992"/>
                  <a:pt x="1303519" y="839926"/>
                </a:cubicBezTo>
                <a:cubicBezTo>
                  <a:pt x="1312726" y="825861"/>
                  <a:pt x="1324779" y="814795"/>
                  <a:pt x="1339678" y="806726"/>
                </a:cubicBezTo>
                <a:cubicBezTo>
                  <a:pt x="1354577" y="798658"/>
                  <a:pt x="1370699" y="794544"/>
                  <a:pt x="1388045" y="794385"/>
                </a:cubicBezTo>
                <a:close/>
                <a:moveTo>
                  <a:pt x="1211427" y="794385"/>
                </a:moveTo>
                <a:cubicBezTo>
                  <a:pt x="1224700" y="794403"/>
                  <a:pt x="1235232" y="797943"/>
                  <a:pt x="1243023" y="805004"/>
                </a:cubicBezTo>
                <a:cubicBezTo>
                  <a:pt x="1250814" y="812065"/>
                  <a:pt x="1254798" y="822533"/>
                  <a:pt x="1254976" y="836409"/>
                </a:cubicBezTo>
                <a:cubicBezTo>
                  <a:pt x="1254822" y="843163"/>
                  <a:pt x="1253742" y="851668"/>
                  <a:pt x="1251738" y="861923"/>
                </a:cubicBezTo>
                <a:cubicBezTo>
                  <a:pt x="1249734" y="872178"/>
                  <a:pt x="1247729" y="882063"/>
                  <a:pt x="1245724" y="891576"/>
                </a:cubicBezTo>
                <a:cubicBezTo>
                  <a:pt x="1243719" y="901090"/>
                  <a:pt x="1242637" y="908112"/>
                  <a:pt x="1242479" y="912642"/>
                </a:cubicBezTo>
                <a:cubicBezTo>
                  <a:pt x="1242530" y="917432"/>
                  <a:pt x="1243724" y="920735"/>
                  <a:pt x="1246060" y="922552"/>
                </a:cubicBezTo>
                <a:cubicBezTo>
                  <a:pt x="1248397" y="924369"/>
                  <a:pt x="1251572" y="925233"/>
                  <a:pt x="1255585" y="925144"/>
                </a:cubicBezTo>
                <a:cubicBezTo>
                  <a:pt x="1257465" y="925118"/>
                  <a:pt x="1259040" y="925017"/>
                  <a:pt x="1260310" y="924839"/>
                </a:cubicBezTo>
                <a:cubicBezTo>
                  <a:pt x="1261580" y="924661"/>
                  <a:pt x="1262240" y="924559"/>
                  <a:pt x="1262291" y="924534"/>
                </a:cubicBezTo>
                <a:lnTo>
                  <a:pt x="1256804" y="953453"/>
                </a:lnTo>
                <a:cubicBezTo>
                  <a:pt x="1256766" y="953491"/>
                  <a:pt x="1255395" y="953644"/>
                  <a:pt x="1252690" y="953910"/>
                </a:cubicBezTo>
                <a:cubicBezTo>
                  <a:pt x="1249985" y="954176"/>
                  <a:pt x="1246175" y="954329"/>
                  <a:pt x="1241261" y="954367"/>
                </a:cubicBezTo>
                <a:cubicBezTo>
                  <a:pt x="1235706" y="954513"/>
                  <a:pt x="1230000" y="953916"/>
                  <a:pt x="1224141" y="952574"/>
                </a:cubicBezTo>
                <a:cubicBezTo>
                  <a:pt x="1218282" y="951232"/>
                  <a:pt x="1213319" y="948266"/>
                  <a:pt x="1209254" y="943677"/>
                </a:cubicBezTo>
                <a:cubicBezTo>
                  <a:pt x="1205188" y="939088"/>
                  <a:pt x="1203068" y="931995"/>
                  <a:pt x="1202893" y="922400"/>
                </a:cubicBezTo>
                <a:cubicBezTo>
                  <a:pt x="1203039" y="916651"/>
                  <a:pt x="1204066" y="908870"/>
                  <a:pt x="1205972" y="899056"/>
                </a:cubicBezTo>
                <a:cubicBezTo>
                  <a:pt x="1207878" y="889242"/>
                  <a:pt x="1209786" y="879563"/>
                  <a:pt x="1211693" y="870019"/>
                </a:cubicBezTo>
                <a:cubicBezTo>
                  <a:pt x="1213601" y="860475"/>
                  <a:pt x="1214630" y="853234"/>
                  <a:pt x="1214780" y="848296"/>
                </a:cubicBezTo>
                <a:cubicBezTo>
                  <a:pt x="1214831" y="842454"/>
                  <a:pt x="1213282" y="837908"/>
                  <a:pt x="1210132" y="834656"/>
                </a:cubicBezTo>
                <a:cubicBezTo>
                  <a:pt x="1206982" y="831405"/>
                  <a:pt x="1201928" y="829754"/>
                  <a:pt x="1194968" y="829703"/>
                </a:cubicBezTo>
                <a:cubicBezTo>
                  <a:pt x="1181303" y="830167"/>
                  <a:pt x="1169543" y="835717"/>
                  <a:pt x="1159688" y="846353"/>
                </a:cubicBezTo>
                <a:cubicBezTo>
                  <a:pt x="1149832" y="856989"/>
                  <a:pt x="1143406" y="869931"/>
                  <a:pt x="1140409" y="885177"/>
                </a:cubicBezTo>
                <a:lnTo>
                  <a:pt x="1126998" y="953452"/>
                </a:lnTo>
                <a:lnTo>
                  <a:pt x="1088288" y="953452"/>
                </a:lnTo>
                <a:lnTo>
                  <a:pt x="1111758" y="833666"/>
                </a:lnTo>
                <a:cubicBezTo>
                  <a:pt x="1112082" y="831653"/>
                  <a:pt x="1111815" y="830040"/>
                  <a:pt x="1110958" y="828827"/>
                </a:cubicBezTo>
                <a:cubicBezTo>
                  <a:pt x="1110100" y="827614"/>
                  <a:pt x="1108538" y="826992"/>
                  <a:pt x="1106271" y="826960"/>
                </a:cubicBezTo>
                <a:lnTo>
                  <a:pt x="1088898" y="826960"/>
                </a:lnTo>
                <a:lnTo>
                  <a:pt x="1094384" y="798042"/>
                </a:lnTo>
                <a:lnTo>
                  <a:pt x="1135227" y="798042"/>
                </a:lnTo>
                <a:cubicBezTo>
                  <a:pt x="1141285" y="798061"/>
                  <a:pt x="1145705" y="799241"/>
                  <a:pt x="1148486" y="801581"/>
                </a:cubicBezTo>
                <a:cubicBezTo>
                  <a:pt x="1151267" y="803921"/>
                  <a:pt x="1152639" y="807307"/>
                  <a:pt x="1152601" y="811740"/>
                </a:cubicBezTo>
                <a:cubicBezTo>
                  <a:pt x="1152582" y="813624"/>
                  <a:pt x="1152239" y="816325"/>
                  <a:pt x="1151572" y="819845"/>
                </a:cubicBezTo>
                <a:cubicBezTo>
                  <a:pt x="1150906" y="823365"/>
                  <a:pt x="1150029" y="826448"/>
                  <a:pt x="1148943" y="829094"/>
                </a:cubicBezTo>
                <a:lnTo>
                  <a:pt x="1149553" y="829094"/>
                </a:lnTo>
                <a:cubicBezTo>
                  <a:pt x="1150481" y="826845"/>
                  <a:pt x="1153434" y="822988"/>
                  <a:pt x="1158415" y="817524"/>
                </a:cubicBezTo>
                <a:cubicBezTo>
                  <a:pt x="1163395" y="812061"/>
                  <a:pt x="1170323" y="806919"/>
                  <a:pt x="1179198" y="802098"/>
                </a:cubicBezTo>
                <a:cubicBezTo>
                  <a:pt x="1188072" y="797277"/>
                  <a:pt x="1198816" y="794706"/>
                  <a:pt x="1211427" y="794385"/>
                </a:cubicBezTo>
                <a:close/>
                <a:moveTo>
                  <a:pt x="973035" y="794385"/>
                </a:moveTo>
                <a:cubicBezTo>
                  <a:pt x="988301" y="794879"/>
                  <a:pt x="999604" y="797848"/>
                  <a:pt x="1006945" y="803290"/>
                </a:cubicBezTo>
                <a:cubicBezTo>
                  <a:pt x="1014285" y="808732"/>
                  <a:pt x="1018425" y="813679"/>
                  <a:pt x="1019365" y="818131"/>
                </a:cubicBezTo>
                <a:lnTo>
                  <a:pt x="1019975" y="818131"/>
                </a:lnTo>
                <a:cubicBezTo>
                  <a:pt x="1019943" y="818131"/>
                  <a:pt x="1019930" y="817675"/>
                  <a:pt x="1019937" y="816762"/>
                </a:cubicBezTo>
                <a:cubicBezTo>
                  <a:pt x="1019943" y="815849"/>
                  <a:pt x="1020159" y="814479"/>
                  <a:pt x="1020584" y="812653"/>
                </a:cubicBezTo>
                <a:cubicBezTo>
                  <a:pt x="1021175" y="808715"/>
                  <a:pt x="1023118" y="805329"/>
                  <a:pt x="1026414" y="802494"/>
                </a:cubicBezTo>
                <a:cubicBezTo>
                  <a:pt x="1029709" y="799659"/>
                  <a:pt x="1034472" y="798175"/>
                  <a:pt x="1040701" y="798042"/>
                </a:cubicBezTo>
                <a:lnTo>
                  <a:pt x="1079716" y="798042"/>
                </a:lnTo>
                <a:lnTo>
                  <a:pt x="1073924" y="826960"/>
                </a:lnTo>
                <a:lnTo>
                  <a:pt x="1059294" y="826960"/>
                </a:lnTo>
                <a:cubicBezTo>
                  <a:pt x="1057135" y="826966"/>
                  <a:pt x="1055357" y="827488"/>
                  <a:pt x="1053960" y="828523"/>
                </a:cubicBezTo>
                <a:cubicBezTo>
                  <a:pt x="1052563" y="829559"/>
                  <a:pt x="1051699" y="831071"/>
                  <a:pt x="1051369" y="833059"/>
                </a:cubicBezTo>
                <a:lnTo>
                  <a:pt x="1029424" y="945533"/>
                </a:lnTo>
                <a:cubicBezTo>
                  <a:pt x="1025664" y="963219"/>
                  <a:pt x="1019196" y="977339"/>
                  <a:pt x="1010018" y="987895"/>
                </a:cubicBezTo>
                <a:cubicBezTo>
                  <a:pt x="1000840" y="998451"/>
                  <a:pt x="990172" y="1006042"/>
                  <a:pt x="978014" y="1010669"/>
                </a:cubicBezTo>
                <a:cubicBezTo>
                  <a:pt x="965856" y="1015297"/>
                  <a:pt x="953427" y="1017560"/>
                  <a:pt x="940727" y="1017460"/>
                </a:cubicBezTo>
                <a:cubicBezTo>
                  <a:pt x="923644" y="1017022"/>
                  <a:pt x="910141" y="1014930"/>
                  <a:pt x="900216" y="1011181"/>
                </a:cubicBezTo>
                <a:cubicBezTo>
                  <a:pt x="890291" y="1007433"/>
                  <a:pt x="884097" y="1004655"/>
                  <a:pt x="881634" y="1002847"/>
                </a:cubicBezTo>
                <a:lnTo>
                  <a:pt x="897172" y="975730"/>
                </a:lnTo>
                <a:cubicBezTo>
                  <a:pt x="897312" y="976149"/>
                  <a:pt x="901068" y="977828"/>
                  <a:pt x="908440" y="980764"/>
                </a:cubicBezTo>
                <a:cubicBezTo>
                  <a:pt x="915812" y="983701"/>
                  <a:pt x="925965" y="985380"/>
                  <a:pt x="938898" y="985799"/>
                </a:cubicBezTo>
                <a:cubicBezTo>
                  <a:pt x="951871" y="986028"/>
                  <a:pt x="962958" y="982977"/>
                  <a:pt x="972159" y="976647"/>
                </a:cubicBezTo>
                <a:cubicBezTo>
                  <a:pt x="981360" y="970317"/>
                  <a:pt x="987647" y="959337"/>
                  <a:pt x="991019" y="943706"/>
                </a:cubicBezTo>
                <a:cubicBezTo>
                  <a:pt x="992117" y="938677"/>
                  <a:pt x="993044" y="934884"/>
                  <a:pt x="993800" y="932328"/>
                </a:cubicBezTo>
                <a:cubicBezTo>
                  <a:pt x="994556" y="929772"/>
                  <a:pt x="994949" y="928491"/>
                  <a:pt x="994981" y="928484"/>
                </a:cubicBezTo>
                <a:lnTo>
                  <a:pt x="994676" y="928484"/>
                </a:lnTo>
                <a:cubicBezTo>
                  <a:pt x="989101" y="935525"/>
                  <a:pt x="982726" y="940928"/>
                  <a:pt x="975550" y="944696"/>
                </a:cubicBezTo>
                <a:cubicBezTo>
                  <a:pt x="968375" y="948463"/>
                  <a:pt x="960018" y="950366"/>
                  <a:pt x="950480" y="950404"/>
                </a:cubicBezTo>
                <a:cubicBezTo>
                  <a:pt x="930932" y="950037"/>
                  <a:pt x="916107" y="943997"/>
                  <a:pt x="906005" y="932284"/>
                </a:cubicBezTo>
                <a:cubicBezTo>
                  <a:pt x="895904" y="920570"/>
                  <a:pt x="890828" y="905384"/>
                  <a:pt x="890778" y="886726"/>
                </a:cubicBezTo>
                <a:cubicBezTo>
                  <a:pt x="890817" y="871954"/>
                  <a:pt x="894020" y="857559"/>
                  <a:pt x="900388" y="843541"/>
                </a:cubicBezTo>
                <a:cubicBezTo>
                  <a:pt x="906756" y="829523"/>
                  <a:pt x="916052" y="817910"/>
                  <a:pt x="928278" y="808703"/>
                </a:cubicBezTo>
                <a:cubicBezTo>
                  <a:pt x="940503" y="799495"/>
                  <a:pt x="955423" y="794723"/>
                  <a:pt x="973035" y="794385"/>
                </a:cubicBezTo>
                <a:close/>
                <a:moveTo>
                  <a:pt x="802224" y="794385"/>
                </a:moveTo>
                <a:cubicBezTo>
                  <a:pt x="811548" y="794315"/>
                  <a:pt x="820430" y="795740"/>
                  <a:pt x="828869" y="798659"/>
                </a:cubicBezTo>
                <a:cubicBezTo>
                  <a:pt x="837309" y="801579"/>
                  <a:pt x="844224" y="806411"/>
                  <a:pt x="849616" y="813157"/>
                </a:cubicBezTo>
                <a:cubicBezTo>
                  <a:pt x="855007" y="819903"/>
                  <a:pt x="857793" y="828980"/>
                  <a:pt x="857974" y="840389"/>
                </a:cubicBezTo>
                <a:cubicBezTo>
                  <a:pt x="857816" y="846700"/>
                  <a:pt x="856710" y="854616"/>
                  <a:pt x="854658" y="864138"/>
                </a:cubicBezTo>
                <a:cubicBezTo>
                  <a:pt x="852605" y="873660"/>
                  <a:pt x="850553" y="882927"/>
                  <a:pt x="848500" y="891940"/>
                </a:cubicBezTo>
                <a:cubicBezTo>
                  <a:pt x="846448" y="900953"/>
                  <a:pt x="845343" y="907852"/>
                  <a:pt x="845185" y="912636"/>
                </a:cubicBezTo>
                <a:cubicBezTo>
                  <a:pt x="845235" y="917295"/>
                  <a:pt x="846428" y="920562"/>
                  <a:pt x="848763" y="922436"/>
                </a:cubicBezTo>
                <a:cubicBezTo>
                  <a:pt x="851097" y="924311"/>
                  <a:pt x="854269" y="925214"/>
                  <a:pt x="858278" y="925144"/>
                </a:cubicBezTo>
                <a:cubicBezTo>
                  <a:pt x="860158" y="925118"/>
                  <a:pt x="861733" y="925017"/>
                  <a:pt x="863003" y="924839"/>
                </a:cubicBezTo>
                <a:cubicBezTo>
                  <a:pt x="864273" y="924661"/>
                  <a:pt x="864933" y="924559"/>
                  <a:pt x="864984" y="924534"/>
                </a:cubicBezTo>
                <a:lnTo>
                  <a:pt x="859498" y="953453"/>
                </a:lnTo>
                <a:cubicBezTo>
                  <a:pt x="859529" y="953491"/>
                  <a:pt x="858248" y="953644"/>
                  <a:pt x="855653" y="953910"/>
                </a:cubicBezTo>
                <a:cubicBezTo>
                  <a:pt x="853058" y="954176"/>
                  <a:pt x="848959" y="954329"/>
                  <a:pt x="843358" y="954367"/>
                </a:cubicBezTo>
                <a:cubicBezTo>
                  <a:pt x="834539" y="954626"/>
                  <a:pt x="826671" y="952965"/>
                  <a:pt x="819751" y="949382"/>
                </a:cubicBezTo>
                <a:cubicBezTo>
                  <a:pt x="812832" y="945800"/>
                  <a:pt x="808616" y="938736"/>
                  <a:pt x="807104" y="928192"/>
                </a:cubicBezTo>
                <a:lnTo>
                  <a:pt x="806494" y="928192"/>
                </a:lnTo>
                <a:cubicBezTo>
                  <a:pt x="806560" y="928549"/>
                  <a:pt x="804530" y="931048"/>
                  <a:pt x="800406" y="935689"/>
                </a:cubicBezTo>
                <a:cubicBezTo>
                  <a:pt x="796281" y="940330"/>
                  <a:pt x="790276" y="944971"/>
                  <a:pt x="782390" y="949612"/>
                </a:cubicBezTo>
                <a:cubicBezTo>
                  <a:pt x="774505" y="954254"/>
                  <a:pt x="764953" y="956753"/>
                  <a:pt x="753735" y="957110"/>
                </a:cubicBezTo>
                <a:cubicBezTo>
                  <a:pt x="741487" y="957104"/>
                  <a:pt x="731107" y="953767"/>
                  <a:pt x="722592" y="947100"/>
                </a:cubicBezTo>
                <a:cubicBezTo>
                  <a:pt x="714078" y="940432"/>
                  <a:pt x="709637" y="930469"/>
                  <a:pt x="709269" y="917210"/>
                </a:cubicBezTo>
                <a:cubicBezTo>
                  <a:pt x="709484" y="905454"/>
                  <a:pt x="712920" y="895698"/>
                  <a:pt x="719577" y="887941"/>
                </a:cubicBezTo>
                <a:cubicBezTo>
                  <a:pt x="726233" y="880184"/>
                  <a:pt x="734821" y="874078"/>
                  <a:pt x="745340" y="869623"/>
                </a:cubicBezTo>
                <a:cubicBezTo>
                  <a:pt x="755859" y="865168"/>
                  <a:pt x="767020" y="862016"/>
                  <a:pt x="778823" y="860166"/>
                </a:cubicBezTo>
                <a:cubicBezTo>
                  <a:pt x="790626" y="858316"/>
                  <a:pt x="801781" y="857420"/>
                  <a:pt x="812288" y="857478"/>
                </a:cubicBezTo>
                <a:lnTo>
                  <a:pt x="817777" y="857478"/>
                </a:lnTo>
                <a:cubicBezTo>
                  <a:pt x="817854" y="857211"/>
                  <a:pt x="818159" y="855609"/>
                  <a:pt x="818692" y="852672"/>
                </a:cubicBezTo>
                <a:cubicBezTo>
                  <a:pt x="819226" y="849735"/>
                  <a:pt x="819531" y="847065"/>
                  <a:pt x="819607" y="844661"/>
                </a:cubicBezTo>
                <a:cubicBezTo>
                  <a:pt x="819588" y="838520"/>
                  <a:pt x="817491" y="833790"/>
                  <a:pt x="813317" y="830471"/>
                </a:cubicBezTo>
                <a:cubicBezTo>
                  <a:pt x="809143" y="827153"/>
                  <a:pt x="803006" y="825474"/>
                  <a:pt x="794905" y="825436"/>
                </a:cubicBezTo>
                <a:cubicBezTo>
                  <a:pt x="787132" y="825613"/>
                  <a:pt x="779738" y="826853"/>
                  <a:pt x="772722" y="829155"/>
                </a:cubicBezTo>
                <a:cubicBezTo>
                  <a:pt x="765706" y="831456"/>
                  <a:pt x="759961" y="833758"/>
                  <a:pt x="755486" y="836060"/>
                </a:cubicBezTo>
                <a:cubicBezTo>
                  <a:pt x="751011" y="838362"/>
                  <a:pt x="748700" y="839602"/>
                  <a:pt x="748551" y="839779"/>
                </a:cubicBezTo>
                <a:lnTo>
                  <a:pt x="739719" y="811128"/>
                </a:lnTo>
                <a:cubicBezTo>
                  <a:pt x="739870" y="810921"/>
                  <a:pt x="742786" y="809474"/>
                  <a:pt x="748470" y="806787"/>
                </a:cubicBezTo>
                <a:cubicBezTo>
                  <a:pt x="754153" y="804100"/>
                  <a:pt x="761700" y="801413"/>
                  <a:pt x="771110" y="798725"/>
                </a:cubicBezTo>
                <a:cubicBezTo>
                  <a:pt x="780521" y="796038"/>
                  <a:pt x="790892" y="794591"/>
                  <a:pt x="802224" y="794385"/>
                </a:cubicBezTo>
                <a:close/>
                <a:moveTo>
                  <a:pt x="335127" y="794385"/>
                </a:moveTo>
                <a:cubicBezTo>
                  <a:pt x="348400" y="794403"/>
                  <a:pt x="358932" y="797943"/>
                  <a:pt x="366723" y="805004"/>
                </a:cubicBezTo>
                <a:cubicBezTo>
                  <a:pt x="374514" y="812065"/>
                  <a:pt x="378498" y="822533"/>
                  <a:pt x="378676" y="836409"/>
                </a:cubicBezTo>
                <a:cubicBezTo>
                  <a:pt x="378522" y="843163"/>
                  <a:pt x="377442" y="851668"/>
                  <a:pt x="375438" y="861923"/>
                </a:cubicBezTo>
                <a:cubicBezTo>
                  <a:pt x="373434" y="872178"/>
                  <a:pt x="371429" y="882063"/>
                  <a:pt x="369424" y="891576"/>
                </a:cubicBezTo>
                <a:cubicBezTo>
                  <a:pt x="367419" y="901090"/>
                  <a:pt x="366337" y="908112"/>
                  <a:pt x="366179" y="912642"/>
                </a:cubicBezTo>
                <a:cubicBezTo>
                  <a:pt x="366230" y="917432"/>
                  <a:pt x="367423" y="920735"/>
                  <a:pt x="369760" y="922552"/>
                </a:cubicBezTo>
                <a:cubicBezTo>
                  <a:pt x="372097" y="924369"/>
                  <a:pt x="375272" y="925233"/>
                  <a:pt x="379285" y="925144"/>
                </a:cubicBezTo>
                <a:cubicBezTo>
                  <a:pt x="381165" y="925118"/>
                  <a:pt x="382740" y="925017"/>
                  <a:pt x="384010" y="924839"/>
                </a:cubicBezTo>
                <a:cubicBezTo>
                  <a:pt x="385280" y="924661"/>
                  <a:pt x="385940" y="924559"/>
                  <a:pt x="385991" y="924534"/>
                </a:cubicBezTo>
                <a:lnTo>
                  <a:pt x="380504" y="953453"/>
                </a:lnTo>
                <a:cubicBezTo>
                  <a:pt x="380466" y="953491"/>
                  <a:pt x="379095" y="953644"/>
                  <a:pt x="376390" y="953910"/>
                </a:cubicBezTo>
                <a:cubicBezTo>
                  <a:pt x="373685" y="954176"/>
                  <a:pt x="369875" y="954329"/>
                  <a:pt x="364961" y="954367"/>
                </a:cubicBezTo>
                <a:cubicBezTo>
                  <a:pt x="359406" y="954513"/>
                  <a:pt x="353700" y="953916"/>
                  <a:pt x="347841" y="952574"/>
                </a:cubicBezTo>
                <a:cubicBezTo>
                  <a:pt x="341982" y="951232"/>
                  <a:pt x="337019" y="948266"/>
                  <a:pt x="332954" y="943677"/>
                </a:cubicBezTo>
                <a:cubicBezTo>
                  <a:pt x="328888" y="939088"/>
                  <a:pt x="326768" y="931995"/>
                  <a:pt x="326593" y="922400"/>
                </a:cubicBezTo>
                <a:cubicBezTo>
                  <a:pt x="326739" y="916651"/>
                  <a:pt x="327766" y="908870"/>
                  <a:pt x="329672" y="899056"/>
                </a:cubicBezTo>
                <a:cubicBezTo>
                  <a:pt x="331579" y="889242"/>
                  <a:pt x="333486" y="879563"/>
                  <a:pt x="335393" y="870019"/>
                </a:cubicBezTo>
                <a:cubicBezTo>
                  <a:pt x="337301" y="860475"/>
                  <a:pt x="338330" y="853234"/>
                  <a:pt x="338480" y="848296"/>
                </a:cubicBezTo>
                <a:cubicBezTo>
                  <a:pt x="338531" y="842454"/>
                  <a:pt x="336982" y="837908"/>
                  <a:pt x="333832" y="834656"/>
                </a:cubicBezTo>
                <a:cubicBezTo>
                  <a:pt x="330682" y="831405"/>
                  <a:pt x="325628" y="829754"/>
                  <a:pt x="318668" y="829703"/>
                </a:cubicBezTo>
                <a:cubicBezTo>
                  <a:pt x="305003" y="830167"/>
                  <a:pt x="293243" y="835717"/>
                  <a:pt x="283388" y="846353"/>
                </a:cubicBezTo>
                <a:cubicBezTo>
                  <a:pt x="273532" y="856989"/>
                  <a:pt x="267106" y="869931"/>
                  <a:pt x="264109" y="885177"/>
                </a:cubicBezTo>
                <a:lnTo>
                  <a:pt x="250698" y="953452"/>
                </a:lnTo>
                <a:lnTo>
                  <a:pt x="211988" y="953452"/>
                </a:lnTo>
                <a:lnTo>
                  <a:pt x="235458" y="833666"/>
                </a:lnTo>
                <a:cubicBezTo>
                  <a:pt x="235782" y="831653"/>
                  <a:pt x="235515" y="830040"/>
                  <a:pt x="234658" y="828827"/>
                </a:cubicBezTo>
                <a:cubicBezTo>
                  <a:pt x="233800" y="827614"/>
                  <a:pt x="232238" y="826992"/>
                  <a:pt x="229971" y="826960"/>
                </a:cubicBezTo>
                <a:lnTo>
                  <a:pt x="212598" y="826960"/>
                </a:lnTo>
                <a:lnTo>
                  <a:pt x="218084" y="798042"/>
                </a:lnTo>
                <a:lnTo>
                  <a:pt x="258927" y="798042"/>
                </a:lnTo>
                <a:cubicBezTo>
                  <a:pt x="264985" y="798061"/>
                  <a:pt x="269405" y="799241"/>
                  <a:pt x="272186" y="801581"/>
                </a:cubicBezTo>
                <a:cubicBezTo>
                  <a:pt x="274967" y="803921"/>
                  <a:pt x="276339" y="807307"/>
                  <a:pt x="276301" y="811740"/>
                </a:cubicBezTo>
                <a:cubicBezTo>
                  <a:pt x="276282" y="813624"/>
                  <a:pt x="275939" y="816325"/>
                  <a:pt x="275272" y="819845"/>
                </a:cubicBezTo>
                <a:cubicBezTo>
                  <a:pt x="274605" y="823365"/>
                  <a:pt x="273729" y="826448"/>
                  <a:pt x="272643" y="829094"/>
                </a:cubicBezTo>
                <a:lnTo>
                  <a:pt x="273253" y="829094"/>
                </a:lnTo>
                <a:cubicBezTo>
                  <a:pt x="274181" y="826845"/>
                  <a:pt x="277134" y="822988"/>
                  <a:pt x="282115" y="817524"/>
                </a:cubicBezTo>
                <a:cubicBezTo>
                  <a:pt x="287095" y="812061"/>
                  <a:pt x="294023" y="806919"/>
                  <a:pt x="302898" y="802098"/>
                </a:cubicBezTo>
                <a:cubicBezTo>
                  <a:pt x="311772" y="797277"/>
                  <a:pt x="322516" y="794706"/>
                  <a:pt x="335127" y="794385"/>
                </a:cubicBezTo>
                <a:close/>
                <a:moveTo>
                  <a:pt x="3130131" y="768439"/>
                </a:moveTo>
                <a:cubicBezTo>
                  <a:pt x="3120231" y="768708"/>
                  <a:pt x="3111671" y="772704"/>
                  <a:pt x="3104449" y="780429"/>
                </a:cubicBezTo>
                <a:cubicBezTo>
                  <a:pt x="3097228" y="788153"/>
                  <a:pt x="3091278" y="797990"/>
                  <a:pt x="3086601" y="809940"/>
                </a:cubicBezTo>
                <a:cubicBezTo>
                  <a:pt x="3081924" y="821890"/>
                  <a:pt x="3078452" y="834337"/>
                  <a:pt x="3076185" y="847282"/>
                </a:cubicBezTo>
                <a:cubicBezTo>
                  <a:pt x="3073919" y="860228"/>
                  <a:pt x="3072791" y="872056"/>
                  <a:pt x="3072803" y="882767"/>
                </a:cubicBezTo>
                <a:cubicBezTo>
                  <a:pt x="3072688" y="894676"/>
                  <a:pt x="3074747" y="904165"/>
                  <a:pt x="3078977" y="911235"/>
                </a:cubicBezTo>
                <a:cubicBezTo>
                  <a:pt x="3083208" y="918304"/>
                  <a:pt x="3090298" y="921924"/>
                  <a:pt x="3100247" y="922096"/>
                </a:cubicBezTo>
                <a:cubicBezTo>
                  <a:pt x="3110441" y="921811"/>
                  <a:pt x="3119173" y="917732"/>
                  <a:pt x="3126443" y="909858"/>
                </a:cubicBezTo>
                <a:cubicBezTo>
                  <a:pt x="3133712" y="901984"/>
                  <a:pt x="3139642" y="892027"/>
                  <a:pt x="3144234" y="879985"/>
                </a:cubicBezTo>
                <a:cubicBezTo>
                  <a:pt x="3148825" y="867943"/>
                  <a:pt x="3152202" y="855528"/>
                  <a:pt x="3154363" y="842738"/>
                </a:cubicBezTo>
                <a:cubicBezTo>
                  <a:pt x="3156525" y="829948"/>
                  <a:pt x="3157596" y="818495"/>
                  <a:pt x="3157575" y="808378"/>
                </a:cubicBezTo>
                <a:cubicBezTo>
                  <a:pt x="3157689" y="796176"/>
                  <a:pt x="3155631" y="786509"/>
                  <a:pt x="3151400" y="779376"/>
                </a:cubicBezTo>
                <a:cubicBezTo>
                  <a:pt x="3147169" y="772243"/>
                  <a:pt x="3140079" y="768597"/>
                  <a:pt x="3130131" y="768439"/>
                </a:cubicBezTo>
                <a:close/>
                <a:moveTo>
                  <a:pt x="2114826" y="755675"/>
                </a:moveTo>
                <a:lnTo>
                  <a:pt x="2152002" y="755675"/>
                </a:lnTo>
                <a:lnTo>
                  <a:pt x="2143772" y="798042"/>
                </a:lnTo>
                <a:lnTo>
                  <a:pt x="2179434" y="798042"/>
                </a:lnTo>
                <a:lnTo>
                  <a:pt x="2173947" y="826960"/>
                </a:lnTo>
                <a:lnTo>
                  <a:pt x="2138286" y="826960"/>
                </a:lnTo>
                <a:lnTo>
                  <a:pt x="2125789" y="892213"/>
                </a:lnTo>
                <a:cubicBezTo>
                  <a:pt x="2125484" y="894093"/>
                  <a:pt x="2125255" y="895974"/>
                  <a:pt x="2125103" y="897854"/>
                </a:cubicBezTo>
                <a:cubicBezTo>
                  <a:pt x="2124951" y="899734"/>
                  <a:pt x="2124875" y="901310"/>
                  <a:pt x="2124875" y="902580"/>
                </a:cubicBezTo>
                <a:cubicBezTo>
                  <a:pt x="2125186" y="911328"/>
                  <a:pt x="2127840" y="917083"/>
                  <a:pt x="2132837" y="919846"/>
                </a:cubicBezTo>
                <a:cubicBezTo>
                  <a:pt x="2137835" y="922610"/>
                  <a:pt x="2143309" y="923868"/>
                  <a:pt x="2149259" y="923620"/>
                </a:cubicBezTo>
                <a:cubicBezTo>
                  <a:pt x="2151748" y="923594"/>
                  <a:pt x="2153780" y="923493"/>
                  <a:pt x="2155355" y="923315"/>
                </a:cubicBezTo>
                <a:cubicBezTo>
                  <a:pt x="2156929" y="923137"/>
                  <a:pt x="2157742" y="923035"/>
                  <a:pt x="2157793" y="923010"/>
                </a:cubicBezTo>
                <a:lnTo>
                  <a:pt x="2151697" y="954063"/>
                </a:lnTo>
                <a:cubicBezTo>
                  <a:pt x="2151551" y="954101"/>
                  <a:pt x="2150319" y="954253"/>
                  <a:pt x="2148001" y="954519"/>
                </a:cubicBezTo>
                <a:cubicBezTo>
                  <a:pt x="2145683" y="954786"/>
                  <a:pt x="2143156" y="954938"/>
                  <a:pt x="2140419" y="954976"/>
                </a:cubicBezTo>
                <a:cubicBezTo>
                  <a:pt x="2130915" y="955065"/>
                  <a:pt x="2121998" y="953670"/>
                  <a:pt x="2113669" y="950792"/>
                </a:cubicBezTo>
                <a:cubicBezTo>
                  <a:pt x="2105339" y="947914"/>
                  <a:pt x="2098568" y="943022"/>
                  <a:pt x="2093353" y="936116"/>
                </a:cubicBezTo>
                <a:cubicBezTo>
                  <a:pt x="2088139" y="929211"/>
                  <a:pt x="2085450" y="919760"/>
                  <a:pt x="2085289" y="907764"/>
                </a:cubicBezTo>
                <a:cubicBezTo>
                  <a:pt x="2085295" y="905623"/>
                  <a:pt x="2085435" y="903349"/>
                  <a:pt x="2085707" y="900941"/>
                </a:cubicBezTo>
                <a:cubicBezTo>
                  <a:pt x="2085980" y="898534"/>
                  <a:pt x="2086348" y="896031"/>
                  <a:pt x="2086811" y="893433"/>
                </a:cubicBezTo>
                <a:lnTo>
                  <a:pt x="2099905" y="826960"/>
                </a:lnTo>
                <a:lnTo>
                  <a:pt x="2075840" y="826960"/>
                </a:lnTo>
                <a:lnTo>
                  <a:pt x="2081631" y="798042"/>
                </a:lnTo>
                <a:lnTo>
                  <a:pt x="2106604" y="798042"/>
                </a:lnTo>
                <a:close/>
                <a:moveTo>
                  <a:pt x="3413607" y="737082"/>
                </a:moveTo>
                <a:lnTo>
                  <a:pt x="3530612" y="737082"/>
                </a:lnTo>
                <a:lnTo>
                  <a:pt x="3519335" y="794672"/>
                </a:lnTo>
                <a:lnTo>
                  <a:pt x="3485227" y="794672"/>
                </a:lnTo>
                <a:lnTo>
                  <a:pt x="3490403" y="769048"/>
                </a:lnTo>
                <a:lnTo>
                  <a:pt x="3441344" y="769048"/>
                </a:lnTo>
                <a:lnTo>
                  <a:pt x="3429457" y="808399"/>
                </a:lnTo>
                <a:cubicBezTo>
                  <a:pt x="3428358" y="811964"/>
                  <a:pt x="3427431" y="814823"/>
                  <a:pt x="3426675" y="816974"/>
                </a:cubicBezTo>
                <a:cubicBezTo>
                  <a:pt x="3425920" y="819126"/>
                  <a:pt x="3425526" y="820230"/>
                  <a:pt x="3425495" y="820287"/>
                </a:cubicBezTo>
                <a:lnTo>
                  <a:pt x="3426104" y="820287"/>
                </a:lnTo>
                <a:cubicBezTo>
                  <a:pt x="3426243" y="820097"/>
                  <a:pt x="3428631" y="819336"/>
                  <a:pt x="3433267" y="818004"/>
                </a:cubicBezTo>
                <a:cubicBezTo>
                  <a:pt x="3437902" y="816672"/>
                  <a:pt x="3443948" y="815911"/>
                  <a:pt x="3451403" y="815721"/>
                </a:cubicBezTo>
                <a:cubicBezTo>
                  <a:pt x="3470395" y="815903"/>
                  <a:pt x="3485957" y="821474"/>
                  <a:pt x="3498089" y="832433"/>
                </a:cubicBezTo>
                <a:cubicBezTo>
                  <a:pt x="3510222" y="843392"/>
                  <a:pt x="3516491" y="858642"/>
                  <a:pt x="3516896" y="878183"/>
                </a:cubicBezTo>
                <a:cubicBezTo>
                  <a:pt x="3516686" y="892981"/>
                  <a:pt x="3512437" y="906308"/>
                  <a:pt x="3504150" y="918162"/>
                </a:cubicBezTo>
                <a:cubicBezTo>
                  <a:pt x="3495862" y="930016"/>
                  <a:pt x="3484797" y="939431"/>
                  <a:pt x="3470956" y="946406"/>
                </a:cubicBezTo>
                <a:cubicBezTo>
                  <a:pt x="3457115" y="953381"/>
                  <a:pt x="3441757" y="956949"/>
                  <a:pt x="3424885" y="957110"/>
                </a:cubicBezTo>
                <a:cubicBezTo>
                  <a:pt x="3410159" y="956760"/>
                  <a:pt x="3397921" y="954313"/>
                  <a:pt x="3388173" y="949769"/>
                </a:cubicBezTo>
                <a:cubicBezTo>
                  <a:pt x="3378425" y="945224"/>
                  <a:pt x="3371133" y="940680"/>
                  <a:pt x="3366295" y="936135"/>
                </a:cubicBezTo>
                <a:cubicBezTo>
                  <a:pt x="3361458" y="931591"/>
                  <a:pt x="3359042" y="929144"/>
                  <a:pt x="3359048" y="928794"/>
                </a:cubicBezTo>
                <a:lnTo>
                  <a:pt x="3381298" y="902884"/>
                </a:lnTo>
                <a:cubicBezTo>
                  <a:pt x="3381349" y="903121"/>
                  <a:pt x="3383211" y="904781"/>
                  <a:pt x="3386886" y="907865"/>
                </a:cubicBezTo>
                <a:cubicBezTo>
                  <a:pt x="3390561" y="910948"/>
                  <a:pt x="3395743" y="914032"/>
                  <a:pt x="3402431" y="917115"/>
                </a:cubicBezTo>
                <a:cubicBezTo>
                  <a:pt x="3409119" y="920198"/>
                  <a:pt x="3417011" y="921859"/>
                  <a:pt x="3426104" y="922096"/>
                </a:cubicBezTo>
                <a:cubicBezTo>
                  <a:pt x="3439521" y="921861"/>
                  <a:pt x="3451091" y="917757"/>
                  <a:pt x="3460813" y="909783"/>
                </a:cubicBezTo>
                <a:cubicBezTo>
                  <a:pt x="3470535" y="901810"/>
                  <a:pt x="3475628" y="891378"/>
                  <a:pt x="3476091" y="878487"/>
                </a:cubicBezTo>
                <a:cubicBezTo>
                  <a:pt x="3475913" y="868386"/>
                  <a:pt x="3472459" y="860686"/>
                  <a:pt x="3465728" y="855387"/>
                </a:cubicBezTo>
                <a:cubicBezTo>
                  <a:pt x="3458997" y="850088"/>
                  <a:pt x="3450056" y="847420"/>
                  <a:pt x="3438905" y="847382"/>
                </a:cubicBezTo>
                <a:cubicBezTo>
                  <a:pt x="3428460" y="847763"/>
                  <a:pt x="3419862" y="849288"/>
                  <a:pt x="3413112" y="851956"/>
                </a:cubicBezTo>
                <a:cubicBezTo>
                  <a:pt x="3406362" y="854625"/>
                  <a:pt x="3402869" y="856150"/>
                  <a:pt x="3402634" y="856531"/>
                </a:cubicBezTo>
                <a:lnTo>
                  <a:pt x="3381298" y="847687"/>
                </a:lnTo>
                <a:close/>
                <a:moveTo>
                  <a:pt x="3298062" y="737082"/>
                </a:moveTo>
                <a:lnTo>
                  <a:pt x="3332495" y="737082"/>
                </a:lnTo>
                <a:lnTo>
                  <a:pt x="3296539" y="921486"/>
                </a:lnTo>
                <a:lnTo>
                  <a:pt x="3343160" y="921486"/>
                </a:lnTo>
                <a:lnTo>
                  <a:pt x="3336761" y="953452"/>
                </a:lnTo>
                <a:lnTo>
                  <a:pt x="3205429" y="953452"/>
                </a:lnTo>
                <a:lnTo>
                  <a:pt x="3211219" y="921486"/>
                </a:lnTo>
                <a:lnTo>
                  <a:pt x="3258145" y="921486"/>
                </a:lnTo>
                <a:lnTo>
                  <a:pt x="3281913" y="801395"/>
                </a:lnTo>
                <a:cubicBezTo>
                  <a:pt x="3282585" y="797560"/>
                  <a:pt x="3283297" y="794105"/>
                  <a:pt x="3284045" y="791032"/>
                </a:cubicBezTo>
                <a:cubicBezTo>
                  <a:pt x="3284795" y="787958"/>
                  <a:pt x="3285201" y="786333"/>
                  <a:pt x="3285264" y="786155"/>
                </a:cubicBezTo>
                <a:lnTo>
                  <a:pt x="3284655" y="786155"/>
                </a:lnTo>
                <a:cubicBezTo>
                  <a:pt x="3284617" y="786269"/>
                  <a:pt x="3283627" y="787412"/>
                  <a:pt x="3281684" y="789584"/>
                </a:cubicBezTo>
                <a:cubicBezTo>
                  <a:pt x="3279741" y="791756"/>
                  <a:pt x="3277075" y="794270"/>
                  <a:pt x="3273685" y="797128"/>
                </a:cubicBezTo>
                <a:lnTo>
                  <a:pt x="3251441" y="815416"/>
                </a:lnTo>
                <a:lnTo>
                  <a:pt x="3232244" y="789508"/>
                </a:lnTo>
                <a:close/>
                <a:moveTo>
                  <a:pt x="2202941" y="737082"/>
                </a:moveTo>
                <a:lnTo>
                  <a:pt x="2265121" y="737082"/>
                </a:lnTo>
                <a:lnTo>
                  <a:pt x="2250490" y="813262"/>
                </a:lnTo>
                <a:cubicBezTo>
                  <a:pt x="2249659" y="817017"/>
                  <a:pt x="2248807" y="820163"/>
                  <a:pt x="2247938" y="822701"/>
                </a:cubicBezTo>
                <a:cubicBezTo>
                  <a:pt x="2247068" y="825238"/>
                  <a:pt x="2246598" y="826557"/>
                  <a:pt x="2246528" y="826659"/>
                </a:cubicBezTo>
                <a:lnTo>
                  <a:pt x="2247137" y="826659"/>
                </a:lnTo>
                <a:cubicBezTo>
                  <a:pt x="2248084" y="824535"/>
                  <a:pt x="2251034" y="820934"/>
                  <a:pt x="2255988" y="815856"/>
                </a:cubicBezTo>
                <a:cubicBezTo>
                  <a:pt x="2260942" y="810777"/>
                  <a:pt x="2267708" y="806003"/>
                  <a:pt x="2276285" y="801534"/>
                </a:cubicBezTo>
                <a:cubicBezTo>
                  <a:pt x="2284863" y="797065"/>
                  <a:pt x="2295061" y="794682"/>
                  <a:pt x="2306879" y="794385"/>
                </a:cubicBezTo>
                <a:cubicBezTo>
                  <a:pt x="2320456" y="794403"/>
                  <a:pt x="2331217" y="797943"/>
                  <a:pt x="2339160" y="805004"/>
                </a:cubicBezTo>
                <a:cubicBezTo>
                  <a:pt x="2347103" y="812065"/>
                  <a:pt x="2351163" y="822533"/>
                  <a:pt x="2351341" y="836409"/>
                </a:cubicBezTo>
                <a:cubicBezTo>
                  <a:pt x="2351187" y="843079"/>
                  <a:pt x="2350108" y="851583"/>
                  <a:pt x="2348104" y="861923"/>
                </a:cubicBezTo>
                <a:cubicBezTo>
                  <a:pt x="2346099" y="872263"/>
                  <a:pt x="2344095" y="882215"/>
                  <a:pt x="2342089" y="891779"/>
                </a:cubicBezTo>
                <a:cubicBezTo>
                  <a:pt x="2340084" y="901344"/>
                  <a:pt x="2339002" y="908298"/>
                  <a:pt x="2338844" y="912642"/>
                </a:cubicBezTo>
                <a:cubicBezTo>
                  <a:pt x="2338876" y="917432"/>
                  <a:pt x="2340031" y="920735"/>
                  <a:pt x="2342311" y="922552"/>
                </a:cubicBezTo>
                <a:cubicBezTo>
                  <a:pt x="2344591" y="924369"/>
                  <a:pt x="2347804" y="925233"/>
                  <a:pt x="2351951" y="925144"/>
                </a:cubicBezTo>
                <a:cubicBezTo>
                  <a:pt x="2353684" y="925118"/>
                  <a:pt x="2355170" y="925017"/>
                  <a:pt x="2356408" y="924839"/>
                </a:cubicBezTo>
                <a:cubicBezTo>
                  <a:pt x="2357647" y="924661"/>
                  <a:pt x="2358294" y="924559"/>
                  <a:pt x="2358351" y="924534"/>
                </a:cubicBezTo>
                <a:lnTo>
                  <a:pt x="2352865" y="953453"/>
                </a:lnTo>
                <a:cubicBezTo>
                  <a:pt x="2352820" y="953491"/>
                  <a:pt x="2351462" y="953644"/>
                  <a:pt x="2348788" y="953910"/>
                </a:cubicBezTo>
                <a:cubicBezTo>
                  <a:pt x="2346115" y="954176"/>
                  <a:pt x="2342394" y="954329"/>
                  <a:pt x="2337626" y="954367"/>
                </a:cubicBezTo>
                <a:cubicBezTo>
                  <a:pt x="2331971" y="954513"/>
                  <a:pt x="2326193" y="953916"/>
                  <a:pt x="2320291" y="952574"/>
                </a:cubicBezTo>
                <a:cubicBezTo>
                  <a:pt x="2314389" y="951232"/>
                  <a:pt x="2309401" y="948266"/>
                  <a:pt x="2305325" y="943677"/>
                </a:cubicBezTo>
                <a:cubicBezTo>
                  <a:pt x="2301251" y="939088"/>
                  <a:pt x="2299127" y="931995"/>
                  <a:pt x="2298953" y="922400"/>
                </a:cubicBezTo>
                <a:cubicBezTo>
                  <a:pt x="2299104" y="916651"/>
                  <a:pt x="2300157" y="908870"/>
                  <a:pt x="2302112" y="899056"/>
                </a:cubicBezTo>
                <a:cubicBezTo>
                  <a:pt x="2304067" y="889242"/>
                  <a:pt x="2306023" y="879563"/>
                  <a:pt x="2307979" y="870019"/>
                </a:cubicBezTo>
                <a:cubicBezTo>
                  <a:pt x="2309936" y="860475"/>
                  <a:pt x="2310991" y="853234"/>
                  <a:pt x="2311145" y="848296"/>
                </a:cubicBezTo>
                <a:cubicBezTo>
                  <a:pt x="2311158" y="842454"/>
                  <a:pt x="2309533" y="837908"/>
                  <a:pt x="2306269" y="834656"/>
                </a:cubicBezTo>
                <a:cubicBezTo>
                  <a:pt x="2303005" y="831405"/>
                  <a:pt x="2298027" y="829754"/>
                  <a:pt x="2291333" y="829703"/>
                </a:cubicBezTo>
                <a:cubicBezTo>
                  <a:pt x="2277275" y="830167"/>
                  <a:pt x="2265387" y="835717"/>
                  <a:pt x="2255672" y="846353"/>
                </a:cubicBezTo>
                <a:cubicBezTo>
                  <a:pt x="2245956" y="856989"/>
                  <a:pt x="2239555" y="869931"/>
                  <a:pt x="2236469" y="885177"/>
                </a:cubicBezTo>
                <a:lnTo>
                  <a:pt x="2223058" y="953452"/>
                </a:lnTo>
                <a:lnTo>
                  <a:pt x="2184349" y="953452"/>
                </a:lnTo>
                <a:lnTo>
                  <a:pt x="2220620" y="766000"/>
                </a:lnTo>
                <a:lnTo>
                  <a:pt x="2197455" y="766000"/>
                </a:lnTo>
                <a:close/>
                <a:moveTo>
                  <a:pt x="1924621" y="737082"/>
                </a:moveTo>
                <a:lnTo>
                  <a:pt x="1987105" y="737082"/>
                </a:lnTo>
                <a:lnTo>
                  <a:pt x="1955101" y="903190"/>
                </a:lnTo>
                <a:cubicBezTo>
                  <a:pt x="1954784" y="904746"/>
                  <a:pt x="1954504" y="906360"/>
                  <a:pt x="1954263" y="908030"/>
                </a:cubicBezTo>
                <a:cubicBezTo>
                  <a:pt x="1954022" y="909701"/>
                  <a:pt x="1953894" y="911238"/>
                  <a:pt x="1953882" y="912642"/>
                </a:cubicBezTo>
                <a:cubicBezTo>
                  <a:pt x="1953933" y="917299"/>
                  <a:pt x="1955127" y="920564"/>
                  <a:pt x="1957463" y="922437"/>
                </a:cubicBezTo>
                <a:cubicBezTo>
                  <a:pt x="1959800" y="924311"/>
                  <a:pt x="1962975" y="925213"/>
                  <a:pt x="1966988" y="925143"/>
                </a:cubicBezTo>
                <a:cubicBezTo>
                  <a:pt x="1968868" y="925118"/>
                  <a:pt x="1970443" y="925016"/>
                  <a:pt x="1971713" y="924839"/>
                </a:cubicBezTo>
                <a:cubicBezTo>
                  <a:pt x="1972983" y="924661"/>
                  <a:pt x="1973643" y="924560"/>
                  <a:pt x="1973694" y="924534"/>
                </a:cubicBezTo>
                <a:lnTo>
                  <a:pt x="1967903" y="953453"/>
                </a:lnTo>
                <a:cubicBezTo>
                  <a:pt x="1967801" y="953491"/>
                  <a:pt x="1966404" y="953644"/>
                  <a:pt x="1963712" y="953910"/>
                </a:cubicBezTo>
                <a:cubicBezTo>
                  <a:pt x="1961019" y="954176"/>
                  <a:pt x="1957641" y="954329"/>
                  <a:pt x="1953577" y="954367"/>
                </a:cubicBezTo>
                <a:cubicBezTo>
                  <a:pt x="1943309" y="954627"/>
                  <a:pt x="1934737" y="952965"/>
                  <a:pt x="1927859" y="949382"/>
                </a:cubicBezTo>
                <a:cubicBezTo>
                  <a:pt x="1920983" y="945799"/>
                  <a:pt x="1917058" y="938734"/>
                  <a:pt x="1916087" y="928188"/>
                </a:cubicBezTo>
                <a:lnTo>
                  <a:pt x="1915477" y="928188"/>
                </a:lnTo>
                <a:cubicBezTo>
                  <a:pt x="1909953" y="936452"/>
                  <a:pt x="1902561" y="943289"/>
                  <a:pt x="1893303" y="948700"/>
                </a:cubicBezTo>
                <a:cubicBezTo>
                  <a:pt x="1884045" y="954110"/>
                  <a:pt x="1874062" y="956913"/>
                  <a:pt x="1863356" y="957110"/>
                </a:cubicBezTo>
                <a:cubicBezTo>
                  <a:pt x="1844366" y="956882"/>
                  <a:pt x="1829795" y="951020"/>
                  <a:pt x="1819643" y="939522"/>
                </a:cubicBezTo>
                <a:cubicBezTo>
                  <a:pt x="1809491" y="928024"/>
                  <a:pt x="1804364" y="912254"/>
                  <a:pt x="1804263" y="892213"/>
                </a:cubicBezTo>
                <a:cubicBezTo>
                  <a:pt x="1804487" y="872670"/>
                  <a:pt x="1808574" y="855588"/>
                  <a:pt x="1816524" y="840965"/>
                </a:cubicBezTo>
                <a:cubicBezTo>
                  <a:pt x="1824475" y="826343"/>
                  <a:pt x="1834949" y="814956"/>
                  <a:pt x="1847945" y="806805"/>
                </a:cubicBezTo>
                <a:cubicBezTo>
                  <a:pt x="1860942" y="798654"/>
                  <a:pt x="1875121" y="794514"/>
                  <a:pt x="1890483" y="794385"/>
                </a:cubicBezTo>
                <a:cubicBezTo>
                  <a:pt x="1899100" y="794302"/>
                  <a:pt x="1907317" y="795989"/>
                  <a:pt x="1915134" y="799446"/>
                </a:cubicBezTo>
                <a:cubicBezTo>
                  <a:pt x="1922951" y="802903"/>
                  <a:pt x="1928958" y="808624"/>
                  <a:pt x="1933155" y="816609"/>
                </a:cubicBezTo>
                <a:lnTo>
                  <a:pt x="1933765" y="816609"/>
                </a:lnTo>
                <a:cubicBezTo>
                  <a:pt x="1933759" y="816502"/>
                  <a:pt x="1933848" y="815499"/>
                  <a:pt x="1934032" y="813603"/>
                </a:cubicBezTo>
                <a:cubicBezTo>
                  <a:pt x="1934216" y="811707"/>
                  <a:pt x="1934533" y="809563"/>
                  <a:pt x="1934984" y="807171"/>
                </a:cubicBezTo>
                <a:lnTo>
                  <a:pt x="1942909" y="766000"/>
                </a:lnTo>
                <a:lnTo>
                  <a:pt x="1918830" y="766000"/>
                </a:lnTo>
                <a:close/>
                <a:moveTo>
                  <a:pt x="662387" y="737082"/>
                </a:moveTo>
                <a:lnTo>
                  <a:pt x="701383" y="737082"/>
                </a:lnTo>
                <a:lnTo>
                  <a:pt x="694680" y="771487"/>
                </a:lnTo>
                <a:lnTo>
                  <a:pt x="655684" y="771487"/>
                </a:lnTo>
                <a:close/>
                <a:moveTo>
                  <a:pt x="533971" y="737082"/>
                </a:moveTo>
                <a:lnTo>
                  <a:pt x="596455" y="737082"/>
                </a:lnTo>
                <a:lnTo>
                  <a:pt x="564451" y="903190"/>
                </a:lnTo>
                <a:cubicBezTo>
                  <a:pt x="564134" y="904746"/>
                  <a:pt x="563854" y="906360"/>
                  <a:pt x="563613" y="908030"/>
                </a:cubicBezTo>
                <a:cubicBezTo>
                  <a:pt x="563372" y="909701"/>
                  <a:pt x="563245" y="911238"/>
                  <a:pt x="563232" y="912642"/>
                </a:cubicBezTo>
                <a:cubicBezTo>
                  <a:pt x="563283" y="917299"/>
                  <a:pt x="564477" y="920564"/>
                  <a:pt x="566813" y="922437"/>
                </a:cubicBezTo>
                <a:cubicBezTo>
                  <a:pt x="569150" y="924311"/>
                  <a:pt x="572325" y="925213"/>
                  <a:pt x="576338" y="925143"/>
                </a:cubicBezTo>
                <a:cubicBezTo>
                  <a:pt x="578218" y="925118"/>
                  <a:pt x="579793" y="925016"/>
                  <a:pt x="581063" y="924839"/>
                </a:cubicBezTo>
                <a:cubicBezTo>
                  <a:pt x="582333" y="924661"/>
                  <a:pt x="582993" y="924560"/>
                  <a:pt x="583044" y="924534"/>
                </a:cubicBezTo>
                <a:lnTo>
                  <a:pt x="577253" y="953453"/>
                </a:lnTo>
                <a:cubicBezTo>
                  <a:pt x="577151" y="953491"/>
                  <a:pt x="575754" y="953644"/>
                  <a:pt x="573062" y="953910"/>
                </a:cubicBezTo>
                <a:cubicBezTo>
                  <a:pt x="570369" y="954176"/>
                  <a:pt x="566991" y="954329"/>
                  <a:pt x="562927" y="954367"/>
                </a:cubicBezTo>
                <a:cubicBezTo>
                  <a:pt x="552659" y="954627"/>
                  <a:pt x="544087" y="952965"/>
                  <a:pt x="537210" y="949382"/>
                </a:cubicBezTo>
                <a:cubicBezTo>
                  <a:pt x="530333" y="945799"/>
                  <a:pt x="526408" y="938734"/>
                  <a:pt x="525437" y="928188"/>
                </a:cubicBezTo>
                <a:lnTo>
                  <a:pt x="524827" y="928188"/>
                </a:lnTo>
                <a:cubicBezTo>
                  <a:pt x="519303" y="936452"/>
                  <a:pt x="511911" y="943289"/>
                  <a:pt x="502653" y="948700"/>
                </a:cubicBezTo>
                <a:cubicBezTo>
                  <a:pt x="493395" y="954110"/>
                  <a:pt x="483413" y="956913"/>
                  <a:pt x="472706" y="957110"/>
                </a:cubicBezTo>
                <a:cubicBezTo>
                  <a:pt x="453716" y="956882"/>
                  <a:pt x="439145" y="951020"/>
                  <a:pt x="428993" y="939522"/>
                </a:cubicBezTo>
                <a:cubicBezTo>
                  <a:pt x="418841" y="928024"/>
                  <a:pt x="413714" y="912254"/>
                  <a:pt x="413613" y="892213"/>
                </a:cubicBezTo>
                <a:cubicBezTo>
                  <a:pt x="413837" y="872670"/>
                  <a:pt x="417924" y="855588"/>
                  <a:pt x="425874" y="840965"/>
                </a:cubicBezTo>
                <a:cubicBezTo>
                  <a:pt x="433825" y="826343"/>
                  <a:pt x="444299" y="814956"/>
                  <a:pt x="457296" y="806805"/>
                </a:cubicBezTo>
                <a:cubicBezTo>
                  <a:pt x="470292" y="798654"/>
                  <a:pt x="484472" y="794514"/>
                  <a:pt x="499834" y="794385"/>
                </a:cubicBezTo>
                <a:cubicBezTo>
                  <a:pt x="508451" y="794302"/>
                  <a:pt x="516667" y="795989"/>
                  <a:pt x="524484" y="799446"/>
                </a:cubicBezTo>
                <a:cubicBezTo>
                  <a:pt x="532301" y="802903"/>
                  <a:pt x="538308" y="808624"/>
                  <a:pt x="542506" y="816609"/>
                </a:cubicBezTo>
                <a:lnTo>
                  <a:pt x="543115" y="816609"/>
                </a:lnTo>
                <a:cubicBezTo>
                  <a:pt x="543109" y="816502"/>
                  <a:pt x="543198" y="815499"/>
                  <a:pt x="543382" y="813603"/>
                </a:cubicBezTo>
                <a:cubicBezTo>
                  <a:pt x="543566" y="811707"/>
                  <a:pt x="543884" y="809563"/>
                  <a:pt x="544334" y="807171"/>
                </a:cubicBezTo>
                <a:lnTo>
                  <a:pt x="552259" y="766000"/>
                </a:lnTo>
                <a:lnTo>
                  <a:pt x="528180" y="766000"/>
                </a:lnTo>
                <a:close/>
                <a:moveTo>
                  <a:pt x="3131350" y="733425"/>
                </a:moveTo>
                <a:cubicBezTo>
                  <a:pt x="3155729" y="733772"/>
                  <a:pt x="3173021" y="740536"/>
                  <a:pt x="3183226" y="753716"/>
                </a:cubicBezTo>
                <a:cubicBezTo>
                  <a:pt x="3193431" y="766896"/>
                  <a:pt x="3198381" y="784405"/>
                  <a:pt x="3198075" y="806244"/>
                </a:cubicBezTo>
                <a:cubicBezTo>
                  <a:pt x="3198142" y="820394"/>
                  <a:pt x="3196486" y="836011"/>
                  <a:pt x="3193107" y="853096"/>
                </a:cubicBezTo>
                <a:cubicBezTo>
                  <a:pt x="3189727" y="870181"/>
                  <a:pt x="3184224" y="886606"/>
                  <a:pt x="3176597" y="902370"/>
                </a:cubicBezTo>
                <a:cubicBezTo>
                  <a:pt x="3168970" y="918134"/>
                  <a:pt x="3158818" y="931110"/>
                  <a:pt x="3146141" y="941297"/>
                </a:cubicBezTo>
                <a:cubicBezTo>
                  <a:pt x="3133463" y="951484"/>
                  <a:pt x="3117861" y="956755"/>
                  <a:pt x="3099332" y="957110"/>
                </a:cubicBezTo>
                <a:cubicBezTo>
                  <a:pt x="3075087" y="956768"/>
                  <a:pt x="3057833" y="949992"/>
                  <a:pt x="3047571" y="936780"/>
                </a:cubicBezTo>
                <a:cubicBezTo>
                  <a:pt x="3037309" y="923568"/>
                  <a:pt x="3032321" y="905971"/>
                  <a:pt x="3032607" y="883986"/>
                </a:cubicBezTo>
                <a:cubicBezTo>
                  <a:pt x="3032538" y="869838"/>
                  <a:pt x="3034180" y="854236"/>
                  <a:pt x="3037533" y="837181"/>
                </a:cubicBezTo>
                <a:cubicBezTo>
                  <a:pt x="3040886" y="820126"/>
                  <a:pt x="3046365" y="803737"/>
                  <a:pt x="3053971" y="788012"/>
                </a:cubicBezTo>
                <a:cubicBezTo>
                  <a:pt x="3061577" y="772288"/>
                  <a:pt x="3071724" y="759347"/>
                  <a:pt x="3084413" y="749190"/>
                </a:cubicBezTo>
                <a:cubicBezTo>
                  <a:pt x="3097102" y="739033"/>
                  <a:pt x="3112748" y="733778"/>
                  <a:pt x="3131350" y="733425"/>
                </a:cubicBezTo>
                <a:close/>
                <a:moveTo>
                  <a:pt x="2941243" y="733425"/>
                </a:moveTo>
                <a:cubicBezTo>
                  <a:pt x="2959703" y="733576"/>
                  <a:pt x="2975113" y="738525"/>
                  <a:pt x="2987473" y="748271"/>
                </a:cubicBezTo>
                <a:cubicBezTo>
                  <a:pt x="2999834" y="758017"/>
                  <a:pt x="3006255" y="771650"/>
                  <a:pt x="3006737" y="789171"/>
                </a:cubicBezTo>
                <a:cubicBezTo>
                  <a:pt x="3006442" y="803103"/>
                  <a:pt x="3002425" y="815348"/>
                  <a:pt x="2994688" y="825907"/>
                </a:cubicBezTo>
                <a:cubicBezTo>
                  <a:pt x="2986951" y="836466"/>
                  <a:pt x="2977265" y="845892"/>
                  <a:pt x="2965629" y="854185"/>
                </a:cubicBezTo>
                <a:cubicBezTo>
                  <a:pt x="2953995" y="862478"/>
                  <a:pt x="2942182" y="870191"/>
                  <a:pt x="2930194" y="877326"/>
                </a:cubicBezTo>
                <a:cubicBezTo>
                  <a:pt x="2918205" y="884460"/>
                  <a:pt x="2907812" y="891569"/>
                  <a:pt x="2899014" y="898652"/>
                </a:cubicBezTo>
                <a:cubicBezTo>
                  <a:pt x="2890215" y="905736"/>
                  <a:pt x="2884785" y="913347"/>
                  <a:pt x="2882722" y="921486"/>
                </a:cubicBezTo>
                <a:lnTo>
                  <a:pt x="2954349" y="921486"/>
                </a:lnTo>
                <a:lnTo>
                  <a:pt x="2959836" y="894047"/>
                </a:lnTo>
                <a:lnTo>
                  <a:pt x="2993947" y="894047"/>
                </a:lnTo>
                <a:lnTo>
                  <a:pt x="2982375" y="953452"/>
                </a:lnTo>
                <a:lnTo>
                  <a:pt x="2835173" y="953452"/>
                </a:lnTo>
                <a:cubicBezTo>
                  <a:pt x="2835697" y="934009"/>
                  <a:pt x="2840305" y="917629"/>
                  <a:pt x="2848996" y="904314"/>
                </a:cubicBezTo>
                <a:cubicBezTo>
                  <a:pt x="2857687" y="890999"/>
                  <a:pt x="2868411" y="879661"/>
                  <a:pt x="2881166" y="870299"/>
                </a:cubicBezTo>
                <a:cubicBezTo>
                  <a:pt x="2893921" y="860937"/>
                  <a:pt x="2906659" y="852465"/>
                  <a:pt x="2919378" y="844882"/>
                </a:cubicBezTo>
                <a:cubicBezTo>
                  <a:pt x="2932097" y="837299"/>
                  <a:pt x="2942747" y="829518"/>
                  <a:pt x="2951329" y="821538"/>
                </a:cubicBezTo>
                <a:cubicBezTo>
                  <a:pt x="2959910" y="813559"/>
                  <a:pt x="2964371" y="804294"/>
                  <a:pt x="2964713" y="793744"/>
                </a:cubicBezTo>
                <a:cubicBezTo>
                  <a:pt x="2964573" y="785620"/>
                  <a:pt x="2961957" y="779383"/>
                  <a:pt x="2956864" y="775032"/>
                </a:cubicBezTo>
                <a:cubicBezTo>
                  <a:pt x="2951771" y="770681"/>
                  <a:pt x="2945041" y="768483"/>
                  <a:pt x="2936671" y="768439"/>
                </a:cubicBezTo>
                <a:cubicBezTo>
                  <a:pt x="2927955" y="768770"/>
                  <a:pt x="2920191" y="771088"/>
                  <a:pt x="2913382" y="775394"/>
                </a:cubicBezTo>
                <a:cubicBezTo>
                  <a:pt x="2906573" y="779700"/>
                  <a:pt x="2901203" y="784006"/>
                  <a:pt x="2897273" y="788312"/>
                </a:cubicBezTo>
                <a:cubicBezTo>
                  <a:pt x="2893343" y="792618"/>
                  <a:pt x="2891337" y="794937"/>
                  <a:pt x="2891256" y="795268"/>
                </a:cubicBezTo>
                <a:lnTo>
                  <a:pt x="2865043" y="774537"/>
                </a:lnTo>
                <a:cubicBezTo>
                  <a:pt x="2865115" y="774029"/>
                  <a:pt x="2868223" y="770476"/>
                  <a:pt x="2874368" y="763878"/>
                </a:cubicBezTo>
                <a:cubicBezTo>
                  <a:pt x="2880513" y="757280"/>
                  <a:pt x="2889265" y="750682"/>
                  <a:pt x="2900626" y="744083"/>
                </a:cubicBezTo>
                <a:cubicBezTo>
                  <a:pt x="2911987" y="737485"/>
                  <a:pt x="2925525" y="733932"/>
                  <a:pt x="2941243" y="733425"/>
                </a:cubicBezTo>
                <a:close/>
                <a:moveTo>
                  <a:pt x="3149643" y="509435"/>
                </a:moveTo>
                <a:cubicBezTo>
                  <a:pt x="3143349" y="509307"/>
                  <a:pt x="3135642" y="509902"/>
                  <a:pt x="3126523" y="511220"/>
                </a:cubicBezTo>
                <a:cubicBezTo>
                  <a:pt x="3117404" y="512538"/>
                  <a:pt x="3109268" y="515347"/>
                  <a:pt x="3102115" y="519648"/>
                </a:cubicBezTo>
                <a:cubicBezTo>
                  <a:pt x="3094961" y="523949"/>
                  <a:pt x="3091185" y="530509"/>
                  <a:pt x="3090786" y="539329"/>
                </a:cubicBezTo>
                <a:cubicBezTo>
                  <a:pt x="3090748" y="544604"/>
                  <a:pt x="3092272" y="548849"/>
                  <a:pt x="3095360" y="552065"/>
                </a:cubicBezTo>
                <a:cubicBezTo>
                  <a:pt x="3098448" y="555280"/>
                  <a:pt x="3103327" y="556933"/>
                  <a:pt x="3109999" y="557022"/>
                </a:cubicBezTo>
                <a:cubicBezTo>
                  <a:pt x="3117090" y="556845"/>
                  <a:pt x="3123746" y="554555"/>
                  <a:pt x="3129968" y="550152"/>
                </a:cubicBezTo>
                <a:cubicBezTo>
                  <a:pt x="3136189" y="545750"/>
                  <a:pt x="3141513" y="540297"/>
                  <a:pt x="3145939" y="533793"/>
                </a:cubicBezTo>
                <a:cubicBezTo>
                  <a:pt x="3150365" y="527289"/>
                  <a:pt x="3153429" y="520796"/>
                  <a:pt x="3155133" y="514315"/>
                </a:cubicBezTo>
                <a:lnTo>
                  <a:pt x="3156353" y="509435"/>
                </a:lnTo>
                <a:close/>
                <a:moveTo>
                  <a:pt x="2101894" y="509435"/>
                </a:moveTo>
                <a:cubicBezTo>
                  <a:pt x="2095599" y="509307"/>
                  <a:pt x="2087892" y="509902"/>
                  <a:pt x="2078773" y="511220"/>
                </a:cubicBezTo>
                <a:cubicBezTo>
                  <a:pt x="2069654" y="512538"/>
                  <a:pt x="2061518" y="515347"/>
                  <a:pt x="2054365" y="519648"/>
                </a:cubicBezTo>
                <a:cubicBezTo>
                  <a:pt x="2047211" y="523949"/>
                  <a:pt x="2043435" y="530509"/>
                  <a:pt x="2043036" y="539329"/>
                </a:cubicBezTo>
                <a:cubicBezTo>
                  <a:pt x="2042998" y="544604"/>
                  <a:pt x="2044523" y="548849"/>
                  <a:pt x="2047610" y="552065"/>
                </a:cubicBezTo>
                <a:cubicBezTo>
                  <a:pt x="2050698" y="555280"/>
                  <a:pt x="2055577" y="556933"/>
                  <a:pt x="2062249" y="557022"/>
                </a:cubicBezTo>
                <a:cubicBezTo>
                  <a:pt x="2069340" y="556845"/>
                  <a:pt x="2075996" y="554555"/>
                  <a:pt x="2082218" y="550152"/>
                </a:cubicBezTo>
                <a:cubicBezTo>
                  <a:pt x="2088439" y="545750"/>
                  <a:pt x="2093763" y="540297"/>
                  <a:pt x="2098189" y="533793"/>
                </a:cubicBezTo>
                <a:cubicBezTo>
                  <a:pt x="2102615" y="527289"/>
                  <a:pt x="2105679" y="520796"/>
                  <a:pt x="2107383" y="514315"/>
                </a:cubicBezTo>
                <a:lnTo>
                  <a:pt x="2108603" y="509435"/>
                </a:lnTo>
                <a:close/>
                <a:moveTo>
                  <a:pt x="2285237" y="456095"/>
                </a:moveTo>
                <a:cubicBezTo>
                  <a:pt x="2271953" y="456527"/>
                  <a:pt x="2260422" y="462600"/>
                  <a:pt x="2250643" y="474314"/>
                </a:cubicBezTo>
                <a:cubicBezTo>
                  <a:pt x="2240864" y="486027"/>
                  <a:pt x="2235733" y="500791"/>
                  <a:pt x="2235250" y="518603"/>
                </a:cubicBezTo>
                <a:cubicBezTo>
                  <a:pt x="2235199" y="528310"/>
                  <a:pt x="2237663" y="536416"/>
                  <a:pt x="2242642" y="542921"/>
                </a:cubicBezTo>
                <a:cubicBezTo>
                  <a:pt x="2247620" y="549426"/>
                  <a:pt x="2255418" y="552805"/>
                  <a:pt x="2266035" y="553059"/>
                </a:cubicBezTo>
                <a:cubicBezTo>
                  <a:pt x="2273945" y="553018"/>
                  <a:pt x="2281697" y="550560"/>
                  <a:pt x="2289290" y="545685"/>
                </a:cubicBezTo>
                <a:cubicBezTo>
                  <a:pt x="2296884" y="540810"/>
                  <a:pt x="2303191" y="533766"/>
                  <a:pt x="2308210" y="524555"/>
                </a:cubicBezTo>
                <a:cubicBezTo>
                  <a:pt x="2313230" y="515343"/>
                  <a:pt x="2315834" y="504212"/>
                  <a:pt x="2316022" y="491160"/>
                </a:cubicBezTo>
                <a:cubicBezTo>
                  <a:pt x="2315940" y="480228"/>
                  <a:pt x="2313209" y="471677"/>
                  <a:pt x="2307831" y="465509"/>
                </a:cubicBezTo>
                <a:cubicBezTo>
                  <a:pt x="2302452" y="459341"/>
                  <a:pt x="2294921" y="456203"/>
                  <a:pt x="2285237" y="456095"/>
                </a:cubicBezTo>
                <a:close/>
                <a:moveTo>
                  <a:pt x="1797977" y="456095"/>
                </a:moveTo>
                <a:cubicBezTo>
                  <a:pt x="1790167" y="456142"/>
                  <a:pt x="1782486" y="458623"/>
                  <a:pt x="1774936" y="463537"/>
                </a:cubicBezTo>
                <a:cubicBezTo>
                  <a:pt x="1767386" y="468451"/>
                  <a:pt x="1761105" y="475517"/>
                  <a:pt x="1756095" y="484734"/>
                </a:cubicBezTo>
                <a:cubicBezTo>
                  <a:pt x="1751085" y="493952"/>
                  <a:pt x="1748484" y="505038"/>
                  <a:pt x="1748294" y="517993"/>
                </a:cubicBezTo>
                <a:cubicBezTo>
                  <a:pt x="1748377" y="528926"/>
                  <a:pt x="1751107" y="537476"/>
                  <a:pt x="1756486" y="543645"/>
                </a:cubicBezTo>
                <a:cubicBezTo>
                  <a:pt x="1761864" y="549813"/>
                  <a:pt x="1769395" y="552951"/>
                  <a:pt x="1779079" y="553059"/>
                </a:cubicBezTo>
                <a:cubicBezTo>
                  <a:pt x="1787945" y="552901"/>
                  <a:pt x="1796121" y="549965"/>
                  <a:pt x="1803610" y="544250"/>
                </a:cubicBezTo>
                <a:cubicBezTo>
                  <a:pt x="1811098" y="538536"/>
                  <a:pt x="1817130" y="530992"/>
                  <a:pt x="1821706" y="521618"/>
                </a:cubicBezTo>
                <a:cubicBezTo>
                  <a:pt x="1826281" y="512245"/>
                  <a:pt x="1828634" y="501991"/>
                  <a:pt x="1828761" y="490855"/>
                </a:cubicBezTo>
                <a:cubicBezTo>
                  <a:pt x="1828812" y="481136"/>
                  <a:pt x="1826348" y="472979"/>
                  <a:pt x="1821370" y="466386"/>
                </a:cubicBezTo>
                <a:cubicBezTo>
                  <a:pt x="1816392" y="459792"/>
                  <a:pt x="1808594" y="456362"/>
                  <a:pt x="1797977" y="456095"/>
                </a:cubicBezTo>
                <a:close/>
                <a:moveTo>
                  <a:pt x="3455352" y="452742"/>
                </a:moveTo>
                <a:cubicBezTo>
                  <a:pt x="3445447" y="452869"/>
                  <a:pt x="3436591" y="455971"/>
                  <a:pt x="3428783" y="462049"/>
                </a:cubicBezTo>
                <a:cubicBezTo>
                  <a:pt x="3420975" y="468126"/>
                  <a:pt x="3415091" y="476416"/>
                  <a:pt x="3411134" y="486918"/>
                </a:cubicBezTo>
                <a:lnTo>
                  <a:pt x="3479443" y="486918"/>
                </a:lnTo>
                <a:cubicBezTo>
                  <a:pt x="3479469" y="486790"/>
                  <a:pt x="3479571" y="485824"/>
                  <a:pt x="3479748" y="484019"/>
                </a:cubicBezTo>
                <a:cubicBezTo>
                  <a:pt x="3479927" y="482213"/>
                  <a:pt x="3480028" y="480332"/>
                  <a:pt x="3480053" y="478374"/>
                </a:cubicBezTo>
                <a:cubicBezTo>
                  <a:pt x="3479958" y="470230"/>
                  <a:pt x="3477709" y="463937"/>
                  <a:pt x="3473306" y="459493"/>
                </a:cubicBezTo>
                <a:cubicBezTo>
                  <a:pt x="3468903" y="455050"/>
                  <a:pt x="3462919" y="452799"/>
                  <a:pt x="3455352" y="452742"/>
                </a:cubicBezTo>
                <a:close/>
                <a:moveTo>
                  <a:pt x="2750502" y="452742"/>
                </a:moveTo>
                <a:cubicBezTo>
                  <a:pt x="2740597" y="452869"/>
                  <a:pt x="2731741" y="455971"/>
                  <a:pt x="2723933" y="462049"/>
                </a:cubicBezTo>
                <a:cubicBezTo>
                  <a:pt x="2716125" y="468126"/>
                  <a:pt x="2710241" y="476416"/>
                  <a:pt x="2706284" y="486918"/>
                </a:cubicBezTo>
                <a:lnTo>
                  <a:pt x="2774593" y="486918"/>
                </a:lnTo>
                <a:cubicBezTo>
                  <a:pt x="2774619" y="486790"/>
                  <a:pt x="2774721" y="485824"/>
                  <a:pt x="2774898" y="484019"/>
                </a:cubicBezTo>
                <a:cubicBezTo>
                  <a:pt x="2775076" y="482213"/>
                  <a:pt x="2775178" y="480332"/>
                  <a:pt x="2775203" y="478374"/>
                </a:cubicBezTo>
                <a:cubicBezTo>
                  <a:pt x="2775108" y="470230"/>
                  <a:pt x="2772859" y="463937"/>
                  <a:pt x="2768456" y="459493"/>
                </a:cubicBezTo>
                <a:cubicBezTo>
                  <a:pt x="2764053" y="455050"/>
                  <a:pt x="2758069" y="452799"/>
                  <a:pt x="2750502" y="452742"/>
                </a:cubicBezTo>
                <a:close/>
                <a:moveTo>
                  <a:pt x="2464752" y="452742"/>
                </a:moveTo>
                <a:cubicBezTo>
                  <a:pt x="2454847" y="452869"/>
                  <a:pt x="2445991" y="455971"/>
                  <a:pt x="2438183" y="462049"/>
                </a:cubicBezTo>
                <a:cubicBezTo>
                  <a:pt x="2430375" y="468126"/>
                  <a:pt x="2424491" y="476416"/>
                  <a:pt x="2420534" y="486918"/>
                </a:cubicBezTo>
                <a:lnTo>
                  <a:pt x="2488843" y="486918"/>
                </a:lnTo>
                <a:cubicBezTo>
                  <a:pt x="2488869" y="486790"/>
                  <a:pt x="2488971" y="485824"/>
                  <a:pt x="2489148" y="484019"/>
                </a:cubicBezTo>
                <a:cubicBezTo>
                  <a:pt x="2489326" y="482213"/>
                  <a:pt x="2489428" y="480332"/>
                  <a:pt x="2489453" y="478374"/>
                </a:cubicBezTo>
                <a:cubicBezTo>
                  <a:pt x="2489358" y="470230"/>
                  <a:pt x="2487109" y="463937"/>
                  <a:pt x="2482706" y="459493"/>
                </a:cubicBezTo>
                <a:cubicBezTo>
                  <a:pt x="2478303" y="455050"/>
                  <a:pt x="2472319" y="452799"/>
                  <a:pt x="2464752" y="452742"/>
                </a:cubicBezTo>
                <a:close/>
                <a:moveTo>
                  <a:pt x="1922145" y="426567"/>
                </a:moveTo>
                <a:lnTo>
                  <a:pt x="1984591" y="426567"/>
                </a:lnTo>
                <a:lnTo>
                  <a:pt x="1964169" y="531715"/>
                </a:lnTo>
                <a:cubicBezTo>
                  <a:pt x="1963851" y="533271"/>
                  <a:pt x="1963572" y="534885"/>
                  <a:pt x="1963331" y="536555"/>
                </a:cubicBezTo>
                <a:cubicBezTo>
                  <a:pt x="1963089" y="538226"/>
                  <a:pt x="1962962" y="539763"/>
                  <a:pt x="1962949" y="541167"/>
                </a:cubicBezTo>
                <a:cubicBezTo>
                  <a:pt x="1963000" y="545824"/>
                  <a:pt x="1964194" y="549089"/>
                  <a:pt x="1966531" y="550963"/>
                </a:cubicBezTo>
                <a:cubicBezTo>
                  <a:pt x="1968868" y="552837"/>
                  <a:pt x="1972043" y="553739"/>
                  <a:pt x="1976056" y="553669"/>
                </a:cubicBezTo>
                <a:cubicBezTo>
                  <a:pt x="1977936" y="553643"/>
                  <a:pt x="1979510" y="553542"/>
                  <a:pt x="1980781" y="553364"/>
                </a:cubicBezTo>
                <a:cubicBezTo>
                  <a:pt x="1982051" y="553186"/>
                  <a:pt x="1982711" y="553084"/>
                  <a:pt x="1982762" y="553059"/>
                </a:cubicBezTo>
                <a:lnTo>
                  <a:pt x="1977275" y="581978"/>
                </a:lnTo>
                <a:cubicBezTo>
                  <a:pt x="1977123" y="582016"/>
                  <a:pt x="1975675" y="582169"/>
                  <a:pt x="1972932" y="582435"/>
                </a:cubicBezTo>
                <a:cubicBezTo>
                  <a:pt x="1970189" y="582701"/>
                  <a:pt x="1967065" y="582853"/>
                  <a:pt x="1963559" y="582891"/>
                </a:cubicBezTo>
                <a:cubicBezTo>
                  <a:pt x="1957211" y="583046"/>
                  <a:pt x="1950959" y="582467"/>
                  <a:pt x="1944803" y="581155"/>
                </a:cubicBezTo>
                <a:cubicBezTo>
                  <a:pt x="1938647" y="579843"/>
                  <a:pt x="1933523" y="576874"/>
                  <a:pt x="1929431" y="572247"/>
                </a:cubicBezTo>
                <a:cubicBezTo>
                  <a:pt x="1925339" y="567620"/>
                  <a:pt x="1923215" y="560411"/>
                  <a:pt x="1923059" y="550620"/>
                </a:cubicBezTo>
                <a:cubicBezTo>
                  <a:pt x="1923059" y="548473"/>
                  <a:pt x="1923211" y="546059"/>
                  <a:pt x="1923516" y="543378"/>
                </a:cubicBezTo>
                <a:cubicBezTo>
                  <a:pt x="1923820" y="540697"/>
                  <a:pt x="1924277" y="537826"/>
                  <a:pt x="1924886" y="534764"/>
                </a:cubicBezTo>
                <a:lnTo>
                  <a:pt x="1940416" y="455485"/>
                </a:lnTo>
                <a:lnTo>
                  <a:pt x="1916353" y="455485"/>
                </a:lnTo>
                <a:close/>
                <a:moveTo>
                  <a:pt x="1236345" y="426567"/>
                </a:moveTo>
                <a:lnTo>
                  <a:pt x="1298791" y="426567"/>
                </a:lnTo>
                <a:lnTo>
                  <a:pt x="1278369" y="531715"/>
                </a:lnTo>
                <a:cubicBezTo>
                  <a:pt x="1278052" y="533271"/>
                  <a:pt x="1277772" y="534885"/>
                  <a:pt x="1277531" y="536555"/>
                </a:cubicBezTo>
                <a:cubicBezTo>
                  <a:pt x="1277290" y="538226"/>
                  <a:pt x="1277162" y="539763"/>
                  <a:pt x="1277150" y="541167"/>
                </a:cubicBezTo>
                <a:cubicBezTo>
                  <a:pt x="1277201" y="545824"/>
                  <a:pt x="1278394" y="549089"/>
                  <a:pt x="1280731" y="550963"/>
                </a:cubicBezTo>
                <a:cubicBezTo>
                  <a:pt x="1283068" y="552837"/>
                  <a:pt x="1286243" y="553739"/>
                  <a:pt x="1290256" y="553669"/>
                </a:cubicBezTo>
                <a:cubicBezTo>
                  <a:pt x="1292136" y="553643"/>
                  <a:pt x="1293711" y="553542"/>
                  <a:pt x="1294981" y="553364"/>
                </a:cubicBezTo>
                <a:cubicBezTo>
                  <a:pt x="1296251" y="553186"/>
                  <a:pt x="1296911" y="553084"/>
                  <a:pt x="1296962" y="553059"/>
                </a:cubicBezTo>
                <a:lnTo>
                  <a:pt x="1291475" y="581978"/>
                </a:lnTo>
                <a:cubicBezTo>
                  <a:pt x="1291323" y="582016"/>
                  <a:pt x="1289875" y="582169"/>
                  <a:pt x="1287132" y="582435"/>
                </a:cubicBezTo>
                <a:cubicBezTo>
                  <a:pt x="1284389" y="582701"/>
                  <a:pt x="1281265" y="582853"/>
                  <a:pt x="1277759" y="582891"/>
                </a:cubicBezTo>
                <a:cubicBezTo>
                  <a:pt x="1271411" y="583046"/>
                  <a:pt x="1265159" y="582467"/>
                  <a:pt x="1259003" y="581155"/>
                </a:cubicBezTo>
                <a:cubicBezTo>
                  <a:pt x="1252847" y="579843"/>
                  <a:pt x="1247723" y="576874"/>
                  <a:pt x="1243631" y="572247"/>
                </a:cubicBezTo>
                <a:cubicBezTo>
                  <a:pt x="1239539" y="567620"/>
                  <a:pt x="1237415" y="560411"/>
                  <a:pt x="1237259" y="550620"/>
                </a:cubicBezTo>
                <a:cubicBezTo>
                  <a:pt x="1237259" y="548473"/>
                  <a:pt x="1237411" y="546059"/>
                  <a:pt x="1237716" y="543378"/>
                </a:cubicBezTo>
                <a:cubicBezTo>
                  <a:pt x="1238020" y="540697"/>
                  <a:pt x="1238477" y="537826"/>
                  <a:pt x="1239086" y="534764"/>
                </a:cubicBezTo>
                <a:lnTo>
                  <a:pt x="1254616" y="455485"/>
                </a:lnTo>
                <a:lnTo>
                  <a:pt x="1230553" y="455485"/>
                </a:lnTo>
                <a:close/>
                <a:moveTo>
                  <a:pt x="965072" y="426567"/>
                </a:moveTo>
                <a:lnTo>
                  <a:pt x="1038517" y="426567"/>
                </a:lnTo>
                <a:lnTo>
                  <a:pt x="1032727" y="455485"/>
                </a:lnTo>
                <a:lnTo>
                  <a:pt x="1013832" y="455485"/>
                </a:lnTo>
                <a:lnTo>
                  <a:pt x="1019623" y="531411"/>
                </a:lnTo>
                <a:cubicBezTo>
                  <a:pt x="1019851" y="535445"/>
                  <a:pt x="1019775" y="539193"/>
                  <a:pt x="1019394" y="542656"/>
                </a:cubicBezTo>
                <a:cubicBezTo>
                  <a:pt x="1019013" y="546118"/>
                  <a:pt x="1018785" y="547960"/>
                  <a:pt x="1018708" y="548182"/>
                </a:cubicBezTo>
                <a:lnTo>
                  <a:pt x="1019927" y="548182"/>
                </a:lnTo>
                <a:cubicBezTo>
                  <a:pt x="1019966" y="547960"/>
                  <a:pt x="1020499" y="546118"/>
                  <a:pt x="1021527" y="542656"/>
                </a:cubicBezTo>
                <a:cubicBezTo>
                  <a:pt x="1022556" y="539193"/>
                  <a:pt x="1023851" y="535445"/>
                  <a:pt x="1025413" y="531411"/>
                </a:cubicBezTo>
                <a:lnTo>
                  <a:pt x="1075088" y="426871"/>
                </a:lnTo>
                <a:lnTo>
                  <a:pt x="1109220" y="426871"/>
                </a:lnTo>
                <a:lnTo>
                  <a:pt x="1117753" y="531411"/>
                </a:lnTo>
                <a:cubicBezTo>
                  <a:pt x="1117982" y="535445"/>
                  <a:pt x="1117906" y="539193"/>
                  <a:pt x="1117525" y="542656"/>
                </a:cubicBezTo>
                <a:cubicBezTo>
                  <a:pt x="1117144" y="546118"/>
                  <a:pt x="1116915" y="547960"/>
                  <a:pt x="1116839" y="548182"/>
                </a:cubicBezTo>
                <a:lnTo>
                  <a:pt x="1118058" y="548182"/>
                </a:lnTo>
                <a:cubicBezTo>
                  <a:pt x="1118096" y="547960"/>
                  <a:pt x="1118629" y="546118"/>
                  <a:pt x="1119658" y="542656"/>
                </a:cubicBezTo>
                <a:cubicBezTo>
                  <a:pt x="1120687" y="539193"/>
                  <a:pt x="1121982" y="535445"/>
                  <a:pt x="1123544" y="531411"/>
                </a:cubicBezTo>
                <a:lnTo>
                  <a:pt x="1158895" y="455485"/>
                </a:lnTo>
                <a:lnTo>
                  <a:pt x="1140305" y="455485"/>
                </a:lnTo>
                <a:lnTo>
                  <a:pt x="1145791" y="426567"/>
                </a:lnTo>
                <a:lnTo>
                  <a:pt x="1221676" y="426567"/>
                </a:lnTo>
                <a:lnTo>
                  <a:pt x="1216189" y="455485"/>
                </a:lnTo>
                <a:lnTo>
                  <a:pt x="1197294" y="455485"/>
                </a:lnTo>
                <a:lnTo>
                  <a:pt x="1136953" y="581977"/>
                </a:lnTo>
                <a:lnTo>
                  <a:pt x="1092764" y="581977"/>
                </a:lnTo>
                <a:lnTo>
                  <a:pt x="1084230" y="490856"/>
                </a:lnTo>
                <a:cubicBezTo>
                  <a:pt x="1083976" y="486676"/>
                  <a:pt x="1083951" y="482839"/>
                  <a:pt x="1084154" y="479345"/>
                </a:cubicBezTo>
                <a:cubicBezTo>
                  <a:pt x="1084357" y="475852"/>
                  <a:pt x="1084484" y="473997"/>
                  <a:pt x="1084535" y="473781"/>
                </a:cubicBezTo>
                <a:lnTo>
                  <a:pt x="1083621" y="473781"/>
                </a:lnTo>
                <a:cubicBezTo>
                  <a:pt x="1083596" y="473997"/>
                  <a:pt x="1083037" y="475852"/>
                  <a:pt x="1081945" y="479345"/>
                </a:cubicBezTo>
                <a:cubicBezTo>
                  <a:pt x="1080853" y="482839"/>
                  <a:pt x="1079380" y="486676"/>
                  <a:pt x="1077526" y="490856"/>
                </a:cubicBezTo>
                <a:lnTo>
                  <a:pt x="1033032" y="581977"/>
                </a:lnTo>
                <a:lnTo>
                  <a:pt x="989147" y="581977"/>
                </a:lnTo>
                <a:lnTo>
                  <a:pt x="977871" y="455485"/>
                </a:lnTo>
                <a:lnTo>
                  <a:pt x="959281" y="455485"/>
                </a:lnTo>
                <a:close/>
                <a:moveTo>
                  <a:pt x="3355812" y="424434"/>
                </a:moveTo>
                <a:cubicBezTo>
                  <a:pt x="3357983" y="424459"/>
                  <a:pt x="3359888" y="424561"/>
                  <a:pt x="3361526" y="424738"/>
                </a:cubicBezTo>
                <a:cubicBezTo>
                  <a:pt x="3363163" y="424916"/>
                  <a:pt x="3364306" y="425017"/>
                  <a:pt x="3364953" y="425043"/>
                </a:cubicBezTo>
                <a:lnTo>
                  <a:pt x="3357336" y="463105"/>
                </a:lnTo>
                <a:cubicBezTo>
                  <a:pt x="3356860" y="463080"/>
                  <a:pt x="3355831" y="462978"/>
                  <a:pt x="3354251" y="462800"/>
                </a:cubicBezTo>
                <a:cubicBezTo>
                  <a:pt x="3352670" y="462623"/>
                  <a:pt x="3350651" y="462521"/>
                  <a:pt x="3348195" y="462496"/>
                </a:cubicBezTo>
                <a:cubicBezTo>
                  <a:pt x="3340319" y="462571"/>
                  <a:pt x="3332405" y="465197"/>
                  <a:pt x="3324450" y="470375"/>
                </a:cubicBezTo>
                <a:cubicBezTo>
                  <a:pt x="3316496" y="475553"/>
                  <a:pt x="3309439" y="482831"/>
                  <a:pt x="3303279" y="492208"/>
                </a:cubicBezTo>
                <a:cubicBezTo>
                  <a:pt x="3297119" y="501585"/>
                  <a:pt x="3292793" y="512611"/>
                  <a:pt x="3290300" y="525284"/>
                </a:cubicBezTo>
                <a:lnTo>
                  <a:pt x="3279635" y="581977"/>
                </a:lnTo>
                <a:lnTo>
                  <a:pt x="3240938" y="581977"/>
                </a:lnTo>
                <a:lnTo>
                  <a:pt x="3264095" y="462191"/>
                </a:lnTo>
                <a:cubicBezTo>
                  <a:pt x="3264457" y="460444"/>
                  <a:pt x="3264267" y="458908"/>
                  <a:pt x="3263524" y="457581"/>
                </a:cubicBezTo>
                <a:cubicBezTo>
                  <a:pt x="3262781" y="456253"/>
                  <a:pt x="3261144" y="455555"/>
                  <a:pt x="3258611" y="455485"/>
                </a:cubicBezTo>
                <a:lnTo>
                  <a:pt x="3241243" y="455485"/>
                </a:lnTo>
                <a:lnTo>
                  <a:pt x="3247032" y="426567"/>
                </a:lnTo>
                <a:lnTo>
                  <a:pt x="3287558" y="426567"/>
                </a:lnTo>
                <a:cubicBezTo>
                  <a:pt x="3293627" y="426548"/>
                  <a:pt x="3298096" y="427652"/>
                  <a:pt x="3300965" y="429877"/>
                </a:cubicBezTo>
                <a:cubicBezTo>
                  <a:pt x="3303835" y="432103"/>
                  <a:pt x="3305257" y="435566"/>
                  <a:pt x="3305231" y="440265"/>
                </a:cubicBezTo>
                <a:cubicBezTo>
                  <a:pt x="3305168" y="442726"/>
                  <a:pt x="3304609" y="446481"/>
                  <a:pt x="3303555" y="451531"/>
                </a:cubicBezTo>
                <a:cubicBezTo>
                  <a:pt x="3302501" y="456580"/>
                  <a:pt x="3301333" y="460947"/>
                  <a:pt x="3300051" y="464629"/>
                </a:cubicBezTo>
                <a:lnTo>
                  <a:pt x="3300661" y="464629"/>
                </a:lnTo>
                <a:cubicBezTo>
                  <a:pt x="3306005" y="453628"/>
                  <a:pt x="3313521" y="444264"/>
                  <a:pt x="3323209" y="436538"/>
                </a:cubicBezTo>
                <a:cubicBezTo>
                  <a:pt x="3332896" y="428811"/>
                  <a:pt x="3343764" y="424776"/>
                  <a:pt x="3355812" y="424434"/>
                </a:cubicBezTo>
                <a:close/>
                <a:moveTo>
                  <a:pt x="3456267" y="422910"/>
                </a:moveTo>
                <a:cubicBezTo>
                  <a:pt x="3476977" y="423206"/>
                  <a:pt x="3492466" y="428701"/>
                  <a:pt x="3502733" y="439395"/>
                </a:cubicBezTo>
                <a:cubicBezTo>
                  <a:pt x="3513001" y="450088"/>
                  <a:pt x="3518129" y="464200"/>
                  <a:pt x="3518115" y="481730"/>
                </a:cubicBezTo>
                <a:cubicBezTo>
                  <a:pt x="3517899" y="488761"/>
                  <a:pt x="3517037" y="495105"/>
                  <a:pt x="3515527" y="500761"/>
                </a:cubicBezTo>
                <a:cubicBezTo>
                  <a:pt x="3514017" y="506417"/>
                  <a:pt x="3513155" y="509410"/>
                  <a:pt x="3512939" y="509739"/>
                </a:cubicBezTo>
                <a:lnTo>
                  <a:pt x="3405949" y="509739"/>
                </a:lnTo>
                <a:cubicBezTo>
                  <a:pt x="3405911" y="509803"/>
                  <a:pt x="3405759" y="510591"/>
                  <a:pt x="3405492" y="512104"/>
                </a:cubicBezTo>
                <a:cubicBezTo>
                  <a:pt x="3405225" y="513616"/>
                  <a:pt x="3405073" y="515472"/>
                  <a:pt x="3405035" y="517671"/>
                </a:cubicBezTo>
                <a:cubicBezTo>
                  <a:pt x="3405117" y="528088"/>
                  <a:pt x="3408535" y="536541"/>
                  <a:pt x="3415289" y="543030"/>
                </a:cubicBezTo>
                <a:cubicBezTo>
                  <a:pt x="3422042" y="549519"/>
                  <a:pt x="3431635" y="552862"/>
                  <a:pt x="3444069" y="553059"/>
                </a:cubicBezTo>
                <a:cubicBezTo>
                  <a:pt x="3452535" y="552848"/>
                  <a:pt x="3460403" y="551372"/>
                  <a:pt x="3467669" y="548630"/>
                </a:cubicBezTo>
                <a:cubicBezTo>
                  <a:pt x="3474937" y="545888"/>
                  <a:pt x="3480815" y="543146"/>
                  <a:pt x="3485303" y="540404"/>
                </a:cubicBezTo>
                <a:cubicBezTo>
                  <a:pt x="3489792" y="537663"/>
                  <a:pt x="3492102" y="536186"/>
                  <a:pt x="3492233" y="535975"/>
                </a:cubicBezTo>
                <a:lnTo>
                  <a:pt x="3502586" y="565237"/>
                </a:lnTo>
                <a:cubicBezTo>
                  <a:pt x="3502466" y="565489"/>
                  <a:pt x="3499728" y="567252"/>
                  <a:pt x="3494372" y="570525"/>
                </a:cubicBezTo>
                <a:cubicBezTo>
                  <a:pt x="3489017" y="573799"/>
                  <a:pt x="3481763" y="577073"/>
                  <a:pt x="3472613" y="580346"/>
                </a:cubicBezTo>
                <a:cubicBezTo>
                  <a:pt x="3463462" y="583620"/>
                  <a:pt x="3453134" y="585383"/>
                  <a:pt x="3441629" y="585635"/>
                </a:cubicBezTo>
                <a:cubicBezTo>
                  <a:pt x="3417275" y="585199"/>
                  <a:pt x="3398621" y="578764"/>
                  <a:pt x="3385667" y="566332"/>
                </a:cubicBezTo>
                <a:cubicBezTo>
                  <a:pt x="3372714" y="553899"/>
                  <a:pt x="3366178" y="538086"/>
                  <a:pt x="3366058" y="518891"/>
                </a:cubicBezTo>
                <a:cubicBezTo>
                  <a:pt x="3366212" y="501108"/>
                  <a:pt x="3370167" y="485003"/>
                  <a:pt x="3377925" y="470575"/>
                </a:cubicBezTo>
                <a:cubicBezTo>
                  <a:pt x="3385683" y="456147"/>
                  <a:pt x="3396321" y="444647"/>
                  <a:pt x="3409839" y="436077"/>
                </a:cubicBezTo>
                <a:cubicBezTo>
                  <a:pt x="3423357" y="427508"/>
                  <a:pt x="3438833" y="423118"/>
                  <a:pt x="3456267" y="422910"/>
                </a:cubicBezTo>
                <a:close/>
                <a:moveTo>
                  <a:pt x="3145374" y="422910"/>
                </a:moveTo>
                <a:cubicBezTo>
                  <a:pt x="3154698" y="422840"/>
                  <a:pt x="3163579" y="424265"/>
                  <a:pt x="3172019" y="427184"/>
                </a:cubicBezTo>
                <a:cubicBezTo>
                  <a:pt x="3180459" y="430104"/>
                  <a:pt x="3187374" y="434936"/>
                  <a:pt x="3192765" y="441682"/>
                </a:cubicBezTo>
                <a:cubicBezTo>
                  <a:pt x="3198157" y="448428"/>
                  <a:pt x="3200943" y="457505"/>
                  <a:pt x="3201123" y="468914"/>
                </a:cubicBezTo>
                <a:cubicBezTo>
                  <a:pt x="3200965" y="475225"/>
                  <a:pt x="3199860" y="483141"/>
                  <a:pt x="3197808" y="492663"/>
                </a:cubicBezTo>
                <a:cubicBezTo>
                  <a:pt x="3195755" y="502185"/>
                  <a:pt x="3193703" y="511452"/>
                  <a:pt x="3191650" y="520465"/>
                </a:cubicBezTo>
                <a:cubicBezTo>
                  <a:pt x="3189597" y="529478"/>
                  <a:pt x="3188492" y="536377"/>
                  <a:pt x="3188335" y="541161"/>
                </a:cubicBezTo>
                <a:cubicBezTo>
                  <a:pt x="3188385" y="545820"/>
                  <a:pt x="3189578" y="549087"/>
                  <a:pt x="3191913" y="550961"/>
                </a:cubicBezTo>
                <a:cubicBezTo>
                  <a:pt x="3194247" y="552836"/>
                  <a:pt x="3197419" y="553739"/>
                  <a:pt x="3201428" y="553669"/>
                </a:cubicBezTo>
                <a:cubicBezTo>
                  <a:pt x="3203308" y="553643"/>
                  <a:pt x="3204883" y="553542"/>
                  <a:pt x="3206153" y="553364"/>
                </a:cubicBezTo>
                <a:cubicBezTo>
                  <a:pt x="3207423" y="553186"/>
                  <a:pt x="3208083" y="553084"/>
                  <a:pt x="3208134" y="553059"/>
                </a:cubicBezTo>
                <a:lnTo>
                  <a:pt x="3202647" y="581978"/>
                </a:lnTo>
                <a:cubicBezTo>
                  <a:pt x="3202679" y="582016"/>
                  <a:pt x="3201397" y="582169"/>
                  <a:pt x="3198803" y="582435"/>
                </a:cubicBezTo>
                <a:cubicBezTo>
                  <a:pt x="3196207" y="582701"/>
                  <a:pt x="3192109" y="582853"/>
                  <a:pt x="3186507" y="582891"/>
                </a:cubicBezTo>
                <a:cubicBezTo>
                  <a:pt x="3177689" y="583151"/>
                  <a:pt x="3169820" y="581490"/>
                  <a:pt x="3162901" y="577907"/>
                </a:cubicBezTo>
                <a:cubicBezTo>
                  <a:pt x="3155981" y="574325"/>
                  <a:pt x="3151766" y="567261"/>
                  <a:pt x="3150253" y="556717"/>
                </a:cubicBezTo>
                <a:lnTo>
                  <a:pt x="3149643" y="556717"/>
                </a:lnTo>
                <a:cubicBezTo>
                  <a:pt x="3149709" y="557074"/>
                  <a:pt x="3147680" y="559573"/>
                  <a:pt x="3143555" y="564214"/>
                </a:cubicBezTo>
                <a:cubicBezTo>
                  <a:pt x="3139431" y="568855"/>
                  <a:pt x="3133426" y="573496"/>
                  <a:pt x="3125540" y="578137"/>
                </a:cubicBezTo>
                <a:cubicBezTo>
                  <a:pt x="3117655" y="582779"/>
                  <a:pt x="3108103" y="585278"/>
                  <a:pt x="3096885" y="585635"/>
                </a:cubicBezTo>
                <a:cubicBezTo>
                  <a:pt x="3084637" y="585629"/>
                  <a:pt x="3074256" y="582292"/>
                  <a:pt x="3065742" y="575625"/>
                </a:cubicBezTo>
                <a:cubicBezTo>
                  <a:pt x="3057228" y="568957"/>
                  <a:pt x="3052787" y="558994"/>
                  <a:pt x="3052419" y="545735"/>
                </a:cubicBezTo>
                <a:cubicBezTo>
                  <a:pt x="3052634" y="533979"/>
                  <a:pt x="3056069" y="524223"/>
                  <a:pt x="3062726" y="516466"/>
                </a:cubicBezTo>
                <a:cubicBezTo>
                  <a:pt x="3069383" y="508709"/>
                  <a:pt x="3077971" y="502603"/>
                  <a:pt x="3088490" y="498148"/>
                </a:cubicBezTo>
                <a:cubicBezTo>
                  <a:pt x="3099009" y="493693"/>
                  <a:pt x="3110170" y="490541"/>
                  <a:pt x="3121973" y="488691"/>
                </a:cubicBezTo>
                <a:cubicBezTo>
                  <a:pt x="3133775" y="486841"/>
                  <a:pt x="3144931" y="485945"/>
                  <a:pt x="3155438" y="486003"/>
                </a:cubicBezTo>
                <a:lnTo>
                  <a:pt x="3160927" y="486003"/>
                </a:lnTo>
                <a:cubicBezTo>
                  <a:pt x="3161003" y="485736"/>
                  <a:pt x="3161308" y="484134"/>
                  <a:pt x="3161842" y="481197"/>
                </a:cubicBezTo>
                <a:cubicBezTo>
                  <a:pt x="3162375" y="478260"/>
                  <a:pt x="3162681" y="475590"/>
                  <a:pt x="3162757" y="473186"/>
                </a:cubicBezTo>
                <a:cubicBezTo>
                  <a:pt x="3162737" y="467045"/>
                  <a:pt x="3160641" y="462315"/>
                  <a:pt x="3156467" y="458996"/>
                </a:cubicBezTo>
                <a:cubicBezTo>
                  <a:pt x="3152293" y="455678"/>
                  <a:pt x="3146155" y="453999"/>
                  <a:pt x="3138055" y="453961"/>
                </a:cubicBezTo>
                <a:cubicBezTo>
                  <a:pt x="3130282" y="454138"/>
                  <a:pt x="3122888" y="455378"/>
                  <a:pt x="3115872" y="457680"/>
                </a:cubicBezTo>
                <a:cubicBezTo>
                  <a:pt x="3108855" y="459981"/>
                  <a:pt x="3103110" y="462283"/>
                  <a:pt x="3098635" y="464585"/>
                </a:cubicBezTo>
                <a:cubicBezTo>
                  <a:pt x="3094161" y="466887"/>
                  <a:pt x="3091849" y="468127"/>
                  <a:pt x="3091701" y="468304"/>
                </a:cubicBezTo>
                <a:lnTo>
                  <a:pt x="3082869" y="439653"/>
                </a:lnTo>
                <a:cubicBezTo>
                  <a:pt x="3083019" y="439446"/>
                  <a:pt x="3085936" y="437999"/>
                  <a:pt x="3091619" y="435312"/>
                </a:cubicBezTo>
                <a:cubicBezTo>
                  <a:pt x="3097302" y="432625"/>
                  <a:pt x="3104849" y="429938"/>
                  <a:pt x="3114259" y="427250"/>
                </a:cubicBezTo>
                <a:cubicBezTo>
                  <a:pt x="3123670" y="424563"/>
                  <a:pt x="3134041" y="423116"/>
                  <a:pt x="3145374" y="422910"/>
                </a:cubicBezTo>
                <a:close/>
                <a:moveTo>
                  <a:pt x="2915560" y="422910"/>
                </a:moveTo>
                <a:cubicBezTo>
                  <a:pt x="2924523" y="422885"/>
                  <a:pt x="2933164" y="424084"/>
                  <a:pt x="2941485" y="426507"/>
                </a:cubicBezTo>
                <a:cubicBezTo>
                  <a:pt x="2949805" y="428929"/>
                  <a:pt x="2956416" y="432722"/>
                  <a:pt x="2961318" y="437885"/>
                </a:cubicBezTo>
                <a:cubicBezTo>
                  <a:pt x="2966220" y="443048"/>
                  <a:pt x="2968025" y="449728"/>
                  <a:pt x="2966732" y="457926"/>
                </a:cubicBezTo>
                <a:lnTo>
                  <a:pt x="2963379" y="475001"/>
                </a:lnTo>
                <a:lnTo>
                  <a:pt x="2930183" y="475001"/>
                </a:lnTo>
                <a:lnTo>
                  <a:pt x="2931705" y="465854"/>
                </a:lnTo>
                <a:cubicBezTo>
                  <a:pt x="2932181" y="460664"/>
                  <a:pt x="2930011" y="457246"/>
                  <a:pt x="2925195" y="455601"/>
                </a:cubicBezTo>
                <a:cubicBezTo>
                  <a:pt x="2920378" y="453955"/>
                  <a:pt x="2915539" y="453205"/>
                  <a:pt x="2910678" y="453351"/>
                </a:cubicBezTo>
                <a:cubicBezTo>
                  <a:pt x="2902885" y="453352"/>
                  <a:pt x="2896502" y="454724"/>
                  <a:pt x="2891531" y="457468"/>
                </a:cubicBezTo>
                <a:cubicBezTo>
                  <a:pt x="2886560" y="460213"/>
                  <a:pt x="2883992" y="464329"/>
                  <a:pt x="2883827" y="469817"/>
                </a:cubicBezTo>
                <a:cubicBezTo>
                  <a:pt x="2884208" y="476201"/>
                  <a:pt x="2888017" y="481005"/>
                  <a:pt x="2895257" y="484229"/>
                </a:cubicBezTo>
                <a:cubicBezTo>
                  <a:pt x="2902495" y="487454"/>
                  <a:pt x="2910877" y="490590"/>
                  <a:pt x="2920403" y="493639"/>
                </a:cubicBezTo>
                <a:cubicBezTo>
                  <a:pt x="2929927" y="496687"/>
                  <a:pt x="2938309" y="501138"/>
                  <a:pt x="2945549" y="506993"/>
                </a:cubicBezTo>
                <a:cubicBezTo>
                  <a:pt x="2952787" y="512847"/>
                  <a:pt x="2956597" y="521596"/>
                  <a:pt x="2956979" y="533239"/>
                </a:cubicBezTo>
                <a:cubicBezTo>
                  <a:pt x="2956605" y="549289"/>
                  <a:pt x="2949815" y="561984"/>
                  <a:pt x="2936606" y="571323"/>
                </a:cubicBezTo>
                <a:cubicBezTo>
                  <a:pt x="2923398" y="580662"/>
                  <a:pt x="2906008" y="585433"/>
                  <a:pt x="2884437" y="585635"/>
                </a:cubicBezTo>
                <a:cubicBezTo>
                  <a:pt x="2875264" y="585691"/>
                  <a:pt x="2865829" y="584428"/>
                  <a:pt x="2856134" y="581846"/>
                </a:cubicBezTo>
                <a:cubicBezTo>
                  <a:pt x="2846439" y="579263"/>
                  <a:pt x="2838537" y="575023"/>
                  <a:pt x="2832429" y="569124"/>
                </a:cubicBezTo>
                <a:cubicBezTo>
                  <a:pt x="2826320" y="563225"/>
                  <a:pt x="2824060" y="555329"/>
                  <a:pt x="2825648" y="545436"/>
                </a:cubicBezTo>
                <a:lnTo>
                  <a:pt x="2828696" y="530190"/>
                </a:lnTo>
                <a:lnTo>
                  <a:pt x="2861599" y="530190"/>
                </a:lnTo>
                <a:lnTo>
                  <a:pt x="2860076" y="538118"/>
                </a:lnTo>
                <a:cubicBezTo>
                  <a:pt x="2859273" y="543036"/>
                  <a:pt x="2860541" y="546751"/>
                  <a:pt x="2863877" y="549264"/>
                </a:cubicBezTo>
                <a:cubicBezTo>
                  <a:pt x="2867214" y="551777"/>
                  <a:pt x="2871346" y="553459"/>
                  <a:pt x="2876274" y="554312"/>
                </a:cubicBezTo>
                <a:cubicBezTo>
                  <a:pt x="2881202" y="555164"/>
                  <a:pt x="2885652" y="555560"/>
                  <a:pt x="2889624" y="555498"/>
                </a:cubicBezTo>
                <a:cubicBezTo>
                  <a:pt x="2898721" y="555415"/>
                  <a:pt x="2905853" y="553751"/>
                  <a:pt x="2911021" y="550505"/>
                </a:cubicBezTo>
                <a:cubicBezTo>
                  <a:pt x="2916189" y="547259"/>
                  <a:pt x="2918821" y="542926"/>
                  <a:pt x="2918917" y="537508"/>
                </a:cubicBezTo>
                <a:cubicBezTo>
                  <a:pt x="2918537" y="531341"/>
                  <a:pt x="2914743" y="526599"/>
                  <a:pt x="2907534" y="523282"/>
                </a:cubicBezTo>
                <a:cubicBezTo>
                  <a:pt x="2900325" y="519964"/>
                  <a:pt x="2891979" y="516652"/>
                  <a:pt x="2882493" y="513344"/>
                </a:cubicBezTo>
                <a:cubicBezTo>
                  <a:pt x="2873008" y="510036"/>
                  <a:pt x="2864661" y="505313"/>
                  <a:pt x="2857452" y="499175"/>
                </a:cubicBezTo>
                <a:cubicBezTo>
                  <a:pt x="2850243" y="493037"/>
                  <a:pt x="2846449" y="484064"/>
                  <a:pt x="2846069" y="472257"/>
                </a:cubicBezTo>
                <a:cubicBezTo>
                  <a:pt x="2846283" y="461000"/>
                  <a:pt x="2849713" y="451725"/>
                  <a:pt x="2856357" y="444431"/>
                </a:cubicBezTo>
                <a:cubicBezTo>
                  <a:pt x="2863001" y="437138"/>
                  <a:pt x="2871578" y="431723"/>
                  <a:pt x="2882087" y="428187"/>
                </a:cubicBezTo>
                <a:cubicBezTo>
                  <a:pt x="2892595" y="424652"/>
                  <a:pt x="2903753" y="422892"/>
                  <a:pt x="2915560" y="422910"/>
                </a:cubicBezTo>
                <a:close/>
                <a:moveTo>
                  <a:pt x="2751417" y="422910"/>
                </a:moveTo>
                <a:cubicBezTo>
                  <a:pt x="2772127" y="423206"/>
                  <a:pt x="2787616" y="428701"/>
                  <a:pt x="2797884" y="439395"/>
                </a:cubicBezTo>
                <a:cubicBezTo>
                  <a:pt x="2808151" y="450088"/>
                  <a:pt x="2813279" y="464200"/>
                  <a:pt x="2813265" y="481730"/>
                </a:cubicBezTo>
                <a:cubicBezTo>
                  <a:pt x="2813050" y="488761"/>
                  <a:pt x="2812187" y="495105"/>
                  <a:pt x="2810677" y="500761"/>
                </a:cubicBezTo>
                <a:cubicBezTo>
                  <a:pt x="2809167" y="506417"/>
                  <a:pt x="2808305" y="509410"/>
                  <a:pt x="2808089" y="509739"/>
                </a:cubicBezTo>
                <a:lnTo>
                  <a:pt x="2701099" y="509739"/>
                </a:lnTo>
                <a:cubicBezTo>
                  <a:pt x="2701061" y="509803"/>
                  <a:pt x="2700909" y="510591"/>
                  <a:pt x="2700642" y="512104"/>
                </a:cubicBezTo>
                <a:cubicBezTo>
                  <a:pt x="2700375" y="513616"/>
                  <a:pt x="2700223" y="515472"/>
                  <a:pt x="2700185" y="517671"/>
                </a:cubicBezTo>
                <a:cubicBezTo>
                  <a:pt x="2700267" y="528088"/>
                  <a:pt x="2703685" y="536541"/>
                  <a:pt x="2710439" y="543030"/>
                </a:cubicBezTo>
                <a:cubicBezTo>
                  <a:pt x="2717192" y="549519"/>
                  <a:pt x="2726785" y="552862"/>
                  <a:pt x="2739219" y="553059"/>
                </a:cubicBezTo>
                <a:cubicBezTo>
                  <a:pt x="2747685" y="552848"/>
                  <a:pt x="2755553" y="551372"/>
                  <a:pt x="2762820" y="548630"/>
                </a:cubicBezTo>
                <a:cubicBezTo>
                  <a:pt x="2770087" y="545888"/>
                  <a:pt x="2775964" y="543146"/>
                  <a:pt x="2780453" y="540404"/>
                </a:cubicBezTo>
                <a:cubicBezTo>
                  <a:pt x="2784942" y="537663"/>
                  <a:pt x="2787252" y="536186"/>
                  <a:pt x="2787383" y="535975"/>
                </a:cubicBezTo>
                <a:lnTo>
                  <a:pt x="2797736" y="565237"/>
                </a:lnTo>
                <a:cubicBezTo>
                  <a:pt x="2797616" y="565489"/>
                  <a:pt x="2794878" y="567252"/>
                  <a:pt x="2789522" y="570525"/>
                </a:cubicBezTo>
                <a:cubicBezTo>
                  <a:pt x="2784167" y="573799"/>
                  <a:pt x="2776913" y="577073"/>
                  <a:pt x="2767763" y="580346"/>
                </a:cubicBezTo>
                <a:cubicBezTo>
                  <a:pt x="2758612" y="583620"/>
                  <a:pt x="2748284" y="585383"/>
                  <a:pt x="2736779" y="585635"/>
                </a:cubicBezTo>
                <a:cubicBezTo>
                  <a:pt x="2712425" y="585199"/>
                  <a:pt x="2693771" y="578764"/>
                  <a:pt x="2680817" y="566332"/>
                </a:cubicBezTo>
                <a:cubicBezTo>
                  <a:pt x="2667864" y="553899"/>
                  <a:pt x="2661328" y="538086"/>
                  <a:pt x="2661208" y="518891"/>
                </a:cubicBezTo>
                <a:cubicBezTo>
                  <a:pt x="2661362" y="501108"/>
                  <a:pt x="2665317" y="485003"/>
                  <a:pt x="2673075" y="470575"/>
                </a:cubicBezTo>
                <a:cubicBezTo>
                  <a:pt x="2680833" y="456147"/>
                  <a:pt x="2691471" y="444647"/>
                  <a:pt x="2704989" y="436077"/>
                </a:cubicBezTo>
                <a:cubicBezTo>
                  <a:pt x="2718507" y="427508"/>
                  <a:pt x="2733983" y="423118"/>
                  <a:pt x="2751417" y="422910"/>
                </a:cubicBezTo>
                <a:close/>
                <a:moveTo>
                  <a:pt x="2465667" y="422910"/>
                </a:moveTo>
                <a:cubicBezTo>
                  <a:pt x="2486377" y="423206"/>
                  <a:pt x="2501866" y="428701"/>
                  <a:pt x="2512134" y="439395"/>
                </a:cubicBezTo>
                <a:cubicBezTo>
                  <a:pt x="2522401" y="450088"/>
                  <a:pt x="2527529" y="464200"/>
                  <a:pt x="2527515" y="481730"/>
                </a:cubicBezTo>
                <a:cubicBezTo>
                  <a:pt x="2527300" y="488761"/>
                  <a:pt x="2526437" y="495105"/>
                  <a:pt x="2524927" y="500761"/>
                </a:cubicBezTo>
                <a:cubicBezTo>
                  <a:pt x="2523417" y="506417"/>
                  <a:pt x="2522555" y="509410"/>
                  <a:pt x="2522339" y="509739"/>
                </a:cubicBezTo>
                <a:lnTo>
                  <a:pt x="2415349" y="509739"/>
                </a:lnTo>
                <a:cubicBezTo>
                  <a:pt x="2415311" y="509803"/>
                  <a:pt x="2415159" y="510591"/>
                  <a:pt x="2414892" y="512104"/>
                </a:cubicBezTo>
                <a:cubicBezTo>
                  <a:pt x="2414625" y="513616"/>
                  <a:pt x="2414473" y="515472"/>
                  <a:pt x="2414435" y="517671"/>
                </a:cubicBezTo>
                <a:cubicBezTo>
                  <a:pt x="2414517" y="528088"/>
                  <a:pt x="2417935" y="536541"/>
                  <a:pt x="2424689" y="543030"/>
                </a:cubicBezTo>
                <a:cubicBezTo>
                  <a:pt x="2431442" y="549519"/>
                  <a:pt x="2441035" y="552862"/>
                  <a:pt x="2453469" y="553059"/>
                </a:cubicBezTo>
                <a:cubicBezTo>
                  <a:pt x="2461935" y="552848"/>
                  <a:pt x="2469803" y="551372"/>
                  <a:pt x="2477070" y="548630"/>
                </a:cubicBezTo>
                <a:cubicBezTo>
                  <a:pt x="2484337" y="545888"/>
                  <a:pt x="2490214" y="543146"/>
                  <a:pt x="2494703" y="540404"/>
                </a:cubicBezTo>
                <a:cubicBezTo>
                  <a:pt x="2499192" y="537663"/>
                  <a:pt x="2501502" y="536186"/>
                  <a:pt x="2501633" y="535975"/>
                </a:cubicBezTo>
                <a:lnTo>
                  <a:pt x="2511986" y="565237"/>
                </a:lnTo>
                <a:cubicBezTo>
                  <a:pt x="2511866" y="565489"/>
                  <a:pt x="2509128" y="567252"/>
                  <a:pt x="2503772" y="570525"/>
                </a:cubicBezTo>
                <a:cubicBezTo>
                  <a:pt x="2498417" y="573799"/>
                  <a:pt x="2491163" y="577073"/>
                  <a:pt x="2482013" y="580346"/>
                </a:cubicBezTo>
                <a:cubicBezTo>
                  <a:pt x="2472862" y="583620"/>
                  <a:pt x="2462534" y="585383"/>
                  <a:pt x="2451029" y="585635"/>
                </a:cubicBezTo>
                <a:cubicBezTo>
                  <a:pt x="2426675" y="585199"/>
                  <a:pt x="2408021" y="578764"/>
                  <a:pt x="2395067" y="566332"/>
                </a:cubicBezTo>
                <a:cubicBezTo>
                  <a:pt x="2382114" y="553899"/>
                  <a:pt x="2375578" y="538086"/>
                  <a:pt x="2375458" y="518891"/>
                </a:cubicBezTo>
                <a:cubicBezTo>
                  <a:pt x="2375612" y="501108"/>
                  <a:pt x="2379567" y="485003"/>
                  <a:pt x="2387325" y="470575"/>
                </a:cubicBezTo>
                <a:cubicBezTo>
                  <a:pt x="2395083" y="456147"/>
                  <a:pt x="2405721" y="444647"/>
                  <a:pt x="2419239" y="436077"/>
                </a:cubicBezTo>
                <a:cubicBezTo>
                  <a:pt x="2432757" y="427508"/>
                  <a:pt x="2448233" y="423118"/>
                  <a:pt x="2465667" y="422910"/>
                </a:cubicBezTo>
                <a:close/>
                <a:moveTo>
                  <a:pt x="2097624" y="422910"/>
                </a:moveTo>
                <a:cubicBezTo>
                  <a:pt x="2106948" y="422840"/>
                  <a:pt x="2115830" y="424265"/>
                  <a:pt x="2124269" y="427184"/>
                </a:cubicBezTo>
                <a:cubicBezTo>
                  <a:pt x="2132709" y="430104"/>
                  <a:pt x="2139624" y="434936"/>
                  <a:pt x="2145015" y="441682"/>
                </a:cubicBezTo>
                <a:cubicBezTo>
                  <a:pt x="2150407" y="448428"/>
                  <a:pt x="2153193" y="457505"/>
                  <a:pt x="2153373" y="468914"/>
                </a:cubicBezTo>
                <a:cubicBezTo>
                  <a:pt x="2153215" y="475225"/>
                  <a:pt x="2152110" y="483141"/>
                  <a:pt x="2150058" y="492663"/>
                </a:cubicBezTo>
                <a:cubicBezTo>
                  <a:pt x="2148005" y="502185"/>
                  <a:pt x="2145953" y="511452"/>
                  <a:pt x="2143900" y="520465"/>
                </a:cubicBezTo>
                <a:cubicBezTo>
                  <a:pt x="2141847" y="529478"/>
                  <a:pt x="2140743" y="536377"/>
                  <a:pt x="2140585" y="541161"/>
                </a:cubicBezTo>
                <a:cubicBezTo>
                  <a:pt x="2140635" y="545820"/>
                  <a:pt x="2141828" y="549087"/>
                  <a:pt x="2144163" y="550961"/>
                </a:cubicBezTo>
                <a:cubicBezTo>
                  <a:pt x="2146497" y="552836"/>
                  <a:pt x="2149669" y="553739"/>
                  <a:pt x="2153678" y="553669"/>
                </a:cubicBezTo>
                <a:cubicBezTo>
                  <a:pt x="2155558" y="553643"/>
                  <a:pt x="2157133" y="553542"/>
                  <a:pt x="2158403" y="553364"/>
                </a:cubicBezTo>
                <a:cubicBezTo>
                  <a:pt x="2159673" y="553186"/>
                  <a:pt x="2160333" y="553084"/>
                  <a:pt x="2160384" y="553059"/>
                </a:cubicBezTo>
                <a:lnTo>
                  <a:pt x="2154897" y="581978"/>
                </a:lnTo>
                <a:cubicBezTo>
                  <a:pt x="2154929" y="582016"/>
                  <a:pt x="2153647" y="582169"/>
                  <a:pt x="2151053" y="582435"/>
                </a:cubicBezTo>
                <a:cubicBezTo>
                  <a:pt x="2148457" y="582701"/>
                  <a:pt x="2144359" y="582853"/>
                  <a:pt x="2138757" y="582891"/>
                </a:cubicBezTo>
                <a:cubicBezTo>
                  <a:pt x="2129939" y="583151"/>
                  <a:pt x="2122070" y="581490"/>
                  <a:pt x="2115151" y="577907"/>
                </a:cubicBezTo>
                <a:cubicBezTo>
                  <a:pt x="2108232" y="574325"/>
                  <a:pt x="2104016" y="567261"/>
                  <a:pt x="2102503" y="556717"/>
                </a:cubicBezTo>
                <a:lnTo>
                  <a:pt x="2101894" y="556717"/>
                </a:lnTo>
                <a:cubicBezTo>
                  <a:pt x="2101959" y="557074"/>
                  <a:pt x="2099930" y="559573"/>
                  <a:pt x="2095806" y="564214"/>
                </a:cubicBezTo>
                <a:cubicBezTo>
                  <a:pt x="2091681" y="568855"/>
                  <a:pt x="2085676" y="573496"/>
                  <a:pt x="2077790" y="578137"/>
                </a:cubicBezTo>
                <a:cubicBezTo>
                  <a:pt x="2069905" y="582779"/>
                  <a:pt x="2060353" y="585278"/>
                  <a:pt x="2049135" y="585635"/>
                </a:cubicBezTo>
                <a:cubicBezTo>
                  <a:pt x="2036887" y="585629"/>
                  <a:pt x="2026507" y="582292"/>
                  <a:pt x="2017992" y="575625"/>
                </a:cubicBezTo>
                <a:cubicBezTo>
                  <a:pt x="2009478" y="568957"/>
                  <a:pt x="2005037" y="558994"/>
                  <a:pt x="2004669" y="545735"/>
                </a:cubicBezTo>
                <a:cubicBezTo>
                  <a:pt x="2004884" y="533979"/>
                  <a:pt x="2008320" y="524223"/>
                  <a:pt x="2014976" y="516466"/>
                </a:cubicBezTo>
                <a:cubicBezTo>
                  <a:pt x="2021633" y="508709"/>
                  <a:pt x="2030221" y="502603"/>
                  <a:pt x="2040740" y="498148"/>
                </a:cubicBezTo>
                <a:cubicBezTo>
                  <a:pt x="2051259" y="493693"/>
                  <a:pt x="2062420" y="490541"/>
                  <a:pt x="2074223" y="488691"/>
                </a:cubicBezTo>
                <a:cubicBezTo>
                  <a:pt x="2086025" y="486841"/>
                  <a:pt x="2097181" y="485945"/>
                  <a:pt x="2107688" y="486003"/>
                </a:cubicBezTo>
                <a:lnTo>
                  <a:pt x="2113177" y="486003"/>
                </a:lnTo>
                <a:cubicBezTo>
                  <a:pt x="2113253" y="485736"/>
                  <a:pt x="2113559" y="484134"/>
                  <a:pt x="2114092" y="481197"/>
                </a:cubicBezTo>
                <a:cubicBezTo>
                  <a:pt x="2114625" y="478260"/>
                  <a:pt x="2114931" y="475590"/>
                  <a:pt x="2115007" y="473186"/>
                </a:cubicBezTo>
                <a:cubicBezTo>
                  <a:pt x="2114988" y="467045"/>
                  <a:pt x="2112891" y="462315"/>
                  <a:pt x="2108717" y="458996"/>
                </a:cubicBezTo>
                <a:cubicBezTo>
                  <a:pt x="2104543" y="455678"/>
                  <a:pt x="2098405" y="453999"/>
                  <a:pt x="2090305" y="453961"/>
                </a:cubicBezTo>
                <a:cubicBezTo>
                  <a:pt x="2082532" y="454138"/>
                  <a:pt x="2075138" y="455378"/>
                  <a:pt x="2068122" y="457680"/>
                </a:cubicBezTo>
                <a:cubicBezTo>
                  <a:pt x="2061106" y="459981"/>
                  <a:pt x="2055361" y="462283"/>
                  <a:pt x="2050886" y="464585"/>
                </a:cubicBezTo>
                <a:cubicBezTo>
                  <a:pt x="2046411" y="466887"/>
                  <a:pt x="2044099" y="468127"/>
                  <a:pt x="2043951" y="468304"/>
                </a:cubicBezTo>
                <a:lnTo>
                  <a:pt x="2035119" y="439653"/>
                </a:lnTo>
                <a:cubicBezTo>
                  <a:pt x="2035269" y="439446"/>
                  <a:pt x="2038186" y="437999"/>
                  <a:pt x="2043869" y="435312"/>
                </a:cubicBezTo>
                <a:cubicBezTo>
                  <a:pt x="2049552" y="432625"/>
                  <a:pt x="2057099" y="429938"/>
                  <a:pt x="2066510" y="427250"/>
                </a:cubicBezTo>
                <a:cubicBezTo>
                  <a:pt x="2075920" y="424563"/>
                  <a:pt x="2086292" y="423116"/>
                  <a:pt x="2097624" y="422910"/>
                </a:cubicBezTo>
                <a:close/>
                <a:moveTo>
                  <a:pt x="2591076" y="384200"/>
                </a:moveTo>
                <a:lnTo>
                  <a:pt x="2628252" y="384200"/>
                </a:lnTo>
                <a:lnTo>
                  <a:pt x="2620022" y="426567"/>
                </a:lnTo>
                <a:lnTo>
                  <a:pt x="2655684" y="426567"/>
                </a:lnTo>
                <a:lnTo>
                  <a:pt x="2650197" y="455485"/>
                </a:lnTo>
                <a:lnTo>
                  <a:pt x="2614536" y="455485"/>
                </a:lnTo>
                <a:lnTo>
                  <a:pt x="2602039" y="520738"/>
                </a:lnTo>
                <a:cubicBezTo>
                  <a:pt x="2601734" y="522618"/>
                  <a:pt x="2601505" y="524499"/>
                  <a:pt x="2601353" y="526379"/>
                </a:cubicBezTo>
                <a:cubicBezTo>
                  <a:pt x="2601201" y="528259"/>
                  <a:pt x="2601125" y="529835"/>
                  <a:pt x="2601125" y="531105"/>
                </a:cubicBezTo>
                <a:cubicBezTo>
                  <a:pt x="2601436" y="539853"/>
                  <a:pt x="2604090" y="545608"/>
                  <a:pt x="2609087" y="548371"/>
                </a:cubicBezTo>
                <a:cubicBezTo>
                  <a:pt x="2614085" y="551135"/>
                  <a:pt x="2619559" y="552393"/>
                  <a:pt x="2625509" y="552145"/>
                </a:cubicBezTo>
                <a:cubicBezTo>
                  <a:pt x="2627998" y="552119"/>
                  <a:pt x="2630030" y="552018"/>
                  <a:pt x="2631605" y="551840"/>
                </a:cubicBezTo>
                <a:cubicBezTo>
                  <a:pt x="2633179" y="551662"/>
                  <a:pt x="2633992" y="551560"/>
                  <a:pt x="2634043" y="551535"/>
                </a:cubicBezTo>
                <a:lnTo>
                  <a:pt x="2627947" y="582588"/>
                </a:lnTo>
                <a:cubicBezTo>
                  <a:pt x="2627801" y="582626"/>
                  <a:pt x="2626569" y="582778"/>
                  <a:pt x="2624251" y="583044"/>
                </a:cubicBezTo>
                <a:cubicBezTo>
                  <a:pt x="2621933" y="583311"/>
                  <a:pt x="2619406" y="583463"/>
                  <a:pt x="2616669" y="583501"/>
                </a:cubicBezTo>
                <a:cubicBezTo>
                  <a:pt x="2607165" y="583590"/>
                  <a:pt x="2598248" y="582195"/>
                  <a:pt x="2589919" y="579317"/>
                </a:cubicBezTo>
                <a:cubicBezTo>
                  <a:pt x="2581589" y="576439"/>
                  <a:pt x="2574817" y="571547"/>
                  <a:pt x="2569603" y="564641"/>
                </a:cubicBezTo>
                <a:cubicBezTo>
                  <a:pt x="2564388" y="557736"/>
                  <a:pt x="2561700" y="548285"/>
                  <a:pt x="2561539" y="536289"/>
                </a:cubicBezTo>
                <a:cubicBezTo>
                  <a:pt x="2561545" y="534148"/>
                  <a:pt x="2561685" y="531874"/>
                  <a:pt x="2561957" y="529466"/>
                </a:cubicBezTo>
                <a:cubicBezTo>
                  <a:pt x="2562230" y="527059"/>
                  <a:pt x="2562598" y="524556"/>
                  <a:pt x="2563061" y="521958"/>
                </a:cubicBezTo>
                <a:lnTo>
                  <a:pt x="2576155" y="455485"/>
                </a:lnTo>
                <a:lnTo>
                  <a:pt x="2552090" y="455485"/>
                </a:lnTo>
                <a:lnTo>
                  <a:pt x="2557881" y="426567"/>
                </a:lnTo>
                <a:lnTo>
                  <a:pt x="2582854" y="426567"/>
                </a:lnTo>
                <a:close/>
                <a:moveTo>
                  <a:pt x="1371876" y="384200"/>
                </a:moveTo>
                <a:lnTo>
                  <a:pt x="1409052" y="384200"/>
                </a:lnTo>
                <a:lnTo>
                  <a:pt x="1400822" y="426567"/>
                </a:lnTo>
                <a:lnTo>
                  <a:pt x="1436484" y="426567"/>
                </a:lnTo>
                <a:lnTo>
                  <a:pt x="1430998" y="455485"/>
                </a:lnTo>
                <a:lnTo>
                  <a:pt x="1395336" y="455485"/>
                </a:lnTo>
                <a:lnTo>
                  <a:pt x="1382839" y="520738"/>
                </a:lnTo>
                <a:cubicBezTo>
                  <a:pt x="1382534" y="522618"/>
                  <a:pt x="1382306" y="524499"/>
                  <a:pt x="1382153" y="526379"/>
                </a:cubicBezTo>
                <a:cubicBezTo>
                  <a:pt x="1382001" y="528259"/>
                  <a:pt x="1381925" y="529835"/>
                  <a:pt x="1381925" y="531105"/>
                </a:cubicBezTo>
                <a:cubicBezTo>
                  <a:pt x="1382236" y="539853"/>
                  <a:pt x="1384890" y="545608"/>
                  <a:pt x="1389888" y="548371"/>
                </a:cubicBezTo>
                <a:cubicBezTo>
                  <a:pt x="1394885" y="551135"/>
                  <a:pt x="1400359" y="552393"/>
                  <a:pt x="1406309" y="552145"/>
                </a:cubicBezTo>
                <a:cubicBezTo>
                  <a:pt x="1408798" y="552119"/>
                  <a:pt x="1410830" y="552018"/>
                  <a:pt x="1412405" y="551840"/>
                </a:cubicBezTo>
                <a:cubicBezTo>
                  <a:pt x="1413980" y="551662"/>
                  <a:pt x="1414792" y="551560"/>
                  <a:pt x="1414843" y="551535"/>
                </a:cubicBezTo>
                <a:lnTo>
                  <a:pt x="1408747" y="582588"/>
                </a:lnTo>
                <a:cubicBezTo>
                  <a:pt x="1408601" y="582626"/>
                  <a:pt x="1407369" y="582778"/>
                  <a:pt x="1405051" y="583044"/>
                </a:cubicBezTo>
                <a:cubicBezTo>
                  <a:pt x="1402734" y="583311"/>
                  <a:pt x="1400206" y="583463"/>
                  <a:pt x="1397470" y="583501"/>
                </a:cubicBezTo>
                <a:cubicBezTo>
                  <a:pt x="1387965" y="583590"/>
                  <a:pt x="1379048" y="582195"/>
                  <a:pt x="1370719" y="579317"/>
                </a:cubicBezTo>
                <a:cubicBezTo>
                  <a:pt x="1362390" y="576439"/>
                  <a:pt x="1355618" y="571547"/>
                  <a:pt x="1350403" y="564641"/>
                </a:cubicBezTo>
                <a:cubicBezTo>
                  <a:pt x="1345189" y="557736"/>
                  <a:pt x="1342500" y="548285"/>
                  <a:pt x="1342339" y="536289"/>
                </a:cubicBezTo>
                <a:cubicBezTo>
                  <a:pt x="1342345" y="534148"/>
                  <a:pt x="1342485" y="531874"/>
                  <a:pt x="1342758" y="529466"/>
                </a:cubicBezTo>
                <a:cubicBezTo>
                  <a:pt x="1343030" y="527059"/>
                  <a:pt x="1343398" y="524556"/>
                  <a:pt x="1343861" y="521958"/>
                </a:cubicBezTo>
                <a:lnTo>
                  <a:pt x="1356955" y="455485"/>
                </a:lnTo>
                <a:lnTo>
                  <a:pt x="1332890" y="455485"/>
                </a:lnTo>
                <a:lnTo>
                  <a:pt x="1338681" y="426567"/>
                </a:lnTo>
                <a:lnTo>
                  <a:pt x="1363654" y="426567"/>
                </a:lnTo>
                <a:close/>
                <a:moveTo>
                  <a:pt x="2202332" y="365607"/>
                </a:moveTo>
                <a:lnTo>
                  <a:pt x="2264816" y="365607"/>
                </a:lnTo>
                <a:lnTo>
                  <a:pt x="2252014" y="431434"/>
                </a:lnTo>
                <a:cubicBezTo>
                  <a:pt x="2251195" y="435348"/>
                  <a:pt x="2250395" y="438633"/>
                  <a:pt x="2249614" y="441291"/>
                </a:cubicBezTo>
                <a:cubicBezTo>
                  <a:pt x="2248833" y="443948"/>
                  <a:pt x="2248414" y="445331"/>
                  <a:pt x="2248357" y="445439"/>
                </a:cubicBezTo>
                <a:lnTo>
                  <a:pt x="2248966" y="445439"/>
                </a:lnTo>
                <a:cubicBezTo>
                  <a:pt x="2254472" y="438639"/>
                  <a:pt x="2261444" y="433210"/>
                  <a:pt x="2269883" y="429151"/>
                </a:cubicBezTo>
                <a:cubicBezTo>
                  <a:pt x="2278323" y="425092"/>
                  <a:pt x="2287200" y="423011"/>
                  <a:pt x="2296515" y="422910"/>
                </a:cubicBezTo>
                <a:cubicBezTo>
                  <a:pt x="2315226" y="423143"/>
                  <a:pt x="2329670" y="429069"/>
                  <a:pt x="2339847" y="440688"/>
                </a:cubicBezTo>
                <a:cubicBezTo>
                  <a:pt x="2350025" y="452307"/>
                  <a:pt x="2355177" y="468216"/>
                  <a:pt x="2355303" y="488416"/>
                </a:cubicBezTo>
                <a:cubicBezTo>
                  <a:pt x="2355050" y="507759"/>
                  <a:pt x="2350887" y="524698"/>
                  <a:pt x="2342816" y="539234"/>
                </a:cubicBezTo>
                <a:cubicBezTo>
                  <a:pt x="2334745" y="553770"/>
                  <a:pt x="2324287" y="565104"/>
                  <a:pt x="2311440" y="573237"/>
                </a:cubicBezTo>
                <a:cubicBezTo>
                  <a:pt x="2298594" y="581369"/>
                  <a:pt x="2284881" y="585502"/>
                  <a:pt x="2270302" y="585635"/>
                </a:cubicBezTo>
                <a:cubicBezTo>
                  <a:pt x="2260663" y="585654"/>
                  <a:pt x="2251747" y="583637"/>
                  <a:pt x="2243556" y="579584"/>
                </a:cubicBezTo>
                <a:cubicBezTo>
                  <a:pt x="2235365" y="575531"/>
                  <a:pt x="2229040" y="569328"/>
                  <a:pt x="2224582" y="560975"/>
                </a:cubicBezTo>
                <a:lnTo>
                  <a:pt x="2223973" y="560975"/>
                </a:lnTo>
                <a:cubicBezTo>
                  <a:pt x="2223985" y="561070"/>
                  <a:pt x="2223884" y="562174"/>
                  <a:pt x="2223668" y="564286"/>
                </a:cubicBezTo>
                <a:cubicBezTo>
                  <a:pt x="2223452" y="566398"/>
                  <a:pt x="2223046" y="568947"/>
                  <a:pt x="2222449" y="571935"/>
                </a:cubicBezTo>
                <a:lnTo>
                  <a:pt x="2220620" y="581977"/>
                </a:lnTo>
                <a:lnTo>
                  <a:pt x="2184349" y="581977"/>
                </a:lnTo>
                <a:lnTo>
                  <a:pt x="2220620" y="394525"/>
                </a:lnTo>
                <a:lnTo>
                  <a:pt x="2196541" y="394525"/>
                </a:lnTo>
                <a:close/>
                <a:moveTo>
                  <a:pt x="1957787" y="365607"/>
                </a:moveTo>
                <a:lnTo>
                  <a:pt x="1996782" y="365607"/>
                </a:lnTo>
                <a:lnTo>
                  <a:pt x="1990080" y="400011"/>
                </a:lnTo>
                <a:lnTo>
                  <a:pt x="1951084" y="400011"/>
                </a:lnTo>
                <a:close/>
                <a:moveTo>
                  <a:pt x="1829371" y="365607"/>
                </a:moveTo>
                <a:lnTo>
                  <a:pt x="1891855" y="365607"/>
                </a:lnTo>
                <a:lnTo>
                  <a:pt x="1859851" y="531715"/>
                </a:lnTo>
                <a:cubicBezTo>
                  <a:pt x="1859534" y="533271"/>
                  <a:pt x="1859254" y="534885"/>
                  <a:pt x="1859013" y="536555"/>
                </a:cubicBezTo>
                <a:cubicBezTo>
                  <a:pt x="1858772" y="538226"/>
                  <a:pt x="1858645" y="539763"/>
                  <a:pt x="1858632" y="541167"/>
                </a:cubicBezTo>
                <a:cubicBezTo>
                  <a:pt x="1858683" y="545824"/>
                  <a:pt x="1859877" y="549089"/>
                  <a:pt x="1862213" y="550962"/>
                </a:cubicBezTo>
                <a:cubicBezTo>
                  <a:pt x="1864550" y="552836"/>
                  <a:pt x="1867725" y="553738"/>
                  <a:pt x="1871738" y="553668"/>
                </a:cubicBezTo>
                <a:cubicBezTo>
                  <a:pt x="1873618" y="553643"/>
                  <a:pt x="1875193" y="553541"/>
                  <a:pt x="1876463" y="553364"/>
                </a:cubicBezTo>
                <a:cubicBezTo>
                  <a:pt x="1877733" y="553186"/>
                  <a:pt x="1878393" y="553085"/>
                  <a:pt x="1878444" y="553059"/>
                </a:cubicBezTo>
                <a:lnTo>
                  <a:pt x="1872653" y="581978"/>
                </a:lnTo>
                <a:cubicBezTo>
                  <a:pt x="1872551" y="582016"/>
                  <a:pt x="1871154" y="582169"/>
                  <a:pt x="1868462" y="582435"/>
                </a:cubicBezTo>
                <a:cubicBezTo>
                  <a:pt x="1865769" y="582701"/>
                  <a:pt x="1862391" y="582853"/>
                  <a:pt x="1858327" y="582891"/>
                </a:cubicBezTo>
                <a:cubicBezTo>
                  <a:pt x="1848059" y="583151"/>
                  <a:pt x="1839487" y="581490"/>
                  <a:pt x="1832609" y="577907"/>
                </a:cubicBezTo>
                <a:cubicBezTo>
                  <a:pt x="1825733" y="574324"/>
                  <a:pt x="1821808" y="567259"/>
                  <a:pt x="1820837" y="556713"/>
                </a:cubicBezTo>
                <a:lnTo>
                  <a:pt x="1820227" y="556713"/>
                </a:lnTo>
                <a:cubicBezTo>
                  <a:pt x="1814703" y="564977"/>
                  <a:pt x="1807311" y="571814"/>
                  <a:pt x="1798053" y="577225"/>
                </a:cubicBezTo>
                <a:cubicBezTo>
                  <a:pt x="1788795" y="582635"/>
                  <a:pt x="1778812" y="585438"/>
                  <a:pt x="1768106" y="585635"/>
                </a:cubicBezTo>
                <a:cubicBezTo>
                  <a:pt x="1749116" y="585407"/>
                  <a:pt x="1734545" y="579545"/>
                  <a:pt x="1724393" y="568047"/>
                </a:cubicBezTo>
                <a:cubicBezTo>
                  <a:pt x="1714241" y="556549"/>
                  <a:pt x="1709114" y="540779"/>
                  <a:pt x="1709013" y="520738"/>
                </a:cubicBezTo>
                <a:cubicBezTo>
                  <a:pt x="1709237" y="501195"/>
                  <a:pt x="1713324" y="484113"/>
                  <a:pt x="1721274" y="469490"/>
                </a:cubicBezTo>
                <a:cubicBezTo>
                  <a:pt x="1729225" y="454868"/>
                  <a:pt x="1739699" y="443481"/>
                  <a:pt x="1752695" y="435330"/>
                </a:cubicBezTo>
                <a:cubicBezTo>
                  <a:pt x="1765692" y="427179"/>
                  <a:pt x="1779872" y="423039"/>
                  <a:pt x="1795233" y="422910"/>
                </a:cubicBezTo>
                <a:cubicBezTo>
                  <a:pt x="1803850" y="422827"/>
                  <a:pt x="1812067" y="424514"/>
                  <a:pt x="1819884" y="427971"/>
                </a:cubicBezTo>
                <a:cubicBezTo>
                  <a:pt x="1827701" y="431428"/>
                  <a:pt x="1833708" y="437149"/>
                  <a:pt x="1837905" y="445134"/>
                </a:cubicBezTo>
                <a:lnTo>
                  <a:pt x="1838515" y="445134"/>
                </a:lnTo>
                <a:cubicBezTo>
                  <a:pt x="1838509" y="445027"/>
                  <a:pt x="1838597" y="444024"/>
                  <a:pt x="1838782" y="442128"/>
                </a:cubicBezTo>
                <a:cubicBezTo>
                  <a:pt x="1838966" y="440232"/>
                  <a:pt x="1839283" y="438088"/>
                  <a:pt x="1839734" y="435696"/>
                </a:cubicBezTo>
                <a:lnTo>
                  <a:pt x="1847659" y="394525"/>
                </a:lnTo>
                <a:lnTo>
                  <a:pt x="1823580" y="394525"/>
                </a:lnTo>
                <a:close/>
                <a:moveTo>
                  <a:pt x="1459992" y="365607"/>
                </a:moveTo>
                <a:lnTo>
                  <a:pt x="1522171" y="365607"/>
                </a:lnTo>
                <a:lnTo>
                  <a:pt x="1507540" y="441787"/>
                </a:lnTo>
                <a:cubicBezTo>
                  <a:pt x="1506709" y="445542"/>
                  <a:pt x="1505858" y="448688"/>
                  <a:pt x="1504988" y="451225"/>
                </a:cubicBezTo>
                <a:cubicBezTo>
                  <a:pt x="1504118" y="453763"/>
                  <a:pt x="1503648" y="455082"/>
                  <a:pt x="1503578" y="455184"/>
                </a:cubicBezTo>
                <a:lnTo>
                  <a:pt x="1504188" y="455184"/>
                </a:lnTo>
                <a:cubicBezTo>
                  <a:pt x="1505134" y="453060"/>
                  <a:pt x="1508084" y="449459"/>
                  <a:pt x="1513038" y="444380"/>
                </a:cubicBezTo>
                <a:cubicBezTo>
                  <a:pt x="1517992" y="439302"/>
                  <a:pt x="1524758" y="434528"/>
                  <a:pt x="1533336" y="430059"/>
                </a:cubicBezTo>
                <a:cubicBezTo>
                  <a:pt x="1541913" y="425590"/>
                  <a:pt x="1552111" y="423207"/>
                  <a:pt x="1563928" y="422910"/>
                </a:cubicBezTo>
                <a:cubicBezTo>
                  <a:pt x="1577507" y="422928"/>
                  <a:pt x="1588267" y="426468"/>
                  <a:pt x="1596210" y="433529"/>
                </a:cubicBezTo>
                <a:cubicBezTo>
                  <a:pt x="1604153" y="440590"/>
                  <a:pt x="1608214" y="451058"/>
                  <a:pt x="1608391" y="464934"/>
                </a:cubicBezTo>
                <a:cubicBezTo>
                  <a:pt x="1608237" y="471604"/>
                  <a:pt x="1607158" y="480108"/>
                  <a:pt x="1605154" y="490448"/>
                </a:cubicBezTo>
                <a:cubicBezTo>
                  <a:pt x="1603150" y="500788"/>
                  <a:pt x="1601145" y="510740"/>
                  <a:pt x="1599140" y="520304"/>
                </a:cubicBezTo>
                <a:cubicBezTo>
                  <a:pt x="1597134" y="529869"/>
                  <a:pt x="1596052" y="536823"/>
                  <a:pt x="1595894" y="541167"/>
                </a:cubicBezTo>
                <a:cubicBezTo>
                  <a:pt x="1595926" y="545957"/>
                  <a:pt x="1597082" y="549260"/>
                  <a:pt x="1599361" y="551077"/>
                </a:cubicBezTo>
                <a:cubicBezTo>
                  <a:pt x="1601641" y="552894"/>
                  <a:pt x="1604854" y="553758"/>
                  <a:pt x="1609001" y="553669"/>
                </a:cubicBezTo>
                <a:cubicBezTo>
                  <a:pt x="1610734" y="553643"/>
                  <a:pt x="1612220" y="553542"/>
                  <a:pt x="1613458" y="553364"/>
                </a:cubicBezTo>
                <a:cubicBezTo>
                  <a:pt x="1614697" y="553186"/>
                  <a:pt x="1615344" y="553084"/>
                  <a:pt x="1615402" y="553059"/>
                </a:cubicBezTo>
                <a:lnTo>
                  <a:pt x="1609915" y="581978"/>
                </a:lnTo>
                <a:cubicBezTo>
                  <a:pt x="1609871" y="582016"/>
                  <a:pt x="1608512" y="582169"/>
                  <a:pt x="1605839" y="582435"/>
                </a:cubicBezTo>
                <a:cubicBezTo>
                  <a:pt x="1603165" y="582701"/>
                  <a:pt x="1599445" y="582853"/>
                  <a:pt x="1594676" y="582891"/>
                </a:cubicBezTo>
                <a:cubicBezTo>
                  <a:pt x="1589022" y="583038"/>
                  <a:pt x="1583244" y="582440"/>
                  <a:pt x="1577342" y="581099"/>
                </a:cubicBezTo>
                <a:cubicBezTo>
                  <a:pt x="1571440" y="579757"/>
                  <a:pt x="1566451" y="576791"/>
                  <a:pt x="1562376" y="572202"/>
                </a:cubicBezTo>
                <a:cubicBezTo>
                  <a:pt x="1558301" y="567613"/>
                  <a:pt x="1556177" y="560520"/>
                  <a:pt x="1556004" y="550925"/>
                </a:cubicBezTo>
                <a:cubicBezTo>
                  <a:pt x="1556154" y="545176"/>
                  <a:pt x="1557207" y="537395"/>
                  <a:pt x="1559162" y="527581"/>
                </a:cubicBezTo>
                <a:cubicBezTo>
                  <a:pt x="1561117" y="517767"/>
                  <a:pt x="1563073" y="508088"/>
                  <a:pt x="1565030" y="498544"/>
                </a:cubicBezTo>
                <a:cubicBezTo>
                  <a:pt x="1566986" y="489000"/>
                  <a:pt x="1568041" y="481759"/>
                  <a:pt x="1568196" y="476821"/>
                </a:cubicBezTo>
                <a:cubicBezTo>
                  <a:pt x="1568208" y="470979"/>
                  <a:pt x="1566583" y="466432"/>
                  <a:pt x="1563319" y="463181"/>
                </a:cubicBezTo>
                <a:cubicBezTo>
                  <a:pt x="1560055" y="459930"/>
                  <a:pt x="1555077" y="458279"/>
                  <a:pt x="1548384" y="458228"/>
                </a:cubicBezTo>
                <a:cubicBezTo>
                  <a:pt x="1534325" y="458692"/>
                  <a:pt x="1522438" y="464242"/>
                  <a:pt x="1512722" y="474878"/>
                </a:cubicBezTo>
                <a:cubicBezTo>
                  <a:pt x="1503007" y="485514"/>
                  <a:pt x="1496606" y="498456"/>
                  <a:pt x="1493520" y="513702"/>
                </a:cubicBezTo>
                <a:lnTo>
                  <a:pt x="1480109" y="581977"/>
                </a:lnTo>
                <a:lnTo>
                  <a:pt x="1441399" y="581977"/>
                </a:lnTo>
                <a:lnTo>
                  <a:pt x="1477670" y="394525"/>
                </a:lnTo>
                <a:lnTo>
                  <a:pt x="1454505" y="394525"/>
                </a:lnTo>
                <a:close/>
                <a:moveTo>
                  <a:pt x="1271987" y="365607"/>
                </a:moveTo>
                <a:lnTo>
                  <a:pt x="1310983" y="365607"/>
                </a:lnTo>
                <a:lnTo>
                  <a:pt x="1304280" y="400011"/>
                </a:lnTo>
                <a:lnTo>
                  <a:pt x="1265284" y="400011"/>
                </a:lnTo>
                <a:close/>
                <a:moveTo>
                  <a:pt x="2682919" y="147485"/>
                </a:moveTo>
                <a:cubicBezTo>
                  <a:pt x="2676623" y="147357"/>
                  <a:pt x="2668917" y="147952"/>
                  <a:pt x="2659798" y="149270"/>
                </a:cubicBezTo>
                <a:cubicBezTo>
                  <a:pt x="2650679" y="150588"/>
                  <a:pt x="2642543" y="153397"/>
                  <a:pt x="2635390" y="157698"/>
                </a:cubicBezTo>
                <a:cubicBezTo>
                  <a:pt x="2628236" y="161999"/>
                  <a:pt x="2624460" y="168559"/>
                  <a:pt x="2624061" y="177379"/>
                </a:cubicBezTo>
                <a:cubicBezTo>
                  <a:pt x="2624023" y="182654"/>
                  <a:pt x="2625547" y="186899"/>
                  <a:pt x="2628635" y="190115"/>
                </a:cubicBezTo>
                <a:cubicBezTo>
                  <a:pt x="2631723" y="193330"/>
                  <a:pt x="2636602" y="194983"/>
                  <a:pt x="2643273" y="195072"/>
                </a:cubicBezTo>
                <a:cubicBezTo>
                  <a:pt x="2650365" y="194895"/>
                  <a:pt x="2657021" y="192605"/>
                  <a:pt x="2663243" y="188202"/>
                </a:cubicBezTo>
                <a:cubicBezTo>
                  <a:pt x="2669465" y="183800"/>
                  <a:pt x="2674788" y="178347"/>
                  <a:pt x="2679214" y="171843"/>
                </a:cubicBezTo>
                <a:cubicBezTo>
                  <a:pt x="2683640" y="165339"/>
                  <a:pt x="2686704" y="158846"/>
                  <a:pt x="2688408" y="152365"/>
                </a:cubicBezTo>
                <a:lnTo>
                  <a:pt x="2689628" y="147485"/>
                </a:lnTo>
                <a:close/>
                <a:moveTo>
                  <a:pt x="2855251" y="94145"/>
                </a:moveTo>
                <a:cubicBezTo>
                  <a:pt x="2847441" y="94192"/>
                  <a:pt x="2839761" y="96672"/>
                  <a:pt x="2832211" y="101587"/>
                </a:cubicBezTo>
                <a:cubicBezTo>
                  <a:pt x="2824661" y="106501"/>
                  <a:pt x="2818380" y="113567"/>
                  <a:pt x="2813370" y="122784"/>
                </a:cubicBezTo>
                <a:cubicBezTo>
                  <a:pt x="2808359" y="132002"/>
                  <a:pt x="2805759" y="143088"/>
                  <a:pt x="2805569" y="156043"/>
                </a:cubicBezTo>
                <a:cubicBezTo>
                  <a:pt x="2805652" y="166976"/>
                  <a:pt x="2808382" y="175526"/>
                  <a:pt x="2813761" y="181695"/>
                </a:cubicBezTo>
                <a:cubicBezTo>
                  <a:pt x="2819139" y="187863"/>
                  <a:pt x="2826671" y="191001"/>
                  <a:pt x="2836354" y="191109"/>
                </a:cubicBezTo>
                <a:cubicBezTo>
                  <a:pt x="2845219" y="190951"/>
                  <a:pt x="2853397" y="188015"/>
                  <a:pt x="2860885" y="182300"/>
                </a:cubicBezTo>
                <a:cubicBezTo>
                  <a:pt x="2868373" y="176586"/>
                  <a:pt x="2874405" y="169042"/>
                  <a:pt x="2878981" y="159668"/>
                </a:cubicBezTo>
                <a:cubicBezTo>
                  <a:pt x="2883557" y="150295"/>
                  <a:pt x="2885909" y="140041"/>
                  <a:pt x="2886036" y="128905"/>
                </a:cubicBezTo>
                <a:cubicBezTo>
                  <a:pt x="2886087" y="119186"/>
                  <a:pt x="2883623" y="111029"/>
                  <a:pt x="2878645" y="104436"/>
                </a:cubicBezTo>
                <a:cubicBezTo>
                  <a:pt x="2873667" y="97842"/>
                  <a:pt x="2865869" y="94411"/>
                  <a:pt x="2855251" y="94145"/>
                </a:cubicBezTo>
                <a:close/>
                <a:moveTo>
                  <a:pt x="2127946" y="93840"/>
                </a:moveTo>
                <a:cubicBezTo>
                  <a:pt x="2118514" y="93938"/>
                  <a:pt x="2109528" y="96520"/>
                  <a:pt x="2100988" y="101587"/>
                </a:cubicBezTo>
                <a:cubicBezTo>
                  <a:pt x="2092449" y="106654"/>
                  <a:pt x="2085450" y="113618"/>
                  <a:pt x="2079993" y="122480"/>
                </a:cubicBezTo>
                <a:cubicBezTo>
                  <a:pt x="2074537" y="131341"/>
                  <a:pt x="2071717" y="141513"/>
                  <a:pt x="2071535" y="152994"/>
                </a:cubicBezTo>
                <a:cubicBezTo>
                  <a:pt x="2071725" y="164708"/>
                  <a:pt x="2075232" y="173907"/>
                  <a:pt x="2082055" y="180590"/>
                </a:cubicBezTo>
                <a:cubicBezTo>
                  <a:pt x="2088877" y="187272"/>
                  <a:pt x="2097873" y="190677"/>
                  <a:pt x="2109041" y="190804"/>
                </a:cubicBezTo>
                <a:cubicBezTo>
                  <a:pt x="2118473" y="190716"/>
                  <a:pt x="2127458" y="188182"/>
                  <a:pt x="2135998" y="183204"/>
                </a:cubicBezTo>
                <a:cubicBezTo>
                  <a:pt x="2144537" y="178225"/>
                  <a:pt x="2151536" y="171333"/>
                  <a:pt x="2156993" y="162526"/>
                </a:cubicBezTo>
                <a:cubicBezTo>
                  <a:pt x="2162449" y="153719"/>
                  <a:pt x="2165269" y="143528"/>
                  <a:pt x="2165451" y="131955"/>
                </a:cubicBezTo>
                <a:cubicBezTo>
                  <a:pt x="2165261" y="120361"/>
                  <a:pt x="2161754" y="111150"/>
                  <a:pt x="2154931" y="104321"/>
                </a:cubicBezTo>
                <a:cubicBezTo>
                  <a:pt x="2148109" y="97493"/>
                  <a:pt x="2139114" y="93999"/>
                  <a:pt x="2127946" y="93840"/>
                </a:cubicBezTo>
                <a:close/>
                <a:moveTo>
                  <a:pt x="1365946" y="93840"/>
                </a:moveTo>
                <a:cubicBezTo>
                  <a:pt x="1356514" y="93938"/>
                  <a:pt x="1347528" y="96520"/>
                  <a:pt x="1338988" y="101587"/>
                </a:cubicBezTo>
                <a:cubicBezTo>
                  <a:pt x="1330449" y="106654"/>
                  <a:pt x="1323450" y="113618"/>
                  <a:pt x="1317994" y="122480"/>
                </a:cubicBezTo>
                <a:cubicBezTo>
                  <a:pt x="1312537" y="131341"/>
                  <a:pt x="1309717" y="141513"/>
                  <a:pt x="1309535" y="152994"/>
                </a:cubicBezTo>
                <a:cubicBezTo>
                  <a:pt x="1309725" y="164708"/>
                  <a:pt x="1313232" y="173907"/>
                  <a:pt x="1320055" y="180590"/>
                </a:cubicBezTo>
                <a:cubicBezTo>
                  <a:pt x="1326877" y="187272"/>
                  <a:pt x="1335873" y="190677"/>
                  <a:pt x="1347041" y="190804"/>
                </a:cubicBezTo>
                <a:cubicBezTo>
                  <a:pt x="1356473" y="190716"/>
                  <a:pt x="1365458" y="188182"/>
                  <a:pt x="1373998" y="183204"/>
                </a:cubicBezTo>
                <a:cubicBezTo>
                  <a:pt x="1382538" y="178225"/>
                  <a:pt x="1389536" y="171333"/>
                  <a:pt x="1394993" y="162526"/>
                </a:cubicBezTo>
                <a:cubicBezTo>
                  <a:pt x="1400449" y="153719"/>
                  <a:pt x="1403269" y="143528"/>
                  <a:pt x="1403451" y="131955"/>
                </a:cubicBezTo>
                <a:cubicBezTo>
                  <a:pt x="1403261" y="120361"/>
                  <a:pt x="1399754" y="111150"/>
                  <a:pt x="1392932" y="104321"/>
                </a:cubicBezTo>
                <a:cubicBezTo>
                  <a:pt x="1386109" y="97493"/>
                  <a:pt x="1377114" y="93999"/>
                  <a:pt x="1365946" y="93840"/>
                </a:cubicBezTo>
                <a:close/>
                <a:moveTo>
                  <a:pt x="2445702" y="90792"/>
                </a:moveTo>
                <a:cubicBezTo>
                  <a:pt x="2435797" y="90919"/>
                  <a:pt x="2426941" y="94021"/>
                  <a:pt x="2419133" y="100099"/>
                </a:cubicBezTo>
                <a:cubicBezTo>
                  <a:pt x="2411325" y="106176"/>
                  <a:pt x="2405441" y="114466"/>
                  <a:pt x="2401484" y="124968"/>
                </a:cubicBezTo>
                <a:lnTo>
                  <a:pt x="2469793" y="124968"/>
                </a:lnTo>
                <a:cubicBezTo>
                  <a:pt x="2469819" y="124840"/>
                  <a:pt x="2469921" y="123874"/>
                  <a:pt x="2470098" y="122069"/>
                </a:cubicBezTo>
                <a:cubicBezTo>
                  <a:pt x="2470276" y="120263"/>
                  <a:pt x="2470378" y="118382"/>
                  <a:pt x="2470403" y="116424"/>
                </a:cubicBezTo>
                <a:cubicBezTo>
                  <a:pt x="2470308" y="108280"/>
                  <a:pt x="2468059" y="101987"/>
                  <a:pt x="2463656" y="97543"/>
                </a:cubicBezTo>
                <a:cubicBezTo>
                  <a:pt x="2459253" y="93100"/>
                  <a:pt x="2453269" y="90849"/>
                  <a:pt x="2445702" y="90792"/>
                </a:cubicBezTo>
                <a:close/>
                <a:moveTo>
                  <a:pt x="2977591" y="64617"/>
                </a:moveTo>
                <a:lnTo>
                  <a:pt x="3040353" y="64617"/>
                </a:lnTo>
                <a:lnTo>
                  <a:pt x="3022359" y="156654"/>
                </a:lnTo>
                <a:cubicBezTo>
                  <a:pt x="3021883" y="159271"/>
                  <a:pt x="3021463" y="161812"/>
                  <a:pt x="3021101" y="164277"/>
                </a:cubicBezTo>
                <a:cubicBezTo>
                  <a:pt x="3020739" y="166742"/>
                  <a:pt x="3020549" y="168978"/>
                  <a:pt x="3020529" y="170985"/>
                </a:cubicBezTo>
                <a:cubicBezTo>
                  <a:pt x="3020466" y="176817"/>
                  <a:pt x="3021965" y="181314"/>
                  <a:pt x="3025028" y="184478"/>
                </a:cubicBezTo>
                <a:cubicBezTo>
                  <a:pt x="3028090" y="187641"/>
                  <a:pt x="3033097" y="189242"/>
                  <a:pt x="3040048" y="189280"/>
                </a:cubicBezTo>
                <a:cubicBezTo>
                  <a:pt x="3049165" y="189087"/>
                  <a:pt x="3057463" y="186290"/>
                  <a:pt x="3064942" y="180889"/>
                </a:cubicBezTo>
                <a:cubicBezTo>
                  <a:pt x="3072420" y="175489"/>
                  <a:pt x="3078662" y="168649"/>
                  <a:pt x="3083666" y="160369"/>
                </a:cubicBezTo>
                <a:cubicBezTo>
                  <a:pt x="3088670" y="152089"/>
                  <a:pt x="3092019" y="143533"/>
                  <a:pt x="3093712" y="134699"/>
                </a:cubicBezTo>
                <a:lnTo>
                  <a:pt x="3101629" y="93535"/>
                </a:lnTo>
                <a:lnTo>
                  <a:pt x="3077560" y="93535"/>
                </a:lnTo>
                <a:lnTo>
                  <a:pt x="3083355" y="64617"/>
                </a:lnTo>
                <a:lnTo>
                  <a:pt x="3146107" y="64617"/>
                </a:lnTo>
                <a:lnTo>
                  <a:pt x="3125381" y="169765"/>
                </a:lnTo>
                <a:cubicBezTo>
                  <a:pt x="3125076" y="171321"/>
                  <a:pt x="3124847" y="172935"/>
                  <a:pt x="3124695" y="174605"/>
                </a:cubicBezTo>
                <a:cubicBezTo>
                  <a:pt x="3124543" y="176276"/>
                  <a:pt x="3124466" y="177813"/>
                  <a:pt x="3124466" y="179217"/>
                </a:cubicBezTo>
                <a:cubicBezTo>
                  <a:pt x="3124498" y="183874"/>
                  <a:pt x="3125654" y="187139"/>
                  <a:pt x="3127933" y="189013"/>
                </a:cubicBezTo>
                <a:cubicBezTo>
                  <a:pt x="3130213" y="190887"/>
                  <a:pt x="3133426" y="191789"/>
                  <a:pt x="3137573" y="191719"/>
                </a:cubicBezTo>
                <a:cubicBezTo>
                  <a:pt x="3139306" y="191693"/>
                  <a:pt x="3140792" y="191592"/>
                  <a:pt x="3142030" y="191414"/>
                </a:cubicBezTo>
                <a:cubicBezTo>
                  <a:pt x="3143269" y="191236"/>
                  <a:pt x="3143916" y="191134"/>
                  <a:pt x="3143973" y="191109"/>
                </a:cubicBezTo>
                <a:lnTo>
                  <a:pt x="3138487" y="220028"/>
                </a:lnTo>
                <a:cubicBezTo>
                  <a:pt x="3138392" y="220066"/>
                  <a:pt x="3136830" y="220219"/>
                  <a:pt x="3133801" y="220485"/>
                </a:cubicBezTo>
                <a:cubicBezTo>
                  <a:pt x="3130772" y="220751"/>
                  <a:pt x="3126849" y="220903"/>
                  <a:pt x="3122030" y="220942"/>
                </a:cubicBezTo>
                <a:cubicBezTo>
                  <a:pt x="3112166" y="221170"/>
                  <a:pt x="3103881" y="218963"/>
                  <a:pt x="3097176" y="214320"/>
                </a:cubicBezTo>
                <a:cubicBezTo>
                  <a:pt x="3090471" y="209678"/>
                  <a:pt x="3086982" y="201229"/>
                  <a:pt x="3086709" y="188975"/>
                </a:cubicBezTo>
                <a:lnTo>
                  <a:pt x="3086099" y="188975"/>
                </a:lnTo>
                <a:cubicBezTo>
                  <a:pt x="3080470" y="197748"/>
                  <a:pt x="3072591" y="205626"/>
                  <a:pt x="3062464" y="212610"/>
                </a:cubicBezTo>
                <a:cubicBezTo>
                  <a:pt x="3052336" y="219593"/>
                  <a:pt x="3039883" y="223285"/>
                  <a:pt x="3025104" y="223685"/>
                </a:cubicBezTo>
                <a:cubicBezTo>
                  <a:pt x="3012578" y="223793"/>
                  <a:pt x="3002070" y="220532"/>
                  <a:pt x="2993581" y="213902"/>
                </a:cubicBezTo>
                <a:cubicBezTo>
                  <a:pt x="2985092" y="207273"/>
                  <a:pt x="2980676" y="196626"/>
                  <a:pt x="2980334" y="181962"/>
                </a:cubicBezTo>
                <a:cubicBezTo>
                  <a:pt x="2980347" y="179205"/>
                  <a:pt x="2980550" y="176258"/>
                  <a:pt x="2980943" y="173120"/>
                </a:cubicBezTo>
                <a:cubicBezTo>
                  <a:pt x="2981336" y="169981"/>
                  <a:pt x="2981844" y="166729"/>
                  <a:pt x="2982465" y="163362"/>
                </a:cubicBezTo>
                <a:lnTo>
                  <a:pt x="2995864" y="93535"/>
                </a:lnTo>
                <a:lnTo>
                  <a:pt x="2971799" y="93535"/>
                </a:lnTo>
                <a:close/>
                <a:moveTo>
                  <a:pt x="1179195" y="64617"/>
                </a:moveTo>
                <a:lnTo>
                  <a:pt x="1241641" y="64617"/>
                </a:lnTo>
                <a:lnTo>
                  <a:pt x="1221219" y="169765"/>
                </a:lnTo>
                <a:cubicBezTo>
                  <a:pt x="1220901" y="171321"/>
                  <a:pt x="1220622" y="172935"/>
                  <a:pt x="1220381" y="174605"/>
                </a:cubicBezTo>
                <a:cubicBezTo>
                  <a:pt x="1220140" y="176276"/>
                  <a:pt x="1220012" y="177813"/>
                  <a:pt x="1220000" y="179217"/>
                </a:cubicBezTo>
                <a:cubicBezTo>
                  <a:pt x="1220051" y="183874"/>
                  <a:pt x="1221244" y="187139"/>
                  <a:pt x="1223581" y="189013"/>
                </a:cubicBezTo>
                <a:cubicBezTo>
                  <a:pt x="1225918" y="190887"/>
                  <a:pt x="1229093" y="191789"/>
                  <a:pt x="1233106" y="191719"/>
                </a:cubicBezTo>
                <a:cubicBezTo>
                  <a:pt x="1234986" y="191693"/>
                  <a:pt x="1236560" y="191592"/>
                  <a:pt x="1237831" y="191414"/>
                </a:cubicBezTo>
                <a:cubicBezTo>
                  <a:pt x="1239101" y="191236"/>
                  <a:pt x="1239761" y="191134"/>
                  <a:pt x="1239812" y="191109"/>
                </a:cubicBezTo>
                <a:lnTo>
                  <a:pt x="1234325" y="220028"/>
                </a:lnTo>
                <a:cubicBezTo>
                  <a:pt x="1234173" y="220066"/>
                  <a:pt x="1232725" y="220219"/>
                  <a:pt x="1229982" y="220485"/>
                </a:cubicBezTo>
                <a:cubicBezTo>
                  <a:pt x="1227239" y="220751"/>
                  <a:pt x="1224115" y="220903"/>
                  <a:pt x="1220609" y="220942"/>
                </a:cubicBezTo>
                <a:cubicBezTo>
                  <a:pt x="1214262" y="221096"/>
                  <a:pt x="1208009" y="220517"/>
                  <a:pt x="1201853" y="219205"/>
                </a:cubicBezTo>
                <a:cubicBezTo>
                  <a:pt x="1195697" y="217893"/>
                  <a:pt x="1190573" y="214924"/>
                  <a:pt x="1186481" y="210297"/>
                </a:cubicBezTo>
                <a:cubicBezTo>
                  <a:pt x="1182389" y="205670"/>
                  <a:pt x="1180265" y="198461"/>
                  <a:pt x="1180109" y="188670"/>
                </a:cubicBezTo>
                <a:cubicBezTo>
                  <a:pt x="1180109" y="186523"/>
                  <a:pt x="1180261" y="184109"/>
                  <a:pt x="1180566" y="181428"/>
                </a:cubicBezTo>
                <a:cubicBezTo>
                  <a:pt x="1180870" y="178747"/>
                  <a:pt x="1181327" y="175876"/>
                  <a:pt x="1181936" y="172814"/>
                </a:cubicBezTo>
                <a:lnTo>
                  <a:pt x="1197466" y="93535"/>
                </a:lnTo>
                <a:lnTo>
                  <a:pt x="1173404" y="93535"/>
                </a:lnTo>
                <a:close/>
                <a:moveTo>
                  <a:pt x="883920" y="64617"/>
                </a:moveTo>
                <a:lnTo>
                  <a:pt x="946366" y="64617"/>
                </a:lnTo>
                <a:lnTo>
                  <a:pt x="925944" y="169765"/>
                </a:lnTo>
                <a:cubicBezTo>
                  <a:pt x="925626" y="171321"/>
                  <a:pt x="925347" y="172935"/>
                  <a:pt x="925106" y="174605"/>
                </a:cubicBezTo>
                <a:cubicBezTo>
                  <a:pt x="924864" y="176276"/>
                  <a:pt x="924737" y="177813"/>
                  <a:pt x="924725" y="179217"/>
                </a:cubicBezTo>
                <a:cubicBezTo>
                  <a:pt x="924776" y="183874"/>
                  <a:pt x="925969" y="187139"/>
                  <a:pt x="928306" y="189013"/>
                </a:cubicBezTo>
                <a:cubicBezTo>
                  <a:pt x="930643" y="190887"/>
                  <a:pt x="933818" y="191789"/>
                  <a:pt x="937831" y="191719"/>
                </a:cubicBezTo>
                <a:cubicBezTo>
                  <a:pt x="939711" y="191693"/>
                  <a:pt x="941286" y="191592"/>
                  <a:pt x="942556" y="191414"/>
                </a:cubicBezTo>
                <a:cubicBezTo>
                  <a:pt x="943826" y="191236"/>
                  <a:pt x="944486" y="191134"/>
                  <a:pt x="944537" y="191109"/>
                </a:cubicBezTo>
                <a:lnTo>
                  <a:pt x="939050" y="220028"/>
                </a:lnTo>
                <a:cubicBezTo>
                  <a:pt x="938898" y="220066"/>
                  <a:pt x="937450" y="220219"/>
                  <a:pt x="934707" y="220485"/>
                </a:cubicBezTo>
                <a:cubicBezTo>
                  <a:pt x="931964" y="220751"/>
                  <a:pt x="928840" y="220903"/>
                  <a:pt x="925334" y="220942"/>
                </a:cubicBezTo>
                <a:cubicBezTo>
                  <a:pt x="918986" y="221096"/>
                  <a:pt x="912734" y="220517"/>
                  <a:pt x="906578" y="219205"/>
                </a:cubicBezTo>
                <a:cubicBezTo>
                  <a:pt x="900422" y="217893"/>
                  <a:pt x="895298" y="214924"/>
                  <a:pt x="891206" y="210297"/>
                </a:cubicBezTo>
                <a:cubicBezTo>
                  <a:pt x="887114" y="205670"/>
                  <a:pt x="884990" y="198461"/>
                  <a:pt x="884834" y="188670"/>
                </a:cubicBezTo>
                <a:cubicBezTo>
                  <a:pt x="884834" y="186523"/>
                  <a:pt x="884986" y="184109"/>
                  <a:pt x="885291" y="181428"/>
                </a:cubicBezTo>
                <a:cubicBezTo>
                  <a:pt x="885595" y="178747"/>
                  <a:pt x="886052" y="175876"/>
                  <a:pt x="886661" y="172814"/>
                </a:cubicBezTo>
                <a:lnTo>
                  <a:pt x="902191" y="93535"/>
                </a:lnTo>
                <a:lnTo>
                  <a:pt x="878129" y="93535"/>
                </a:lnTo>
                <a:close/>
                <a:moveTo>
                  <a:pt x="2346162" y="62484"/>
                </a:moveTo>
                <a:cubicBezTo>
                  <a:pt x="2348333" y="62509"/>
                  <a:pt x="2350238" y="62611"/>
                  <a:pt x="2351876" y="62788"/>
                </a:cubicBezTo>
                <a:cubicBezTo>
                  <a:pt x="2353513" y="62966"/>
                  <a:pt x="2354656" y="63067"/>
                  <a:pt x="2355303" y="63093"/>
                </a:cubicBezTo>
                <a:lnTo>
                  <a:pt x="2347686" y="101155"/>
                </a:lnTo>
                <a:cubicBezTo>
                  <a:pt x="2347210" y="101130"/>
                  <a:pt x="2346181" y="101028"/>
                  <a:pt x="2344601" y="100850"/>
                </a:cubicBezTo>
                <a:cubicBezTo>
                  <a:pt x="2343020" y="100672"/>
                  <a:pt x="2341001" y="100571"/>
                  <a:pt x="2338545" y="100545"/>
                </a:cubicBezTo>
                <a:cubicBezTo>
                  <a:pt x="2330669" y="100621"/>
                  <a:pt x="2322755" y="103247"/>
                  <a:pt x="2314800" y="108425"/>
                </a:cubicBezTo>
                <a:cubicBezTo>
                  <a:pt x="2306846" y="113603"/>
                  <a:pt x="2299789" y="120881"/>
                  <a:pt x="2293629" y="130258"/>
                </a:cubicBezTo>
                <a:cubicBezTo>
                  <a:pt x="2287469" y="139635"/>
                  <a:pt x="2283143" y="150661"/>
                  <a:pt x="2280651" y="163334"/>
                </a:cubicBezTo>
                <a:lnTo>
                  <a:pt x="2269986" y="220027"/>
                </a:lnTo>
                <a:lnTo>
                  <a:pt x="2231288" y="220027"/>
                </a:lnTo>
                <a:lnTo>
                  <a:pt x="2254445" y="100241"/>
                </a:lnTo>
                <a:cubicBezTo>
                  <a:pt x="2254807" y="98494"/>
                  <a:pt x="2254617" y="96958"/>
                  <a:pt x="2253874" y="95631"/>
                </a:cubicBezTo>
                <a:cubicBezTo>
                  <a:pt x="2253131" y="94303"/>
                  <a:pt x="2251494" y="93605"/>
                  <a:pt x="2248961" y="93535"/>
                </a:cubicBezTo>
                <a:lnTo>
                  <a:pt x="2231593" y="93535"/>
                </a:lnTo>
                <a:lnTo>
                  <a:pt x="2237382" y="64617"/>
                </a:lnTo>
                <a:lnTo>
                  <a:pt x="2277908" y="64617"/>
                </a:lnTo>
                <a:cubicBezTo>
                  <a:pt x="2283977" y="64598"/>
                  <a:pt x="2288446" y="65702"/>
                  <a:pt x="2291315" y="67927"/>
                </a:cubicBezTo>
                <a:cubicBezTo>
                  <a:pt x="2294185" y="70153"/>
                  <a:pt x="2295607" y="73616"/>
                  <a:pt x="2295581" y="78315"/>
                </a:cubicBezTo>
                <a:cubicBezTo>
                  <a:pt x="2295518" y="80776"/>
                  <a:pt x="2294959" y="84531"/>
                  <a:pt x="2293905" y="89581"/>
                </a:cubicBezTo>
                <a:cubicBezTo>
                  <a:pt x="2292851" y="94630"/>
                  <a:pt x="2291683" y="98997"/>
                  <a:pt x="2290401" y="102679"/>
                </a:cubicBezTo>
                <a:lnTo>
                  <a:pt x="2291011" y="102679"/>
                </a:lnTo>
                <a:cubicBezTo>
                  <a:pt x="2296355" y="91678"/>
                  <a:pt x="2303872" y="82314"/>
                  <a:pt x="2313559" y="74588"/>
                </a:cubicBezTo>
                <a:cubicBezTo>
                  <a:pt x="2323246" y="66861"/>
                  <a:pt x="2334114" y="62826"/>
                  <a:pt x="2346162" y="62484"/>
                </a:cubicBezTo>
                <a:close/>
                <a:moveTo>
                  <a:pt x="3468010" y="60960"/>
                </a:moveTo>
                <a:cubicBezTo>
                  <a:pt x="3476973" y="60935"/>
                  <a:pt x="3485614" y="62134"/>
                  <a:pt x="3493935" y="64557"/>
                </a:cubicBezTo>
                <a:cubicBezTo>
                  <a:pt x="3502255" y="66979"/>
                  <a:pt x="3508866" y="70772"/>
                  <a:pt x="3513768" y="75935"/>
                </a:cubicBezTo>
                <a:cubicBezTo>
                  <a:pt x="3518670" y="81098"/>
                  <a:pt x="3520475" y="87778"/>
                  <a:pt x="3519182" y="95976"/>
                </a:cubicBezTo>
                <a:lnTo>
                  <a:pt x="3515829" y="113051"/>
                </a:lnTo>
                <a:lnTo>
                  <a:pt x="3482633" y="113051"/>
                </a:lnTo>
                <a:lnTo>
                  <a:pt x="3484156" y="103904"/>
                </a:lnTo>
                <a:cubicBezTo>
                  <a:pt x="3484631" y="98714"/>
                  <a:pt x="3482461" y="95296"/>
                  <a:pt x="3477645" y="93651"/>
                </a:cubicBezTo>
                <a:cubicBezTo>
                  <a:pt x="3472828" y="92005"/>
                  <a:pt x="3467989" y="91255"/>
                  <a:pt x="3463128" y="91401"/>
                </a:cubicBezTo>
                <a:cubicBezTo>
                  <a:pt x="3455335" y="91402"/>
                  <a:pt x="3448952" y="92774"/>
                  <a:pt x="3443981" y="95518"/>
                </a:cubicBezTo>
                <a:cubicBezTo>
                  <a:pt x="3439010" y="98263"/>
                  <a:pt x="3436442" y="102379"/>
                  <a:pt x="3436277" y="107867"/>
                </a:cubicBezTo>
                <a:cubicBezTo>
                  <a:pt x="3436658" y="114251"/>
                  <a:pt x="3440467" y="119055"/>
                  <a:pt x="3447707" y="122279"/>
                </a:cubicBezTo>
                <a:cubicBezTo>
                  <a:pt x="3454945" y="125504"/>
                  <a:pt x="3463327" y="128640"/>
                  <a:pt x="3472853" y="131689"/>
                </a:cubicBezTo>
                <a:cubicBezTo>
                  <a:pt x="3482377" y="134737"/>
                  <a:pt x="3490759" y="139188"/>
                  <a:pt x="3497999" y="145043"/>
                </a:cubicBezTo>
                <a:cubicBezTo>
                  <a:pt x="3505237" y="150897"/>
                  <a:pt x="3509048" y="159646"/>
                  <a:pt x="3509429" y="171289"/>
                </a:cubicBezTo>
                <a:cubicBezTo>
                  <a:pt x="3509056" y="187339"/>
                  <a:pt x="3502265" y="200034"/>
                  <a:pt x="3489057" y="209373"/>
                </a:cubicBezTo>
                <a:cubicBezTo>
                  <a:pt x="3475848" y="218712"/>
                  <a:pt x="3458458" y="223483"/>
                  <a:pt x="3436887" y="223685"/>
                </a:cubicBezTo>
                <a:cubicBezTo>
                  <a:pt x="3427714" y="223741"/>
                  <a:pt x="3418279" y="222478"/>
                  <a:pt x="3408584" y="219896"/>
                </a:cubicBezTo>
                <a:cubicBezTo>
                  <a:pt x="3398889" y="217313"/>
                  <a:pt x="3390987" y="213073"/>
                  <a:pt x="3384879" y="207174"/>
                </a:cubicBezTo>
                <a:cubicBezTo>
                  <a:pt x="3378770" y="201275"/>
                  <a:pt x="3376510" y="193379"/>
                  <a:pt x="3378098" y="183486"/>
                </a:cubicBezTo>
                <a:lnTo>
                  <a:pt x="3381146" y="168240"/>
                </a:lnTo>
                <a:lnTo>
                  <a:pt x="3414049" y="168240"/>
                </a:lnTo>
                <a:lnTo>
                  <a:pt x="3412526" y="176168"/>
                </a:lnTo>
                <a:cubicBezTo>
                  <a:pt x="3411723" y="181086"/>
                  <a:pt x="3412991" y="184801"/>
                  <a:pt x="3416327" y="187314"/>
                </a:cubicBezTo>
                <a:cubicBezTo>
                  <a:pt x="3419664" y="189827"/>
                  <a:pt x="3423796" y="191509"/>
                  <a:pt x="3428724" y="192362"/>
                </a:cubicBezTo>
                <a:cubicBezTo>
                  <a:pt x="3433652" y="193214"/>
                  <a:pt x="3438102" y="193610"/>
                  <a:pt x="3442074" y="193548"/>
                </a:cubicBezTo>
                <a:cubicBezTo>
                  <a:pt x="3451171" y="193465"/>
                  <a:pt x="3458303" y="191801"/>
                  <a:pt x="3463471" y="188555"/>
                </a:cubicBezTo>
                <a:cubicBezTo>
                  <a:pt x="3468639" y="185309"/>
                  <a:pt x="3471271" y="180976"/>
                  <a:pt x="3471367" y="175558"/>
                </a:cubicBezTo>
                <a:cubicBezTo>
                  <a:pt x="3470987" y="169391"/>
                  <a:pt x="3467193" y="164649"/>
                  <a:pt x="3459985" y="161332"/>
                </a:cubicBezTo>
                <a:cubicBezTo>
                  <a:pt x="3452775" y="158014"/>
                  <a:pt x="3444429" y="154702"/>
                  <a:pt x="3434943" y="151394"/>
                </a:cubicBezTo>
                <a:cubicBezTo>
                  <a:pt x="3425458" y="148086"/>
                  <a:pt x="3417111" y="143363"/>
                  <a:pt x="3409902" y="137225"/>
                </a:cubicBezTo>
                <a:cubicBezTo>
                  <a:pt x="3402693" y="131087"/>
                  <a:pt x="3398899" y="122114"/>
                  <a:pt x="3398519" y="110307"/>
                </a:cubicBezTo>
                <a:cubicBezTo>
                  <a:pt x="3398733" y="99050"/>
                  <a:pt x="3402163" y="89775"/>
                  <a:pt x="3408807" y="82481"/>
                </a:cubicBezTo>
                <a:cubicBezTo>
                  <a:pt x="3415452" y="75188"/>
                  <a:pt x="3424028" y="69773"/>
                  <a:pt x="3434537" y="66237"/>
                </a:cubicBezTo>
                <a:cubicBezTo>
                  <a:pt x="3445046" y="62702"/>
                  <a:pt x="3456203" y="60942"/>
                  <a:pt x="3468010" y="60960"/>
                </a:cubicBezTo>
                <a:close/>
                <a:moveTo>
                  <a:pt x="2678649" y="60960"/>
                </a:moveTo>
                <a:cubicBezTo>
                  <a:pt x="2687973" y="60890"/>
                  <a:pt x="2696855" y="62315"/>
                  <a:pt x="2705294" y="65234"/>
                </a:cubicBezTo>
                <a:cubicBezTo>
                  <a:pt x="2713733" y="68154"/>
                  <a:pt x="2720649" y="72986"/>
                  <a:pt x="2726041" y="79732"/>
                </a:cubicBezTo>
                <a:cubicBezTo>
                  <a:pt x="2731433" y="86478"/>
                  <a:pt x="2734218" y="95555"/>
                  <a:pt x="2734399" y="106964"/>
                </a:cubicBezTo>
                <a:cubicBezTo>
                  <a:pt x="2734241" y="113275"/>
                  <a:pt x="2733135" y="121191"/>
                  <a:pt x="2731083" y="130713"/>
                </a:cubicBezTo>
                <a:cubicBezTo>
                  <a:pt x="2729030" y="140235"/>
                  <a:pt x="2726978" y="149502"/>
                  <a:pt x="2724925" y="158515"/>
                </a:cubicBezTo>
                <a:cubicBezTo>
                  <a:pt x="2722873" y="167528"/>
                  <a:pt x="2721767" y="174427"/>
                  <a:pt x="2721610" y="179211"/>
                </a:cubicBezTo>
                <a:cubicBezTo>
                  <a:pt x="2721660" y="183870"/>
                  <a:pt x="2722853" y="187137"/>
                  <a:pt x="2725187" y="189011"/>
                </a:cubicBezTo>
                <a:cubicBezTo>
                  <a:pt x="2727522" y="190886"/>
                  <a:pt x="2730694" y="191789"/>
                  <a:pt x="2734703" y="191719"/>
                </a:cubicBezTo>
                <a:cubicBezTo>
                  <a:pt x="2736583" y="191693"/>
                  <a:pt x="2738157" y="191592"/>
                  <a:pt x="2739427" y="191414"/>
                </a:cubicBezTo>
                <a:cubicBezTo>
                  <a:pt x="2740698" y="191236"/>
                  <a:pt x="2741358" y="191134"/>
                  <a:pt x="2741409" y="191109"/>
                </a:cubicBezTo>
                <a:lnTo>
                  <a:pt x="2735923" y="220028"/>
                </a:lnTo>
                <a:cubicBezTo>
                  <a:pt x="2735954" y="220066"/>
                  <a:pt x="2734672" y="220219"/>
                  <a:pt x="2732077" y="220485"/>
                </a:cubicBezTo>
                <a:cubicBezTo>
                  <a:pt x="2729482" y="220751"/>
                  <a:pt x="2725384" y="220903"/>
                  <a:pt x="2719783" y="220942"/>
                </a:cubicBezTo>
                <a:cubicBezTo>
                  <a:pt x="2710964" y="221201"/>
                  <a:pt x="2703095" y="219540"/>
                  <a:pt x="2696176" y="215957"/>
                </a:cubicBezTo>
                <a:cubicBezTo>
                  <a:pt x="2689257" y="212375"/>
                  <a:pt x="2685041" y="205311"/>
                  <a:pt x="2683529" y="194767"/>
                </a:cubicBezTo>
                <a:lnTo>
                  <a:pt x="2682919" y="194767"/>
                </a:lnTo>
                <a:cubicBezTo>
                  <a:pt x="2682985" y="195124"/>
                  <a:pt x="2680955" y="197623"/>
                  <a:pt x="2676831" y="202264"/>
                </a:cubicBezTo>
                <a:cubicBezTo>
                  <a:pt x="2672706" y="206905"/>
                  <a:pt x="2666701" y="211546"/>
                  <a:pt x="2658815" y="216187"/>
                </a:cubicBezTo>
                <a:cubicBezTo>
                  <a:pt x="2650930" y="220829"/>
                  <a:pt x="2641378" y="223328"/>
                  <a:pt x="2630160" y="223685"/>
                </a:cubicBezTo>
                <a:cubicBezTo>
                  <a:pt x="2617912" y="223679"/>
                  <a:pt x="2607531" y="220342"/>
                  <a:pt x="2599017" y="213675"/>
                </a:cubicBezTo>
                <a:cubicBezTo>
                  <a:pt x="2590503" y="207007"/>
                  <a:pt x="2586062" y="197044"/>
                  <a:pt x="2585694" y="183785"/>
                </a:cubicBezTo>
                <a:cubicBezTo>
                  <a:pt x="2585909" y="172029"/>
                  <a:pt x="2589345" y="162273"/>
                  <a:pt x="2596001" y="154516"/>
                </a:cubicBezTo>
                <a:cubicBezTo>
                  <a:pt x="2602658" y="146759"/>
                  <a:pt x="2611245" y="140653"/>
                  <a:pt x="2621765" y="136198"/>
                </a:cubicBezTo>
                <a:cubicBezTo>
                  <a:pt x="2632284" y="131743"/>
                  <a:pt x="2643445" y="128591"/>
                  <a:pt x="2655248" y="126741"/>
                </a:cubicBezTo>
                <a:cubicBezTo>
                  <a:pt x="2667050" y="124891"/>
                  <a:pt x="2678205" y="123995"/>
                  <a:pt x="2688713" y="124053"/>
                </a:cubicBezTo>
                <a:lnTo>
                  <a:pt x="2694203" y="124053"/>
                </a:lnTo>
                <a:cubicBezTo>
                  <a:pt x="2694279" y="123786"/>
                  <a:pt x="2694583" y="122184"/>
                  <a:pt x="2695117" y="119247"/>
                </a:cubicBezTo>
                <a:cubicBezTo>
                  <a:pt x="2695651" y="116310"/>
                  <a:pt x="2695955" y="113640"/>
                  <a:pt x="2696032" y="111236"/>
                </a:cubicBezTo>
                <a:cubicBezTo>
                  <a:pt x="2696013" y="105095"/>
                  <a:pt x="2693916" y="100365"/>
                  <a:pt x="2689742" y="97046"/>
                </a:cubicBezTo>
                <a:cubicBezTo>
                  <a:pt x="2685568" y="93728"/>
                  <a:pt x="2679431" y="92049"/>
                  <a:pt x="2671330" y="92011"/>
                </a:cubicBezTo>
                <a:cubicBezTo>
                  <a:pt x="2663557" y="92188"/>
                  <a:pt x="2656163" y="93428"/>
                  <a:pt x="2649147" y="95730"/>
                </a:cubicBezTo>
                <a:cubicBezTo>
                  <a:pt x="2642131" y="98031"/>
                  <a:pt x="2636385" y="100333"/>
                  <a:pt x="2631911" y="102635"/>
                </a:cubicBezTo>
                <a:cubicBezTo>
                  <a:pt x="2627436" y="104937"/>
                  <a:pt x="2625124" y="106177"/>
                  <a:pt x="2624975" y="106354"/>
                </a:cubicBezTo>
                <a:lnTo>
                  <a:pt x="2616144" y="77703"/>
                </a:lnTo>
                <a:cubicBezTo>
                  <a:pt x="2616295" y="77496"/>
                  <a:pt x="2619211" y="76049"/>
                  <a:pt x="2624894" y="73362"/>
                </a:cubicBezTo>
                <a:cubicBezTo>
                  <a:pt x="2630577" y="70675"/>
                  <a:pt x="2638124" y="67988"/>
                  <a:pt x="2647535" y="65300"/>
                </a:cubicBezTo>
                <a:cubicBezTo>
                  <a:pt x="2656945" y="62613"/>
                  <a:pt x="2667317" y="61166"/>
                  <a:pt x="2678649" y="60960"/>
                </a:cubicBezTo>
                <a:close/>
                <a:moveTo>
                  <a:pt x="2446617" y="60960"/>
                </a:moveTo>
                <a:cubicBezTo>
                  <a:pt x="2467327" y="61256"/>
                  <a:pt x="2482816" y="66751"/>
                  <a:pt x="2493084" y="77445"/>
                </a:cubicBezTo>
                <a:cubicBezTo>
                  <a:pt x="2503351" y="88138"/>
                  <a:pt x="2508479" y="102250"/>
                  <a:pt x="2508465" y="119780"/>
                </a:cubicBezTo>
                <a:cubicBezTo>
                  <a:pt x="2508250" y="126811"/>
                  <a:pt x="2507387" y="133155"/>
                  <a:pt x="2505877" y="138811"/>
                </a:cubicBezTo>
                <a:cubicBezTo>
                  <a:pt x="2504367" y="144467"/>
                  <a:pt x="2503505" y="147460"/>
                  <a:pt x="2503289" y="147789"/>
                </a:cubicBezTo>
                <a:lnTo>
                  <a:pt x="2396299" y="147789"/>
                </a:lnTo>
                <a:cubicBezTo>
                  <a:pt x="2396261" y="147853"/>
                  <a:pt x="2396109" y="148641"/>
                  <a:pt x="2395842" y="150154"/>
                </a:cubicBezTo>
                <a:cubicBezTo>
                  <a:pt x="2395575" y="151666"/>
                  <a:pt x="2395423" y="153522"/>
                  <a:pt x="2395385" y="155721"/>
                </a:cubicBezTo>
                <a:cubicBezTo>
                  <a:pt x="2395467" y="166138"/>
                  <a:pt x="2398885" y="174591"/>
                  <a:pt x="2405639" y="181080"/>
                </a:cubicBezTo>
                <a:cubicBezTo>
                  <a:pt x="2412392" y="187569"/>
                  <a:pt x="2421985" y="190912"/>
                  <a:pt x="2434419" y="191109"/>
                </a:cubicBezTo>
                <a:cubicBezTo>
                  <a:pt x="2442885" y="190898"/>
                  <a:pt x="2450753" y="189422"/>
                  <a:pt x="2458020" y="186680"/>
                </a:cubicBezTo>
                <a:cubicBezTo>
                  <a:pt x="2465287" y="183938"/>
                  <a:pt x="2471164" y="181196"/>
                  <a:pt x="2475653" y="178454"/>
                </a:cubicBezTo>
                <a:cubicBezTo>
                  <a:pt x="2480142" y="175713"/>
                  <a:pt x="2482452" y="174236"/>
                  <a:pt x="2482583" y="174025"/>
                </a:cubicBezTo>
                <a:lnTo>
                  <a:pt x="2492936" y="203287"/>
                </a:lnTo>
                <a:cubicBezTo>
                  <a:pt x="2492816" y="203539"/>
                  <a:pt x="2490078" y="205302"/>
                  <a:pt x="2484722" y="208575"/>
                </a:cubicBezTo>
                <a:cubicBezTo>
                  <a:pt x="2479367" y="211849"/>
                  <a:pt x="2472113" y="215123"/>
                  <a:pt x="2462963" y="218396"/>
                </a:cubicBezTo>
                <a:cubicBezTo>
                  <a:pt x="2453812" y="221670"/>
                  <a:pt x="2443484" y="223433"/>
                  <a:pt x="2431979" y="223685"/>
                </a:cubicBezTo>
                <a:cubicBezTo>
                  <a:pt x="2407625" y="223249"/>
                  <a:pt x="2388971" y="216814"/>
                  <a:pt x="2376017" y="204382"/>
                </a:cubicBezTo>
                <a:cubicBezTo>
                  <a:pt x="2363064" y="191949"/>
                  <a:pt x="2356528" y="176136"/>
                  <a:pt x="2356408" y="156941"/>
                </a:cubicBezTo>
                <a:cubicBezTo>
                  <a:pt x="2356562" y="139158"/>
                  <a:pt x="2360517" y="123053"/>
                  <a:pt x="2368275" y="108625"/>
                </a:cubicBezTo>
                <a:cubicBezTo>
                  <a:pt x="2376033" y="94197"/>
                  <a:pt x="2386671" y="82697"/>
                  <a:pt x="2400189" y="74127"/>
                </a:cubicBezTo>
                <a:cubicBezTo>
                  <a:pt x="2413707" y="65557"/>
                  <a:pt x="2429183" y="61168"/>
                  <a:pt x="2446617" y="60960"/>
                </a:cubicBezTo>
                <a:close/>
                <a:moveTo>
                  <a:pt x="2130995" y="60960"/>
                </a:moveTo>
                <a:cubicBezTo>
                  <a:pt x="2152872" y="61263"/>
                  <a:pt x="2170535" y="67582"/>
                  <a:pt x="2183982" y="79918"/>
                </a:cubicBezTo>
                <a:cubicBezTo>
                  <a:pt x="2197429" y="92254"/>
                  <a:pt x="2204346" y="108786"/>
                  <a:pt x="2204732" y="129515"/>
                </a:cubicBezTo>
                <a:cubicBezTo>
                  <a:pt x="2204451" y="147861"/>
                  <a:pt x="2199667" y="164085"/>
                  <a:pt x="2190381" y="178188"/>
                </a:cubicBezTo>
                <a:cubicBezTo>
                  <a:pt x="2181095" y="192291"/>
                  <a:pt x="2168997" y="203361"/>
                  <a:pt x="2154087" y="211399"/>
                </a:cubicBezTo>
                <a:cubicBezTo>
                  <a:pt x="2139177" y="219438"/>
                  <a:pt x="2123145" y="223533"/>
                  <a:pt x="2105991" y="223685"/>
                </a:cubicBezTo>
                <a:cubicBezTo>
                  <a:pt x="2084247" y="223407"/>
                  <a:pt x="2066623" y="217113"/>
                  <a:pt x="2053118" y="204802"/>
                </a:cubicBezTo>
                <a:cubicBezTo>
                  <a:pt x="2039613" y="192491"/>
                  <a:pt x="2032659" y="175832"/>
                  <a:pt x="2032253" y="154824"/>
                </a:cubicBezTo>
                <a:cubicBezTo>
                  <a:pt x="2032524" y="136674"/>
                  <a:pt x="2037263" y="120567"/>
                  <a:pt x="2046469" y="106501"/>
                </a:cubicBezTo>
                <a:cubicBezTo>
                  <a:pt x="2055676" y="92436"/>
                  <a:pt x="2067729" y="81370"/>
                  <a:pt x="2082628" y="73301"/>
                </a:cubicBezTo>
                <a:cubicBezTo>
                  <a:pt x="2097526" y="65233"/>
                  <a:pt x="2113649" y="61119"/>
                  <a:pt x="2130995" y="60960"/>
                </a:cubicBezTo>
                <a:close/>
                <a:moveTo>
                  <a:pt x="1855469" y="60960"/>
                </a:moveTo>
                <a:cubicBezTo>
                  <a:pt x="1866379" y="60985"/>
                  <a:pt x="1875117" y="63979"/>
                  <a:pt x="1881682" y="69942"/>
                </a:cubicBezTo>
                <a:cubicBezTo>
                  <a:pt x="1888248" y="75904"/>
                  <a:pt x="1892109" y="84683"/>
                  <a:pt x="1893265" y="96278"/>
                </a:cubicBezTo>
                <a:lnTo>
                  <a:pt x="1893874" y="96278"/>
                </a:lnTo>
                <a:cubicBezTo>
                  <a:pt x="1899919" y="86282"/>
                  <a:pt x="1907946" y="77959"/>
                  <a:pt x="1917954" y="71312"/>
                </a:cubicBezTo>
                <a:cubicBezTo>
                  <a:pt x="1927961" y="64664"/>
                  <a:pt x="1939340" y="61213"/>
                  <a:pt x="1952091" y="60960"/>
                </a:cubicBezTo>
                <a:cubicBezTo>
                  <a:pt x="1964926" y="60991"/>
                  <a:pt x="1975191" y="64582"/>
                  <a:pt x="1982887" y="71731"/>
                </a:cubicBezTo>
                <a:cubicBezTo>
                  <a:pt x="1990583" y="78881"/>
                  <a:pt x="1994529" y="89400"/>
                  <a:pt x="1994725" y="103289"/>
                </a:cubicBezTo>
                <a:cubicBezTo>
                  <a:pt x="1994571" y="109751"/>
                  <a:pt x="1993492" y="118094"/>
                  <a:pt x="1991488" y="128317"/>
                </a:cubicBezTo>
                <a:cubicBezTo>
                  <a:pt x="1989483" y="138541"/>
                  <a:pt x="1987479" y="148444"/>
                  <a:pt x="1985473" y="158027"/>
                </a:cubicBezTo>
                <a:cubicBezTo>
                  <a:pt x="1983468" y="167610"/>
                  <a:pt x="1982386" y="174674"/>
                  <a:pt x="1982228" y="179217"/>
                </a:cubicBezTo>
                <a:cubicBezTo>
                  <a:pt x="1982266" y="184007"/>
                  <a:pt x="1983409" y="187310"/>
                  <a:pt x="1985657" y="189127"/>
                </a:cubicBezTo>
                <a:cubicBezTo>
                  <a:pt x="1987905" y="190944"/>
                  <a:pt x="1991029" y="191808"/>
                  <a:pt x="1995030" y="191719"/>
                </a:cubicBezTo>
                <a:cubicBezTo>
                  <a:pt x="1996909" y="191693"/>
                  <a:pt x="1998484" y="191592"/>
                  <a:pt x="1999754" y="191414"/>
                </a:cubicBezTo>
                <a:cubicBezTo>
                  <a:pt x="2001024" y="191236"/>
                  <a:pt x="2001685" y="191134"/>
                  <a:pt x="2001735" y="191109"/>
                </a:cubicBezTo>
                <a:lnTo>
                  <a:pt x="1996249" y="220028"/>
                </a:lnTo>
                <a:cubicBezTo>
                  <a:pt x="1996205" y="220066"/>
                  <a:pt x="1994846" y="220219"/>
                  <a:pt x="1992173" y="220485"/>
                </a:cubicBezTo>
                <a:cubicBezTo>
                  <a:pt x="1989499" y="220751"/>
                  <a:pt x="1985778" y="220903"/>
                  <a:pt x="1981010" y="220942"/>
                </a:cubicBezTo>
                <a:cubicBezTo>
                  <a:pt x="1975356" y="221088"/>
                  <a:pt x="1969577" y="220490"/>
                  <a:pt x="1963676" y="219149"/>
                </a:cubicBezTo>
                <a:cubicBezTo>
                  <a:pt x="1957773" y="217807"/>
                  <a:pt x="1952785" y="214841"/>
                  <a:pt x="1948709" y="210252"/>
                </a:cubicBezTo>
                <a:cubicBezTo>
                  <a:pt x="1944635" y="205663"/>
                  <a:pt x="1942511" y="198570"/>
                  <a:pt x="1942337" y="188975"/>
                </a:cubicBezTo>
                <a:cubicBezTo>
                  <a:pt x="1942488" y="183400"/>
                  <a:pt x="1943541" y="175611"/>
                  <a:pt x="1945496" y="165609"/>
                </a:cubicBezTo>
                <a:cubicBezTo>
                  <a:pt x="1947451" y="155606"/>
                  <a:pt x="1949407" y="145739"/>
                  <a:pt x="1951363" y="136007"/>
                </a:cubicBezTo>
                <a:cubicBezTo>
                  <a:pt x="1953320" y="126275"/>
                  <a:pt x="1954375" y="119026"/>
                  <a:pt x="1954529" y="114261"/>
                </a:cubicBezTo>
                <a:cubicBezTo>
                  <a:pt x="1954663" y="108712"/>
                  <a:pt x="1953406" y="104343"/>
                  <a:pt x="1950758" y="101155"/>
                </a:cubicBezTo>
                <a:cubicBezTo>
                  <a:pt x="1948110" y="97967"/>
                  <a:pt x="1943271" y="96342"/>
                  <a:pt x="1936241" y="96278"/>
                </a:cubicBezTo>
                <a:cubicBezTo>
                  <a:pt x="1927873" y="96438"/>
                  <a:pt x="1920362" y="99132"/>
                  <a:pt x="1913709" y="104361"/>
                </a:cubicBezTo>
                <a:cubicBezTo>
                  <a:pt x="1907056" y="109590"/>
                  <a:pt x="1901487" y="116393"/>
                  <a:pt x="1897001" y="124771"/>
                </a:cubicBezTo>
                <a:cubicBezTo>
                  <a:pt x="1892516" y="133150"/>
                  <a:pt x="1889340" y="142143"/>
                  <a:pt x="1887473" y="151752"/>
                </a:cubicBezTo>
                <a:lnTo>
                  <a:pt x="1874367" y="220027"/>
                </a:lnTo>
                <a:lnTo>
                  <a:pt x="1835658" y="220027"/>
                </a:lnTo>
                <a:lnTo>
                  <a:pt x="1853641" y="127368"/>
                </a:lnTo>
                <a:cubicBezTo>
                  <a:pt x="1854117" y="124771"/>
                  <a:pt x="1854536" y="122269"/>
                  <a:pt x="1854898" y="119862"/>
                </a:cubicBezTo>
                <a:cubicBezTo>
                  <a:pt x="1855260" y="117456"/>
                  <a:pt x="1855450" y="115182"/>
                  <a:pt x="1855469" y="113042"/>
                </a:cubicBezTo>
                <a:cubicBezTo>
                  <a:pt x="1855590" y="108077"/>
                  <a:pt x="1854358" y="104063"/>
                  <a:pt x="1851774" y="101003"/>
                </a:cubicBezTo>
                <a:cubicBezTo>
                  <a:pt x="1849189" y="97942"/>
                  <a:pt x="1844528" y="96367"/>
                  <a:pt x="1837791" y="96278"/>
                </a:cubicBezTo>
                <a:cubicBezTo>
                  <a:pt x="1828924" y="96465"/>
                  <a:pt x="1821055" y="99343"/>
                  <a:pt x="1814186" y="104914"/>
                </a:cubicBezTo>
                <a:cubicBezTo>
                  <a:pt x="1807317" y="110485"/>
                  <a:pt x="1801616" y="117631"/>
                  <a:pt x="1797083" y="126352"/>
                </a:cubicBezTo>
                <a:cubicBezTo>
                  <a:pt x="1792551" y="135073"/>
                  <a:pt x="1789356" y="144250"/>
                  <a:pt x="1787499" y="153885"/>
                </a:cubicBezTo>
                <a:lnTo>
                  <a:pt x="1774697" y="220027"/>
                </a:lnTo>
                <a:lnTo>
                  <a:pt x="1735988" y="220027"/>
                </a:lnTo>
                <a:lnTo>
                  <a:pt x="1759458" y="99936"/>
                </a:lnTo>
                <a:cubicBezTo>
                  <a:pt x="1759781" y="97936"/>
                  <a:pt x="1759515" y="96374"/>
                  <a:pt x="1758657" y="95250"/>
                </a:cubicBezTo>
                <a:cubicBezTo>
                  <a:pt x="1757800" y="94126"/>
                  <a:pt x="1756238" y="93554"/>
                  <a:pt x="1753971" y="93535"/>
                </a:cubicBezTo>
                <a:lnTo>
                  <a:pt x="1736598" y="93535"/>
                </a:lnTo>
                <a:lnTo>
                  <a:pt x="1742084" y="64617"/>
                </a:lnTo>
                <a:lnTo>
                  <a:pt x="1782927" y="64617"/>
                </a:lnTo>
                <a:cubicBezTo>
                  <a:pt x="1789118" y="64662"/>
                  <a:pt x="1793576" y="65866"/>
                  <a:pt x="1796300" y="68232"/>
                </a:cubicBezTo>
                <a:cubicBezTo>
                  <a:pt x="1799024" y="70597"/>
                  <a:pt x="1800358" y="73857"/>
                  <a:pt x="1800301" y="78011"/>
                </a:cubicBezTo>
                <a:cubicBezTo>
                  <a:pt x="1800263" y="80040"/>
                  <a:pt x="1799882" y="82830"/>
                  <a:pt x="1799158" y="86382"/>
                </a:cubicBezTo>
                <a:cubicBezTo>
                  <a:pt x="1798434" y="89934"/>
                  <a:pt x="1797596" y="93030"/>
                  <a:pt x="1796643" y="95669"/>
                </a:cubicBezTo>
                <a:lnTo>
                  <a:pt x="1797253" y="95669"/>
                </a:lnTo>
                <a:cubicBezTo>
                  <a:pt x="1798762" y="92653"/>
                  <a:pt x="1802212" y="88435"/>
                  <a:pt x="1807605" y="83017"/>
                </a:cubicBezTo>
                <a:cubicBezTo>
                  <a:pt x="1812997" y="77598"/>
                  <a:pt x="1819812" y="72637"/>
                  <a:pt x="1828049" y="68132"/>
                </a:cubicBezTo>
                <a:cubicBezTo>
                  <a:pt x="1836286" y="63627"/>
                  <a:pt x="1845426" y="61236"/>
                  <a:pt x="1855469" y="60960"/>
                </a:cubicBezTo>
                <a:close/>
                <a:moveTo>
                  <a:pt x="1592427" y="60960"/>
                </a:moveTo>
                <a:cubicBezTo>
                  <a:pt x="1605700" y="60978"/>
                  <a:pt x="1616232" y="64518"/>
                  <a:pt x="1624023" y="71579"/>
                </a:cubicBezTo>
                <a:cubicBezTo>
                  <a:pt x="1631814" y="78640"/>
                  <a:pt x="1635798" y="89108"/>
                  <a:pt x="1635976" y="102984"/>
                </a:cubicBezTo>
                <a:cubicBezTo>
                  <a:pt x="1635822" y="109738"/>
                  <a:pt x="1634742" y="118243"/>
                  <a:pt x="1632738" y="128498"/>
                </a:cubicBezTo>
                <a:cubicBezTo>
                  <a:pt x="1630734" y="138753"/>
                  <a:pt x="1628729" y="148638"/>
                  <a:pt x="1626724" y="158151"/>
                </a:cubicBezTo>
                <a:cubicBezTo>
                  <a:pt x="1624719" y="167665"/>
                  <a:pt x="1623637" y="174687"/>
                  <a:pt x="1623479" y="179217"/>
                </a:cubicBezTo>
                <a:cubicBezTo>
                  <a:pt x="1623530" y="184007"/>
                  <a:pt x="1624723" y="187310"/>
                  <a:pt x="1627060" y="189127"/>
                </a:cubicBezTo>
                <a:cubicBezTo>
                  <a:pt x="1629397" y="190944"/>
                  <a:pt x="1632572" y="191808"/>
                  <a:pt x="1636585" y="191719"/>
                </a:cubicBezTo>
                <a:cubicBezTo>
                  <a:pt x="1638465" y="191693"/>
                  <a:pt x="1640040" y="191592"/>
                  <a:pt x="1641310" y="191414"/>
                </a:cubicBezTo>
                <a:cubicBezTo>
                  <a:pt x="1642580" y="191236"/>
                  <a:pt x="1643240" y="191134"/>
                  <a:pt x="1643291" y="191109"/>
                </a:cubicBezTo>
                <a:lnTo>
                  <a:pt x="1637804" y="220028"/>
                </a:lnTo>
                <a:cubicBezTo>
                  <a:pt x="1637767" y="220066"/>
                  <a:pt x="1636395" y="220219"/>
                  <a:pt x="1633690" y="220485"/>
                </a:cubicBezTo>
                <a:cubicBezTo>
                  <a:pt x="1630985" y="220751"/>
                  <a:pt x="1627175" y="220903"/>
                  <a:pt x="1622261" y="220942"/>
                </a:cubicBezTo>
                <a:cubicBezTo>
                  <a:pt x="1616706" y="221088"/>
                  <a:pt x="1611000" y="220490"/>
                  <a:pt x="1605141" y="219149"/>
                </a:cubicBezTo>
                <a:cubicBezTo>
                  <a:pt x="1599282" y="217807"/>
                  <a:pt x="1594319" y="214841"/>
                  <a:pt x="1590254" y="210252"/>
                </a:cubicBezTo>
                <a:cubicBezTo>
                  <a:pt x="1586188" y="205663"/>
                  <a:pt x="1584068" y="198570"/>
                  <a:pt x="1583893" y="188975"/>
                </a:cubicBezTo>
                <a:cubicBezTo>
                  <a:pt x="1584040" y="183226"/>
                  <a:pt x="1585066" y="175445"/>
                  <a:pt x="1586972" y="165631"/>
                </a:cubicBezTo>
                <a:cubicBezTo>
                  <a:pt x="1588879" y="155817"/>
                  <a:pt x="1590786" y="146138"/>
                  <a:pt x="1592693" y="136594"/>
                </a:cubicBezTo>
                <a:cubicBezTo>
                  <a:pt x="1594601" y="127050"/>
                  <a:pt x="1595630" y="119809"/>
                  <a:pt x="1595780" y="114871"/>
                </a:cubicBezTo>
                <a:cubicBezTo>
                  <a:pt x="1595831" y="109029"/>
                  <a:pt x="1594282" y="104482"/>
                  <a:pt x="1591132" y="101231"/>
                </a:cubicBezTo>
                <a:cubicBezTo>
                  <a:pt x="1587982" y="97980"/>
                  <a:pt x="1582928" y="96329"/>
                  <a:pt x="1575968" y="96278"/>
                </a:cubicBezTo>
                <a:cubicBezTo>
                  <a:pt x="1562303" y="96742"/>
                  <a:pt x="1550543" y="102292"/>
                  <a:pt x="1540688" y="112928"/>
                </a:cubicBezTo>
                <a:cubicBezTo>
                  <a:pt x="1530832" y="123564"/>
                  <a:pt x="1524406" y="136506"/>
                  <a:pt x="1521409" y="151752"/>
                </a:cubicBezTo>
                <a:lnTo>
                  <a:pt x="1507998" y="220027"/>
                </a:lnTo>
                <a:lnTo>
                  <a:pt x="1469288" y="220027"/>
                </a:lnTo>
                <a:lnTo>
                  <a:pt x="1492758" y="100241"/>
                </a:lnTo>
                <a:cubicBezTo>
                  <a:pt x="1493082" y="98228"/>
                  <a:pt x="1492815" y="96615"/>
                  <a:pt x="1491958" y="95402"/>
                </a:cubicBezTo>
                <a:cubicBezTo>
                  <a:pt x="1491100" y="94189"/>
                  <a:pt x="1489538" y="93567"/>
                  <a:pt x="1487271" y="93535"/>
                </a:cubicBezTo>
                <a:lnTo>
                  <a:pt x="1469898" y="93535"/>
                </a:lnTo>
                <a:lnTo>
                  <a:pt x="1475384" y="64617"/>
                </a:lnTo>
                <a:lnTo>
                  <a:pt x="1516227" y="64617"/>
                </a:lnTo>
                <a:cubicBezTo>
                  <a:pt x="1522285" y="64636"/>
                  <a:pt x="1526705" y="65816"/>
                  <a:pt x="1529486" y="68156"/>
                </a:cubicBezTo>
                <a:cubicBezTo>
                  <a:pt x="1532267" y="70496"/>
                  <a:pt x="1533639" y="73882"/>
                  <a:pt x="1533601" y="78315"/>
                </a:cubicBezTo>
                <a:cubicBezTo>
                  <a:pt x="1533582" y="80198"/>
                  <a:pt x="1533239" y="82900"/>
                  <a:pt x="1532572" y="86420"/>
                </a:cubicBezTo>
                <a:cubicBezTo>
                  <a:pt x="1531905" y="89940"/>
                  <a:pt x="1531029" y="93023"/>
                  <a:pt x="1529943" y="95669"/>
                </a:cubicBezTo>
                <a:lnTo>
                  <a:pt x="1530553" y="95669"/>
                </a:lnTo>
                <a:cubicBezTo>
                  <a:pt x="1531481" y="93420"/>
                  <a:pt x="1534434" y="89563"/>
                  <a:pt x="1539415" y="84099"/>
                </a:cubicBezTo>
                <a:cubicBezTo>
                  <a:pt x="1544395" y="78636"/>
                  <a:pt x="1551323" y="73494"/>
                  <a:pt x="1560198" y="68673"/>
                </a:cubicBezTo>
                <a:cubicBezTo>
                  <a:pt x="1569072" y="63852"/>
                  <a:pt x="1579816" y="61281"/>
                  <a:pt x="1592427" y="60960"/>
                </a:cubicBezTo>
                <a:close/>
                <a:moveTo>
                  <a:pt x="1368995" y="60960"/>
                </a:moveTo>
                <a:cubicBezTo>
                  <a:pt x="1390872" y="61263"/>
                  <a:pt x="1408535" y="67582"/>
                  <a:pt x="1421982" y="79918"/>
                </a:cubicBezTo>
                <a:cubicBezTo>
                  <a:pt x="1435430" y="92254"/>
                  <a:pt x="1442346" y="108786"/>
                  <a:pt x="1442732" y="129515"/>
                </a:cubicBezTo>
                <a:cubicBezTo>
                  <a:pt x="1442451" y="147861"/>
                  <a:pt x="1437667" y="164085"/>
                  <a:pt x="1428381" y="178188"/>
                </a:cubicBezTo>
                <a:cubicBezTo>
                  <a:pt x="1419096" y="192291"/>
                  <a:pt x="1406998" y="203361"/>
                  <a:pt x="1392088" y="211399"/>
                </a:cubicBezTo>
                <a:cubicBezTo>
                  <a:pt x="1377178" y="219438"/>
                  <a:pt x="1361146" y="223533"/>
                  <a:pt x="1343991" y="223685"/>
                </a:cubicBezTo>
                <a:cubicBezTo>
                  <a:pt x="1322247" y="223407"/>
                  <a:pt x="1304623" y="217113"/>
                  <a:pt x="1291118" y="204802"/>
                </a:cubicBezTo>
                <a:cubicBezTo>
                  <a:pt x="1277613" y="192491"/>
                  <a:pt x="1270659" y="175832"/>
                  <a:pt x="1270254" y="154824"/>
                </a:cubicBezTo>
                <a:cubicBezTo>
                  <a:pt x="1270524" y="136674"/>
                  <a:pt x="1275263" y="120567"/>
                  <a:pt x="1284469" y="106501"/>
                </a:cubicBezTo>
                <a:cubicBezTo>
                  <a:pt x="1293676" y="92436"/>
                  <a:pt x="1305729" y="81370"/>
                  <a:pt x="1320628" y="73301"/>
                </a:cubicBezTo>
                <a:cubicBezTo>
                  <a:pt x="1335527" y="65233"/>
                  <a:pt x="1351649" y="61119"/>
                  <a:pt x="1368995" y="60960"/>
                </a:cubicBezTo>
                <a:close/>
                <a:moveTo>
                  <a:pt x="693420" y="60960"/>
                </a:moveTo>
                <a:cubicBezTo>
                  <a:pt x="704329" y="60985"/>
                  <a:pt x="713067" y="63979"/>
                  <a:pt x="719633" y="69942"/>
                </a:cubicBezTo>
                <a:cubicBezTo>
                  <a:pt x="726198" y="75904"/>
                  <a:pt x="730059" y="84683"/>
                  <a:pt x="731215" y="96278"/>
                </a:cubicBezTo>
                <a:lnTo>
                  <a:pt x="731825" y="96278"/>
                </a:lnTo>
                <a:cubicBezTo>
                  <a:pt x="737870" y="86282"/>
                  <a:pt x="745896" y="77959"/>
                  <a:pt x="755904" y="71312"/>
                </a:cubicBezTo>
                <a:cubicBezTo>
                  <a:pt x="765911" y="64664"/>
                  <a:pt x="777290" y="61213"/>
                  <a:pt x="790041" y="60960"/>
                </a:cubicBezTo>
                <a:cubicBezTo>
                  <a:pt x="802876" y="60991"/>
                  <a:pt x="813141" y="64582"/>
                  <a:pt x="820837" y="71731"/>
                </a:cubicBezTo>
                <a:cubicBezTo>
                  <a:pt x="828533" y="78881"/>
                  <a:pt x="832479" y="89400"/>
                  <a:pt x="832675" y="103289"/>
                </a:cubicBezTo>
                <a:cubicBezTo>
                  <a:pt x="832521" y="109751"/>
                  <a:pt x="831442" y="118094"/>
                  <a:pt x="829438" y="128317"/>
                </a:cubicBezTo>
                <a:cubicBezTo>
                  <a:pt x="827434" y="138541"/>
                  <a:pt x="825429" y="148444"/>
                  <a:pt x="823424" y="158027"/>
                </a:cubicBezTo>
                <a:cubicBezTo>
                  <a:pt x="821418" y="167610"/>
                  <a:pt x="820336" y="174674"/>
                  <a:pt x="820178" y="179217"/>
                </a:cubicBezTo>
                <a:cubicBezTo>
                  <a:pt x="820216" y="184007"/>
                  <a:pt x="821360" y="187310"/>
                  <a:pt x="823607" y="189127"/>
                </a:cubicBezTo>
                <a:cubicBezTo>
                  <a:pt x="825855" y="190944"/>
                  <a:pt x="828980" y="191808"/>
                  <a:pt x="832980" y="191719"/>
                </a:cubicBezTo>
                <a:cubicBezTo>
                  <a:pt x="834860" y="191693"/>
                  <a:pt x="836434" y="191592"/>
                  <a:pt x="837704" y="191414"/>
                </a:cubicBezTo>
                <a:cubicBezTo>
                  <a:pt x="838974" y="191236"/>
                  <a:pt x="839635" y="191134"/>
                  <a:pt x="839686" y="191109"/>
                </a:cubicBezTo>
                <a:lnTo>
                  <a:pt x="834199" y="220028"/>
                </a:lnTo>
                <a:cubicBezTo>
                  <a:pt x="834155" y="220066"/>
                  <a:pt x="832796" y="220219"/>
                  <a:pt x="830123" y="220485"/>
                </a:cubicBezTo>
                <a:cubicBezTo>
                  <a:pt x="827449" y="220751"/>
                  <a:pt x="823729" y="220903"/>
                  <a:pt x="818960" y="220942"/>
                </a:cubicBezTo>
                <a:cubicBezTo>
                  <a:pt x="813306" y="221088"/>
                  <a:pt x="807528" y="220490"/>
                  <a:pt x="801626" y="219149"/>
                </a:cubicBezTo>
                <a:cubicBezTo>
                  <a:pt x="795724" y="217807"/>
                  <a:pt x="790735" y="214841"/>
                  <a:pt x="786660" y="210252"/>
                </a:cubicBezTo>
                <a:cubicBezTo>
                  <a:pt x="782585" y="205663"/>
                  <a:pt x="780461" y="198570"/>
                  <a:pt x="780288" y="188975"/>
                </a:cubicBezTo>
                <a:cubicBezTo>
                  <a:pt x="780438" y="183400"/>
                  <a:pt x="781491" y="175611"/>
                  <a:pt x="783446" y="165609"/>
                </a:cubicBezTo>
                <a:cubicBezTo>
                  <a:pt x="785401" y="155606"/>
                  <a:pt x="787357" y="145739"/>
                  <a:pt x="789314" y="136007"/>
                </a:cubicBezTo>
                <a:cubicBezTo>
                  <a:pt x="791270" y="126275"/>
                  <a:pt x="792326" y="119026"/>
                  <a:pt x="792480" y="114261"/>
                </a:cubicBezTo>
                <a:cubicBezTo>
                  <a:pt x="792613" y="108712"/>
                  <a:pt x="791356" y="104343"/>
                  <a:pt x="788708" y="101155"/>
                </a:cubicBezTo>
                <a:cubicBezTo>
                  <a:pt x="786060" y="97967"/>
                  <a:pt x="781221" y="96342"/>
                  <a:pt x="774192" y="96278"/>
                </a:cubicBezTo>
                <a:cubicBezTo>
                  <a:pt x="765823" y="96438"/>
                  <a:pt x="758312" y="99132"/>
                  <a:pt x="751659" y="104361"/>
                </a:cubicBezTo>
                <a:cubicBezTo>
                  <a:pt x="745006" y="109590"/>
                  <a:pt x="739437" y="116393"/>
                  <a:pt x="734952" y="124771"/>
                </a:cubicBezTo>
                <a:cubicBezTo>
                  <a:pt x="730466" y="133150"/>
                  <a:pt x="727290" y="142143"/>
                  <a:pt x="725424" y="151752"/>
                </a:cubicBezTo>
                <a:lnTo>
                  <a:pt x="712317" y="220027"/>
                </a:lnTo>
                <a:lnTo>
                  <a:pt x="673608" y="220027"/>
                </a:lnTo>
                <a:lnTo>
                  <a:pt x="691591" y="127368"/>
                </a:lnTo>
                <a:cubicBezTo>
                  <a:pt x="692067" y="124771"/>
                  <a:pt x="692486" y="122269"/>
                  <a:pt x="692848" y="119862"/>
                </a:cubicBezTo>
                <a:cubicBezTo>
                  <a:pt x="693210" y="117456"/>
                  <a:pt x="693401" y="115182"/>
                  <a:pt x="693420" y="113042"/>
                </a:cubicBezTo>
                <a:cubicBezTo>
                  <a:pt x="693540" y="108077"/>
                  <a:pt x="692308" y="104063"/>
                  <a:pt x="689724" y="101003"/>
                </a:cubicBezTo>
                <a:cubicBezTo>
                  <a:pt x="687140" y="97942"/>
                  <a:pt x="682479" y="96367"/>
                  <a:pt x="675741" y="96278"/>
                </a:cubicBezTo>
                <a:cubicBezTo>
                  <a:pt x="666874" y="96465"/>
                  <a:pt x="659005" y="99343"/>
                  <a:pt x="652136" y="104914"/>
                </a:cubicBezTo>
                <a:cubicBezTo>
                  <a:pt x="645267" y="110485"/>
                  <a:pt x="639566" y="117631"/>
                  <a:pt x="635034" y="126352"/>
                </a:cubicBezTo>
                <a:cubicBezTo>
                  <a:pt x="630501" y="135073"/>
                  <a:pt x="627306" y="144250"/>
                  <a:pt x="625449" y="153885"/>
                </a:cubicBezTo>
                <a:lnTo>
                  <a:pt x="612648" y="220027"/>
                </a:lnTo>
                <a:lnTo>
                  <a:pt x="573938" y="220027"/>
                </a:lnTo>
                <a:lnTo>
                  <a:pt x="597408" y="99936"/>
                </a:lnTo>
                <a:cubicBezTo>
                  <a:pt x="597732" y="97936"/>
                  <a:pt x="597465" y="96374"/>
                  <a:pt x="596608" y="95250"/>
                </a:cubicBezTo>
                <a:cubicBezTo>
                  <a:pt x="595750" y="94126"/>
                  <a:pt x="594188" y="93554"/>
                  <a:pt x="591921" y="93535"/>
                </a:cubicBezTo>
                <a:lnTo>
                  <a:pt x="574548" y="93535"/>
                </a:lnTo>
                <a:lnTo>
                  <a:pt x="580034" y="64617"/>
                </a:lnTo>
                <a:lnTo>
                  <a:pt x="620877" y="64617"/>
                </a:lnTo>
                <a:cubicBezTo>
                  <a:pt x="627069" y="64662"/>
                  <a:pt x="631526" y="65866"/>
                  <a:pt x="634250" y="68232"/>
                </a:cubicBezTo>
                <a:cubicBezTo>
                  <a:pt x="636975" y="70597"/>
                  <a:pt x="638308" y="73857"/>
                  <a:pt x="638251" y="78011"/>
                </a:cubicBezTo>
                <a:cubicBezTo>
                  <a:pt x="638213" y="80040"/>
                  <a:pt x="637832" y="82830"/>
                  <a:pt x="637108" y="86382"/>
                </a:cubicBezTo>
                <a:cubicBezTo>
                  <a:pt x="636384" y="89934"/>
                  <a:pt x="635546" y="93030"/>
                  <a:pt x="634593" y="95669"/>
                </a:cubicBezTo>
                <a:lnTo>
                  <a:pt x="635203" y="95669"/>
                </a:lnTo>
                <a:cubicBezTo>
                  <a:pt x="636712" y="92653"/>
                  <a:pt x="640163" y="88435"/>
                  <a:pt x="645555" y="83017"/>
                </a:cubicBezTo>
                <a:cubicBezTo>
                  <a:pt x="650947" y="77598"/>
                  <a:pt x="657762" y="72637"/>
                  <a:pt x="665999" y="68132"/>
                </a:cubicBezTo>
                <a:cubicBezTo>
                  <a:pt x="674236" y="63627"/>
                  <a:pt x="683376" y="61236"/>
                  <a:pt x="693420" y="60960"/>
                </a:cubicBezTo>
                <a:close/>
                <a:moveTo>
                  <a:pt x="394698" y="35013"/>
                </a:moveTo>
                <a:cubicBezTo>
                  <a:pt x="382748" y="35426"/>
                  <a:pt x="373103" y="40166"/>
                  <a:pt x="365765" y="49232"/>
                </a:cubicBezTo>
                <a:cubicBezTo>
                  <a:pt x="358427" y="58298"/>
                  <a:pt x="354654" y="69213"/>
                  <a:pt x="354444" y="81976"/>
                </a:cubicBezTo>
                <a:cubicBezTo>
                  <a:pt x="354380" y="90572"/>
                  <a:pt x="357023" y="97700"/>
                  <a:pt x="362373" y="103361"/>
                </a:cubicBezTo>
                <a:cubicBezTo>
                  <a:pt x="367722" y="109021"/>
                  <a:pt x="376159" y="111956"/>
                  <a:pt x="387684" y="112166"/>
                </a:cubicBezTo>
                <a:cubicBezTo>
                  <a:pt x="399164" y="111975"/>
                  <a:pt x="408910" y="108697"/>
                  <a:pt x="416922" y="102331"/>
                </a:cubicBezTo>
                <a:cubicBezTo>
                  <a:pt x="424933" y="95966"/>
                  <a:pt x="429113" y="87656"/>
                  <a:pt x="429463" y="77402"/>
                </a:cubicBezTo>
                <a:cubicBezTo>
                  <a:pt x="429310" y="66030"/>
                  <a:pt x="426108" y="56220"/>
                  <a:pt x="419857" y="47974"/>
                </a:cubicBezTo>
                <a:cubicBezTo>
                  <a:pt x="413605" y="39728"/>
                  <a:pt x="405219" y="35407"/>
                  <a:pt x="394698" y="35013"/>
                </a:cubicBezTo>
                <a:close/>
                <a:moveTo>
                  <a:pt x="3314976" y="22250"/>
                </a:moveTo>
                <a:lnTo>
                  <a:pt x="3352152" y="22250"/>
                </a:lnTo>
                <a:lnTo>
                  <a:pt x="3343922" y="64617"/>
                </a:lnTo>
                <a:lnTo>
                  <a:pt x="3379584" y="64617"/>
                </a:lnTo>
                <a:lnTo>
                  <a:pt x="3374097" y="93535"/>
                </a:lnTo>
                <a:lnTo>
                  <a:pt x="3338436" y="93535"/>
                </a:lnTo>
                <a:lnTo>
                  <a:pt x="3325939" y="158788"/>
                </a:lnTo>
                <a:cubicBezTo>
                  <a:pt x="3325634" y="160668"/>
                  <a:pt x="3325406" y="162549"/>
                  <a:pt x="3325253" y="164429"/>
                </a:cubicBezTo>
                <a:cubicBezTo>
                  <a:pt x="3325101" y="166309"/>
                  <a:pt x="3325025" y="167885"/>
                  <a:pt x="3325025" y="169155"/>
                </a:cubicBezTo>
                <a:cubicBezTo>
                  <a:pt x="3325336" y="177903"/>
                  <a:pt x="3327990" y="183658"/>
                  <a:pt x="3332987" y="186421"/>
                </a:cubicBezTo>
                <a:cubicBezTo>
                  <a:pt x="3337985" y="189185"/>
                  <a:pt x="3343459" y="190443"/>
                  <a:pt x="3349409" y="190195"/>
                </a:cubicBezTo>
                <a:cubicBezTo>
                  <a:pt x="3351898" y="190169"/>
                  <a:pt x="3353929" y="190068"/>
                  <a:pt x="3355505" y="189890"/>
                </a:cubicBezTo>
                <a:cubicBezTo>
                  <a:pt x="3357079" y="189712"/>
                  <a:pt x="3357892" y="189610"/>
                  <a:pt x="3357943" y="189585"/>
                </a:cubicBezTo>
                <a:lnTo>
                  <a:pt x="3351847" y="220638"/>
                </a:lnTo>
                <a:cubicBezTo>
                  <a:pt x="3351701" y="220676"/>
                  <a:pt x="3350469" y="220828"/>
                  <a:pt x="3348151" y="221094"/>
                </a:cubicBezTo>
                <a:cubicBezTo>
                  <a:pt x="3345833" y="221361"/>
                  <a:pt x="3343307" y="221513"/>
                  <a:pt x="3340569" y="221551"/>
                </a:cubicBezTo>
                <a:cubicBezTo>
                  <a:pt x="3331065" y="221640"/>
                  <a:pt x="3322148" y="220245"/>
                  <a:pt x="3313819" y="217367"/>
                </a:cubicBezTo>
                <a:cubicBezTo>
                  <a:pt x="3305490" y="214489"/>
                  <a:pt x="3298718" y="209597"/>
                  <a:pt x="3293503" y="202691"/>
                </a:cubicBezTo>
                <a:cubicBezTo>
                  <a:pt x="3288289" y="195786"/>
                  <a:pt x="3285600" y="186335"/>
                  <a:pt x="3285439" y="174339"/>
                </a:cubicBezTo>
                <a:cubicBezTo>
                  <a:pt x="3285445" y="172198"/>
                  <a:pt x="3285585" y="169924"/>
                  <a:pt x="3285857" y="167516"/>
                </a:cubicBezTo>
                <a:cubicBezTo>
                  <a:pt x="3286130" y="165109"/>
                  <a:pt x="3286498" y="162606"/>
                  <a:pt x="3286961" y="160008"/>
                </a:cubicBezTo>
                <a:lnTo>
                  <a:pt x="3300055" y="93535"/>
                </a:lnTo>
                <a:lnTo>
                  <a:pt x="3275990" y="93535"/>
                </a:lnTo>
                <a:lnTo>
                  <a:pt x="3281781" y="64617"/>
                </a:lnTo>
                <a:lnTo>
                  <a:pt x="3306754" y="64617"/>
                </a:lnTo>
                <a:close/>
                <a:moveTo>
                  <a:pt x="3191703" y="3657"/>
                </a:moveTo>
                <a:lnTo>
                  <a:pt x="3254159" y="3657"/>
                </a:lnTo>
                <a:lnTo>
                  <a:pt x="3222764" y="167024"/>
                </a:lnTo>
                <a:cubicBezTo>
                  <a:pt x="3222301" y="169057"/>
                  <a:pt x="3221932" y="171089"/>
                  <a:pt x="3221659" y="173122"/>
                </a:cubicBezTo>
                <a:cubicBezTo>
                  <a:pt x="3221386" y="175154"/>
                  <a:pt x="3221247" y="176882"/>
                  <a:pt x="3221240" y="178305"/>
                </a:cubicBezTo>
                <a:cubicBezTo>
                  <a:pt x="3221291" y="182922"/>
                  <a:pt x="3222485" y="186035"/>
                  <a:pt x="3224821" y="187642"/>
                </a:cubicBezTo>
                <a:cubicBezTo>
                  <a:pt x="3227159" y="189248"/>
                  <a:pt x="3230333" y="189998"/>
                  <a:pt x="3234347" y="189890"/>
                </a:cubicBezTo>
                <a:cubicBezTo>
                  <a:pt x="3236506" y="189877"/>
                  <a:pt x="3238207" y="189826"/>
                  <a:pt x="3239452" y="189738"/>
                </a:cubicBezTo>
                <a:cubicBezTo>
                  <a:pt x="3240697" y="189649"/>
                  <a:pt x="3241332" y="189598"/>
                  <a:pt x="3241357" y="189585"/>
                </a:cubicBezTo>
                <a:lnTo>
                  <a:pt x="3235261" y="220333"/>
                </a:lnTo>
                <a:cubicBezTo>
                  <a:pt x="3235140" y="220371"/>
                  <a:pt x="3233781" y="220523"/>
                  <a:pt x="3231184" y="220790"/>
                </a:cubicBezTo>
                <a:cubicBezTo>
                  <a:pt x="3228587" y="221056"/>
                  <a:pt x="3225475" y="221208"/>
                  <a:pt x="3221850" y="221246"/>
                </a:cubicBezTo>
                <a:cubicBezTo>
                  <a:pt x="3215502" y="221380"/>
                  <a:pt x="3209250" y="220639"/>
                  <a:pt x="3203094" y="219025"/>
                </a:cubicBezTo>
                <a:cubicBezTo>
                  <a:pt x="3196938" y="217411"/>
                  <a:pt x="3191813" y="214122"/>
                  <a:pt x="3187722" y="209158"/>
                </a:cubicBezTo>
                <a:cubicBezTo>
                  <a:pt x="3183629" y="204194"/>
                  <a:pt x="3181505" y="196755"/>
                  <a:pt x="3181349" y="186841"/>
                </a:cubicBezTo>
                <a:cubicBezTo>
                  <a:pt x="3181349" y="184548"/>
                  <a:pt x="3181502" y="182046"/>
                  <a:pt x="3181806" y="179334"/>
                </a:cubicBezTo>
                <a:cubicBezTo>
                  <a:pt x="3182111" y="176622"/>
                  <a:pt x="3182568" y="173738"/>
                  <a:pt x="3183177" y="170683"/>
                </a:cubicBezTo>
                <a:lnTo>
                  <a:pt x="3209973" y="32575"/>
                </a:lnTo>
                <a:lnTo>
                  <a:pt x="3185917" y="32575"/>
                </a:lnTo>
                <a:close/>
                <a:moveTo>
                  <a:pt x="2886646" y="3657"/>
                </a:moveTo>
                <a:lnTo>
                  <a:pt x="2949130" y="3657"/>
                </a:lnTo>
                <a:lnTo>
                  <a:pt x="2917126" y="169765"/>
                </a:lnTo>
                <a:cubicBezTo>
                  <a:pt x="2916808" y="171321"/>
                  <a:pt x="2916529" y="172935"/>
                  <a:pt x="2916288" y="174605"/>
                </a:cubicBezTo>
                <a:cubicBezTo>
                  <a:pt x="2916047" y="176276"/>
                  <a:pt x="2915920" y="177813"/>
                  <a:pt x="2915907" y="179217"/>
                </a:cubicBezTo>
                <a:cubicBezTo>
                  <a:pt x="2915958" y="183874"/>
                  <a:pt x="2917151" y="187139"/>
                  <a:pt x="2919488" y="189012"/>
                </a:cubicBezTo>
                <a:cubicBezTo>
                  <a:pt x="2921825" y="190886"/>
                  <a:pt x="2925000" y="191788"/>
                  <a:pt x="2929013" y="191718"/>
                </a:cubicBezTo>
                <a:cubicBezTo>
                  <a:pt x="2930893" y="191693"/>
                  <a:pt x="2932467" y="191591"/>
                  <a:pt x="2933737" y="191414"/>
                </a:cubicBezTo>
                <a:cubicBezTo>
                  <a:pt x="2935008" y="191236"/>
                  <a:pt x="2935668" y="191135"/>
                  <a:pt x="2935719" y="191109"/>
                </a:cubicBezTo>
                <a:lnTo>
                  <a:pt x="2929927" y="220028"/>
                </a:lnTo>
                <a:cubicBezTo>
                  <a:pt x="2929826" y="220066"/>
                  <a:pt x="2928429" y="220219"/>
                  <a:pt x="2925737" y="220485"/>
                </a:cubicBezTo>
                <a:cubicBezTo>
                  <a:pt x="2923044" y="220751"/>
                  <a:pt x="2919666" y="220903"/>
                  <a:pt x="2915602" y="220942"/>
                </a:cubicBezTo>
                <a:cubicBezTo>
                  <a:pt x="2905334" y="221202"/>
                  <a:pt x="2896761" y="219540"/>
                  <a:pt x="2889885" y="215957"/>
                </a:cubicBezTo>
                <a:cubicBezTo>
                  <a:pt x="2883007" y="212374"/>
                  <a:pt x="2879083" y="205309"/>
                  <a:pt x="2878111" y="194763"/>
                </a:cubicBezTo>
                <a:lnTo>
                  <a:pt x="2877502" y="194763"/>
                </a:lnTo>
                <a:cubicBezTo>
                  <a:pt x="2871977" y="203027"/>
                  <a:pt x="2864586" y="209864"/>
                  <a:pt x="2855328" y="215274"/>
                </a:cubicBezTo>
                <a:cubicBezTo>
                  <a:pt x="2846069" y="220685"/>
                  <a:pt x="2836087" y="223488"/>
                  <a:pt x="2825381" y="223685"/>
                </a:cubicBezTo>
                <a:cubicBezTo>
                  <a:pt x="2806391" y="223457"/>
                  <a:pt x="2791820" y="217595"/>
                  <a:pt x="2781668" y="206097"/>
                </a:cubicBezTo>
                <a:cubicBezTo>
                  <a:pt x="2771516" y="194599"/>
                  <a:pt x="2766389" y="178829"/>
                  <a:pt x="2766288" y="158788"/>
                </a:cubicBezTo>
                <a:cubicBezTo>
                  <a:pt x="2766512" y="139245"/>
                  <a:pt x="2770598" y="122163"/>
                  <a:pt x="2778549" y="107540"/>
                </a:cubicBezTo>
                <a:cubicBezTo>
                  <a:pt x="2786500" y="92918"/>
                  <a:pt x="2796974" y="81531"/>
                  <a:pt x="2809970" y="73380"/>
                </a:cubicBezTo>
                <a:cubicBezTo>
                  <a:pt x="2822967" y="65229"/>
                  <a:pt x="2837147" y="61089"/>
                  <a:pt x="2852509" y="60960"/>
                </a:cubicBezTo>
                <a:cubicBezTo>
                  <a:pt x="2861125" y="60877"/>
                  <a:pt x="2869342" y="62564"/>
                  <a:pt x="2877159" y="66021"/>
                </a:cubicBezTo>
                <a:cubicBezTo>
                  <a:pt x="2884976" y="69478"/>
                  <a:pt x="2890983" y="75199"/>
                  <a:pt x="2895181" y="83184"/>
                </a:cubicBezTo>
                <a:lnTo>
                  <a:pt x="2895790" y="83184"/>
                </a:lnTo>
                <a:cubicBezTo>
                  <a:pt x="2895784" y="83077"/>
                  <a:pt x="2895872" y="82074"/>
                  <a:pt x="2896057" y="80178"/>
                </a:cubicBezTo>
                <a:cubicBezTo>
                  <a:pt x="2896241" y="78282"/>
                  <a:pt x="2896558" y="76138"/>
                  <a:pt x="2897009" y="73746"/>
                </a:cubicBezTo>
                <a:lnTo>
                  <a:pt x="2904934" y="32575"/>
                </a:lnTo>
                <a:lnTo>
                  <a:pt x="2880855" y="32575"/>
                </a:lnTo>
                <a:close/>
                <a:moveTo>
                  <a:pt x="1214837" y="3657"/>
                </a:moveTo>
                <a:lnTo>
                  <a:pt x="1253833" y="3657"/>
                </a:lnTo>
                <a:lnTo>
                  <a:pt x="1247130" y="38061"/>
                </a:lnTo>
                <a:lnTo>
                  <a:pt x="1208134" y="38061"/>
                </a:lnTo>
                <a:close/>
                <a:moveTo>
                  <a:pt x="1086678" y="3657"/>
                </a:moveTo>
                <a:lnTo>
                  <a:pt x="1149134" y="3657"/>
                </a:lnTo>
                <a:lnTo>
                  <a:pt x="1117739" y="167024"/>
                </a:lnTo>
                <a:cubicBezTo>
                  <a:pt x="1117276" y="169057"/>
                  <a:pt x="1116908" y="171089"/>
                  <a:pt x="1116635" y="173122"/>
                </a:cubicBezTo>
                <a:cubicBezTo>
                  <a:pt x="1116362" y="175154"/>
                  <a:pt x="1116222" y="176882"/>
                  <a:pt x="1116215" y="178305"/>
                </a:cubicBezTo>
                <a:cubicBezTo>
                  <a:pt x="1116266" y="182922"/>
                  <a:pt x="1117460" y="186035"/>
                  <a:pt x="1119797" y="187642"/>
                </a:cubicBezTo>
                <a:cubicBezTo>
                  <a:pt x="1122134" y="189248"/>
                  <a:pt x="1125309" y="189998"/>
                  <a:pt x="1129322" y="189890"/>
                </a:cubicBezTo>
                <a:cubicBezTo>
                  <a:pt x="1131481" y="189877"/>
                  <a:pt x="1133183" y="189826"/>
                  <a:pt x="1134427" y="189738"/>
                </a:cubicBezTo>
                <a:cubicBezTo>
                  <a:pt x="1135672" y="189649"/>
                  <a:pt x="1136307" y="189598"/>
                  <a:pt x="1136332" y="189585"/>
                </a:cubicBezTo>
                <a:lnTo>
                  <a:pt x="1130236" y="220333"/>
                </a:lnTo>
                <a:cubicBezTo>
                  <a:pt x="1130116" y="220371"/>
                  <a:pt x="1128757" y="220523"/>
                  <a:pt x="1126160" y="220790"/>
                </a:cubicBezTo>
                <a:cubicBezTo>
                  <a:pt x="1123562" y="221056"/>
                  <a:pt x="1120451" y="221208"/>
                  <a:pt x="1116825" y="221246"/>
                </a:cubicBezTo>
                <a:cubicBezTo>
                  <a:pt x="1110477" y="221380"/>
                  <a:pt x="1104225" y="220639"/>
                  <a:pt x="1098069" y="219025"/>
                </a:cubicBezTo>
                <a:cubicBezTo>
                  <a:pt x="1091913" y="217411"/>
                  <a:pt x="1086789" y="214122"/>
                  <a:pt x="1082697" y="209158"/>
                </a:cubicBezTo>
                <a:cubicBezTo>
                  <a:pt x="1078605" y="204194"/>
                  <a:pt x="1076481" y="196755"/>
                  <a:pt x="1076325" y="186841"/>
                </a:cubicBezTo>
                <a:cubicBezTo>
                  <a:pt x="1076325" y="184548"/>
                  <a:pt x="1076477" y="182046"/>
                  <a:pt x="1076781" y="179334"/>
                </a:cubicBezTo>
                <a:cubicBezTo>
                  <a:pt x="1077086" y="176622"/>
                  <a:pt x="1077543" y="173738"/>
                  <a:pt x="1078152" y="170683"/>
                </a:cubicBezTo>
                <a:lnTo>
                  <a:pt x="1104948" y="32575"/>
                </a:lnTo>
                <a:lnTo>
                  <a:pt x="1080892" y="32575"/>
                </a:lnTo>
                <a:close/>
                <a:moveTo>
                  <a:pt x="991428" y="3657"/>
                </a:moveTo>
                <a:lnTo>
                  <a:pt x="1053884" y="3657"/>
                </a:lnTo>
                <a:lnTo>
                  <a:pt x="1022489" y="167024"/>
                </a:lnTo>
                <a:cubicBezTo>
                  <a:pt x="1022026" y="169057"/>
                  <a:pt x="1021657" y="171089"/>
                  <a:pt x="1021385" y="173122"/>
                </a:cubicBezTo>
                <a:cubicBezTo>
                  <a:pt x="1021111" y="175154"/>
                  <a:pt x="1020972" y="176882"/>
                  <a:pt x="1020965" y="178305"/>
                </a:cubicBezTo>
                <a:cubicBezTo>
                  <a:pt x="1021016" y="182922"/>
                  <a:pt x="1022210" y="186035"/>
                  <a:pt x="1024547" y="187642"/>
                </a:cubicBezTo>
                <a:cubicBezTo>
                  <a:pt x="1026884" y="189248"/>
                  <a:pt x="1030058" y="189998"/>
                  <a:pt x="1034072" y="189890"/>
                </a:cubicBezTo>
                <a:cubicBezTo>
                  <a:pt x="1036231" y="189877"/>
                  <a:pt x="1037933" y="189826"/>
                  <a:pt x="1039177" y="189738"/>
                </a:cubicBezTo>
                <a:cubicBezTo>
                  <a:pt x="1040422" y="189649"/>
                  <a:pt x="1041057" y="189598"/>
                  <a:pt x="1041082" y="189585"/>
                </a:cubicBezTo>
                <a:lnTo>
                  <a:pt x="1034986" y="220333"/>
                </a:lnTo>
                <a:cubicBezTo>
                  <a:pt x="1034866" y="220371"/>
                  <a:pt x="1033507" y="220523"/>
                  <a:pt x="1030910" y="220790"/>
                </a:cubicBezTo>
                <a:cubicBezTo>
                  <a:pt x="1028312" y="221056"/>
                  <a:pt x="1025201" y="221208"/>
                  <a:pt x="1021575" y="221246"/>
                </a:cubicBezTo>
                <a:cubicBezTo>
                  <a:pt x="1015227" y="221380"/>
                  <a:pt x="1008975" y="220639"/>
                  <a:pt x="1002819" y="219025"/>
                </a:cubicBezTo>
                <a:cubicBezTo>
                  <a:pt x="996663" y="217411"/>
                  <a:pt x="991539" y="214122"/>
                  <a:pt x="987447" y="209158"/>
                </a:cubicBezTo>
                <a:cubicBezTo>
                  <a:pt x="983355" y="204194"/>
                  <a:pt x="981231" y="196755"/>
                  <a:pt x="981075" y="186841"/>
                </a:cubicBezTo>
                <a:cubicBezTo>
                  <a:pt x="981075" y="184548"/>
                  <a:pt x="981227" y="182046"/>
                  <a:pt x="981531" y="179334"/>
                </a:cubicBezTo>
                <a:cubicBezTo>
                  <a:pt x="981836" y="176622"/>
                  <a:pt x="982293" y="173738"/>
                  <a:pt x="982902" y="170683"/>
                </a:cubicBezTo>
                <a:lnTo>
                  <a:pt x="1009698" y="32575"/>
                </a:lnTo>
                <a:lnTo>
                  <a:pt x="985642" y="32575"/>
                </a:lnTo>
                <a:close/>
                <a:moveTo>
                  <a:pt x="919562" y="3657"/>
                </a:moveTo>
                <a:lnTo>
                  <a:pt x="958558" y="3657"/>
                </a:lnTo>
                <a:lnTo>
                  <a:pt x="951855" y="38061"/>
                </a:lnTo>
                <a:lnTo>
                  <a:pt x="912859" y="38061"/>
                </a:lnTo>
                <a:close/>
                <a:moveTo>
                  <a:pt x="231013" y="3657"/>
                </a:moveTo>
                <a:lnTo>
                  <a:pt x="265446" y="3657"/>
                </a:lnTo>
                <a:lnTo>
                  <a:pt x="229489" y="188061"/>
                </a:lnTo>
                <a:lnTo>
                  <a:pt x="276110" y="188061"/>
                </a:lnTo>
                <a:lnTo>
                  <a:pt x="269712" y="220027"/>
                </a:lnTo>
                <a:lnTo>
                  <a:pt x="138379" y="220027"/>
                </a:lnTo>
                <a:lnTo>
                  <a:pt x="144169" y="188061"/>
                </a:lnTo>
                <a:lnTo>
                  <a:pt x="191095" y="188061"/>
                </a:lnTo>
                <a:lnTo>
                  <a:pt x="214863" y="67970"/>
                </a:lnTo>
                <a:cubicBezTo>
                  <a:pt x="215536" y="64135"/>
                  <a:pt x="216247" y="60680"/>
                  <a:pt x="216996" y="57607"/>
                </a:cubicBezTo>
                <a:cubicBezTo>
                  <a:pt x="217745" y="54533"/>
                  <a:pt x="218151" y="52908"/>
                  <a:pt x="218215" y="52730"/>
                </a:cubicBezTo>
                <a:lnTo>
                  <a:pt x="217605" y="52730"/>
                </a:lnTo>
                <a:cubicBezTo>
                  <a:pt x="217567" y="52844"/>
                  <a:pt x="216577" y="53987"/>
                  <a:pt x="214634" y="56159"/>
                </a:cubicBezTo>
                <a:cubicBezTo>
                  <a:pt x="212692" y="58331"/>
                  <a:pt x="210025" y="60845"/>
                  <a:pt x="206635" y="63703"/>
                </a:cubicBezTo>
                <a:lnTo>
                  <a:pt x="184391" y="81991"/>
                </a:lnTo>
                <a:lnTo>
                  <a:pt x="165194" y="56083"/>
                </a:lnTo>
                <a:close/>
                <a:moveTo>
                  <a:pt x="396833" y="0"/>
                </a:moveTo>
                <a:cubicBezTo>
                  <a:pt x="418127" y="157"/>
                  <a:pt x="435434" y="7150"/>
                  <a:pt x="448755" y="20979"/>
                </a:cubicBezTo>
                <a:cubicBezTo>
                  <a:pt x="462076" y="34808"/>
                  <a:pt x="468942" y="54530"/>
                  <a:pt x="469354" y="80146"/>
                </a:cubicBezTo>
                <a:cubicBezTo>
                  <a:pt x="469325" y="94990"/>
                  <a:pt x="466566" y="110650"/>
                  <a:pt x="461077" y="127128"/>
                </a:cubicBezTo>
                <a:cubicBezTo>
                  <a:pt x="455588" y="143606"/>
                  <a:pt x="447544" y="159143"/>
                  <a:pt x="436945" y="173741"/>
                </a:cubicBezTo>
                <a:cubicBezTo>
                  <a:pt x="426346" y="188339"/>
                  <a:pt x="413366" y="200239"/>
                  <a:pt x="398006" y="209441"/>
                </a:cubicBezTo>
                <a:cubicBezTo>
                  <a:pt x="382646" y="218644"/>
                  <a:pt x="365080" y="223392"/>
                  <a:pt x="345309" y="223685"/>
                </a:cubicBezTo>
                <a:cubicBezTo>
                  <a:pt x="331478" y="223279"/>
                  <a:pt x="320691" y="221655"/>
                  <a:pt x="312948" y="218813"/>
                </a:cubicBezTo>
                <a:cubicBezTo>
                  <a:pt x="305205" y="215971"/>
                  <a:pt x="301270" y="214348"/>
                  <a:pt x="301142" y="213942"/>
                </a:cubicBezTo>
                <a:lnTo>
                  <a:pt x="316380" y="182265"/>
                </a:lnTo>
                <a:cubicBezTo>
                  <a:pt x="316558" y="182531"/>
                  <a:pt x="319400" y="183599"/>
                  <a:pt x="324906" y="185468"/>
                </a:cubicBezTo>
                <a:cubicBezTo>
                  <a:pt x="330413" y="187336"/>
                  <a:pt x="337518" y="188404"/>
                  <a:pt x="346222" y="188671"/>
                </a:cubicBezTo>
                <a:cubicBezTo>
                  <a:pt x="358027" y="188507"/>
                  <a:pt x="368596" y="185649"/>
                  <a:pt x="377929" y="180096"/>
                </a:cubicBezTo>
                <a:cubicBezTo>
                  <a:pt x="387262" y="174544"/>
                  <a:pt x="395258" y="167282"/>
                  <a:pt x="401916" y="158309"/>
                </a:cubicBezTo>
                <a:cubicBezTo>
                  <a:pt x="408573" y="149337"/>
                  <a:pt x="413791" y="139639"/>
                  <a:pt x="417569" y="129215"/>
                </a:cubicBezTo>
                <a:lnTo>
                  <a:pt x="416959" y="129215"/>
                </a:lnTo>
                <a:cubicBezTo>
                  <a:pt x="412048" y="133978"/>
                  <a:pt x="405784" y="137695"/>
                  <a:pt x="398167" y="140365"/>
                </a:cubicBezTo>
                <a:cubicBezTo>
                  <a:pt x="390549" y="143035"/>
                  <a:pt x="382684" y="144392"/>
                  <a:pt x="374571" y="144437"/>
                </a:cubicBezTo>
                <a:cubicBezTo>
                  <a:pt x="355125" y="143987"/>
                  <a:pt x="340234" y="138112"/>
                  <a:pt x="329896" y="126811"/>
                </a:cubicBezTo>
                <a:cubicBezTo>
                  <a:pt x="319559" y="115511"/>
                  <a:pt x="314343" y="101480"/>
                  <a:pt x="314249" y="84721"/>
                </a:cubicBezTo>
                <a:cubicBezTo>
                  <a:pt x="314325" y="70618"/>
                  <a:pt x="317691" y="57153"/>
                  <a:pt x="324345" y="44323"/>
                </a:cubicBezTo>
                <a:cubicBezTo>
                  <a:pt x="330999" y="31494"/>
                  <a:pt x="340482" y="20969"/>
                  <a:pt x="352793" y="12748"/>
                </a:cubicBezTo>
                <a:cubicBezTo>
                  <a:pt x="365104" y="4527"/>
                  <a:pt x="379784" y="277"/>
                  <a:pt x="396833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5" name="Rectangle 36" hidden="1">
            <a:extLst>
              <a:ext uri="{FF2B5EF4-FFF2-40B4-BE49-F238E27FC236}">
                <a16:creationId xmlns:a16="http://schemas.microsoft.com/office/drawing/2014/main" id="{E4BF246E-96B5-45E7-A373-375CEEF3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-1200150"/>
            <a:ext cx="28146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D4474B"/>
                </a:solidFill>
                <a:latin typeface="Museo Slab 700"/>
                <a:cs typeface="Calibri" panose="020F0502020204030204" pitchFamily="34" charset="0"/>
              </a:rPr>
              <a:t>19 million more adults with diabetes are undiagnosed than 2015</a:t>
            </a:r>
            <a:endParaRPr lang="fr-BE" altLang="en-US" sz="3600" b="1">
              <a:solidFill>
                <a:srgbClr val="D4474B"/>
              </a:solidFill>
              <a:latin typeface="Museo Slab 700"/>
              <a:cs typeface="Calibri" panose="020F0502020204030204" pitchFamily="34" charset="0"/>
            </a:endParaRPr>
          </a:p>
        </p:txBody>
      </p:sp>
      <p:sp>
        <p:nvSpPr>
          <p:cNvPr id="39" name="Text To Outline">
            <a:extLst>
              <a:ext uri="{FF2B5EF4-FFF2-40B4-BE49-F238E27FC236}">
                <a16:creationId xmlns:a16="http://schemas.microsoft.com/office/drawing/2014/main" id="{DE1B9CFD-48A3-4124-883A-CFBA93CF380D}"/>
              </a:ext>
            </a:extLst>
          </p:cNvPr>
          <p:cNvSpPr/>
          <p:nvPr/>
        </p:nvSpPr>
        <p:spPr>
          <a:xfrm>
            <a:off x="5095875" y="3740150"/>
            <a:ext cx="3405188" cy="646113"/>
          </a:xfrm>
          <a:custGeom>
            <a:avLst/>
            <a:gdLst/>
            <a:ahLst/>
            <a:cxnLst/>
            <a:rect l="l" t="t" r="r" b="b"/>
            <a:pathLst>
              <a:path w="4539728" h="645992">
                <a:moveTo>
                  <a:pt x="3889470" y="509435"/>
                </a:moveTo>
                <a:cubicBezTo>
                  <a:pt x="3883174" y="509307"/>
                  <a:pt x="3875468" y="509902"/>
                  <a:pt x="3866349" y="511220"/>
                </a:cubicBezTo>
                <a:cubicBezTo>
                  <a:pt x="3857230" y="512538"/>
                  <a:pt x="3849094" y="515347"/>
                  <a:pt x="3841940" y="519648"/>
                </a:cubicBezTo>
                <a:cubicBezTo>
                  <a:pt x="3834787" y="523949"/>
                  <a:pt x="3831011" y="530509"/>
                  <a:pt x="3830612" y="539329"/>
                </a:cubicBezTo>
                <a:cubicBezTo>
                  <a:pt x="3830574" y="544604"/>
                  <a:pt x="3832098" y="548849"/>
                  <a:pt x="3835186" y="552065"/>
                </a:cubicBezTo>
                <a:cubicBezTo>
                  <a:pt x="3838274" y="555280"/>
                  <a:pt x="3843153" y="556933"/>
                  <a:pt x="3849824" y="557022"/>
                </a:cubicBezTo>
                <a:cubicBezTo>
                  <a:pt x="3856916" y="556845"/>
                  <a:pt x="3863572" y="554555"/>
                  <a:pt x="3869794" y="550152"/>
                </a:cubicBezTo>
                <a:cubicBezTo>
                  <a:pt x="3876016" y="545750"/>
                  <a:pt x="3881339" y="540297"/>
                  <a:pt x="3885765" y="533793"/>
                </a:cubicBezTo>
                <a:cubicBezTo>
                  <a:pt x="3890190" y="527289"/>
                  <a:pt x="3893256" y="520796"/>
                  <a:pt x="3894958" y="514315"/>
                </a:cubicBezTo>
                <a:lnTo>
                  <a:pt x="3896179" y="509435"/>
                </a:lnTo>
                <a:close/>
                <a:moveTo>
                  <a:pt x="2355944" y="509435"/>
                </a:moveTo>
                <a:cubicBezTo>
                  <a:pt x="2349650" y="509307"/>
                  <a:pt x="2341943" y="509902"/>
                  <a:pt x="2332824" y="511220"/>
                </a:cubicBezTo>
                <a:cubicBezTo>
                  <a:pt x="2323705" y="512538"/>
                  <a:pt x="2315569" y="515347"/>
                  <a:pt x="2308416" y="519648"/>
                </a:cubicBezTo>
                <a:cubicBezTo>
                  <a:pt x="2301262" y="523949"/>
                  <a:pt x="2297486" y="530509"/>
                  <a:pt x="2297087" y="539329"/>
                </a:cubicBezTo>
                <a:cubicBezTo>
                  <a:pt x="2297049" y="544604"/>
                  <a:pt x="2298573" y="548849"/>
                  <a:pt x="2301661" y="552065"/>
                </a:cubicBezTo>
                <a:cubicBezTo>
                  <a:pt x="2304749" y="555280"/>
                  <a:pt x="2309628" y="556933"/>
                  <a:pt x="2316300" y="557022"/>
                </a:cubicBezTo>
                <a:cubicBezTo>
                  <a:pt x="2323391" y="556845"/>
                  <a:pt x="2330047" y="554555"/>
                  <a:pt x="2336269" y="550152"/>
                </a:cubicBezTo>
                <a:cubicBezTo>
                  <a:pt x="2342490" y="545750"/>
                  <a:pt x="2347814" y="540297"/>
                  <a:pt x="2352240" y="533793"/>
                </a:cubicBezTo>
                <a:cubicBezTo>
                  <a:pt x="2356666" y="527289"/>
                  <a:pt x="2359730" y="520796"/>
                  <a:pt x="2361434" y="514315"/>
                </a:cubicBezTo>
                <a:lnTo>
                  <a:pt x="2362654" y="509435"/>
                </a:lnTo>
                <a:close/>
                <a:moveTo>
                  <a:pt x="1603470" y="509435"/>
                </a:moveTo>
                <a:cubicBezTo>
                  <a:pt x="1597175" y="509307"/>
                  <a:pt x="1589468" y="509902"/>
                  <a:pt x="1580349" y="511220"/>
                </a:cubicBezTo>
                <a:cubicBezTo>
                  <a:pt x="1571230" y="512538"/>
                  <a:pt x="1563094" y="515347"/>
                  <a:pt x="1555941" y="519648"/>
                </a:cubicBezTo>
                <a:cubicBezTo>
                  <a:pt x="1548787" y="523949"/>
                  <a:pt x="1545011" y="530509"/>
                  <a:pt x="1544612" y="539329"/>
                </a:cubicBezTo>
                <a:cubicBezTo>
                  <a:pt x="1544574" y="544604"/>
                  <a:pt x="1546099" y="548849"/>
                  <a:pt x="1549186" y="552065"/>
                </a:cubicBezTo>
                <a:cubicBezTo>
                  <a:pt x="1552274" y="555280"/>
                  <a:pt x="1557154" y="556933"/>
                  <a:pt x="1563825" y="557022"/>
                </a:cubicBezTo>
                <a:cubicBezTo>
                  <a:pt x="1570916" y="556845"/>
                  <a:pt x="1577573" y="554555"/>
                  <a:pt x="1583794" y="550152"/>
                </a:cubicBezTo>
                <a:cubicBezTo>
                  <a:pt x="1590016" y="545750"/>
                  <a:pt x="1595339" y="540297"/>
                  <a:pt x="1599765" y="533793"/>
                </a:cubicBezTo>
                <a:cubicBezTo>
                  <a:pt x="1604191" y="527289"/>
                  <a:pt x="1607256" y="520796"/>
                  <a:pt x="1608959" y="514315"/>
                </a:cubicBezTo>
                <a:lnTo>
                  <a:pt x="1610179" y="509435"/>
                </a:lnTo>
                <a:close/>
                <a:moveTo>
                  <a:pt x="3005328" y="456095"/>
                </a:moveTo>
                <a:cubicBezTo>
                  <a:pt x="2992190" y="456558"/>
                  <a:pt x="2980747" y="462644"/>
                  <a:pt x="2971000" y="474352"/>
                </a:cubicBezTo>
                <a:cubicBezTo>
                  <a:pt x="2961252" y="486059"/>
                  <a:pt x="2956134" y="500607"/>
                  <a:pt x="2955646" y="517993"/>
                </a:cubicBezTo>
                <a:cubicBezTo>
                  <a:pt x="2955601" y="527859"/>
                  <a:pt x="2958052" y="536104"/>
                  <a:pt x="2962999" y="542730"/>
                </a:cubicBezTo>
                <a:cubicBezTo>
                  <a:pt x="2967945" y="549356"/>
                  <a:pt x="2975654" y="552799"/>
                  <a:pt x="2986125" y="553059"/>
                </a:cubicBezTo>
                <a:cubicBezTo>
                  <a:pt x="2994131" y="553018"/>
                  <a:pt x="3001928" y="550560"/>
                  <a:pt x="3009516" y="545685"/>
                </a:cubicBezTo>
                <a:cubicBezTo>
                  <a:pt x="3017104" y="540810"/>
                  <a:pt x="3023388" y="533766"/>
                  <a:pt x="3028368" y="524555"/>
                </a:cubicBezTo>
                <a:cubicBezTo>
                  <a:pt x="3033348" y="515343"/>
                  <a:pt x="3035930" y="504212"/>
                  <a:pt x="3036112" y="491160"/>
                </a:cubicBezTo>
                <a:cubicBezTo>
                  <a:pt x="3036049" y="480228"/>
                  <a:pt x="3033357" y="471677"/>
                  <a:pt x="3028035" y="465509"/>
                </a:cubicBezTo>
                <a:cubicBezTo>
                  <a:pt x="3022714" y="459341"/>
                  <a:pt x="3015145" y="456203"/>
                  <a:pt x="3005328" y="456095"/>
                </a:cubicBezTo>
                <a:close/>
                <a:moveTo>
                  <a:pt x="481203" y="456095"/>
                </a:moveTo>
                <a:cubicBezTo>
                  <a:pt x="468065" y="456558"/>
                  <a:pt x="456622" y="462644"/>
                  <a:pt x="446875" y="474352"/>
                </a:cubicBezTo>
                <a:cubicBezTo>
                  <a:pt x="437128" y="486059"/>
                  <a:pt x="432009" y="500607"/>
                  <a:pt x="431521" y="517993"/>
                </a:cubicBezTo>
                <a:cubicBezTo>
                  <a:pt x="431476" y="527859"/>
                  <a:pt x="433927" y="536104"/>
                  <a:pt x="438874" y="542730"/>
                </a:cubicBezTo>
                <a:cubicBezTo>
                  <a:pt x="443820" y="549356"/>
                  <a:pt x="451529" y="552799"/>
                  <a:pt x="462001" y="553059"/>
                </a:cubicBezTo>
                <a:cubicBezTo>
                  <a:pt x="470006" y="553018"/>
                  <a:pt x="477803" y="550560"/>
                  <a:pt x="485391" y="545685"/>
                </a:cubicBezTo>
                <a:cubicBezTo>
                  <a:pt x="492979" y="540810"/>
                  <a:pt x="499263" y="533766"/>
                  <a:pt x="504244" y="524555"/>
                </a:cubicBezTo>
                <a:cubicBezTo>
                  <a:pt x="509224" y="515343"/>
                  <a:pt x="511805" y="504212"/>
                  <a:pt x="511988" y="491160"/>
                </a:cubicBezTo>
                <a:cubicBezTo>
                  <a:pt x="511924" y="480228"/>
                  <a:pt x="509232" y="471677"/>
                  <a:pt x="503911" y="465509"/>
                </a:cubicBezTo>
                <a:cubicBezTo>
                  <a:pt x="498589" y="459341"/>
                  <a:pt x="491020" y="456203"/>
                  <a:pt x="481203" y="456095"/>
                </a:cubicBezTo>
                <a:close/>
                <a:moveTo>
                  <a:pt x="3487864" y="455790"/>
                </a:moveTo>
                <a:cubicBezTo>
                  <a:pt x="3478081" y="455956"/>
                  <a:pt x="3469742" y="458707"/>
                  <a:pt x="3462848" y="464046"/>
                </a:cubicBezTo>
                <a:cubicBezTo>
                  <a:pt x="3455954" y="469384"/>
                  <a:pt x="3450686" y="476314"/>
                  <a:pt x="3447044" y="484837"/>
                </a:cubicBezTo>
                <a:cubicBezTo>
                  <a:pt x="3443401" y="493360"/>
                  <a:pt x="3441564" y="502482"/>
                  <a:pt x="3441535" y="512202"/>
                </a:cubicBezTo>
                <a:cubicBezTo>
                  <a:pt x="3441535" y="522563"/>
                  <a:pt x="3444126" y="530809"/>
                  <a:pt x="3449307" y="536939"/>
                </a:cubicBezTo>
                <a:cubicBezTo>
                  <a:pt x="3454488" y="543069"/>
                  <a:pt x="3462261" y="546208"/>
                  <a:pt x="3472624" y="546354"/>
                </a:cubicBezTo>
                <a:cubicBezTo>
                  <a:pt x="3482987" y="546088"/>
                  <a:pt x="3491624" y="542757"/>
                  <a:pt x="3498532" y="536359"/>
                </a:cubicBezTo>
                <a:cubicBezTo>
                  <a:pt x="3505441" y="529961"/>
                  <a:pt x="3510622" y="522089"/>
                  <a:pt x="3514077" y="512744"/>
                </a:cubicBezTo>
                <a:cubicBezTo>
                  <a:pt x="3517532" y="503398"/>
                  <a:pt x="3519259" y="494171"/>
                  <a:pt x="3519259" y="485063"/>
                </a:cubicBezTo>
                <a:cubicBezTo>
                  <a:pt x="3519036" y="473971"/>
                  <a:pt x="3515976" y="466271"/>
                  <a:pt x="3510076" y="461965"/>
                </a:cubicBezTo>
                <a:cubicBezTo>
                  <a:pt x="3504177" y="457658"/>
                  <a:pt x="3496774" y="455599"/>
                  <a:pt x="3487864" y="455790"/>
                </a:cubicBezTo>
                <a:close/>
                <a:moveTo>
                  <a:pt x="963739" y="455790"/>
                </a:moveTo>
                <a:cubicBezTo>
                  <a:pt x="953956" y="455956"/>
                  <a:pt x="945617" y="458707"/>
                  <a:pt x="938723" y="464046"/>
                </a:cubicBezTo>
                <a:cubicBezTo>
                  <a:pt x="931829" y="469384"/>
                  <a:pt x="926561" y="476314"/>
                  <a:pt x="922919" y="484837"/>
                </a:cubicBezTo>
                <a:cubicBezTo>
                  <a:pt x="919276" y="493360"/>
                  <a:pt x="917440" y="502482"/>
                  <a:pt x="917410" y="512202"/>
                </a:cubicBezTo>
                <a:cubicBezTo>
                  <a:pt x="917410" y="522563"/>
                  <a:pt x="920001" y="530809"/>
                  <a:pt x="925182" y="536939"/>
                </a:cubicBezTo>
                <a:cubicBezTo>
                  <a:pt x="930364" y="543069"/>
                  <a:pt x="938136" y="546208"/>
                  <a:pt x="948499" y="546354"/>
                </a:cubicBezTo>
                <a:cubicBezTo>
                  <a:pt x="958863" y="546088"/>
                  <a:pt x="967499" y="542757"/>
                  <a:pt x="974407" y="536359"/>
                </a:cubicBezTo>
                <a:cubicBezTo>
                  <a:pt x="981316" y="529961"/>
                  <a:pt x="986498" y="522089"/>
                  <a:pt x="989952" y="512744"/>
                </a:cubicBezTo>
                <a:cubicBezTo>
                  <a:pt x="993407" y="503398"/>
                  <a:pt x="995134" y="494171"/>
                  <a:pt x="995134" y="485063"/>
                </a:cubicBezTo>
                <a:cubicBezTo>
                  <a:pt x="994911" y="473971"/>
                  <a:pt x="991851" y="466271"/>
                  <a:pt x="985952" y="461965"/>
                </a:cubicBezTo>
                <a:cubicBezTo>
                  <a:pt x="980053" y="457658"/>
                  <a:pt x="972648" y="455599"/>
                  <a:pt x="963739" y="455790"/>
                </a:cubicBezTo>
                <a:close/>
                <a:moveTo>
                  <a:pt x="3318878" y="452742"/>
                </a:moveTo>
                <a:cubicBezTo>
                  <a:pt x="3308973" y="452869"/>
                  <a:pt x="3300117" y="455971"/>
                  <a:pt x="3292309" y="462049"/>
                </a:cubicBezTo>
                <a:cubicBezTo>
                  <a:pt x="3284500" y="468126"/>
                  <a:pt x="3278618" y="476416"/>
                  <a:pt x="3274660" y="486918"/>
                </a:cubicBezTo>
                <a:lnTo>
                  <a:pt x="3342970" y="486918"/>
                </a:lnTo>
                <a:cubicBezTo>
                  <a:pt x="3342995" y="486791"/>
                  <a:pt x="3343096" y="485824"/>
                  <a:pt x="3343274" y="484019"/>
                </a:cubicBezTo>
                <a:cubicBezTo>
                  <a:pt x="3343452" y="482213"/>
                  <a:pt x="3343554" y="480332"/>
                  <a:pt x="3343580" y="478374"/>
                </a:cubicBezTo>
                <a:cubicBezTo>
                  <a:pt x="3343484" y="470230"/>
                  <a:pt x="3341235" y="463937"/>
                  <a:pt x="3336832" y="459493"/>
                </a:cubicBezTo>
                <a:cubicBezTo>
                  <a:pt x="3332430" y="455050"/>
                  <a:pt x="3326444" y="452799"/>
                  <a:pt x="3318878" y="452742"/>
                </a:cubicBezTo>
                <a:close/>
                <a:moveTo>
                  <a:pt x="1775828" y="452742"/>
                </a:moveTo>
                <a:cubicBezTo>
                  <a:pt x="1765924" y="452869"/>
                  <a:pt x="1757067" y="455971"/>
                  <a:pt x="1749259" y="462049"/>
                </a:cubicBezTo>
                <a:cubicBezTo>
                  <a:pt x="1741451" y="468126"/>
                  <a:pt x="1735568" y="476416"/>
                  <a:pt x="1731610" y="486918"/>
                </a:cubicBezTo>
                <a:lnTo>
                  <a:pt x="1799919" y="486918"/>
                </a:lnTo>
                <a:cubicBezTo>
                  <a:pt x="1799944" y="486791"/>
                  <a:pt x="1800046" y="485824"/>
                  <a:pt x="1800224" y="484019"/>
                </a:cubicBezTo>
                <a:cubicBezTo>
                  <a:pt x="1800402" y="482213"/>
                  <a:pt x="1800504" y="480332"/>
                  <a:pt x="1800530" y="478374"/>
                </a:cubicBezTo>
                <a:cubicBezTo>
                  <a:pt x="1800434" y="470230"/>
                  <a:pt x="1798186" y="463937"/>
                  <a:pt x="1793782" y="459493"/>
                </a:cubicBezTo>
                <a:cubicBezTo>
                  <a:pt x="1789379" y="455050"/>
                  <a:pt x="1783395" y="452799"/>
                  <a:pt x="1775828" y="452742"/>
                </a:cubicBezTo>
                <a:close/>
                <a:moveTo>
                  <a:pt x="661403" y="452742"/>
                </a:moveTo>
                <a:cubicBezTo>
                  <a:pt x="651499" y="452869"/>
                  <a:pt x="642642" y="455971"/>
                  <a:pt x="634834" y="462049"/>
                </a:cubicBezTo>
                <a:cubicBezTo>
                  <a:pt x="627026" y="468126"/>
                  <a:pt x="621143" y="476416"/>
                  <a:pt x="617185" y="486918"/>
                </a:cubicBezTo>
                <a:lnTo>
                  <a:pt x="685494" y="486918"/>
                </a:lnTo>
                <a:cubicBezTo>
                  <a:pt x="685520" y="486791"/>
                  <a:pt x="685622" y="485824"/>
                  <a:pt x="685800" y="484019"/>
                </a:cubicBezTo>
                <a:cubicBezTo>
                  <a:pt x="685978" y="482213"/>
                  <a:pt x="686079" y="480332"/>
                  <a:pt x="686105" y="478374"/>
                </a:cubicBezTo>
                <a:cubicBezTo>
                  <a:pt x="686009" y="470230"/>
                  <a:pt x="683760" y="463937"/>
                  <a:pt x="679357" y="459493"/>
                </a:cubicBezTo>
                <a:cubicBezTo>
                  <a:pt x="674955" y="455050"/>
                  <a:pt x="668970" y="452799"/>
                  <a:pt x="661403" y="452742"/>
                </a:cubicBezTo>
                <a:close/>
                <a:moveTo>
                  <a:pt x="4361148" y="426567"/>
                </a:moveTo>
                <a:lnTo>
                  <a:pt x="4436420" y="426567"/>
                </a:lnTo>
                <a:lnTo>
                  <a:pt x="4430934" y="455485"/>
                </a:lnTo>
                <a:lnTo>
                  <a:pt x="4412649" y="455485"/>
                </a:lnTo>
                <a:lnTo>
                  <a:pt x="4425753" y="534142"/>
                </a:lnTo>
                <a:cubicBezTo>
                  <a:pt x="4426286" y="538150"/>
                  <a:pt x="4426439" y="541796"/>
                  <a:pt x="4426210" y="545079"/>
                </a:cubicBezTo>
                <a:cubicBezTo>
                  <a:pt x="4425982" y="548363"/>
                  <a:pt x="4425830" y="550104"/>
                  <a:pt x="4425753" y="550300"/>
                </a:cubicBezTo>
                <a:lnTo>
                  <a:pt x="4426668" y="550300"/>
                </a:lnTo>
                <a:cubicBezTo>
                  <a:pt x="4426706" y="550104"/>
                  <a:pt x="4427392" y="548363"/>
                  <a:pt x="4428724" y="545079"/>
                </a:cubicBezTo>
                <a:cubicBezTo>
                  <a:pt x="4430058" y="541796"/>
                  <a:pt x="4431810" y="538150"/>
                  <a:pt x="4433982" y="534142"/>
                </a:cubicBezTo>
                <a:lnTo>
                  <a:pt x="4477560" y="455485"/>
                </a:lnTo>
                <a:lnTo>
                  <a:pt x="4459580" y="455485"/>
                </a:lnTo>
                <a:lnTo>
                  <a:pt x="4465370" y="426567"/>
                </a:lnTo>
                <a:lnTo>
                  <a:pt x="4539728" y="426567"/>
                </a:lnTo>
                <a:lnTo>
                  <a:pt x="4534242" y="455485"/>
                </a:lnTo>
                <a:lnTo>
                  <a:pt x="4516262" y="455485"/>
                </a:lnTo>
                <a:lnTo>
                  <a:pt x="4430630" y="602129"/>
                </a:lnTo>
                <a:cubicBezTo>
                  <a:pt x="4421157" y="618082"/>
                  <a:pt x="4410846" y="629428"/>
                  <a:pt x="4399698" y="636165"/>
                </a:cubicBezTo>
                <a:cubicBezTo>
                  <a:pt x="4388550" y="642902"/>
                  <a:pt x="4376715" y="646176"/>
                  <a:pt x="4364195" y="645985"/>
                </a:cubicBezTo>
                <a:cubicBezTo>
                  <a:pt x="4351650" y="645516"/>
                  <a:pt x="4342076" y="643638"/>
                  <a:pt x="4335473" y="640353"/>
                </a:cubicBezTo>
                <a:cubicBezTo>
                  <a:pt x="4328870" y="637068"/>
                  <a:pt x="4325544" y="635191"/>
                  <a:pt x="4325492" y="634721"/>
                </a:cubicBezTo>
                <a:lnTo>
                  <a:pt x="4342863" y="607617"/>
                </a:lnTo>
                <a:cubicBezTo>
                  <a:pt x="4342876" y="607896"/>
                  <a:pt x="4344754" y="609014"/>
                  <a:pt x="4348501" y="610970"/>
                </a:cubicBezTo>
                <a:cubicBezTo>
                  <a:pt x="4352246" y="612927"/>
                  <a:pt x="4357783" y="614045"/>
                  <a:pt x="4365110" y="614324"/>
                </a:cubicBezTo>
                <a:cubicBezTo>
                  <a:pt x="4371286" y="614280"/>
                  <a:pt x="4377064" y="612692"/>
                  <a:pt x="4382442" y="609560"/>
                </a:cubicBezTo>
                <a:cubicBezTo>
                  <a:pt x="4387820" y="606429"/>
                  <a:pt x="4392302" y="602021"/>
                  <a:pt x="4395888" y="596337"/>
                </a:cubicBezTo>
                <a:lnTo>
                  <a:pt x="4401984" y="586580"/>
                </a:lnTo>
                <a:lnTo>
                  <a:pt x="4374252" y="455485"/>
                </a:lnTo>
                <a:lnTo>
                  <a:pt x="4355662" y="455485"/>
                </a:lnTo>
                <a:close/>
                <a:moveTo>
                  <a:pt x="2528620" y="426567"/>
                </a:moveTo>
                <a:lnTo>
                  <a:pt x="2591066" y="426567"/>
                </a:lnTo>
                <a:lnTo>
                  <a:pt x="2570645" y="531715"/>
                </a:lnTo>
                <a:cubicBezTo>
                  <a:pt x="2570327" y="533271"/>
                  <a:pt x="2570048" y="534885"/>
                  <a:pt x="2569807" y="536555"/>
                </a:cubicBezTo>
                <a:cubicBezTo>
                  <a:pt x="2569565" y="538226"/>
                  <a:pt x="2569438" y="539763"/>
                  <a:pt x="2569426" y="541167"/>
                </a:cubicBezTo>
                <a:cubicBezTo>
                  <a:pt x="2569476" y="545824"/>
                  <a:pt x="2570670" y="549089"/>
                  <a:pt x="2573007" y="550963"/>
                </a:cubicBezTo>
                <a:cubicBezTo>
                  <a:pt x="2575344" y="552837"/>
                  <a:pt x="2578519" y="553739"/>
                  <a:pt x="2582532" y="553669"/>
                </a:cubicBezTo>
                <a:cubicBezTo>
                  <a:pt x="2584412" y="553643"/>
                  <a:pt x="2585986" y="553542"/>
                  <a:pt x="2587256" y="553364"/>
                </a:cubicBezTo>
                <a:cubicBezTo>
                  <a:pt x="2588526" y="553186"/>
                  <a:pt x="2589187" y="553084"/>
                  <a:pt x="2589238" y="553059"/>
                </a:cubicBezTo>
                <a:lnTo>
                  <a:pt x="2583751" y="581978"/>
                </a:lnTo>
                <a:cubicBezTo>
                  <a:pt x="2583599" y="582016"/>
                  <a:pt x="2582151" y="582169"/>
                  <a:pt x="2579408" y="582435"/>
                </a:cubicBezTo>
                <a:cubicBezTo>
                  <a:pt x="2576664" y="582701"/>
                  <a:pt x="2573540" y="582854"/>
                  <a:pt x="2570035" y="582892"/>
                </a:cubicBezTo>
                <a:cubicBezTo>
                  <a:pt x="2563687" y="583046"/>
                  <a:pt x="2557436" y="582467"/>
                  <a:pt x="2551280" y="581155"/>
                </a:cubicBezTo>
                <a:cubicBezTo>
                  <a:pt x="2545123" y="579843"/>
                  <a:pt x="2539999" y="576874"/>
                  <a:pt x="2535907" y="572247"/>
                </a:cubicBezTo>
                <a:cubicBezTo>
                  <a:pt x="2531815" y="567620"/>
                  <a:pt x="2529691" y="560411"/>
                  <a:pt x="2529535" y="550620"/>
                </a:cubicBezTo>
                <a:cubicBezTo>
                  <a:pt x="2529535" y="548473"/>
                  <a:pt x="2529687" y="546059"/>
                  <a:pt x="2529992" y="543378"/>
                </a:cubicBezTo>
                <a:cubicBezTo>
                  <a:pt x="2530296" y="540697"/>
                  <a:pt x="2530753" y="537826"/>
                  <a:pt x="2531362" y="534764"/>
                </a:cubicBezTo>
                <a:lnTo>
                  <a:pt x="2546892" y="455485"/>
                </a:lnTo>
                <a:lnTo>
                  <a:pt x="2522830" y="455485"/>
                </a:lnTo>
                <a:close/>
                <a:moveTo>
                  <a:pt x="2176196" y="426567"/>
                </a:moveTo>
                <a:lnTo>
                  <a:pt x="2238642" y="426567"/>
                </a:lnTo>
                <a:lnTo>
                  <a:pt x="2218220" y="531715"/>
                </a:lnTo>
                <a:cubicBezTo>
                  <a:pt x="2217902" y="533271"/>
                  <a:pt x="2217623" y="534885"/>
                  <a:pt x="2217382" y="536555"/>
                </a:cubicBezTo>
                <a:cubicBezTo>
                  <a:pt x="2217140" y="538226"/>
                  <a:pt x="2217014" y="539763"/>
                  <a:pt x="2217001" y="541167"/>
                </a:cubicBezTo>
                <a:cubicBezTo>
                  <a:pt x="2217052" y="545824"/>
                  <a:pt x="2218245" y="549089"/>
                  <a:pt x="2220582" y="550963"/>
                </a:cubicBezTo>
                <a:cubicBezTo>
                  <a:pt x="2222919" y="552837"/>
                  <a:pt x="2226094" y="553739"/>
                  <a:pt x="2230107" y="553669"/>
                </a:cubicBezTo>
                <a:cubicBezTo>
                  <a:pt x="2231986" y="553643"/>
                  <a:pt x="2233561" y="553542"/>
                  <a:pt x="2234831" y="553364"/>
                </a:cubicBezTo>
                <a:cubicBezTo>
                  <a:pt x="2236102" y="553186"/>
                  <a:pt x="2236762" y="553084"/>
                  <a:pt x="2236812" y="553059"/>
                </a:cubicBezTo>
                <a:lnTo>
                  <a:pt x="2231326" y="581978"/>
                </a:lnTo>
                <a:cubicBezTo>
                  <a:pt x="2231174" y="582016"/>
                  <a:pt x="2229726" y="582169"/>
                  <a:pt x="2226983" y="582435"/>
                </a:cubicBezTo>
                <a:cubicBezTo>
                  <a:pt x="2224240" y="582701"/>
                  <a:pt x="2221115" y="582854"/>
                  <a:pt x="2217610" y="582892"/>
                </a:cubicBezTo>
                <a:cubicBezTo>
                  <a:pt x="2211262" y="583046"/>
                  <a:pt x="2205010" y="582467"/>
                  <a:pt x="2198854" y="581155"/>
                </a:cubicBezTo>
                <a:cubicBezTo>
                  <a:pt x="2192698" y="579843"/>
                  <a:pt x="2187574" y="576874"/>
                  <a:pt x="2183482" y="572247"/>
                </a:cubicBezTo>
                <a:cubicBezTo>
                  <a:pt x="2179390" y="567620"/>
                  <a:pt x="2177266" y="560411"/>
                  <a:pt x="2177110" y="550620"/>
                </a:cubicBezTo>
                <a:cubicBezTo>
                  <a:pt x="2177110" y="548473"/>
                  <a:pt x="2177262" y="546059"/>
                  <a:pt x="2177567" y="543378"/>
                </a:cubicBezTo>
                <a:cubicBezTo>
                  <a:pt x="2177871" y="540697"/>
                  <a:pt x="2178328" y="537826"/>
                  <a:pt x="2178937" y="534764"/>
                </a:cubicBezTo>
                <a:lnTo>
                  <a:pt x="2194467" y="455485"/>
                </a:lnTo>
                <a:lnTo>
                  <a:pt x="2170404" y="455485"/>
                </a:lnTo>
                <a:close/>
                <a:moveTo>
                  <a:pt x="1170273" y="426567"/>
                </a:moveTo>
                <a:lnTo>
                  <a:pt x="1245545" y="426567"/>
                </a:lnTo>
                <a:lnTo>
                  <a:pt x="1240059" y="455485"/>
                </a:lnTo>
                <a:lnTo>
                  <a:pt x="1221775" y="455485"/>
                </a:lnTo>
                <a:lnTo>
                  <a:pt x="1234879" y="534142"/>
                </a:lnTo>
                <a:cubicBezTo>
                  <a:pt x="1235412" y="538150"/>
                  <a:pt x="1235565" y="541796"/>
                  <a:pt x="1235336" y="545079"/>
                </a:cubicBezTo>
                <a:cubicBezTo>
                  <a:pt x="1235107" y="548363"/>
                  <a:pt x="1234955" y="550104"/>
                  <a:pt x="1234879" y="550300"/>
                </a:cubicBezTo>
                <a:lnTo>
                  <a:pt x="1235793" y="550300"/>
                </a:lnTo>
                <a:cubicBezTo>
                  <a:pt x="1235831" y="550104"/>
                  <a:pt x="1236517" y="548363"/>
                  <a:pt x="1237850" y="545079"/>
                </a:cubicBezTo>
                <a:cubicBezTo>
                  <a:pt x="1239183" y="541796"/>
                  <a:pt x="1240936" y="538150"/>
                  <a:pt x="1243107" y="534142"/>
                </a:cubicBezTo>
                <a:lnTo>
                  <a:pt x="1286685" y="455485"/>
                </a:lnTo>
                <a:lnTo>
                  <a:pt x="1268705" y="455485"/>
                </a:lnTo>
                <a:lnTo>
                  <a:pt x="1274496" y="426567"/>
                </a:lnTo>
                <a:lnTo>
                  <a:pt x="1348854" y="426567"/>
                </a:lnTo>
                <a:lnTo>
                  <a:pt x="1343368" y="455485"/>
                </a:lnTo>
                <a:lnTo>
                  <a:pt x="1325388" y="455485"/>
                </a:lnTo>
                <a:lnTo>
                  <a:pt x="1239755" y="602129"/>
                </a:lnTo>
                <a:cubicBezTo>
                  <a:pt x="1230282" y="618082"/>
                  <a:pt x="1219972" y="629428"/>
                  <a:pt x="1208823" y="636165"/>
                </a:cubicBezTo>
                <a:cubicBezTo>
                  <a:pt x="1197675" y="642902"/>
                  <a:pt x="1185840" y="646176"/>
                  <a:pt x="1173321" y="645985"/>
                </a:cubicBezTo>
                <a:cubicBezTo>
                  <a:pt x="1160775" y="645516"/>
                  <a:pt x="1151201" y="643638"/>
                  <a:pt x="1144598" y="640353"/>
                </a:cubicBezTo>
                <a:cubicBezTo>
                  <a:pt x="1137995" y="637068"/>
                  <a:pt x="1134669" y="635191"/>
                  <a:pt x="1134618" y="634721"/>
                </a:cubicBezTo>
                <a:lnTo>
                  <a:pt x="1151988" y="607617"/>
                </a:lnTo>
                <a:cubicBezTo>
                  <a:pt x="1152001" y="607896"/>
                  <a:pt x="1153880" y="609014"/>
                  <a:pt x="1157626" y="610970"/>
                </a:cubicBezTo>
                <a:cubicBezTo>
                  <a:pt x="1161372" y="612927"/>
                  <a:pt x="1166908" y="614045"/>
                  <a:pt x="1174235" y="614324"/>
                </a:cubicBezTo>
                <a:cubicBezTo>
                  <a:pt x="1180412" y="614280"/>
                  <a:pt x="1186189" y="612692"/>
                  <a:pt x="1191567" y="609560"/>
                </a:cubicBezTo>
                <a:cubicBezTo>
                  <a:pt x="1196945" y="606429"/>
                  <a:pt x="1201427" y="602021"/>
                  <a:pt x="1205014" y="596337"/>
                </a:cubicBezTo>
                <a:lnTo>
                  <a:pt x="1211109" y="586580"/>
                </a:lnTo>
                <a:lnTo>
                  <a:pt x="1183377" y="455485"/>
                </a:lnTo>
                <a:lnTo>
                  <a:pt x="1164788" y="455485"/>
                </a:lnTo>
                <a:close/>
                <a:moveTo>
                  <a:pt x="198723" y="426567"/>
                </a:moveTo>
                <a:lnTo>
                  <a:pt x="273995" y="426567"/>
                </a:lnTo>
                <a:lnTo>
                  <a:pt x="268509" y="455485"/>
                </a:lnTo>
                <a:lnTo>
                  <a:pt x="250225" y="455485"/>
                </a:lnTo>
                <a:lnTo>
                  <a:pt x="263329" y="534142"/>
                </a:lnTo>
                <a:cubicBezTo>
                  <a:pt x="263862" y="538150"/>
                  <a:pt x="264014" y="541796"/>
                  <a:pt x="263786" y="545079"/>
                </a:cubicBezTo>
                <a:cubicBezTo>
                  <a:pt x="263557" y="548363"/>
                  <a:pt x="263405" y="550104"/>
                  <a:pt x="263329" y="550300"/>
                </a:cubicBezTo>
                <a:lnTo>
                  <a:pt x="264243" y="550300"/>
                </a:lnTo>
                <a:cubicBezTo>
                  <a:pt x="264281" y="550104"/>
                  <a:pt x="264967" y="548363"/>
                  <a:pt x="266300" y="545079"/>
                </a:cubicBezTo>
                <a:cubicBezTo>
                  <a:pt x="267633" y="541796"/>
                  <a:pt x="269386" y="538150"/>
                  <a:pt x="271557" y="534142"/>
                </a:cubicBezTo>
                <a:lnTo>
                  <a:pt x="315135" y="455485"/>
                </a:lnTo>
                <a:lnTo>
                  <a:pt x="297155" y="455485"/>
                </a:lnTo>
                <a:lnTo>
                  <a:pt x="302946" y="426567"/>
                </a:lnTo>
                <a:lnTo>
                  <a:pt x="377304" y="426567"/>
                </a:lnTo>
                <a:lnTo>
                  <a:pt x="371818" y="455485"/>
                </a:lnTo>
                <a:lnTo>
                  <a:pt x="353838" y="455485"/>
                </a:lnTo>
                <a:lnTo>
                  <a:pt x="268205" y="602129"/>
                </a:lnTo>
                <a:cubicBezTo>
                  <a:pt x="258732" y="618082"/>
                  <a:pt x="248422" y="629428"/>
                  <a:pt x="237273" y="636165"/>
                </a:cubicBezTo>
                <a:cubicBezTo>
                  <a:pt x="226125" y="642902"/>
                  <a:pt x="214290" y="646176"/>
                  <a:pt x="201770" y="645985"/>
                </a:cubicBezTo>
                <a:cubicBezTo>
                  <a:pt x="189225" y="645516"/>
                  <a:pt x="179651" y="643638"/>
                  <a:pt x="173048" y="640353"/>
                </a:cubicBezTo>
                <a:cubicBezTo>
                  <a:pt x="166446" y="637068"/>
                  <a:pt x="163119" y="635191"/>
                  <a:pt x="163068" y="634721"/>
                </a:cubicBezTo>
                <a:lnTo>
                  <a:pt x="180438" y="607617"/>
                </a:lnTo>
                <a:cubicBezTo>
                  <a:pt x="180451" y="607896"/>
                  <a:pt x="182330" y="609014"/>
                  <a:pt x="186076" y="610970"/>
                </a:cubicBezTo>
                <a:cubicBezTo>
                  <a:pt x="189822" y="612927"/>
                  <a:pt x="195358" y="614045"/>
                  <a:pt x="202685" y="614324"/>
                </a:cubicBezTo>
                <a:cubicBezTo>
                  <a:pt x="208862" y="614280"/>
                  <a:pt x="214640" y="612692"/>
                  <a:pt x="220017" y="609560"/>
                </a:cubicBezTo>
                <a:cubicBezTo>
                  <a:pt x="225394" y="606429"/>
                  <a:pt x="229877" y="602021"/>
                  <a:pt x="233464" y="596337"/>
                </a:cubicBezTo>
                <a:lnTo>
                  <a:pt x="239559" y="586580"/>
                </a:lnTo>
                <a:lnTo>
                  <a:pt x="211827" y="455485"/>
                </a:lnTo>
                <a:lnTo>
                  <a:pt x="193238" y="455485"/>
                </a:lnTo>
                <a:close/>
                <a:moveTo>
                  <a:pt x="3219338" y="424434"/>
                </a:moveTo>
                <a:cubicBezTo>
                  <a:pt x="3221510" y="424459"/>
                  <a:pt x="3223414" y="424561"/>
                  <a:pt x="3225052" y="424738"/>
                </a:cubicBezTo>
                <a:cubicBezTo>
                  <a:pt x="3226689" y="424916"/>
                  <a:pt x="3227832" y="425017"/>
                  <a:pt x="3228479" y="425043"/>
                </a:cubicBezTo>
                <a:lnTo>
                  <a:pt x="3220862" y="463105"/>
                </a:lnTo>
                <a:cubicBezTo>
                  <a:pt x="3220386" y="463080"/>
                  <a:pt x="3219358" y="462978"/>
                  <a:pt x="3217777" y="462800"/>
                </a:cubicBezTo>
                <a:cubicBezTo>
                  <a:pt x="3216196" y="462623"/>
                  <a:pt x="3214177" y="462521"/>
                  <a:pt x="3211721" y="462496"/>
                </a:cubicBezTo>
                <a:cubicBezTo>
                  <a:pt x="3203845" y="462571"/>
                  <a:pt x="3195931" y="465197"/>
                  <a:pt x="3187976" y="470375"/>
                </a:cubicBezTo>
                <a:cubicBezTo>
                  <a:pt x="3180022" y="475553"/>
                  <a:pt x="3172965" y="482831"/>
                  <a:pt x="3166804" y="492208"/>
                </a:cubicBezTo>
                <a:cubicBezTo>
                  <a:pt x="3160645" y="501585"/>
                  <a:pt x="3156318" y="512611"/>
                  <a:pt x="3153826" y="525284"/>
                </a:cubicBezTo>
                <a:lnTo>
                  <a:pt x="3143162" y="581977"/>
                </a:lnTo>
                <a:lnTo>
                  <a:pt x="3104464" y="581977"/>
                </a:lnTo>
                <a:lnTo>
                  <a:pt x="3127622" y="462191"/>
                </a:lnTo>
                <a:cubicBezTo>
                  <a:pt x="3127984" y="460445"/>
                  <a:pt x="3127793" y="458908"/>
                  <a:pt x="3127050" y="457581"/>
                </a:cubicBezTo>
                <a:cubicBezTo>
                  <a:pt x="3126308" y="456254"/>
                  <a:pt x="3124670" y="455555"/>
                  <a:pt x="3122137" y="455485"/>
                </a:cubicBezTo>
                <a:lnTo>
                  <a:pt x="3104768" y="455485"/>
                </a:lnTo>
                <a:lnTo>
                  <a:pt x="3110558" y="426567"/>
                </a:lnTo>
                <a:lnTo>
                  <a:pt x="3151084" y="426567"/>
                </a:lnTo>
                <a:cubicBezTo>
                  <a:pt x="3157153" y="426548"/>
                  <a:pt x="3161622" y="427652"/>
                  <a:pt x="3164491" y="429877"/>
                </a:cubicBezTo>
                <a:cubicBezTo>
                  <a:pt x="3167360" y="432103"/>
                  <a:pt x="3168782" y="435566"/>
                  <a:pt x="3168757" y="440265"/>
                </a:cubicBezTo>
                <a:cubicBezTo>
                  <a:pt x="3168694" y="442726"/>
                  <a:pt x="3168135" y="446481"/>
                  <a:pt x="3167081" y="451531"/>
                </a:cubicBezTo>
                <a:cubicBezTo>
                  <a:pt x="3166028" y="456581"/>
                  <a:pt x="3164860" y="460947"/>
                  <a:pt x="3163577" y="464629"/>
                </a:cubicBezTo>
                <a:lnTo>
                  <a:pt x="3164186" y="464629"/>
                </a:lnTo>
                <a:cubicBezTo>
                  <a:pt x="3169532" y="453628"/>
                  <a:pt x="3177048" y="444264"/>
                  <a:pt x="3186735" y="436538"/>
                </a:cubicBezTo>
                <a:cubicBezTo>
                  <a:pt x="3196422" y="428811"/>
                  <a:pt x="3207290" y="424776"/>
                  <a:pt x="3219338" y="424434"/>
                </a:cubicBezTo>
                <a:close/>
                <a:moveTo>
                  <a:pt x="866664" y="424434"/>
                </a:moveTo>
                <a:cubicBezTo>
                  <a:pt x="868835" y="424459"/>
                  <a:pt x="870739" y="424561"/>
                  <a:pt x="872377" y="424738"/>
                </a:cubicBezTo>
                <a:cubicBezTo>
                  <a:pt x="874015" y="424916"/>
                  <a:pt x="875157" y="425017"/>
                  <a:pt x="875805" y="425043"/>
                </a:cubicBezTo>
                <a:lnTo>
                  <a:pt x="868187" y="463105"/>
                </a:lnTo>
                <a:cubicBezTo>
                  <a:pt x="867711" y="463080"/>
                  <a:pt x="866683" y="462978"/>
                  <a:pt x="865102" y="462800"/>
                </a:cubicBezTo>
                <a:cubicBezTo>
                  <a:pt x="863521" y="462623"/>
                  <a:pt x="861503" y="462521"/>
                  <a:pt x="859046" y="462496"/>
                </a:cubicBezTo>
                <a:cubicBezTo>
                  <a:pt x="851171" y="462571"/>
                  <a:pt x="843256" y="465197"/>
                  <a:pt x="835301" y="470375"/>
                </a:cubicBezTo>
                <a:cubicBezTo>
                  <a:pt x="827347" y="475553"/>
                  <a:pt x="820290" y="482831"/>
                  <a:pt x="814130" y="492208"/>
                </a:cubicBezTo>
                <a:cubicBezTo>
                  <a:pt x="807970" y="501585"/>
                  <a:pt x="803644" y="512611"/>
                  <a:pt x="801152" y="525284"/>
                </a:cubicBezTo>
                <a:lnTo>
                  <a:pt x="790487" y="581977"/>
                </a:lnTo>
                <a:lnTo>
                  <a:pt x="751789" y="581977"/>
                </a:lnTo>
                <a:lnTo>
                  <a:pt x="774947" y="462191"/>
                </a:lnTo>
                <a:cubicBezTo>
                  <a:pt x="775309" y="460445"/>
                  <a:pt x="775118" y="458908"/>
                  <a:pt x="774376" y="457581"/>
                </a:cubicBezTo>
                <a:cubicBezTo>
                  <a:pt x="773633" y="456254"/>
                  <a:pt x="771995" y="455555"/>
                  <a:pt x="769462" y="455485"/>
                </a:cubicBezTo>
                <a:lnTo>
                  <a:pt x="752094" y="455485"/>
                </a:lnTo>
                <a:lnTo>
                  <a:pt x="757883" y="426567"/>
                </a:lnTo>
                <a:lnTo>
                  <a:pt x="798409" y="426567"/>
                </a:lnTo>
                <a:cubicBezTo>
                  <a:pt x="804478" y="426548"/>
                  <a:pt x="808947" y="427652"/>
                  <a:pt x="811816" y="429877"/>
                </a:cubicBezTo>
                <a:cubicBezTo>
                  <a:pt x="814686" y="432103"/>
                  <a:pt x="816108" y="435566"/>
                  <a:pt x="816082" y="440265"/>
                </a:cubicBezTo>
                <a:cubicBezTo>
                  <a:pt x="816019" y="442726"/>
                  <a:pt x="815460" y="446481"/>
                  <a:pt x="814406" y="451531"/>
                </a:cubicBezTo>
                <a:cubicBezTo>
                  <a:pt x="813353" y="456581"/>
                  <a:pt x="812185" y="460947"/>
                  <a:pt x="810902" y="464629"/>
                </a:cubicBezTo>
                <a:lnTo>
                  <a:pt x="811512" y="464629"/>
                </a:lnTo>
                <a:cubicBezTo>
                  <a:pt x="816857" y="453628"/>
                  <a:pt x="824373" y="444264"/>
                  <a:pt x="834060" y="436538"/>
                </a:cubicBezTo>
                <a:cubicBezTo>
                  <a:pt x="843747" y="428811"/>
                  <a:pt x="854615" y="424776"/>
                  <a:pt x="866664" y="424434"/>
                </a:cubicBezTo>
                <a:close/>
                <a:moveTo>
                  <a:pt x="4281410" y="422910"/>
                </a:moveTo>
                <a:cubicBezTo>
                  <a:pt x="4289808" y="422838"/>
                  <a:pt x="4298786" y="423996"/>
                  <a:pt x="4308346" y="426383"/>
                </a:cubicBezTo>
                <a:cubicBezTo>
                  <a:pt x="4317906" y="428770"/>
                  <a:pt x="4325823" y="432815"/>
                  <a:pt x="4332098" y="438518"/>
                </a:cubicBezTo>
                <a:cubicBezTo>
                  <a:pt x="4338373" y="444221"/>
                  <a:pt x="4340781" y="452011"/>
                  <a:pt x="4339323" y="461888"/>
                </a:cubicBezTo>
                <a:lnTo>
                  <a:pt x="4335360" y="481403"/>
                </a:lnTo>
                <a:lnTo>
                  <a:pt x="4302138" y="481403"/>
                </a:lnTo>
                <a:lnTo>
                  <a:pt x="4303966" y="471645"/>
                </a:lnTo>
                <a:cubicBezTo>
                  <a:pt x="4304563" y="466449"/>
                  <a:pt x="4302226" y="462511"/>
                  <a:pt x="4296956" y="459830"/>
                </a:cubicBezTo>
                <a:cubicBezTo>
                  <a:pt x="4291685" y="457149"/>
                  <a:pt x="4285386" y="455803"/>
                  <a:pt x="4278058" y="455790"/>
                </a:cubicBezTo>
                <a:cubicBezTo>
                  <a:pt x="4267471" y="455956"/>
                  <a:pt x="4257894" y="458775"/>
                  <a:pt x="4249328" y="464249"/>
                </a:cubicBezTo>
                <a:cubicBezTo>
                  <a:pt x="4240762" y="469722"/>
                  <a:pt x="4233939" y="476856"/>
                  <a:pt x="4228862" y="485649"/>
                </a:cubicBezTo>
                <a:cubicBezTo>
                  <a:pt x="4223783" y="494443"/>
                  <a:pt x="4221183" y="503903"/>
                  <a:pt x="4221060" y="514029"/>
                </a:cubicBezTo>
                <a:cubicBezTo>
                  <a:pt x="4221067" y="525394"/>
                  <a:pt x="4224560" y="534681"/>
                  <a:pt x="4231538" y="541892"/>
                </a:cubicBezTo>
                <a:cubicBezTo>
                  <a:pt x="4238516" y="549102"/>
                  <a:pt x="4248944" y="552824"/>
                  <a:pt x="4262818" y="553059"/>
                </a:cubicBezTo>
                <a:cubicBezTo>
                  <a:pt x="4272762" y="552818"/>
                  <a:pt x="4281593" y="551132"/>
                  <a:pt x="4289313" y="548000"/>
                </a:cubicBezTo>
                <a:cubicBezTo>
                  <a:pt x="4297033" y="544868"/>
                  <a:pt x="4303110" y="541736"/>
                  <a:pt x="4307544" y="538604"/>
                </a:cubicBezTo>
                <a:cubicBezTo>
                  <a:pt x="4311979" y="535472"/>
                  <a:pt x="4314240" y="533785"/>
                  <a:pt x="4314329" y="533544"/>
                </a:cubicBezTo>
                <a:lnTo>
                  <a:pt x="4324692" y="562802"/>
                </a:lnTo>
                <a:cubicBezTo>
                  <a:pt x="4324658" y="563084"/>
                  <a:pt x="4322085" y="565057"/>
                  <a:pt x="4316970" y="568721"/>
                </a:cubicBezTo>
                <a:cubicBezTo>
                  <a:pt x="4311857" y="572386"/>
                  <a:pt x="4304406" y="576050"/>
                  <a:pt x="4294618" y="579715"/>
                </a:cubicBezTo>
                <a:cubicBezTo>
                  <a:pt x="4284832" y="583380"/>
                  <a:pt x="4272910" y="585353"/>
                  <a:pt x="4258856" y="585635"/>
                </a:cubicBezTo>
                <a:cubicBezTo>
                  <a:pt x="4234313" y="585243"/>
                  <a:pt x="4215372" y="578720"/>
                  <a:pt x="4202034" y="566067"/>
                </a:cubicBezTo>
                <a:cubicBezTo>
                  <a:pt x="4188695" y="553414"/>
                  <a:pt x="4181944" y="536983"/>
                  <a:pt x="4181780" y="516774"/>
                </a:cubicBezTo>
                <a:cubicBezTo>
                  <a:pt x="4181937" y="500544"/>
                  <a:pt x="4186258" y="485340"/>
                  <a:pt x="4194740" y="471162"/>
                </a:cubicBezTo>
                <a:cubicBezTo>
                  <a:pt x="4203224" y="456984"/>
                  <a:pt x="4214924" y="445465"/>
                  <a:pt x="4229842" y="436606"/>
                </a:cubicBezTo>
                <a:cubicBezTo>
                  <a:pt x="4244760" y="427747"/>
                  <a:pt x="4261949" y="423182"/>
                  <a:pt x="4281410" y="422910"/>
                </a:cubicBezTo>
                <a:close/>
                <a:moveTo>
                  <a:pt x="4103903" y="422910"/>
                </a:moveTo>
                <a:cubicBezTo>
                  <a:pt x="4117176" y="422928"/>
                  <a:pt x="4127708" y="426468"/>
                  <a:pt x="4135499" y="433529"/>
                </a:cubicBezTo>
                <a:cubicBezTo>
                  <a:pt x="4143290" y="440590"/>
                  <a:pt x="4147274" y="451058"/>
                  <a:pt x="4147452" y="464934"/>
                </a:cubicBezTo>
                <a:cubicBezTo>
                  <a:pt x="4147297" y="471688"/>
                  <a:pt x="4146218" y="480193"/>
                  <a:pt x="4144214" y="490448"/>
                </a:cubicBezTo>
                <a:cubicBezTo>
                  <a:pt x="4142210" y="500703"/>
                  <a:pt x="4140206" y="510588"/>
                  <a:pt x="4138200" y="520101"/>
                </a:cubicBezTo>
                <a:cubicBezTo>
                  <a:pt x="4136194" y="529615"/>
                  <a:pt x="4135112" y="536637"/>
                  <a:pt x="4134954" y="541167"/>
                </a:cubicBezTo>
                <a:cubicBezTo>
                  <a:pt x="4135006" y="545957"/>
                  <a:pt x="4136199" y="549260"/>
                  <a:pt x="4138536" y="551077"/>
                </a:cubicBezTo>
                <a:cubicBezTo>
                  <a:pt x="4140873" y="552894"/>
                  <a:pt x="4144048" y="553758"/>
                  <a:pt x="4148061" y="553669"/>
                </a:cubicBezTo>
                <a:cubicBezTo>
                  <a:pt x="4149941" y="553643"/>
                  <a:pt x="4151516" y="553542"/>
                  <a:pt x="4152786" y="553364"/>
                </a:cubicBezTo>
                <a:cubicBezTo>
                  <a:pt x="4154056" y="553186"/>
                  <a:pt x="4154716" y="553084"/>
                  <a:pt x="4154766" y="553059"/>
                </a:cubicBezTo>
                <a:lnTo>
                  <a:pt x="4149280" y="581978"/>
                </a:lnTo>
                <a:cubicBezTo>
                  <a:pt x="4149242" y="582016"/>
                  <a:pt x="4147870" y="582169"/>
                  <a:pt x="4145166" y="582435"/>
                </a:cubicBezTo>
                <a:cubicBezTo>
                  <a:pt x="4142460" y="582701"/>
                  <a:pt x="4138651" y="582854"/>
                  <a:pt x="4133736" y="582892"/>
                </a:cubicBezTo>
                <a:cubicBezTo>
                  <a:pt x="4128182" y="583038"/>
                  <a:pt x="4122476" y="582441"/>
                  <a:pt x="4116616" y="581099"/>
                </a:cubicBezTo>
                <a:cubicBezTo>
                  <a:pt x="4110758" y="579757"/>
                  <a:pt x="4105796" y="576791"/>
                  <a:pt x="4101730" y="572202"/>
                </a:cubicBezTo>
                <a:cubicBezTo>
                  <a:pt x="4097664" y="567613"/>
                  <a:pt x="4095544" y="560520"/>
                  <a:pt x="4095368" y="550925"/>
                </a:cubicBezTo>
                <a:cubicBezTo>
                  <a:pt x="4095515" y="545176"/>
                  <a:pt x="4096542" y="537395"/>
                  <a:pt x="4098448" y="527581"/>
                </a:cubicBezTo>
                <a:cubicBezTo>
                  <a:pt x="4100354" y="517767"/>
                  <a:pt x="4102261" y="508088"/>
                  <a:pt x="4104169" y="498544"/>
                </a:cubicBezTo>
                <a:cubicBezTo>
                  <a:pt x="4106076" y="489000"/>
                  <a:pt x="4107106" y="481759"/>
                  <a:pt x="4107256" y="476821"/>
                </a:cubicBezTo>
                <a:cubicBezTo>
                  <a:pt x="4107307" y="470979"/>
                  <a:pt x="4105757" y="466433"/>
                  <a:pt x="4102608" y="463181"/>
                </a:cubicBezTo>
                <a:cubicBezTo>
                  <a:pt x="4099458" y="459930"/>
                  <a:pt x="4094404" y="458279"/>
                  <a:pt x="4087444" y="458228"/>
                </a:cubicBezTo>
                <a:cubicBezTo>
                  <a:pt x="4073779" y="458692"/>
                  <a:pt x="4062018" y="464242"/>
                  <a:pt x="4052164" y="474878"/>
                </a:cubicBezTo>
                <a:cubicBezTo>
                  <a:pt x="4042308" y="485514"/>
                  <a:pt x="4035882" y="498456"/>
                  <a:pt x="4032884" y="513702"/>
                </a:cubicBezTo>
                <a:lnTo>
                  <a:pt x="4019474" y="581977"/>
                </a:lnTo>
                <a:lnTo>
                  <a:pt x="3980764" y="581977"/>
                </a:lnTo>
                <a:lnTo>
                  <a:pt x="4004234" y="462191"/>
                </a:lnTo>
                <a:cubicBezTo>
                  <a:pt x="4004557" y="460178"/>
                  <a:pt x="4004290" y="458565"/>
                  <a:pt x="4003434" y="457352"/>
                </a:cubicBezTo>
                <a:cubicBezTo>
                  <a:pt x="4002576" y="456139"/>
                  <a:pt x="4001014" y="455517"/>
                  <a:pt x="3998747" y="455485"/>
                </a:cubicBezTo>
                <a:lnTo>
                  <a:pt x="3981374" y="455485"/>
                </a:lnTo>
                <a:lnTo>
                  <a:pt x="3986860" y="426567"/>
                </a:lnTo>
                <a:lnTo>
                  <a:pt x="4027703" y="426567"/>
                </a:lnTo>
                <a:cubicBezTo>
                  <a:pt x="4033761" y="426586"/>
                  <a:pt x="4038180" y="427766"/>
                  <a:pt x="4040962" y="430106"/>
                </a:cubicBezTo>
                <a:cubicBezTo>
                  <a:pt x="4043743" y="432446"/>
                  <a:pt x="4045115" y="435832"/>
                  <a:pt x="4045076" y="440265"/>
                </a:cubicBezTo>
                <a:cubicBezTo>
                  <a:pt x="4045058" y="442149"/>
                  <a:pt x="4044714" y="444850"/>
                  <a:pt x="4044048" y="448370"/>
                </a:cubicBezTo>
                <a:cubicBezTo>
                  <a:pt x="4043382" y="451890"/>
                  <a:pt x="4042505" y="454973"/>
                  <a:pt x="4041419" y="457619"/>
                </a:cubicBezTo>
                <a:lnTo>
                  <a:pt x="4042029" y="457619"/>
                </a:lnTo>
                <a:cubicBezTo>
                  <a:pt x="4042956" y="455370"/>
                  <a:pt x="4045910" y="451513"/>
                  <a:pt x="4050890" y="446049"/>
                </a:cubicBezTo>
                <a:cubicBezTo>
                  <a:pt x="4055871" y="440586"/>
                  <a:pt x="4062798" y="435444"/>
                  <a:pt x="4071673" y="430623"/>
                </a:cubicBezTo>
                <a:cubicBezTo>
                  <a:pt x="4080548" y="425802"/>
                  <a:pt x="4091292" y="423231"/>
                  <a:pt x="4103903" y="422910"/>
                </a:cubicBezTo>
                <a:close/>
                <a:moveTo>
                  <a:pt x="3885200" y="422910"/>
                </a:moveTo>
                <a:cubicBezTo>
                  <a:pt x="3894524" y="422840"/>
                  <a:pt x="3903406" y="424265"/>
                  <a:pt x="3911845" y="427184"/>
                </a:cubicBezTo>
                <a:cubicBezTo>
                  <a:pt x="3920284" y="430104"/>
                  <a:pt x="3927200" y="434936"/>
                  <a:pt x="3932592" y="441682"/>
                </a:cubicBezTo>
                <a:cubicBezTo>
                  <a:pt x="3937984" y="448428"/>
                  <a:pt x="3940769" y="457505"/>
                  <a:pt x="3940950" y="468914"/>
                </a:cubicBezTo>
                <a:cubicBezTo>
                  <a:pt x="3940792" y="475225"/>
                  <a:pt x="3939686" y="483141"/>
                  <a:pt x="3937634" y="492663"/>
                </a:cubicBezTo>
                <a:cubicBezTo>
                  <a:pt x="3935581" y="502185"/>
                  <a:pt x="3933528" y="511452"/>
                  <a:pt x="3931476" y="520465"/>
                </a:cubicBezTo>
                <a:cubicBezTo>
                  <a:pt x="3929424" y="529479"/>
                  <a:pt x="3928318" y="536377"/>
                  <a:pt x="3928160" y="541161"/>
                </a:cubicBezTo>
                <a:cubicBezTo>
                  <a:pt x="3928212" y="545820"/>
                  <a:pt x="3929404" y="549087"/>
                  <a:pt x="3931738" y="550961"/>
                </a:cubicBezTo>
                <a:cubicBezTo>
                  <a:pt x="3934073" y="552836"/>
                  <a:pt x="3937245" y="553739"/>
                  <a:pt x="3941254" y="553669"/>
                </a:cubicBezTo>
                <a:cubicBezTo>
                  <a:pt x="3943134" y="553643"/>
                  <a:pt x="3944708" y="553542"/>
                  <a:pt x="3945978" y="553364"/>
                </a:cubicBezTo>
                <a:cubicBezTo>
                  <a:pt x="3947249" y="553186"/>
                  <a:pt x="3947909" y="553084"/>
                  <a:pt x="3947960" y="553059"/>
                </a:cubicBezTo>
                <a:lnTo>
                  <a:pt x="3942474" y="581978"/>
                </a:lnTo>
                <a:cubicBezTo>
                  <a:pt x="3942505" y="582016"/>
                  <a:pt x="3941224" y="582169"/>
                  <a:pt x="3938628" y="582435"/>
                </a:cubicBezTo>
                <a:cubicBezTo>
                  <a:pt x="3936033" y="582701"/>
                  <a:pt x="3931935" y="582854"/>
                  <a:pt x="3926334" y="582892"/>
                </a:cubicBezTo>
                <a:cubicBezTo>
                  <a:pt x="3917515" y="583151"/>
                  <a:pt x="3909646" y="581490"/>
                  <a:pt x="3902727" y="577907"/>
                </a:cubicBezTo>
                <a:cubicBezTo>
                  <a:pt x="3895808" y="574325"/>
                  <a:pt x="3891592" y="567261"/>
                  <a:pt x="3890080" y="556717"/>
                </a:cubicBezTo>
                <a:lnTo>
                  <a:pt x="3889470" y="556717"/>
                </a:lnTo>
                <a:cubicBezTo>
                  <a:pt x="3889536" y="557074"/>
                  <a:pt x="3887506" y="559573"/>
                  <a:pt x="3883382" y="564214"/>
                </a:cubicBezTo>
                <a:cubicBezTo>
                  <a:pt x="3879257" y="568855"/>
                  <a:pt x="3873252" y="573496"/>
                  <a:pt x="3865366" y="578137"/>
                </a:cubicBezTo>
                <a:cubicBezTo>
                  <a:pt x="3857481" y="582779"/>
                  <a:pt x="3847928" y="585278"/>
                  <a:pt x="3836711" y="585635"/>
                </a:cubicBezTo>
                <a:cubicBezTo>
                  <a:pt x="3824463" y="585629"/>
                  <a:pt x="3814082" y="582292"/>
                  <a:pt x="3805568" y="575625"/>
                </a:cubicBezTo>
                <a:cubicBezTo>
                  <a:pt x="3797054" y="568957"/>
                  <a:pt x="3792612" y="558994"/>
                  <a:pt x="3792245" y="545735"/>
                </a:cubicBezTo>
                <a:cubicBezTo>
                  <a:pt x="3792460" y="533979"/>
                  <a:pt x="3795896" y="524223"/>
                  <a:pt x="3802552" y="516466"/>
                </a:cubicBezTo>
                <a:cubicBezTo>
                  <a:pt x="3809208" y="508709"/>
                  <a:pt x="3817796" y="502603"/>
                  <a:pt x="3828316" y="498148"/>
                </a:cubicBezTo>
                <a:cubicBezTo>
                  <a:pt x="3838835" y="493693"/>
                  <a:pt x="3849996" y="490541"/>
                  <a:pt x="3861799" y="488691"/>
                </a:cubicBezTo>
                <a:cubicBezTo>
                  <a:pt x="3873602" y="486841"/>
                  <a:pt x="3884756" y="485945"/>
                  <a:pt x="3895264" y="486003"/>
                </a:cubicBezTo>
                <a:lnTo>
                  <a:pt x="3900754" y="486003"/>
                </a:lnTo>
                <a:cubicBezTo>
                  <a:pt x="3900830" y="485736"/>
                  <a:pt x="3901134" y="484134"/>
                  <a:pt x="3901668" y="481197"/>
                </a:cubicBezTo>
                <a:cubicBezTo>
                  <a:pt x="3902202" y="478260"/>
                  <a:pt x="3902506" y="475590"/>
                  <a:pt x="3902582" y="473186"/>
                </a:cubicBezTo>
                <a:cubicBezTo>
                  <a:pt x="3902564" y="467045"/>
                  <a:pt x="3900467" y="462315"/>
                  <a:pt x="3896293" y="458996"/>
                </a:cubicBezTo>
                <a:cubicBezTo>
                  <a:pt x="3892119" y="455678"/>
                  <a:pt x="3885982" y="453999"/>
                  <a:pt x="3877881" y="453961"/>
                </a:cubicBezTo>
                <a:cubicBezTo>
                  <a:pt x="3870108" y="454138"/>
                  <a:pt x="3862714" y="455378"/>
                  <a:pt x="3855698" y="457680"/>
                </a:cubicBezTo>
                <a:cubicBezTo>
                  <a:pt x="3848682" y="459982"/>
                  <a:pt x="3842936" y="462283"/>
                  <a:pt x="3838462" y="464585"/>
                </a:cubicBezTo>
                <a:cubicBezTo>
                  <a:pt x="3833987" y="466887"/>
                  <a:pt x="3831676" y="468127"/>
                  <a:pt x="3831527" y="468304"/>
                </a:cubicBezTo>
                <a:lnTo>
                  <a:pt x="3822695" y="439653"/>
                </a:lnTo>
                <a:cubicBezTo>
                  <a:pt x="3822846" y="439446"/>
                  <a:pt x="3825762" y="437999"/>
                  <a:pt x="3831445" y="435312"/>
                </a:cubicBezTo>
                <a:cubicBezTo>
                  <a:pt x="3837128" y="432625"/>
                  <a:pt x="3844675" y="429938"/>
                  <a:pt x="3854086" y="427250"/>
                </a:cubicBezTo>
                <a:cubicBezTo>
                  <a:pt x="3863496" y="424563"/>
                  <a:pt x="3873868" y="423116"/>
                  <a:pt x="3885200" y="422910"/>
                </a:cubicBezTo>
                <a:close/>
                <a:moveTo>
                  <a:pt x="3722903" y="422910"/>
                </a:moveTo>
                <a:cubicBezTo>
                  <a:pt x="3736176" y="422928"/>
                  <a:pt x="3746708" y="426468"/>
                  <a:pt x="3754499" y="433529"/>
                </a:cubicBezTo>
                <a:cubicBezTo>
                  <a:pt x="3762290" y="440590"/>
                  <a:pt x="3766274" y="451058"/>
                  <a:pt x="3766452" y="464934"/>
                </a:cubicBezTo>
                <a:cubicBezTo>
                  <a:pt x="3766297" y="471688"/>
                  <a:pt x="3765218" y="480193"/>
                  <a:pt x="3763214" y="490448"/>
                </a:cubicBezTo>
                <a:cubicBezTo>
                  <a:pt x="3761210" y="500703"/>
                  <a:pt x="3759206" y="510588"/>
                  <a:pt x="3757200" y="520101"/>
                </a:cubicBezTo>
                <a:cubicBezTo>
                  <a:pt x="3755194" y="529615"/>
                  <a:pt x="3754112" y="536637"/>
                  <a:pt x="3753954" y="541167"/>
                </a:cubicBezTo>
                <a:cubicBezTo>
                  <a:pt x="3754006" y="545957"/>
                  <a:pt x="3755199" y="549260"/>
                  <a:pt x="3757536" y="551077"/>
                </a:cubicBezTo>
                <a:cubicBezTo>
                  <a:pt x="3759873" y="552894"/>
                  <a:pt x="3763048" y="553758"/>
                  <a:pt x="3767061" y="553669"/>
                </a:cubicBezTo>
                <a:cubicBezTo>
                  <a:pt x="3768941" y="553643"/>
                  <a:pt x="3770516" y="553542"/>
                  <a:pt x="3771786" y="553364"/>
                </a:cubicBezTo>
                <a:cubicBezTo>
                  <a:pt x="3773056" y="553186"/>
                  <a:pt x="3773716" y="553084"/>
                  <a:pt x="3773766" y="553059"/>
                </a:cubicBezTo>
                <a:lnTo>
                  <a:pt x="3768280" y="581978"/>
                </a:lnTo>
                <a:cubicBezTo>
                  <a:pt x="3768242" y="582016"/>
                  <a:pt x="3766870" y="582169"/>
                  <a:pt x="3764166" y="582435"/>
                </a:cubicBezTo>
                <a:cubicBezTo>
                  <a:pt x="3761460" y="582701"/>
                  <a:pt x="3757651" y="582854"/>
                  <a:pt x="3752736" y="582892"/>
                </a:cubicBezTo>
                <a:cubicBezTo>
                  <a:pt x="3747182" y="583038"/>
                  <a:pt x="3741476" y="582441"/>
                  <a:pt x="3735616" y="581099"/>
                </a:cubicBezTo>
                <a:cubicBezTo>
                  <a:pt x="3729758" y="579757"/>
                  <a:pt x="3724796" y="576791"/>
                  <a:pt x="3720730" y="572202"/>
                </a:cubicBezTo>
                <a:cubicBezTo>
                  <a:pt x="3716664" y="567613"/>
                  <a:pt x="3714544" y="560520"/>
                  <a:pt x="3714368" y="550925"/>
                </a:cubicBezTo>
                <a:cubicBezTo>
                  <a:pt x="3714515" y="545176"/>
                  <a:pt x="3715542" y="537395"/>
                  <a:pt x="3717448" y="527581"/>
                </a:cubicBezTo>
                <a:cubicBezTo>
                  <a:pt x="3719354" y="517767"/>
                  <a:pt x="3721261" y="508088"/>
                  <a:pt x="3723169" y="498544"/>
                </a:cubicBezTo>
                <a:cubicBezTo>
                  <a:pt x="3725076" y="489000"/>
                  <a:pt x="3726106" y="481759"/>
                  <a:pt x="3726256" y="476821"/>
                </a:cubicBezTo>
                <a:cubicBezTo>
                  <a:pt x="3726307" y="470979"/>
                  <a:pt x="3724757" y="466433"/>
                  <a:pt x="3721608" y="463181"/>
                </a:cubicBezTo>
                <a:cubicBezTo>
                  <a:pt x="3718458" y="459930"/>
                  <a:pt x="3713404" y="458279"/>
                  <a:pt x="3706444" y="458228"/>
                </a:cubicBezTo>
                <a:cubicBezTo>
                  <a:pt x="3692779" y="458692"/>
                  <a:pt x="3681018" y="464242"/>
                  <a:pt x="3671164" y="474878"/>
                </a:cubicBezTo>
                <a:cubicBezTo>
                  <a:pt x="3661308" y="485514"/>
                  <a:pt x="3654882" y="498456"/>
                  <a:pt x="3651884" y="513702"/>
                </a:cubicBezTo>
                <a:lnTo>
                  <a:pt x="3638474" y="581977"/>
                </a:lnTo>
                <a:lnTo>
                  <a:pt x="3599764" y="581977"/>
                </a:lnTo>
                <a:lnTo>
                  <a:pt x="3623234" y="462191"/>
                </a:lnTo>
                <a:cubicBezTo>
                  <a:pt x="3623557" y="460178"/>
                  <a:pt x="3623290" y="458565"/>
                  <a:pt x="3622434" y="457352"/>
                </a:cubicBezTo>
                <a:cubicBezTo>
                  <a:pt x="3621576" y="456139"/>
                  <a:pt x="3620014" y="455517"/>
                  <a:pt x="3617747" y="455485"/>
                </a:cubicBezTo>
                <a:lnTo>
                  <a:pt x="3600374" y="455485"/>
                </a:lnTo>
                <a:lnTo>
                  <a:pt x="3605860" y="426567"/>
                </a:lnTo>
                <a:lnTo>
                  <a:pt x="3646703" y="426567"/>
                </a:lnTo>
                <a:cubicBezTo>
                  <a:pt x="3652761" y="426586"/>
                  <a:pt x="3657180" y="427766"/>
                  <a:pt x="3659962" y="430106"/>
                </a:cubicBezTo>
                <a:cubicBezTo>
                  <a:pt x="3662743" y="432446"/>
                  <a:pt x="3664115" y="435832"/>
                  <a:pt x="3664076" y="440265"/>
                </a:cubicBezTo>
                <a:cubicBezTo>
                  <a:pt x="3664058" y="442149"/>
                  <a:pt x="3663714" y="444850"/>
                  <a:pt x="3663048" y="448370"/>
                </a:cubicBezTo>
                <a:cubicBezTo>
                  <a:pt x="3662382" y="451890"/>
                  <a:pt x="3661505" y="454973"/>
                  <a:pt x="3660419" y="457619"/>
                </a:cubicBezTo>
                <a:lnTo>
                  <a:pt x="3661029" y="457619"/>
                </a:lnTo>
                <a:cubicBezTo>
                  <a:pt x="3661956" y="455370"/>
                  <a:pt x="3664910" y="451513"/>
                  <a:pt x="3669890" y="446049"/>
                </a:cubicBezTo>
                <a:cubicBezTo>
                  <a:pt x="3674871" y="440586"/>
                  <a:pt x="3681798" y="435444"/>
                  <a:pt x="3690673" y="430623"/>
                </a:cubicBezTo>
                <a:cubicBezTo>
                  <a:pt x="3699548" y="425802"/>
                  <a:pt x="3710292" y="423231"/>
                  <a:pt x="3722903" y="422910"/>
                </a:cubicBezTo>
                <a:close/>
                <a:moveTo>
                  <a:pt x="3484512" y="422910"/>
                </a:moveTo>
                <a:cubicBezTo>
                  <a:pt x="3499777" y="423404"/>
                  <a:pt x="3511080" y="426373"/>
                  <a:pt x="3518420" y="431815"/>
                </a:cubicBezTo>
                <a:cubicBezTo>
                  <a:pt x="3525761" y="437257"/>
                  <a:pt x="3529901" y="442204"/>
                  <a:pt x="3530841" y="446657"/>
                </a:cubicBezTo>
                <a:lnTo>
                  <a:pt x="3531451" y="446657"/>
                </a:lnTo>
                <a:cubicBezTo>
                  <a:pt x="3531419" y="446656"/>
                  <a:pt x="3531406" y="446200"/>
                  <a:pt x="3531412" y="445287"/>
                </a:cubicBezTo>
                <a:cubicBezTo>
                  <a:pt x="3531419" y="444374"/>
                  <a:pt x="3531635" y="443004"/>
                  <a:pt x="3532060" y="441178"/>
                </a:cubicBezTo>
                <a:cubicBezTo>
                  <a:pt x="3532651" y="437240"/>
                  <a:pt x="3534594" y="433854"/>
                  <a:pt x="3537890" y="431019"/>
                </a:cubicBezTo>
                <a:cubicBezTo>
                  <a:pt x="3541185" y="428184"/>
                  <a:pt x="3545948" y="426700"/>
                  <a:pt x="3552177" y="426567"/>
                </a:cubicBezTo>
                <a:lnTo>
                  <a:pt x="3591192" y="426567"/>
                </a:lnTo>
                <a:lnTo>
                  <a:pt x="3585400" y="455485"/>
                </a:lnTo>
                <a:lnTo>
                  <a:pt x="3570770" y="455485"/>
                </a:lnTo>
                <a:cubicBezTo>
                  <a:pt x="3568611" y="455492"/>
                  <a:pt x="3566833" y="456013"/>
                  <a:pt x="3565436" y="457048"/>
                </a:cubicBezTo>
                <a:cubicBezTo>
                  <a:pt x="3564039" y="458084"/>
                  <a:pt x="3563175" y="459596"/>
                  <a:pt x="3562845" y="461584"/>
                </a:cubicBezTo>
                <a:lnTo>
                  <a:pt x="3540900" y="574058"/>
                </a:lnTo>
                <a:cubicBezTo>
                  <a:pt x="3537140" y="591744"/>
                  <a:pt x="3530672" y="605864"/>
                  <a:pt x="3521494" y="616420"/>
                </a:cubicBezTo>
                <a:cubicBezTo>
                  <a:pt x="3512316" y="626976"/>
                  <a:pt x="3501648" y="634567"/>
                  <a:pt x="3489490" y="639194"/>
                </a:cubicBezTo>
                <a:cubicBezTo>
                  <a:pt x="3477332" y="643822"/>
                  <a:pt x="3464903" y="646085"/>
                  <a:pt x="3452202" y="645985"/>
                </a:cubicBezTo>
                <a:cubicBezTo>
                  <a:pt x="3435120" y="645548"/>
                  <a:pt x="3421616" y="643455"/>
                  <a:pt x="3411692" y="639706"/>
                </a:cubicBezTo>
                <a:cubicBezTo>
                  <a:pt x="3401767" y="635958"/>
                  <a:pt x="3395573" y="633180"/>
                  <a:pt x="3393110" y="631372"/>
                </a:cubicBezTo>
                <a:lnTo>
                  <a:pt x="3408648" y="604255"/>
                </a:lnTo>
                <a:cubicBezTo>
                  <a:pt x="3408787" y="604674"/>
                  <a:pt x="3412544" y="606353"/>
                  <a:pt x="3419916" y="609289"/>
                </a:cubicBezTo>
                <a:cubicBezTo>
                  <a:pt x="3427288" y="612226"/>
                  <a:pt x="3437441" y="613905"/>
                  <a:pt x="3450374" y="614324"/>
                </a:cubicBezTo>
                <a:cubicBezTo>
                  <a:pt x="3463347" y="614553"/>
                  <a:pt x="3474434" y="611502"/>
                  <a:pt x="3483635" y="605172"/>
                </a:cubicBezTo>
                <a:cubicBezTo>
                  <a:pt x="3492836" y="598842"/>
                  <a:pt x="3499123" y="587862"/>
                  <a:pt x="3502494" y="572231"/>
                </a:cubicBezTo>
                <a:cubicBezTo>
                  <a:pt x="3503593" y="567202"/>
                  <a:pt x="3504520" y="563409"/>
                  <a:pt x="3505276" y="560853"/>
                </a:cubicBezTo>
                <a:cubicBezTo>
                  <a:pt x="3506032" y="558297"/>
                  <a:pt x="3506425" y="557016"/>
                  <a:pt x="3506457" y="557009"/>
                </a:cubicBezTo>
                <a:lnTo>
                  <a:pt x="3506152" y="557009"/>
                </a:lnTo>
                <a:cubicBezTo>
                  <a:pt x="3500577" y="564050"/>
                  <a:pt x="3494202" y="569453"/>
                  <a:pt x="3487026" y="573221"/>
                </a:cubicBezTo>
                <a:cubicBezTo>
                  <a:pt x="3479850" y="576988"/>
                  <a:pt x="3471494" y="578891"/>
                  <a:pt x="3461956" y="578929"/>
                </a:cubicBezTo>
                <a:cubicBezTo>
                  <a:pt x="3442408" y="578562"/>
                  <a:pt x="3427582" y="572522"/>
                  <a:pt x="3417481" y="560809"/>
                </a:cubicBezTo>
                <a:cubicBezTo>
                  <a:pt x="3407380" y="549095"/>
                  <a:pt x="3402304" y="533909"/>
                  <a:pt x="3402254" y="515251"/>
                </a:cubicBezTo>
                <a:cubicBezTo>
                  <a:pt x="3402293" y="500479"/>
                  <a:pt x="3405496" y="486084"/>
                  <a:pt x="3411864" y="472066"/>
                </a:cubicBezTo>
                <a:cubicBezTo>
                  <a:pt x="3418232" y="458048"/>
                  <a:pt x="3427528" y="446435"/>
                  <a:pt x="3439754" y="437228"/>
                </a:cubicBezTo>
                <a:cubicBezTo>
                  <a:pt x="3451979" y="428020"/>
                  <a:pt x="3466898" y="423248"/>
                  <a:pt x="3484512" y="422910"/>
                </a:cubicBezTo>
                <a:close/>
                <a:moveTo>
                  <a:pt x="3319793" y="422910"/>
                </a:moveTo>
                <a:cubicBezTo>
                  <a:pt x="3340503" y="423206"/>
                  <a:pt x="3355992" y="428701"/>
                  <a:pt x="3366260" y="439395"/>
                </a:cubicBezTo>
                <a:cubicBezTo>
                  <a:pt x="3376528" y="450088"/>
                  <a:pt x="3381655" y="464200"/>
                  <a:pt x="3381642" y="481730"/>
                </a:cubicBezTo>
                <a:cubicBezTo>
                  <a:pt x="3381426" y="488761"/>
                  <a:pt x="3380563" y="495105"/>
                  <a:pt x="3379053" y="500761"/>
                </a:cubicBezTo>
                <a:cubicBezTo>
                  <a:pt x="3377543" y="506417"/>
                  <a:pt x="3376680" y="509410"/>
                  <a:pt x="3376465" y="509740"/>
                </a:cubicBezTo>
                <a:lnTo>
                  <a:pt x="3269476" y="509740"/>
                </a:lnTo>
                <a:cubicBezTo>
                  <a:pt x="3269437" y="509803"/>
                  <a:pt x="3269285" y="510591"/>
                  <a:pt x="3269018" y="512104"/>
                </a:cubicBezTo>
                <a:cubicBezTo>
                  <a:pt x="3268751" y="513616"/>
                  <a:pt x="3268599" y="515472"/>
                  <a:pt x="3268560" y="517671"/>
                </a:cubicBezTo>
                <a:cubicBezTo>
                  <a:pt x="3268643" y="528088"/>
                  <a:pt x="3272061" y="536541"/>
                  <a:pt x="3278815" y="543030"/>
                </a:cubicBezTo>
                <a:cubicBezTo>
                  <a:pt x="3285568" y="549519"/>
                  <a:pt x="3295162" y="552862"/>
                  <a:pt x="3307594" y="553059"/>
                </a:cubicBezTo>
                <a:cubicBezTo>
                  <a:pt x="3316062" y="552848"/>
                  <a:pt x="3323928" y="551372"/>
                  <a:pt x="3331196" y="548630"/>
                </a:cubicBezTo>
                <a:cubicBezTo>
                  <a:pt x="3338463" y="545888"/>
                  <a:pt x="3344340" y="543146"/>
                  <a:pt x="3348829" y="540405"/>
                </a:cubicBezTo>
                <a:cubicBezTo>
                  <a:pt x="3353318" y="537663"/>
                  <a:pt x="3355628" y="536186"/>
                  <a:pt x="3355759" y="535975"/>
                </a:cubicBezTo>
                <a:lnTo>
                  <a:pt x="3366112" y="565237"/>
                </a:lnTo>
                <a:cubicBezTo>
                  <a:pt x="3365992" y="565489"/>
                  <a:pt x="3363254" y="567252"/>
                  <a:pt x="3357898" y="570525"/>
                </a:cubicBezTo>
                <a:cubicBezTo>
                  <a:pt x="3352542" y="573799"/>
                  <a:pt x="3345289" y="577073"/>
                  <a:pt x="3336139" y="580346"/>
                </a:cubicBezTo>
                <a:cubicBezTo>
                  <a:pt x="3326988" y="583620"/>
                  <a:pt x="3316660" y="585383"/>
                  <a:pt x="3305155" y="585635"/>
                </a:cubicBezTo>
                <a:cubicBezTo>
                  <a:pt x="3280800" y="585199"/>
                  <a:pt x="3262147" y="578764"/>
                  <a:pt x="3249193" y="566332"/>
                </a:cubicBezTo>
                <a:cubicBezTo>
                  <a:pt x="3236240" y="553900"/>
                  <a:pt x="3229704" y="538086"/>
                  <a:pt x="3229584" y="518891"/>
                </a:cubicBezTo>
                <a:cubicBezTo>
                  <a:pt x="3229738" y="501108"/>
                  <a:pt x="3233694" y="485003"/>
                  <a:pt x="3241452" y="470575"/>
                </a:cubicBezTo>
                <a:cubicBezTo>
                  <a:pt x="3249209" y="456147"/>
                  <a:pt x="3259847" y="444647"/>
                  <a:pt x="3273365" y="436077"/>
                </a:cubicBezTo>
                <a:cubicBezTo>
                  <a:pt x="3286883" y="427508"/>
                  <a:pt x="3302359" y="423118"/>
                  <a:pt x="3319793" y="422910"/>
                </a:cubicBezTo>
                <a:close/>
                <a:moveTo>
                  <a:pt x="3016605" y="422910"/>
                </a:moveTo>
                <a:cubicBezTo>
                  <a:pt x="3035316" y="423143"/>
                  <a:pt x="3049760" y="429069"/>
                  <a:pt x="3059938" y="440688"/>
                </a:cubicBezTo>
                <a:cubicBezTo>
                  <a:pt x="3070115" y="452307"/>
                  <a:pt x="3075267" y="468216"/>
                  <a:pt x="3075394" y="488416"/>
                </a:cubicBezTo>
                <a:cubicBezTo>
                  <a:pt x="3075138" y="507759"/>
                  <a:pt x="3070980" y="524698"/>
                  <a:pt x="3062918" y="539234"/>
                </a:cubicBezTo>
                <a:cubicBezTo>
                  <a:pt x="3054856" y="553770"/>
                  <a:pt x="3044424" y="565104"/>
                  <a:pt x="3031621" y="573237"/>
                </a:cubicBezTo>
                <a:cubicBezTo>
                  <a:pt x="3018818" y="581369"/>
                  <a:pt x="3005177" y="585502"/>
                  <a:pt x="2990697" y="585635"/>
                </a:cubicBezTo>
                <a:cubicBezTo>
                  <a:pt x="2981274" y="585654"/>
                  <a:pt x="2972689" y="583789"/>
                  <a:pt x="2964942" y="580041"/>
                </a:cubicBezTo>
                <a:cubicBezTo>
                  <a:pt x="2957195" y="576292"/>
                  <a:pt x="2951048" y="570546"/>
                  <a:pt x="2946501" y="562802"/>
                </a:cubicBezTo>
                <a:lnTo>
                  <a:pt x="2945892" y="562802"/>
                </a:lnTo>
                <a:cubicBezTo>
                  <a:pt x="2945911" y="562890"/>
                  <a:pt x="2945796" y="564235"/>
                  <a:pt x="2945549" y="566835"/>
                </a:cubicBezTo>
                <a:cubicBezTo>
                  <a:pt x="2945301" y="569436"/>
                  <a:pt x="2944806" y="572759"/>
                  <a:pt x="2944063" y="576806"/>
                </a:cubicBezTo>
                <a:lnTo>
                  <a:pt x="2931262" y="642937"/>
                </a:lnTo>
                <a:lnTo>
                  <a:pt x="2892552" y="642937"/>
                </a:lnTo>
                <a:lnTo>
                  <a:pt x="2927604" y="462193"/>
                </a:lnTo>
                <a:cubicBezTo>
                  <a:pt x="2927940" y="460179"/>
                  <a:pt x="2927724" y="458566"/>
                  <a:pt x="2926956" y="457353"/>
                </a:cubicBezTo>
                <a:cubicBezTo>
                  <a:pt x="2926188" y="456139"/>
                  <a:pt x="2924676" y="455517"/>
                  <a:pt x="2922422" y="455485"/>
                </a:cubicBezTo>
                <a:lnTo>
                  <a:pt x="2905048" y="455485"/>
                </a:lnTo>
                <a:lnTo>
                  <a:pt x="2910535" y="426567"/>
                </a:lnTo>
                <a:lnTo>
                  <a:pt x="2950464" y="426567"/>
                </a:lnTo>
                <a:cubicBezTo>
                  <a:pt x="2956896" y="426643"/>
                  <a:pt x="2961328" y="427785"/>
                  <a:pt x="2963760" y="429992"/>
                </a:cubicBezTo>
                <a:cubicBezTo>
                  <a:pt x="2966193" y="432199"/>
                  <a:pt x="2967348" y="435014"/>
                  <a:pt x="2967228" y="438439"/>
                </a:cubicBezTo>
                <a:cubicBezTo>
                  <a:pt x="2967170" y="440100"/>
                  <a:pt x="2966828" y="442104"/>
                  <a:pt x="2966199" y="444451"/>
                </a:cubicBezTo>
                <a:cubicBezTo>
                  <a:pt x="2965570" y="446797"/>
                  <a:pt x="2964999" y="448649"/>
                  <a:pt x="2964484" y="450006"/>
                </a:cubicBezTo>
                <a:lnTo>
                  <a:pt x="2965094" y="450006"/>
                </a:lnTo>
                <a:cubicBezTo>
                  <a:pt x="2970803" y="441950"/>
                  <a:pt x="2978054" y="435455"/>
                  <a:pt x="2986849" y="430521"/>
                </a:cubicBezTo>
                <a:cubicBezTo>
                  <a:pt x="2995644" y="425586"/>
                  <a:pt x="3005563" y="423049"/>
                  <a:pt x="3016605" y="422910"/>
                </a:cubicBezTo>
                <a:close/>
                <a:moveTo>
                  <a:pt x="2751353" y="422910"/>
                </a:moveTo>
                <a:cubicBezTo>
                  <a:pt x="2764626" y="422928"/>
                  <a:pt x="2775158" y="426468"/>
                  <a:pt x="2782949" y="433529"/>
                </a:cubicBezTo>
                <a:cubicBezTo>
                  <a:pt x="2790740" y="440590"/>
                  <a:pt x="2794724" y="451058"/>
                  <a:pt x="2794902" y="464934"/>
                </a:cubicBezTo>
                <a:cubicBezTo>
                  <a:pt x="2794747" y="471688"/>
                  <a:pt x="2793668" y="480193"/>
                  <a:pt x="2791664" y="490448"/>
                </a:cubicBezTo>
                <a:cubicBezTo>
                  <a:pt x="2789660" y="500703"/>
                  <a:pt x="2787655" y="510588"/>
                  <a:pt x="2785650" y="520101"/>
                </a:cubicBezTo>
                <a:cubicBezTo>
                  <a:pt x="2783644" y="529615"/>
                  <a:pt x="2782563" y="536637"/>
                  <a:pt x="2782404" y="541167"/>
                </a:cubicBezTo>
                <a:cubicBezTo>
                  <a:pt x="2782456" y="545957"/>
                  <a:pt x="2783649" y="549260"/>
                  <a:pt x="2785986" y="551077"/>
                </a:cubicBezTo>
                <a:cubicBezTo>
                  <a:pt x="2788323" y="552894"/>
                  <a:pt x="2791498" y="553758"/>
                  <a:pt x="2795511" y="553669"/>
                </a:cubicBezTo>
                <a:cubicBezTo>
                  <a:pt x="2797391" y="553643"/>
                  <a:pt x="2798966" y="553542"/>
                  <a:pt x="2800236" y="553364"/>
                </a:cubicBezTo>
                <a:cubicBezTo>
                  <a:pt x="2801506" y="553186"/>
                  <a:pt x="2802166" y="553084"/>
                  <a:pt x="2802217" y="553059"/>
                </a:cubicBezTo>
                <a:lnTo>
                  <a:pt x="2796730" y="581978"/>
                </a:lnTo>
                <a:cubicBezTo>
                  <a:pt x="2796692" y="582016"/>
                  <a:pt x="2795320" y="582169"/>
                  <a:pt x="2792616" y="582435"/>
                </a:cubicBezTo>
                <a:cubicBezTo>
                  <a:pt x="2789911" y="582701"/>
                  <a:pt x="2786101" y="582854"/>
                  <a:pt x="2781186" y="582892"/>
                </a:cubicBezTo>
                <a:cubicBezTo>
                  <a:pt x="2775632" y="583038"/>
                  <a:pt x="2769925" y="582441"/>
                  <a:pt x="2764067" y="581099"/>
                </a:cubicBezTo>
                <a:cubicBezTo>
                  <a:pt x="2758208" y="579757"/>
                  <a:pt x="2753245" y="576791"/>
                  <a:pt x="2749180" y="572202"/>
                </a:cubicBezTo>
                <a:cubicBezTo>
                  <a:pt x="2745114" y="567613"/>
                  <a:pt x="2742994" y="560520"/>
                  <a:pt x="2742818" y="550925"/>
                </a:cubicBezTo>
                <a:cubicBezTo>
                  <a:pt x="2742965" y="545176"/>
                  <a:pt x="2743992" y="537395"/>
                  <a:pt x="2745898" y="527581"/>
                </a:cubicBezTo>
                <a:cubicBezTo>
                  <a:pt x="2747804" y="517767"/>
                  <a:pt x="2749711" y="508088"/>
                  <a:pt x="2751619" y="498544"/>
                </a:cubicBezTo>
                <a:cubicBezTo>
                  <a:pt x="2753527" y="489000"/>
                  <a:pt x="2754556" y="481759"/>
                  <a:pt x="2754706" y="476821"/>
                </a:cubicBezTo>
                <a:cubicBezTo>
                  <a:pt x="2754757" y="470979"/>
                  <a:pt x="2753207" y="466433"/>
                  <a:pt x="2750058" y="463181"/>
                </a:cubicBezTo>
                <a:cubicBezTo>
                  <a:pt x="2746908" y="459930"/>
                  <a:pt x="2741854" y="458279"/>
                  <a:pt x="2734894" y="458228"/>
                </a:cubicBezTo>
                <a:cubicBezTo>
                  <a:pt x="2721229" y="458692"/>
                  <a:pt x="2709468" y="464242"/>
                  <a:pt x="2699613" y="474878"/>
                </a:cubicBezTo>
                <a:cubicBezTo>
                  <a:pt x="2689758" y="485514"/>
                  <a:pt x="2683332" y="498456"/>
                  <a:pt x="2680334" y="513702"/>
                </a:cubicBezTo>
                <a:lnTo>
                  <a:pt x="2666924" y="581977"/>
                </a:lnTo>
                <a:lnTo>
                  <a:pt x="2628214" y="581977"/>
                </a:lnTo>
                <a:lnTo>
                  <a:pt x="2651684" y="462191"/>
                </a:lnTo>
                <a:cubicBezTo>
                  <a:pt x="2652007" y="460178"/>
                  <a:pt x="2651741" y="458565"/>
                  <a:pt x="2650884" y="457352"/>
                </a:cubicBezTo>
                <a:cubicBezTo>
                  <a:pt x="2650026" y="456139"/>
                  <a:pt x="2648464" y="455517"/>
                  <a:pt x="2646197" y="455485"/>
                </a:cubicBezTo>
                <a:lnTo>
                  <a:pt x="2628824" y="455485"/>
                </a:lnTo>
                <a:lnTo>
                  <a:pt x="2634310" y="426567"/>
                </a:lnTo>
                <a:lnTo>
                  <a:pt x="2675153" y="426567"/>
                </a:lnTo>
                <a:cubicBezTo>
                  <a:pt x="2681211" y="426586"/>
                  <a:pt x="2685630" y="427766"/>
                  <a:pt x="2688412" y="430106"/>
                </a:cubicBezTo>
                <a:cubicBezTo>
                  <a:pt x="2691193" y="432446"/>
                  <a:pt x="2692565" y="435832"/>
                  <a:pt x="2692526" y="440265"/>
                </a:cubicBezTo>
                <a:cubicBezTo>
                  <a:pt x="2692508" y="442149"/>
                  <a:pt x="2692165" y="444850"/>
                  <a:pt x="2691498" y="448370"/>
                </a:cubicBezTo>
                <a:cubicBezTo>
                  <a:pt x="2690831" y="451890"/>
                  <a:pt x="2689955" y="454973"/>
                  <a:pt x="2688869" y="457619"/>
                </a:cubicBezTo>
                <a:lnTo>
                  <a:pt x="2689479" y="457619"/>
                </a:lnTo>
                <a:cubicBezTo>
                  <a:pt x="2690406" y="455370"/>
                  <a:pt x="2693360" y="451513"/>
                  <a:pt x="2698340" y="446049"/>
                </a:cubicBezTo>
                <a:cubicBezTo>
                  <a:pt x="2703321" y="440586"/>
                  <a:pt x="2710248" y="435444"/>
                  <a:pt x="2719123" y="430623"/>
                </a:cubicBezTo>
                <a:cubicBezTo>
                  <a:pt x="2727998" y="425802"/>
                  <a:pt x="2738742" y="423231"/>
                  <a:pt x="2751353" y="422910"/>
                </a:cubicBezTo>
                <a:close/>
                <a:moveTo>
                  <a:pt x="2351675" y="422910"/>
                </a:moveTo>
                <a:cubicBezTo>
                  <a:pt x="2360999" y="422840"/>
                  <a:pt x="2369880" y="424265"/>
                  <a:pt x="2378320" y="427184"/>
                </a:cubicBezTo>
                <a:cubicBezTo>
                  <a:pt x="2386760" y="430104"/>
                  <a:pt x="2393675" y="434936"/>
                  <a:pt x="2399066" y="441682"/>
                </a:cubicBezTo>
                <a:cubicBezTo>
                  <a:pt x="2404458" y="448428"/>
                  <a:pt x="2407244" y="457505"/>
                  <a:pt x="2407424" y="468914"/>
                </a:cubicBezTo>
                <a:cubicBezTo>
                  <a:pt x="2407266" y="475225"/>
                  <a:pt x="2406161" y="483141"/>
                  <a:pt x="2404109" y="492663"/>
                </a:cubicBezTo>
                <a:cubicBezTo>
                  <a:pt x="2402056" y="502185"/>
                  <a:pt x="2400004" y="511452"/>
                  <a:pt x="2397951" y="520465"/>
                </a:cubicBezTo>
                <a:cubicBezTo>
                  <a:pt x="2395898" y="529479"/>
                  <a:pt x="2394793" y="536377"/>
                  <a:pt x="2394636" y="541161"/>
                </a:cubicBezTo>
                <a:cubicBezTo>
                  <a:pt x="2394686" y="545820"/>
                  <a:pt x="2395879" y="549087"/>
                  <a:pt x="2398214" y="550961"/>
                </a:cubicBezTo>
                <a:cubicBezTo>
                  <a:pt x="2400548" y="552836"/>
                  <a:pt x="2403720" y="553739"/>
                  <a:pt x="2407729" y="553669"/>
                </a:cubicBezTo>
                <a:cubicBezTo>
                  <a:pt x="2409609" y="553643"/>
                  <a:pt x="2411184" y="553542"/>
                  <a:pt x="2412454" y="553364"/>
                </a:cubicBezTo>
                <a:cubicBezTo>
                  <a:pt x="2413724" y="553186"/>
                  <a:pt x="2414384" y="553084"/>
                  <a:pt x="2414435" y="553059"/>
                </a:cubicBezTo>
                <a:lnTo>
                  <a:pt x="2408948" y="581978"/>
                </a:lnTo>
                <a:cubicBezTo>
                  <a:pt x="2408980" y="582016"/>
                  <a:pt x="2407698" y="582169"/>
                  <a:pt x="2405104" y="582435"/>
                </a:cubicBezTo>
                <a:cubicBezTo>
                  <a:pt x="2402508" y="582701"/>
                  <a:pt x="2398410" y="582854"/>
                  <a:pt x="2392808" y="582892"/>
                </a:cubicBezTo>
                <a:cubicBezTo>
                  <a:pt x="2383990" y="583151"/>
                  <a:pt x="2376121" y="581490"/>
                  <a:pt x="2369202" y="577907"/>
                </a:cubicBezTo>
                <a:cubicBezTo>
                  <a:pt x="2362282" y="574325"/>
                  <a:pt x="2358067" y="567261"/>
                  <a:pt x="2356554" y="556717"/>
                </a:cubicBezTo>
                <a:lnTo>
                  <a:pt x="2355944" y="556717"/>
                </a:lnTo>
                <a:cubicBezTo>
                  <a:pt x="2356010" y="557074"/>
                  <a:pt x="2353981" y="559573"/>
                  <a:pt x="2349856" y="564214"/>
                </a:cubicBezTo>
                <a:cubicBezTo>
                  <a:pt x="2345732" y="568855"/>
                  <a:pt x="2339727" y="573496"/>
                  <a:pt x="2331841" y="578137"/>
                </a:cubicBezTo>
                <a:cubicBezTo>
                  <a:pt x="2323956" y="582779"/>
                  <a:pt x="2314404" y="585278"/>
                  <a:pt x="2303186" y="585635"/>
                </a:cubicBezTo>
                <a:cubicBezTo>
                  <a:pt x="2290938" y="585629"/>
                  <a:pt x="2280557" y="582292"/>
                  <a:pt x="2272043" y="575625"/>
                </a:cubicBezTo>
                <a:cubicBezTo>
                  <a:pt x="2263529" y="568957"/>
                  <a:pt x="2259088" y="558994"/>
                  <a:pt x="2258720" y="545735"/>
                </a:cubicBezTo>
                <a:cubicBezTo>
                  <a:pt x="2258935" y="533979"/>
                  <a:pt x="2262371" y="524223"/>
                  <a:pt x="2269027" y="516466"/>
                </a:cubicBezTo>
                <a:cubicBezTo>
                  <a:pt x="2275684" y="508709"/>
                  <a:pt x="2284272" y="502603"/>
                  <a:pt x="2294791" y="498148"/>
                </a:cubicBezTo>
                <a:cubicBezTo>
                  <a:pt x="2305310" y="493693"/>
                  <a:pt x="2316471" y="490541"/>
                  <a:pt x="2328274" y="488691"/>
                </a:cubicBezTo>
                <a:cubicBezTo>
                  <a:pt x="2340076" y="486841"/>
                  <a:pt x="2351232" y="485945"/>
                  <a:pt x="2361739" y="486003"/>
                </a:cubicBezTo>
                <a:lnTo>
                  <a:pt x="2367228" y="486003"/>
                </a:lnTo>
                <a:cubicBezTo>
                  <a:pt x="2367304" y="485736"/>
                  <a:pt x="2367609" y="484134"/>
                  <a:pt x="2368143" y="481197"/>
                </a:cubicBezTo>
                <a:cubicBezTo>
                  <a:pt x="2368676" y="478260"/>
                  <a:pt x="2368982" y="475590"/>
                  <a:pt x="2369058" y="473186"/>
                </a:cubicBezTo>
                <a:cubicBezTo>
                  <a:pt x="2369038" y="467045"/>
                  <a:pt x="2366942" y="462315"/>
                  <a:pt x="2362768" y="458996"/>
                </a:cubicBezTo>
                <a:cubicBezTo>
                  <a:pt x="2358594" y="455678"/>
                  <a:pt x="2352456" y="453999"/>
                  <a:pt x="2344356" y="453961"/>
                </a:cubicBezTo>
                <a:cubicBezTo>
                  <a:pt x="2336583" y="454138"/>
                  <a:pt x="2329189" y="455378"/>
                  <a:pt x="2322173" y="457680"/>
                </a:cubicBezTo>
                <a:cubicBezTo>
                  <a:pt x="2315156" y="459982"/>
                  <a:pt x="2309411" y="462283"/>
                  <a:pt x="2304936" y="464585"/>
                </a:cubicBezTo>
                <a:cubicBezTo>
                  <a:pt x="2300462" y="466887"/>
                  <a:pt x="2298150" y="468127"/>
                  <a:pt x="2298002" y="468304"/>
                </a:cubicBezTo>
                <a:lnTo>
                  <a:pt x="2289170" y="439653"/>
                </a:lnTo>
                <a:cubicBezTo>
                  <a:pt x="2289320" y="439446"/>
                  <a:pt x="2292237" y="437999"/>
                  <a:pt x="2297920" y="435312"/>
                </a:cubicBezTo>
                <a:cubicBezTo>
                  <a:pt x="2303603" y="432625"/>
                  <a:pt x="2311150" y="429938"/>
                  <a:pt x="2320560" y="427250"/>
                </a:cubicBezTo>
                <a:cubicBezTo>
                  <a:pt x="2329971" y="424563"/>
                  <a:pt x="2340342" y="423116"/>
                  <a:pt x="2351675" y="422910"/>
                </a:cubicBezTo>
                <a:close/>
                <a:moveTo>
                  <a:pt x="1985695" y="422910"/>
                </a:moveTo>
                <a:cubicBezTo>
                  <a:pt x="1996605" y="422935"/>
                  <a:pt x="2005342" y="425929"/>
                  <a:pt x="2011908" y="431892"/>
                </a:cubicBezTo>
                <a:cubicBezTo>
                  <a:pt x="2018474" y="437854"/>
                  <a:pt x="2022335" y="446633"/>
                  <a:pt x="2023491" y="458228"/>
                </a:cubicBezTo>
                <a:lnTo>
                  <a:pt x="2024100" y="458228"/>
                </a:lnTo>
                <a:cubicBezTo>
                  <a:pt x="2030146" y="448232"/>
                  <a:pt x="2038172" y="439909"/>
                  <a:pt x="2048180" y="433262"/>
                </a:cubicBezTo>
                <a:cubicBezTo>
                  <a:pt x="2058187" y="426614"/>
                  <a:pt x="2069566" y="423163"/>
                  <a:pt x="2082317" y="422910"/>
                </a:cubicBezTo>
                <a:cubicBezTo>
                  <a:pt x="2095152" y="422941"/>
                  <a:pt x="2105417" y="426532"/>
                  <a:pt x="2113113" y="433681"/>
                </a:cubicBezTo>
                <a:cubicBezTo>
                  <a:pt x="2120808" y="440831"/>
                  <a:pt x="2124754" y="451350"/>
                  <a:pt x="2124951" y="465239"/>
                </a:cubicBezTo>
                <a:cubicBezTo>
                  <a:pt x="2124797" y="471701"/>
                  <a:pt x="2123718" y="480044"/>
                  <a:pt x="2121714" y="490267"/>
                </a:cubicBezTo>
                <a:cubicBezTo>
                  <a:pt x="2119710" y="500491"/>
                  <a:pt x="2117705" y="510394"/>
                  <a:pt x="2115699" y="519977"/>
                </a:cubicBezTo>
                <a:cubicBezTo>
                  <a:pt x="2113694" y="529560"/>
                  <a:pt x="2112612" y="536624"/>
                  <a:pt x="2112454" y="541167"/>
                </a:cubicBezTo>
                <a:cubicBezTo>
                  <a:pt x="2112492" y="545957"/>
                  <a:pt x="2113635" y="549260"/>
                  <a:pt x="2115883" y="551077"/>
                </a:cubicBezTo>
                <a:cubicBezTo>
                  <a:pt x="2118131" y="552894"/>
                  <a:pt x="2121255" y="553758"/>
                  <a:pt x="2125256" y="553669"/>
                </a:cubicBezTo>
                <a:cubicBezTo>
                  <a:pt x="2127136" y="553643"/>
                  <a:pt x="2128710" y="553542"/>
                  <a:pt x="2129980" y="553364"/>
                </a:cubicBezTo>
                <a:cubicBezTo>
                  <a:pt x="2131250" y="553186"/>
                  <a:pt x="2131911" y="553084"/>
                  <a:pt x="2131962" y="553059"/>
                </a:cubicBezTo>
                <a:lnTo>
                  <a:pt x="2126475" y="581978"/>
                </a:lnTo>
                <a:cubicBezTo>
                  <a:pt x="2126430" y="582016"/>
                  <a:pt x="2125072" y="582169"/>
                  <a:pt x="2122398" y="582435"/>
                </a:cubicBezTo>
                <a:cubicBezTo>
                  <a:pt x="2119725" y="582701"/>
                  <a:pt x="2116004" y="582854"/>
                  <a:pt x="2111236" y="582892"/>
                </a:cubicBezTo>
                <a:cubicBezTo>
                  <a:pt x="2105582" y="583038"/>
                  <a:pt x="2099804" y="582441"/>
                  <a:pt x="2093902" y="581099"/>
                </a:cubicBezTo>
                <a:cubicBezTo>
                  <a:pt x="2087999" y="579757"/>
                  <a:pt x="2083010" y="576791"/>
                  <a:pt x="2078936" y="572202"/>
                </a:cubicBezTo>
                <a:cubicBezTo>
                  <a:pt x="2074860" y="567613"/>
                  <a:pt x="2072736" y="560520"/>
                  <a:pt x="2072564" y="550925"/>
                </a:cubicBezTo>
                <a:cubicBezTo>
                  <a:pt x="2072714" y="545350"/>
                  <a:pt x="2073767" y="537561"/>
                  <a:pt x="2075722" y="527559"/>
                </a:cubicBezTo>
                <a:cubicBezTo>
                  <a:pt x="2077677" y="517556"/>
                  <a:pt x="2079633" y="507689"/>
                  <a:pt x="2081589" y="497957"/>
                </a:cubicBezTo>
                <a:cubicBezTo>
                  <a:pt x="2083546" y="488225"/>
                  <a:pt x="2084601" y="480976"/>
                  <a:pt x="2084756" y="476212"/>
                </a:cubicBezTo>
                <a:cubicBezTo>
                  <a:pt x="2084889" y="470662"/>
                  <a:pt x="2083632" y="466293"/>
                  <a:pt x="2080984" y="463105"/>
                </a:cubicBezTo>
                <a:cubicBezTo>
                  <a:pt x="2078336" y="459917"/>
                  <a:pt x="2073497" y="458292"/>
                  <a:pt x="2066468" y="458228"/>
                </a:cubicBezTo>
                <a:cubicBezTo>
                  <a:pt x="2058099" y="458388"/>
                  <a:pt x="2050588" y="461083"/>
                  <a:pt x="2043935" y="466311"/>
                </a:cubicBezTo>
                <a:cubicBezTo>
                  <a:pt x="2037282" y="471540"/>
                  <a:pt x="2031713" y="478343"/>
                  <a:pt x="2027227" y="486722"/>
                </a:cubicBezTo>
                <a:cubicBezTo>
                  <a:pt x="2022742" y="495100"/>
                  <a:pt x="2019566" y="504093"/>
                  <a:pt x="2017700" y="513702"/>
                </a:cubicBezTo>
                <a:lnTo>
                  <a:pt x="2004593" y="581977"/>
                </a:lnTo>
                <a:lnTo>
                  <a:pt x="1965884" y="581977"/>
                </a:lnTo>
                <a:lnTo>
                  <a:pt x="1983867" y="489318"/>
                </a:lnTo>
                <a:cubicBezTo>
                  <a:pt x="1984343" y="486721"/>
                  <a:pt x="1984762" y="484219"/>
                  <a:pt x="1985124" y="481812"/>
                </a:cubicBezTo>
                <a:cubicBezTo>
                  <a:pt x="1985486" y="479406"/>
                  <a:pt x="1985676" y="477132"/>
                  <a:pt x="1985695" y="474992"/>
                </a:cubicBezTo>
                <a:cubicBezTo>
                  <a:pt x="1985816" y="470027"/>
                  <a:pt x="1984584" y="466013"/>
                  <a:pt x="1982000" y="462953"/>
                </a:cubicBezTo>
                <a:cubicBezTo>
                  <a:pt x="1979416" y="459892"/>
                  <a:pt x="1974754" y="458317"/>
                  <a:pt x="1968017" y="458228"/>
                </a:cubicBezTo>
                <a:cubicBezTo>
                  <a:pt x="1959150" y="458415"/>
                  <a:pt x="1951282" y="461293"/>
                  <a:pt x="1944412" y="466864"/>
                </a:cubicBezTo>
                <a:cubicBezTo>
                  <a:pt x="1937543" y="472435"/>
                  <a:pt x="1931842" y="479581"/>
                  <a:pt x="1927309" y="488302"/>
                </a:cubicBezTo>
                <a:cubicBezTo>
                  <a:pt x="1922777" y="497023"/>
                  <a:pt x="1919582" y="506201"/>
                  <a:pt x="1917725" y="515836"/>
                </a:cubicBezTo>
                <a:lnTo>
                  <a:pt x="1904924" y="581977"/>
                </a:lnTo>
                <a:lnTo>
                  <a:pt x="1866214" y="581977"/>
                </a:lnTo>
                <a:lnTo>
                  <a:pt x="1889684" y="461886"/>
                </a:lnTo>
                <a:cubicBezTo>
                  <a:pt x="1890007" y="459886"/>
                  <a:pt x="1889741" y="458324"/>
                  <a:pt x="1888884" y="457200"/>
                </a:cubicBezTo>
                <a:cubicBezTo>
                  <a:pt x="1888026" y="456076"/>
                  <a:pt x="1886464" y="455504"/>
                  <a:pt x="1884197" y="455485"/>
                </a:cubicBezTo>
                <a:lnTo>
                  <a:pt x="1866824" y="455485"/>
                </a:lnTo>
                <a:lnTo>
                  <a:pt x="1872310" y="426567"/>
                </a:lnTo>
                <a:lnTo>
                  <a:pt x="1913153" y="426567"/>
                </a:lnTo>
                <a:cubicBezTo>
                  <a:pt x="1919344" y="426612"/>
                  <a:pt x="1923802" y="427816"/>
                  <a:pt x="1926526" y="430182"/>
                </a:cubicBezTo>
                <a:cubicBezTo>
                  <a:pt x="1929250" y="432547"/>
                  <a:pt x="1930584" y="435807"/>
                  <a:pt x="1930527" y="439961"/>
                </a:cubicBezTo>
                <a:cubicBezTo>
                  <a:pt x="1930488" y="441990"/>
                  <a:pt x="1930108" y="444780"/>
                  <a:pt x="1929384" y="448332"/>
                </a:cubicBezTo>
                <a:cubicBezTo>
                  <a:pt x="1928660" y="451884"/>
                  <a:pt x="1927822" y="454980"/>
                  <a:pt x="1926869" y="457619"/>
                </a:cubicBezTo>
                <a:lnTo>
                  <a:pt x="1927479" y="457619"/>
                </a:lnTo>
                <a:cubicBezTo>
                  <a:pt x="1928988" y="454603"/>
                  <a:pt x="1932438" y="450385"/>
                  <a:pt x="1937830" y="444967"/>
                </a:cubicBezTo>
                <a:cubicBezTo>
                  <a:pt x="1943223" y="439548"/>
                  <a:pt x="1950038" y="434587"/>
                  <a:pt x="1958275" y="430082"/>
                </a:cubicBezTo>
                <a:cubicBezTo>
                  <a:pt x="1966512" y="425577"/>
                  <a:pt x="1975652" y="423186"/>
                  <a:pt x="1985695" y="422910"/>
                </a:cubicBezTo>
                <a:close/>
                <a:moveTo>
                  <a:pt x="1776743" y="422910"/>
                </a:moveTo>
                <a:cubicBezTo>
                  <a:pt x="1797453" y="423206"/>
                  <a:pt x="1812942" y="428701"/>
                  <a:pt x="1823210" y="439395"/>
                </a:cubicBezTo>
                <a:cubicBezTo>
                  <a:pt x="1833478" y="450088"/>
                  <a:pt x="1838605" y="464200"/>
                  <a:pt x="1838592" y="481730"/>
                </a:cubicBezTo>
                <a:cubicBezTo>
                  <a:pt x="1838376" y="488761"/>
                  <a:pt x="1837513" y="495105"/>
                  <a:pt x="1836003" y="500761"/>
                </a:cubicBezTo>
                <a:cubicBezTo>
                  <a:pt x="1834494" y="506417"/>
                  <a:pt x="1833630" y="509410"/>
                  <a:pt x="1833415" y="509740"/>
                </a:cubicBezTo>
                <a:lnTo>
                  <a:pt x="1726426" y="509740"/>
                </a:lnTo>
                <a:cubicBezTo>
                  <a:pt x="1726387" y="509803"/>
                  <a:pt x="1726235" y="510591"/>
                  <a:pt x="1725968" y="512104"/>
                </a:cubicBezTo>
                <a:cubicBezTo>
                  <a:pt x="1725702" y="513616"/>
                  <a:pt x="1725549" y="515472"/>
                  <a:pt x="1725511" y="517671"/>
                </a:cubicBezTo>
                <a:cubicBezTo>
                  <a:pt x="1725593" y="528088"/>
                  <a:pt x="1729011" y="536541"/>
                  <a:pt x="1735765" y="543030"/>
                </a:cubicBezTo>
                <a:cubicBezTo>
                  <a:pt x="1742518" y="549519"/>
                  <a:pt x="1752112" y="552862"/>
                  <a:pt x="1764545" y="553059"/>
                </a:cubicBezTo>
                <a:cubicBezTo>
                  <a:pt x="1773012" y="552848"/>
                  <a:pt x="1780879" y="551372"/>
                  <a:pt x="1788146" y="548630"/>
                </a:cubicBezTo>
                <a:cubicBezTo>
                  <a:pt x="1795413" y="545888"/>
                  <a:pt x="1801290" y="543146"/>
                  <a:pt x="1805779" y="540405"/>
                </a:cubicBezTo>
                <a:cubicBezTo>
                  <a:pt x="1810268" y="537663"/>
                  <a:pt x="1812578" y="536186"/>
                  <a:pt x="1812709" y="535975"/>
                </a:cubicBezTo>
                <a:lnTo>
                  <a:pt x="1823062" y="565237"/>
                </a:lnTo>
                <a:cubicBezTo>
                  <a:pt x="1822942" y="565489"/>
                  <a:pt x="1820204" y="567252"/>
                  <a:pt x="1814848" y="570525"/>
                </a:cubicBezTo>
                <a:cubicBezTo>
                  <a:pt x="1809493" y="573799"/>
                  <a:pt x="1802239" y="577073"/>
                  <a:pt x="1793088" y="580346"/>
                </a:cubicBezTo>
                <a:cubicBezTo>
                  <a:pt x="1783938" y="583620"/>
                  <a:pt x="1773610" y="585383"/>
                  <a:pt x="1762105" y="585635"/>
                </a:cubicBezTo>
                <a:cubicBezTo>
                  <a:pt x="1737751" y="585199"/>
                  <a:pt x="1719097" y="578764"/>
                  <a:pt x="1706144" y="566332"/>
                </a:cubicBezTo>
                <a:cubicBezTo>
                  <a:pt x="1693190" y="553900"/>
                  <a:pt x="1686654" y="538086"/>
                  <a:pt x="1686534" y="518891"/>
                </a:cubicBezTo>
                <a:cubicBezTo>
                  <a:pt x="1686688" y="501108"/>
                  <a:pt x="1690644" y="485003"/>
                  <a:pt x="1698401" y="470575"/>
                </a:cubicBezTo>
                <a:cubicBezTo>
                  <a:pt x="1706159" y="456147"/>
                  <a:pt x="1716797" y="444647"/>
                  <a:pt x="1730315" y="436077"/>
                </a:cubicBezTo>
                <a:cubicBezTo>
                  <a:pt x="1743833" y="427508"/>
                  <a:pt x="1759309" y="423118"/>
                  <a:pt x="1776743" y="422910"/>
                </a:cubicBezTo>
                <a:close/>
                <a:moveTo>
                  <a:pt x="1599200" y="422910"/>
                </a:moveTo>
                <a:cubicBezTo>
                  <a:pt x="1608524" y="422840"/>
                  <a:pt x="1617406" y="424265"/>
                  <a:pt x="1625845" y="427184"/>
                </a:cubicBezTo>
                <a:cubicBezTo>
                  <a:pt x="1634285" y="430104"/>
                  <a:pt x="1641200" y="434936"/>
                  <a:pt x="1646592" y="441682"/>
                </a:cubicBezTo>
                <a:cubicBezTo>
                  <a:pt x="1651984" y="448428"/>
                  <a:pt x="1654769" y="457505"/>
                  <a:pt x="1654949" y="468914"/>
                </a:cubicBezTo>
                <a:cubicBezTo>
                  <a:pt x="1654792" y="475225"/>
                  <a:pt x="1653686" y="483141"/>
                  <a:pt x="1651634" y="492663"/>
                </a:cubicBezTo>
                <a:cubicBezTo>
                  <a:pt x="1649581" y="502185"/>
                  <a:pt x="1647529" y="511452"/>
                  <a:pt x="1645476" y="520465"/>
                </a:cubicBezTo>
                <a:cubicBezTo>
                  <a:pt x="1643424" y="529479"/>
                  <a:pt x="1642318" y="536377"/>
                  <a:pt x="1642160" y="541161"/>
                </a:cubicBezTo>
                <a:cubicBezTo>
                  <a:pt x="1642211" y="545820"/>
                  <a:pt x="1643404" y="549087"/>
                  <a:pt x="1645738" y="550961"/>
                </a:cubicBezTo>
                <a:cubicBezTo>
                  <a:pt x="1648073" y="552836"/>
                  <a:pt x="1651245" y="553739"/>
                  <a:pt x="1655254" y="553669"/>
                </a:cubicBezTo>
                <a:cubicBezTo>
                  <a:pt x="1657134" y="553643"/>
                  <a:pt x="1658709" y="553542"/>
                  <a:pt x="1659979" y="553364"/>
                </a:cubicBezTo>
                <a:cubicBezTo>
                  <a:pt x="1661248" y="553186"/>
                  <a:pt x="1661909" y="553084"/>
                  <a:pt x="1661960" y="553059"/>
                </a:cubicBezTo>
                <a:lnTo>
                  <a:pt x="1656474" y="581978"/>
                </a:lnTo>
                <a:cubicBezTo>
                  <a:pt x="1656505" y="582016"/>
                  <a:pt x="1655224" y="582169"/>
                  <a:pt x="1652628" y="582435"/>
                </a:cubicBezTo>
                <a:cubicBezTo>
                  <a:pt x="1650034" y="582701"/>
                  <a:pt x="1645935" y="582854"/>
                  <a:pt x="1640334" y="582892"/>
                </a:cubicBezTo>
                <a:cubicBezTo>
                  <a:pt x="1631515" y="583151"/>
                  <a:pt x="1623646" y="581490"/>
                  <a:pt x="1616727" y="577907"/>
                </a:cubicBezTo>
                <a:cubicBezTo>
                  <a:pt x="1609808" y="574325"/>
                  <a:pt x="1605592" y="567261"/>
                  <a:pt x="1604080" y="556717"/>
                </a:cubicBezTo>
                <a:lnTo>
                  <a:pt x="1603470" y="556717"/>
                </a:lnTo>
                <a:cubicBezTo>
                  <a:pt x="1603536" y="557074"/>
                  <a:pt x="1601506" y="559573"/>
                  <a:pt x="1597382" y="564214"/>
                </a:cubicBezTo>
                <a:cubicBezTo>
                  <a:pt x="1593257" y="568855"/>
                  <a:pt x="1587252" y="573496"/>
                  <a:pt x="1579367" y="578137"/>
                </a:cubicBezTo>
                <a:cubicBezTo>
                  <a:pt x="1571481" y="582779"/>
                  <a:pt x="1561929" y="585278"/>
                  <a:pt x="1550711" y="585635"/>
                </a:cubicBezTo>
                <a:cubicBezTo>
                  <a:pt x="1538463" y="585629"/>
                  <a:pt x="1528082" y="582292"/>
                  <a:pt x="1519568" y="575625"/>
                </a:cubicBezTo>
                <a:cubicBezTo>
                  <a:pt x="1511054" y="568957"/>
                  <a:pt x="1506613" y="558994"/>
                  <a:pt x="1506245" y="545735"/>
                </a:cubicBezTo>
                <a:cubicBezTo>
                  <a:pt x="1506460" y="533979"/>
                  <a:pt x="1509896" y="524223"/>
                  <a:pt x="1516552" y="516466"/>
                </a:cubicBezTo>
                <a:cubicBezTo>
                  <a:pt x="1523209" y="508709"/>
                  <a:pt x="1531797" y="502603"/>
                  <a:pt x="1542316" y="498148"/>
                </a:cubicBezTo>
                <a:cubicBezTo>
                  <a:pt x="1552835" y="493693"/>
                  <a:pt x="1563996" y="490541"/>
                  <a:pt x="1575799" y="488691"/>
                </a:cubicBezTo>
                <a:cubicBezTo>
                  <a:pt x="1587602" y="486841"/>
                  <a:pt x="1598756" y="485945"/>
                  <a:pt x="1609264" y="486003"/>
                </a:cubicBezTo>
                <a:lnTo>
                  <a:pt x="1614754" y="486003"/>
                </a:lnTo>
                <a:cubicBezTo>
                  <a:pt x="1614830" y="485736"/>
                  <a:pt x="1615134" y="484134"/>
                  <a:pt x="1615668" y="481197"/>
                </a:cubicBezTo>
                <a:cubicBezTo>
                  <a:pt x="1616202" y="478260"/>
                  <a:pt x="1616506" y="475590"/>
                  <a:pt x="1616583" y="473186"/>
                </a:cubicBezTo>
                <a:cubicBezTo>
                  <a:pt x="1616564" y="467045"/>
                  <a:pt x="1614467" y="462315"/>
                  <a:pt x="1610293" y="458996"/>
                </a:cubicBezTo>
                <a:cubicBezTo>
                  <a:pt x="1606119" y="455678"/>
                  <a:pt x="1599982" y="453999"/>
                  <a:pt x="1591881" y="453961"/>
                </a:cubicBezTo>
                <a:cubicBezTo>
                  <a:pt x="1584109" y="454138"/>
                  <a:pt x="1576714" y="455378"/>
                  <a:pt x="1569698" y="457680"/>
                </a:cubicBezTo>
                <a:cubicBezTo>
                  <a:pt x="1562682" y="459982"/>
                  <a:pt x="1556937" y="462283"/>
                  <a:pt x="1552462" y="464585"/>
                </a:cubicBezTo>
                <a:cubicBezTo>
                  <a:pt x="1547987" y="466887"/>
                  <a:pt x="1545676" y="468127"/>
                  <a:pt x="1545527" y="468304"/>
                </a:cubicBezTo>
                <a:lnTo>
                  <a:pt x="1536695" y="439653"/>
                </a:lnTo>
                <a:cubicBezTo>
                  <a:pt x="1536846" y="439446"/>
                  <a:pt x="1539762" y="437999"/>
                  <a:pt x="1545446" y="435312"/>
                </a:cubicBezTo>
                <a:cubicBezTo>
                  <a:pt x="1551128" y="432625"/>
                  <a:pt x="1558675" y="429938"/>
                  <a:pt x="1568086" y="427250"/>
                </a:cubicBezTo>
                <a:cubicBezTo>
                  <a:pt x="1577496" y="424563"/>
                  <a:pt x="1587868" y="423116"/>
                  <a:pt x="1599200" y="422910"/>
                </a:cubicBezTo>
                <a:close/>
                <a:moveTo>
                  <a:pt x="1442961" y="422910"/>
                </a:moveTo>
                <a:cubicBezTo>
                  <a:pt x="1451358" y="422838"/>
                  <a:pt x="1460337" y="423996"/>
                  <a:pt x="1469896" y="426383"/>
                </a:cubicBezTo>
                <a:cubicBezTo>
                  <a:pt x="1479456" y="428770"/>
                  <a:pt x="1487374" y="432815"/>
                  <a:pt x="1493648" y="438518"/>
                </a:cubicBezTo>
                <a:cubicBezTo>
                  <a:pt x="1499923" y="444221"/>
                  <a:pt x="1502331" y="452011"/>
                  <a:pt x="1500873" y="461888"/>
                </a:cubicBezTo>
                <a:lnTo>
                  <a:pt x="1496911" y="481403"/>
                </a:lnTo>
                <a:lnTo>
                  <a:pt x="1463688" y="481403"/>
                </a:lnTo>
                <a:lnTo>
                  <a:pt x="1465516" y="471645"/>
                </a:lnTo>
                <a:cubicBezTo>
                  <a:pt x="1466113" y="466449"/>
                  <a:pt x="1463776" y="462511"/>
                  <a:pt x="1458506" y="459830"/>
                </a:cubicBezTo>
                <a:cubicBezTo>
                  <a:pt x="1453236" y="457149"/>
                  <a:pt x="1446936" y="455803"/>
                  <a:pt x="1439608" y="455790"/>
                </a:cubicBezTo>
                <a:cubicBezTo>
                  <a:pt x="1429021" y="455956"/>
                  <a:pt x="1419445" y="458775"/>
                  <a:pt x="1410878" y="464249"/>
                </a:cubicBezTo>
                <a:cubicBezTo>
                  <a:pt x="1402312" y="469722"/>
                  <a:pt x="1395490" y="476856"/>
                  <a:pt x="1390412" y="485649"/>
                </a:cubicBezTo>
                <a:cubicBezTo>
                  <a:pt x="1385333" y="494443"/>
                  <a:pt x="1382733" y="503903"/>
                  <a:pt x="1382611" y="514029"/>
                </a:cubicBezTo>
                <a:cubicBezTo>
                  <a:pt x="1382617" y="525394"/>
                  <a:pt x="1386110" y="534681"/>
                  <a:pt x="1393088" y="541892"/>
                </a:cubicBezTo>
                <a:cubicBezTo>
                  <a:pt x="1400067" y="549102"/>
                  <a:pt x="1410494" y="552824"/>
                  <a:pt x="1424369" y="553059"/>
                </a:cubicBezTo>
                <a:cubicBezTo>
                  <a:pt x="1434312" y="552818"/>
                  <a:pt x="1443144" y="551132"/>
                  <a:pt x="1450863" y="548000"/>
                </a:cubicBezTo>
                <a:cubicBezTo>
                  <a:pt x="1458583" y="544868"/>
                  <a:pt x="1464660" y="541736"/>
                  <a:pt x="1469095" y="538604"/>
                </a:cubicBezTo>
                <a:cubicBezTo>
                  <a:pt x="1473530" y="535472"/>
                  <a:pt x="1475791" y="533785"/>
                  <a:pt x="1475880" y="533544"/>
                </a:cubicBezTo>
                <a:lnTo>
                  <a:pt x="1486243" y="562802"/>
                </a:lnTo>
                <a:cubicBezTo>
                  <a:pt x="1486209" y="563084"/>
                  <a:pt x="1483635" y="565057"/>
                  <a:pt x="1478521" y="568721"/>
                </a:cubicBezTo>
                <a:cubicBezTo>
                  <a:pt x="1473407" y="572386"/>
                  <a:pt x="1465957" y="576050"/>
                  <a:pt x="1456169" y="579715"/>
                </a:cubicBezTo>
                <a:cubicBezTo>
                  <a:pt x="1446382" y="583380"/>
                  <a:pt x="1434461" y="585353"/>
                  <a:pt x="1420406" y="585635"/>
                </a:cubicBezTo>
                <a:cubicBezTo>
                  <a:pt x="1395863" y="585243"/>
                  <a:pt x="1376922" y="578720"/>
                  <a:pt x="1363584" y="566067"/>
                </a:cubicBezTo>
                <a:cubicBezTo>
                  <a:pt x="1350245" y="553414"/>
                  <a:pt x="1343494" y="536983"/>
                  <a:pt x="1343330" y="516774"/>
                </a:cubicBezTo>
                <a:cubicBezTo>
                  <a:pt x="1343487" y="500544"/>
                  <a:pt x="1347808" y="485340"/>
                  <a:pt x="1356291" y="471162"/>
                </a:cubicBezTo>
                <a:cubicBezTo>
                  <a:pt x="1364774" y="456984"/>
                  <a:pt x="1376474" y="445465"/>
                  <a:pt x="1391392" y="436606"/>
                </a:cubicBezTo>
                <a:cubicBezTo>
                  <a:pt x="1406310" y="427747"/>
                  <a:pt x="1423500" y="423182"/>
                  <a:pt x="1442961" y="422910"/>
                </a:cubicBezTo>
                <a:close/>
                <a:moveTo>
                  <a:pt x="960387" y="422910"/>
                </a:moveTo>
                <a:cubicBezTo>
                  <a:pt x="975652" y="423404"/>
                  <a:pt x="986955" y="426373"/>
                  <a:pt x="994296" y="431815"/>
                </a:cubicBezTo>
                <a:cubicBezTo>
                  <a:pt x="1001636" y="437257"/>
                  <a:pt x="1005777" y="442204"/>
                  <a:pt x="1006716" y="446657"/>
                </a:cubicBezTo>
                <a:lnTo>
                  <a:pt x="1007326" y="446657"/>
                </a:lnTo>
                <a:cubicBezTo>
                  <a:pt x="1007294" y="446656"/>
                  <a:pt x="1007281" y="446200"/>
                  <a:pt x="1007288" y="445287"/>
                </a:cubicBezTo>
                <a:cubicBezTo>
                  <a:pt x="1007294" y="444374"/>
                  <a:pt x="1007510" y="443004"/>
                  <a:pt x="1007935" y="441178"/>
                </a:cubicBezTo>
                <a:cubicBezTo>
                  <a:pt x="1008526" y="437240"/>
                  <a:pt x="1010469" y="433854"/>
                  <a:pt x="1013765" y="431019"/>
                </a:cubicBezTo>
                <a:cubicBezTo>
                  <a:pt x="1017060" y="428184"/>
                  <a:pt x="1021823" y="426700"/>
                  <a:pt x="1028052" y="426567"/>
                </a:cubicBezTo>
                <a:lnTo>
                  <a:pt x="1067067" y="426567"/>
                </a:lnTo>
                <a:lnTo>
                  <a:pt x="1061275" y="455485"/>
                </a:lnTo>
                <a:lnTo>
                  <a:pt x="1046645" y="455485"/>
                </a:lnTo>
                <a:cubicBezTo>
                  <a:pt x="1044486" y="455492"/>
                  <a:pt x="1042708" y="456013"/>
                  <a:pt x="1041311" y="457048"/>
                </a:cubicBezTo>
                <a:cubicBezTo>
                  <a:pt x="1039914" y="458084"/>
                  <a:pt x="1039050" y="459596"/>
                  <a:pt x="1038720" y="461584"/>
                </a:cubicBezTo>
                <a:lnTo>
                  <a:pt x="1016775" y="574058"/>
                </a:lnTo>
                <a:cubicBezTo>
                  <a:pt x="1013015" y="591744"/>
                  <a:pt x="1006547" y="605864"/>
                  <a:pt x="997369" y="616420"/>
                </a:cubicBezTo>
                <a:cubicBezTo>
                  <a:pt x="988191" y="626976"/>
                  <a:pt x="977523" y="634567"/>
                  <a:pt x="965365" y="639194"/>
                </a:cubicBezTo>
                <a:cubicBezTo>
                  <a:pt x="953207" y="643822"/>
                  <a:pt x="940778" y="646085"/>
                  <a:pt x="928078" y="645985"/>
                </a:cubicBezTo>
                <a:cubicBezTo>
                  <a:pt x="910995" y="645548"/>
                  <a:pt x="897492" y="643455"/>
                  <a:pt x="887567" y="639706"/>
                </a:cubicBezTo>
                <a:cubicBezTo>
                  <a:pt x="877642" y="635958"/>
                  <a:pt x="871448" y="633180"/>
                  <a:pt x="868985" y="631372"/>
                </a:cubicBezTo>
                <a:lnTo>
                  <a:pt x="884523" y="604255"/>
                </a:lnTo>
                <a:cubicBezTo>
                  <a:pt x="884663" y="604674"/>
                  <a:pt x="888419" y="606353"/>
                  <a:pt x="895791" y="609289"/>
                </a:cubicBezTo>
                <a:cubicBezTo>
                  <a:pt x="903163" y="612226"/>
                  <a:pt x="913316" y="613905"/>
                  <a:pt x="926249" y="614324"/>
                </a:cubicBezTo>
                <a:cubicBezTo>
                  <a:pt x="939222" y="614553"/>
                  <a:pt x="950309" y="611502"/>
                  <a:pt x="959510" y="605172"/>
                </a:cubicBezTo>
                <a:cubicBezTo>
                  <a:pt x="968711" y="598842"/>
                  <a:pt x="974998" y="587862"/>
                  <a:pt x="978370" y="572231"/>
                </a:cubicBezTo>
                <a:cubicBezTo>
                  <a:pt x="979468" y="567202"/>
                  <a:pt x="980396" y="563409"/>
                  <a:pt x="981151" y="560853"/>
                </a:cubicBezTo>
                <a:cubicBezTo>
                  <a:pt x="981907" y="558297"/>
                  <a:pt x="982300" y="557016"/>
                  <a:pt x="982332" y="557009"/>
                </a:cubicBezTo>
                <a:lnTo>
                  <a:pt x="982027" y="557009"/>
                </a:lnTo>
                <a:cubicBezTo>
                  <a:pt x="976452" y="564050"/>
                  <a:pt x="970077" y="569453"/>
                  <a:pt x="962901" y="573221"/>
                </a:cubicBezTo>
                <a:cubicBezTo>
                  <a:pt x="955726" y="576988"/>
                  <a:pt x="947369" y="578891"/>
                  <a:pt x="937831" y="578929"/>
                </a:cubicBezTo>
                <a:cubicBezTo>
                  <a:pt x="918283" y="578562"/>
                  <a:pt x="903458" y="572522"/>
                  <a:pt x="893356" y="560809"/>
                </a:cubicBezTo>
                <a:cubicBezTo>
                  <a:pt x="883255" y="549095"/>
                  <a:pt x="878179" y="533909"/>
                  <a:pt x="878129" y="515251"/>
                </a:cubicBezTo>
                <a:cubicBezTo>
                  <a:pt x="878168" y="500479"/>
                  <a:pt x="881371" y="486084"/>
                  <a:pt x="887739" y="472066"/>
                </a:cubicBezTo>
                <a:cubicBezTo>
                  <a:pt x="894107" y="458048"/>
                  <a:pt x="903403" y="446435"/>
                  <a:pt x="915629" y="437228"/>
                </a:cubicBezTo>
                <a:cubicBezTo>
                  <a:pt x="927854" y="428020"/>
                  <a:pt x="942774" y="423248"/>
                  <a:pt x="960387" y="422910"/>
                </a:cubicBezTo>
                <a:close/>
                <a:moveTo>
                  <a:pt x="662318" y="422910"/>
                </a:moveTo>
                <a:cubicBezTo>
                  <a:pt x="683028" y="423206"/>
                  <a:pt x="698517" y="428701"/>
                  <a:pt x="708785" y="439395"/>
                </a:cubicBezTo>
                <a:cubicBezTo>
                  <a:pt x="719053" y="450088"/>
                  <a:pt x="724180" y="464200"/>
                  <a:pt x="724167" y="481730"/>
                </a:cubicBezTo>
                <a:cubicBezTo>
                  <a:pt x="723951" y="488761"/>
                  <a:pt x="723088" y="495105"/>
                  <a:pt x="721578" y="500761"/>
                </a:cubicBezTo>
                <a:cubicBezTo>
                  <a:pt x="720068" y="506417"/>
                  <a:pt x="719206" y="509410"/>
                  <a:pt x="718990" y="509740"/>
                </a:cubicBezTo>
                <a:lnTo>
                  <a:pt x="612001" y="509740"/>
                </a:lnTo>
                <a:cubicBezTo>
                  <a:pt x="611963" y="509803"/>
                  <a:pt x="611810" y="510591"/>
                  <a:pt x="611543" y="512104"/>
                </a:cubicBezTo>
                <a:cubicBezTo>
                  <a:pt x="611276" y="513616"/>
                  <a:pt x="611124" y="515472"/>
                  <a:pt x="611086" y="517671"/>
                </a:cubicBezTo>
                <a:cubicBezTo>
                  <a:pt x="611168" y="528088"/>
                  <a:pt x="614586" y="536541"/>
                  <a:pt x="621340" y="543030"/>
                </a:cubicBezTo>
                <a:cubicBezTo>
                  <a:pt x="628093" y="549519"/>
                  <a:pt x="637687" y="552862"/>
                  <a:pt x="650120" y="553059"/>
                </a:cubicBezTo>
                <a:cubicBezTo>
                  <a:pt x="658587" y="552848"/>
                  <a:pt x="666454" y="551372"/>
                  <a:pt x="673721" y="548630"/>
                </a:cubicBezTo>
                <a:cubicBezTo>
                  <a:pt x="680988" y="545888"/>
                  <a:pt x="686866" y="543146"/>
                  <a:pt x="691354" y="540405"/>
                </a:cubicBezTo>
                <a:cubicBezTo>
                  <a:pt x="695843" y="537663"/>
                  <a:pt x="698153" y="536186"/>
                  <a:pt x="698284" y="535975"/>
                </a:cubicBezTo>
                <a:lnTo>
                  <a:pt x="708637" y="565237"/>
                </a:lnTo>
                <a:cubicBezTo>
                  <a:pt x="708517" y="565489"/>
                  <a:pt x="705779" y="567252"/>
                  <a:pt x="700424" y="570525"/>
                </a:cubicBezTo>
                <a:cubicBezTo>
                  <a:pt x="695068" y="573799"/>
                  <a:pt x="687815" y="577073"/>
                  <a:pt x="678664" y="580346"/>
                </a:cubicBezTo>
                <a:cubicBezTo>
                  <a:pt x="669513" y="583620"/>
                  <a:pt x="659185" y="585383"/>
                  <a:pt x="647680" y="585635"/>
                </a:cubicBezTo>
                <a:cubicBezTo>
                  <a:pt x="623326" y="585199"/>
                  <a:pt x="604672" y="578764"/>
                  <a:pt x="591719" y="566332"/>
                </a:cubicBezTo>
                <a:cubicBezTo>
                  <a:pt x="578765" y="553900"/>
                  <a:pt x="572229" y="538086"/>
                  <a:pt x="572110" y="518891"/>
                </a:cubicBezTo>
                <a:cubicBezTo>
                  <a:pt x="572263" y="501108"/>
                  <a:pt x="576219" y="485003"/>
                  <a:pt x="583977" y="470575"/>
                </a:cubicBezTo>
                <a:cubicBezTo>
                  <a:pt x="591734" y="456147"/>
                  <a:pt x="602372" y="444647"/>
                  <a:pt x="615890" y="436077"/>
                </a:cubicBezTo>
                <a:cubicBezTo>
                  <a:pt x="629408" y="427508"/>
                  <a:pt x="644884" y="423118"/>
                  <a:pt x="662318" y="422910"/>
                </a:cubicBezTo>
                <a:close/>
                <a:moveTo>
                  <a:pt x="492480" y="422910"/>
                </a:moveTo>
                <a:cubicBezTo>
                  <a:pt x="511191" y="423143"/>
                  <a:pt x="525635" y="429069"/>
                  <a:pt x="535813" y="440688"/>
                </a:cubicBezTo>
                <a:cubicBezTo>
                  <a:pt x="545990" y="452307"/>
                  <a:pt x="551142" y="468216"/>
                  <a:pt x="551269" y="488416"/>
                </a:cubicBezTo>
                <a:cubicBezTo>
                  <a:pt x="551013" y="507759"/>
                  <a:pt x="546855" y="524698"/>
                  <a:pt x="538793" y="539234"/>
                </a:cubicBezTo>
                <a:cubicBezTo>
                  <a:pt x="530731" y="553770"/>
                  <a:pt x="520299" y="565104"/>
                  <a:pt x="507496" y="573237"/>
                </a:cubicBezTo>
                <a:cubicBezTo>
                  <a:pt x="494693" y="581369"/>
                  <a:pt x="481052" y="585502"/>
                  <a:pt x="466572" y="585635"/>
                </a:cubicBezTo>
                <a:cubicBezTo>
                  <a:pt x="457149" y="585654"/>
                  <a:pt x="448564" y="583789"/>
                  <a:pt x="440817" y="580041"/>
                </a:cubicBezTo>
                <a:cubicBezTo>
                  <a:pt x="433070" y="576292"/>
                  <a:pt x="426923" y="570546"/>
                  <a:pt x="422377" y="562802"/>
                </a:cubicBezTo>
                <a:lnTo>
                  <a:pt x="421767" y="562802"/>
                </a:lnTo>
                <a:cubicBezTo>
                  <a:pt x="421786" y="562890"/>
                  <a:pt x="421672" y="564235"/>
                  <a:pt x="421424" y="566835"/>
                </a:cubicBezTo>
                <a:cubicBezTo>
                  <a:pt x="421176" y="569436"/>
                  <a:pt x="420681" y="572759"/>
                  <a:pt x="419938" y="576806"/>
                </a:cubicBezTo>
                <a:lnTo>
                  <a:pt x="407137" y="642937"/>
                </a:lnTo>
                <a:lnTo>
                  <a:pt x="368427" y="642937"/>
                </a:lnTo>
                <a:lnTo>
                  <a:pt x="403479" y="462193"/>
                </a:lnTo>
                <a:cubicBezTo>
                  <a:pt x="403815" y="460179"/>
                  <a:pt x="403600" y="458566"/>
                  <a:pt x="402831" y="457353"/>
                </a:cubicBezTo>
                <a:cubicBezTo>
                  <a:pt x="402063" y="456139"/>
                  <a:pt x="400552" y="455517"/>
                  <a:pt x="398297" y="455485"/>
                </a:cubicBezTo>
                <a:lnTo>
                  <a:pt x="380924" y="455485"/>
                </a:lnTo>
                <a:lnTo>
                  <a:pt x="386410" y="426567"/>
                </a:lnTo>
                <a:lnTo>
                  <a:pt x="426339" y="426567"/>
                </a:lnTo>
                <a:cubicBezTo>
                  <a:pt x="432771" y="426643"/>
                  <a:pt x="437204" y="427785"/>
                  <a:pt x="439636" y="429992"/>
                </a:cubicBezTo>
                <a:cubicBezTo>
                  <a:pt x="442068" y="432199"/>
                  <a:pt x="443224" y="435014"/>
                  <a:pt x="443103" y="438439"/>
                </a:cubicBezTo>
                <a:cubicBezTo>
                  <a:pt x="443046" y="440100"/>
                  <a:pt x="442703" y="442104"/>
                  <a:pt x="442074" y="444451"/>
                </a:cubicBezTo>
                <a:cubicBezTo>
                  <a:pt x="441445" y="446797"/>
                  <a:pt x="440874" y="448649"/>
                  <a:pt x="440360" y="450006"/>
                </a:cubicBezTo>
                <a:lnTo>
                  <a:pt x="440969" y="450006"/>
                </a:lnTo>
                <a:cubicBezTo>
                  <a:pt x="446678" y="441950"/>
                  <a:pt x="453930" y="435455"/>
                  <a:pt x="462724" y="430521"/>
                </a:cubicBezTo>
                <a:cubicBezTo>
                  <a:pt x="471519" y="425586"/>
                  <a:pt x="481438" y="423049"/>
                  <a:pt x="492480" y="422910"/>
                </a:cubicBezTo>
                <a:close/>
                <a:moveTo>
                  <a:pt x="2564262" y="365607"/>
                </a:moveTo>
                <a:lnTo>
                  <a:pt x="2603258" y="365607"/>
                </a:lnTo>
                <a:lnTo>
                  <a:pt x="2596556" y="400011"/>
                </a:lnTo>
                <a:lnTo>
                  <a:pt x="2557560" y="400011"/>
                </a:lnTo>
                <a:close/>
                <a:moveTo>
                  <a:pt x="2211837" y="365607"/>
                </a:moveTo>
                <a:lnTo>
                  <a:pt x="2250834" y="365607"/>
                </a:lnTo>
                <a:lnTo>
                  <a:pt x="2244131" y="400011"/>
                </a:lnTo>
                <a:lnTo>
                  <a:pt x="2205135" y="400011"/>
                </a:lnTo>
                <a:close/>
                <a:moveTo>
                  <a:pt x="1083554" y="365607"/>
                </a:moveTo>
                <a:lnTo>
                  <a:pt x="1146010" y="365607"/>
                </a:lnTo>
                <a:lnTo>
                  <a:pt x="1114615" y="528974"/>
                </a:lnTo>
                <a:cubicBezTo>
                  <a:pt x="1114152" y="531007"/>
                  <a:pt x="1113784" y="533039"/>
                  <a:pt x="1113511" y="535072"/>
                </a:cubicBezTo>
                <a:cubicBezTo>
                  <a:pt x="1113238" y="537104"/>
                  <a:pt x="1113098" y="538832"/>
                  <a:pt x="1113091" y="540255"/>
                </a:cubicBezTo>
                <a:cubicBezTo>
                  <a:pt x="1113142" y="544872"/>
                  <a:pt x="1114336" y="547985"/>
                  <a:pt x="1116673" y="549592"/>
                </a:cubicBezTo>
                <a:cubicBezTo>
                  <a:pt x="1119010" y="551199"/>
                  <a:pt x="1122185" y="551948"/>
                  <a:pt x="1126198" y="551840"/>
                </a:cubicBezTo>
                <a:cubicBezTo>
                  <a:pt x="1128357" y="551827"/>
                  <a:pt x="1130059" y="551777"/>
                  <a:pt x="1131303" y="551688"/>
                </a:cubicBezTo>
                <a:cubicBezTo>
                  <a:pt x="1132548" y="551599"/>
                  <a:pt x="1133183" y="551548"/>
                  <a:pt x="1133208" y="551535"/>
                </a:cubicBezTo>
                <a:lnTo>
                  <a:pt x="1127112" y="582283"/>
                </a:lnTo>
                <a:cubicBezTo>
                  <a:pt x="1126992" y="582321"/>
                  <a:pt x="1125633" y="582473"/>
                  <a:pt x="1123036" y="582740"/>
                </a:cubicBezTo>
                <a:cubicBezTo>
                  <a:pt x="1120438" y="583006"/>
                  <a:pt x="1117327" y="583158"/>
                  <a:pt x="1113701" y="583196"/>
                </a:cubicBezTo>
                <a:cubicBezTo>
                  <a:pt x="1107353" y="583330"/>
                  <a:pt x="1101101" y="582589"/>
                  <a:pt x="1094945" y="580975"/>
                </a:cubicBezTo>
                <a:cubicBezTo>
                  <a:pt x="1088789" y="579361"/>
                  <a:pt x="1083665" y="576072"/>
                  <a:pt x="1079573" y="571108"/>
                </a:cubicBezTo>
                <a:cubicBezTo>
                  <a:pt x="1075481" y="566144"/>
                  <a:pt x="1073357" y="558706"/>
                  <a:pt x="1073201" y="548791"/>
                </a:cubicBezTo>
                <a:cubicBezTo>
                  <a:pt x="1073201" y="546498"/>
                  <a:pt x="1073353" y="543996"/>
                  <a:pt x="1073658" y="541284"/>
                </a:cubicBezTo>
                <a:cubicBezTo>
                  <a:pt x="1073962" y="538572"/>
                  <a:pt x="1074419" y="535688"/>
                  <a:pt x="1075028" y="532633"/>
                </a:cubicBezTo>
                <a:lnTo>
                  <a:pt x="1101824" y="394525"/>
                </a:lnTo>
                <a:lnTo>
                  <a:pt x="1077768" y="394525"/>
                </a:lnTo>
                <a:close/>
                <a:moveTo>
                  <a:pt x="18593" y="365607"/>
                </a:moveTo>
                <a:lnTo>
                  <a:pt x="80772" y="365607"/>
                </a:lnTo>
                <a:lnTo>
                  <a:pt x="66142" y="441787"/>
                </a:lnTo>
                <a:cubicBezTo>
                  <a:pt x="65310" y="445542"/>
                  <a:pt x="64459" y="448688"/>
                  <a:pt x="63589" y="451225"/>
                </a:cubicBezTo>
                <a:cubicBezTo>
                  <a:pt x="62719" y="453763"/>
                  <a:pt x="62249" y="455082"/>
                  <a:pt x="62179" y="455184"/>
                </a:cubicBezTo>
                <a:lnTo>
                  <a:pt x="62789" y="455184"/>
                </a:lnTo>
                <a:cubicBezTo>
                  <a:pt x="63735" y="453060"/>
                  <a:pt x="66685" y="449459"/>
                  <a:pt x="71639" y="444381"/>
                </a:cubicBezTo>
                <a:cubicBezTo>
                  <a:pt x="76593" y="439302"/>
                  <a:pt x="83359" y="434528"/>
                  <a:pt x="91937" y="430059"/>
                </a:cubicBezTo>
                <a:cubicBezTo>
                  <a:pt x="100514" y="425590"/>
                  <a:pt x="110712" y="423207"/>
                  <a:pt x="122530" y="422910"/>
                </a:cubicBezTo>
                <a:cubicBezTo>
                  <a:pt x="136108" y="422928"/>
                  <a:pt x="146868" y="426468"/>
                  <a:pt x="154811" y="433529"/>
                </a:cubicBezTo>
                <a:cubicBezTo>
                  <a:pt x="162754" y="440590"/>
                  <a:pt x="166815" y="451058"/>
                  <a:pt x="166992" y="464934"/>
                </a:cubicBezTo>
                <a:cubicBezTo>
                  <a:pt x="166838" y="471604"/>
                  <a:pt x="165759" y="480108"/>
                  <a:pt x="163755" y="490448"/>
                </a:cubicBezTo>
                <a:cubicBezTo>
                  <a:pt x="161751" y="500788"/>
                  <a:pt x="159746" y="510740"/>
                  <a:pt x="157741" y="520305"/>
                </a:cubicBezTo>
                <a:cubicBezTo>
                  <a:pt x="155735" y="529869"/>
                  <a:pt x="154653" y="536823"/>
                  <a:pt x="154495" y="541167"/>
                </a:cubicBezTo>
                <a:cubicBezTo>
                  <a:pt x="154527" y="545957"/>
                  <a:pt x="155683" y="549260"/>
                  <a:pt x="157963" y="551077"/>
                </a:cubicBezTo>
                <a:cubicBezTo>
                  <a:pt x="160242" y="552894"/>
                  <a:pt x="163455" y="553758"/>
                  <a:pt x="167602" y="553669"/>
                </a:cubicBezTo>
                <a:cubicBezTo>
                  <a:pt x="169335" y="553643"/>
                  <a:pt x="170821" y="553542"/>
                  <a:pt x="172060" y="553364"/>
                </a:cubicBezTo>
                <a:cubicBezTo>
                  <a:pt x="173298" y="553186"/>
                  <a:pt x="173945" y="553084"/>
                  <a:pt x="174003" y="553059"/>
                </a:cubicBezTo>
                <a:lnTo>
                  <a:pt x="168516" y="581978"/>
                </a:lnTo>
                <a:cubicBezTo>
                  <a:pt x="168472" y="582016"/>
                  <a:pt x="167113" y="582169"/>
                  <a:pt x="164440" y="582435"/>
                </a:cubicBezTo>
                <a:cubicBezTo>
                  <a:pt x="161766" y="582701"/>
                  <a:pt x="158046" y="582854"/>
                  <a:pt x="153277" y="582892"/>
                </a:cubicBezTo>
                <a:cubicBezTo>
                  <a:pt x="147623" y="583038"/>
                  <a:pt x="141845" y="582441"/>
                  <a:pt x="135943" y="581099"/>
                </a:cubicBezTo>
                <a:cubicBezTo>
                  <a:pt x="130041" y="579757"/>
                  <a:pt x="125052" y="576791"/>
                  <a:pt x="120977" y="572202"/>
                </a:cubicBezTo>
                <a:cubicBezTo>
                  <a:pt x="116902" y="567613"/>
                  <a:pt x="114778" y="560520"/>
                  <a:pt x="114605" y="550925"/>
                </a:cubicBezTo>
                <a:cubicBezTo>
                  <a:pt x="114755" y="545176"/>
                  <a:pt x="115808" y="537395"/>
                  <a:pt x="117763" y="527581"/>
                </a:cubicBezTo>
                <a:cubicBezTo>
                  <a:pt x="119718" y="517767"/>
                  <a:pt x="121674" y="508088"/>
                  <a:pt x="123631" y="498544"/>
                </a:cubicBezTo>
                <a:cubicBezTo>
                  <a:pt x="125587" y="489000"/>
                  <a:pt x="126642" y="481759"/>
                  <a:pt x="126797" y="476821"/>
                </a:cubicBezTo>
                <a:cubicBezTo>
                  <a:pt x="126809" y="470979"/>
                  <a:pt x="125184" y="466433"/>
                  <a:pt x="121920" y="463181"/>
                </a:cubicBezTo>
                <a:cubicBezTo>
                  <a:pt x="118656" y="459930"/>
                  <a:pt x="113678" y="458279"/>
                  <a:pt x="106985" y="458228"/>
                </a:cubicBezTo>
                <a:cubicBezTo>
                  <a:pt x="92926" y="458692"/>
                  <a:pt x="81039" y="464242"/>
                  <a:pt x="71323" y="474878"/>
                </a:cubicBezTo>
                <a:cubicBezTo>
                  <a:pt x="61608" y="485514"/>
                  <a:pt x="55207" y="498456"/>
                  <a:pt x="52121" y="513702"/>
                </a:cubicBezTo>
                <a:lnTo>
                  <a:pt x="38710" y="581977"/>
                </a:lnTo>
                <a:lnTo>
                  <a:pt x="0" y="581977"/>
                </a:lnTo>
                <a:lnTo>
                  <a:pt x="36271" y="394525"/>
                </a:lnTo>
                <a:lnTo>
                  <a:pt x="13106" y="394525"/>
                </a:lnTo>
                <a:close/>
                <a:moveTo>
                  <a:pt x="2956020" y="147485"/>
                </a:moveTo>
                <a:cubicBezTo>
                  <a:pt x="2949724" y="147357"/>
                  <a:pt x="2942018" y="147952"/>
                  <a:pt x="2932899" y="149270"/>
                </a:cubicBezTo>
                <a:cubicBezTo>
                  <a:pt x="2923780" y="150588"/>
                  <a:pt x="2915644" y="153397"/>
                  <a:pt x="2908491" y="157698"/>
                </a:cubicBezTo>
                <a:cubicBezTo>
                  <a:pt x="2901337" y="161999"/>
                  <a:pt x="2897561" y="168559"/>
                  <a:pt x="2897162" y="177379"/>
                </a:cubicBezTo>
                <a:cubicBezTo>
                  <a:pt x="2897124" y="182654"/>
                  <a:pt x="2898648" y="186899"/>
                  <a:pt x="2901736" y="190115"/>
                </a:cubicBezTo>
                <a:cubicBezTo>
                  <a:pt x="2904824" y="193330"/>
                  <a:pt x="2909703" y="194983"/>
                  <a:pt x="2916374" y="195072"/>
                </a:cubicBezTo>
                <a:cubicBezTo>
                  <a:pt x="2923466" y="194895"/>
                  <a:pt x="2930122" y="192605"/>
                  <a:pt x="2936344" y="188202"/>
                </a:cubicBezTo>
                <a:cubicBezTo>
                  <a:pt x="2942566" y="183800"/>
                  <a:pt x="2947889" y="178347"/>
                  <a:pt x="2952315" y="171843"/>
                </a:cubicBezTo>
                <a:cubicBezTo>
                  <a:pt x="2956741" y="165339"/>
                  <a:pt x="2959805" y="158846"/>
                  <a:pt x="2961509" y="152365"/>
                </a:cubicBezTo>
                <a:lnTo>
                  <a:pt x="2962729" y="147485"/>
                </a:lnTo>
                <a:close/>
                <a:moveTo>
                  <a:pt x="775394" y="110909"/>
                </a:moveTo>
                <a:cubicBezTo>
                  <a:pt x="763926" y="111087"/>
                  <a:pt x="754231" y="114390"/>
                  <a:pt x="746309" y="120820"/>
                </a:cubicBezTo>
                <a:cubicBezTo>
                  <a:pt x="738387" y="127249"/>
                  <a:pt x="734257" y="135737"/>
                  <a:pt x="733920" y="146283"/>
                </a:cubicBezTo>
                <a:cubicBezTo>
                  <a:pt x="734085" y="157655"/>
                  <a:pt x="737338" y="167464"/>
                  <a:pt x="743679" y="175710"/>
                </a:cubicBezTo>
                <a:cubicBezTo>
                  <a:pt x="750019" y="183957"/>
                  <a:pt x="758456" y="188277"/>
                  <a:pt x="768990" y="188671"/>
                </a:cubicBezTo>
                <a:cubicBezTo>
                  <a:pt x="780927" y="188258"/>
                  <a:pt x="790521" y="183518"/>
                  <a:pt x="797770" y="174453"/>
                </a:cubicBezTo>
                <a:cubicBezTo>
                  <a:pt x="805019" y="165387"/>
                  <a:pt x="808742" y="154472"/>
                  <a:pt x="808939" y="141709"/>
                </a:cubicBezTo>
                <a:cubicBezTo>
                  <a:pt x="809009" y="132821"/>
                  <a:pt x="806353" y="125515"/>
                  <a:pt x="800972" y="119790"/>
                </a:cubicBezTo>
                <a:cubicBezTo>
                  <a:pt x="795591" y="114066"/>
                  <a:pt x="787065" y="111106"/>
                  <a:pt x="775394" y="110909"/>
                </a:cubicBezTo>
                <a:close/>
                <a:moveTo>
                  <a:pt x="4263314" y="94145"/>
                </a:moveTo>
                <a:cubicBezTo>
                  <a:pt x="4250030" y="94577"/>
                  <a:pt x="4238498" y="100650"/>
                  <a:pt x="4228718" y="112364"/>
                </a:cubicBezTo>
                <a:cubicBezTo>
                  <a:pt x="4218940" y="124077"/>
                  <a:pt x="4213808" y="138841"/>
                  <a:pt x="4213326" y="156653"/>
                </a:cubicBezTo>
                <a:cubicBezTo>
                  <a:pt x="4213276" y="166360"/>
                  <a:pt x="4215740" y="174466"/>
                  <a:pt x="4220718" y="180971"/>
                </a:cubicBezTo>
                <a:cubicBezTo>
                  <a:pt x="4225696" y="187476"/>
                  <a:pt x="4233494" y="190855"/>
                  <a:pt x="4244111" y="191109"/>
                </a:cubicBezTo>
                <a:cubicBezTo>
                  <a:pt x="4252020" y="191068"/>
                  <a:pt x="4259772" y="188610"/>
                  <a:pt x="4267366" y="183735"/>
                </a:cubicBezTo>
                <a:cubicBezTo>
                  <a:pt x="4274960" y="178860"/>
                  <a:pt x="4281266" y="171816"/>
                  <a:pt x="4286286" y="162605"/>
                </a:cubicBezTo>
                <a:cubicBezTo>
                  <a:pt x="4291306" y="153393"/>
                  <a:pt x="4293910" y="142262"/>
                  <a:pt x="4294098" y="129210"/>
                </a:cubicBezTo>
                <a:cubicBezTo>
                  <a:pt x="4294016" y="118278"/>
                  <a:pt x="4291285" y="109727"/>
                  <a:pt x="4285907" y="103559"/>
                </a:cubicBezTo>
                <a:cubicBezTo>
                  <a:pt x="4280528" y="97391"/>
                  <a:pt x="4272998" y="94253"/>
                  <a:pt x="4263314" y="94145"/>
                </a:cubicBezTo>
                <a:close/>
                <a:moveTo>
                  <a:pt x="3985602" y="94145"/>
                </a:moveTo>
                <a:cubicBezTo>
                  <a:pt x="3977792" y="94192"/>
                  <a:pt x="3970112" y="96672"/>
                  <a:pt x="3962562" y="101587"/>
                </a:cubicBezTo>
                <a:cubicBezTo>
                  <a:pt x="3955012" y="106501"/>
                  <a:pt x="3948732" y="113567"/>
                  <a:pt x="3943721" y="122784"/>
                </a:cubicBezTo>
                <a:cubicBezTo>
                  <a:pt x="3938710" y="132002"/>
                  <a:pt x="3936110" y="143088"/>
                  <a:pt x="3935920" y="156043"/>
                </a:cubicBezTo>
                <a:cubicBezTo>
                  <a:pt x="3936002" y="166976"/>
                  <a:pt x="3938734" y="175526"/>
                  <a:pt x="3944112" y="181695"/>
                </a:cubicBezTo>
                <a:cubicBezTo>
                  <a:pt x="3949490" y="187863"/>
                  <a:pt x="3957022" y="191001"/>
                  <a:pt x="3966705" y="191109"/>
                </a:cubicBezTo>
                <a:cubicBezTo>
                  <a:pt x="3975570" y="190951"/>
                  <a:pt x="3983748" y="188015"/>
                  <a:pt x="3991236" y="182300"/>
                </a:cubicBezTo>
                <a:cubicBezTo>
                  <a:pt x="3998724" y="176586"/>
                  <a:pt x="4004756" y="169042"/>
                  <a:pt x="4009332" y="159668"/>
                </a:cubicBezTo>
                <a:cubicBezTo>
                  <a:pt x="4013908" y="150295"/>
                  <a:pt x="4016260" y="140041"/>
                  <a:pt x="4016388" y="128905"/>
                </a:cubicBezTo>
                <a:cubicBezTo>
                  <a:pt x="4016438" y="119186"/>
                  <a:pt x="4013974" y="111029"/>
                  <a:pt x="4008996" y="104436"/>
                </a:cubicBezTo>
                <a:cubicBezTo>
                  <a:pt x="4004018" y="97842"/>
                  <a:pt x="3996220" y="94411"/>
                  <a:pt x="3985602" y="94145"/>
                </a:cubicBezTo>
                <a:close/>
                <a:moveTo>
                  <a:pt x="1662989" y="94145"/>
                </a:moveTo>
                <a:cubicBezTo>
                  <a:pt x="1649704" y="94577"/>
                  <a:pt x="1638173" y="100650"/>
                  <a:pt x="1628394" y="112364"/>
                </a:cubicBezTo>
                <a:cubicBezTo>
                  <a:pt x="1618615" y="124077"/>
                  <a:pt x="1613484" y="138841"/>
                  <a:pt x="1613001" y="156653"/>
                </a:cubicBezTo>
                <a:cubicBezTo>
                  <a:pt x="1612950" y="166360"/>
                  <a:pt x="1615414" y="174466"/>
                  <a:pt x="1620393" y="180971"/>
                </a:cubicBezTo>
                <a:cubicBezTo>
                  <a:pt x="1625371" y="187476"/>
                  <a:pt x="1633169" y="190855"/>
                  <a:pt x="1643786" y="191109"/>
                </a:cubicBezTo>
                <a:cubicBezTo>
                  <a:pt x="1651696" y="191068"/>
                  <a:pt x="1659448" y="188610"/>
                  <a:pt x="1667041" y="183735"/>
                </a:cubicBezTo>
                <a:cubicBezTo>
                  <a:pt x="1674635" y="178860"/>
                  <a:pt x="1680942" y="171816"/>
                  <a:pt x="1685961" y="162605"/>
                </a:cubicBezTo>
                <a:cubicBezTo>
                  <a:pt x="1690981" y="153393"/>
                  <a:pt x="1693585" y="142262"/>
                  <a:pt x="1693773" y="129210"/>
                </a:cubicBezTo>
                <a:cubicBezTo>
                  <a:pt x="1693691" y="118278"/>
                  <a:pt x="1690960" y="109727"/>
                  <a:pt x="1685582" y="103559"/>
                </a:cubicBezTo>
                <a:cubicBezTo>
                  <a:pt x="1680203" y="97391"/>
                  <a:pt x="1672672" y="94253"/>
                  <a:pt x="1662989" y="94145"/>
                </a:cubicBezTo>
                <a:close/>
                <a:moveTo>
                  <a:pt x="3814178" y="90792"/>
                </a:moveTo>
                <a:cubicBezTo>
                  <a:pt x="3804274" y="90919"/>
                  <a:pt x="3795417" y="94021"/>
                  <a:pt x="3787609" y="100099"/>
                </a:cubicBezTo>
                <a:cubicBezTo>
                  <a:pt x="3779800" y="106176"/>
                  <a:pt x="3773918" y="114466"/>
                  <a:pt x="3769960" y="124968"/>
                </a:cubicBezTo>
                <a:lnTo>
                  <a:pt x="3838270" y="124968"/>
                </a:lnTo>
                <a:cubicBezTo>
                  <a:pt x="3838294" y="124840"/>
                  <a:pt x="3838396" y="123874"/>
                  <a:pt x="3838574" y="122069"/>
                </a:cubicBezTo>
                <a:cubicBezTo>
                  <a:pt x="3838752" y="120263"/>
                  <a:pt x="3838854" y="118382"/>
                  <a:pt x="3838880" y="116424"/>
                </a:cubicBezTo>
                <a:cubicBezTo>
                  <a:pt x="3838784" y="108280"/>
                  <a:pt x="3836535" y="101987"/>
                  <a:pt x="3832132" y="97543"/>
                </a:cubicBezTo>
                <a:cubicBezTo>
                  <a:pt x="3827730" y="93100"/>
                  <a:pt x="3821744" y="90849"/>
                  <a:pt x="3814178" y="90792"/>
                </a:cubicBezTo>
                <a:close/>
                <a:moveTo>
                  <a:pt x="3356978" y="90792"/>
                </a:moveTo>
                <a:cubicBezTo>
                  <a:pt x="3347073" y="90919"/>
                  <a:pt x="3338217" y="94021"/>
                  <a:pt x="3330409" y="100099"/>
                </a:cubicBezTo>
                <a:cubicBezTo>
                  <a:pt x="3322600" y="106176"/>
                  <a:pt x="3316718" y="114466"/>
                  <a:pt x="3312760" y="124968"/>
                </a:cubicBezTo>
                <a:lnTo>
                  <a:pt x="3381070" y="124968"/>
                </a:lnTo>
                <a:cubicBezTo>
                  <a:pt x="3381095" y="124840"/>
                  <a:pt x="3381196" y="123874"/>
                  <a:pt x="3381374" y="122069"/>
                </a:cubicBezTo>
                <a:cubicBezTo>
                  <a:pt x="3381552" y="120263"/>
                  <a:pt x="3381654" y="118382"/>
                  <a:pt x="3381680" y="116424"/>
                </a:cubicBezTo>
                <a:cubicBezTo>
                  <a:pt x="3381584" y="108280"/>
                  <a:pt x="3379335" y="101987"/>
                  <a:pt x="3374932" y="97543"/>
                </a:cubicBezTo>
                <a:cubicBezTo>
                  <a:pt x="3370530" y="93100"/>
                  <a:pt x="3364544" y="90849"/>
                  <a:pt x="3356978" y="90792"/>
                </a:cubicBezTo>
                <a:close/>
                <a:moveTo>
                  <a:pt x="1413878" y="90792"/>
                </a:moveTo>
                <a:cubicBezTo>
                  <a:pt x="1403973" y="90919"/>
                  <a:pt x="1395117" y="94021"/>
                  <a:pt x="1387309" y="100099"/>
                </a:cubicBezTo>
                <a:cubicBezTo>
                  <a:pt x="1379501" y="106176"/>
                  <a:pt x="1373618" y="114466"/>
                  <a:pt x="1369660" y="124968"/>
                </a:cubicBezTo>
                <a:lnTo>
                  <a:pt x="1437969" y="124968"/>
                </a:lnTo>
                <a:cubicBezTo>
                  <a:pt x="1437995" y="124840"/>
                  <a:pt x="1438097" y="123874"/>
                  <a:pt x="1438275" y="122069"/>
                </a:cubicBezTo>
                <a:cubicBezTo>
                  <a:pt x="1438453" y="120263"/>
                  <a:pt x="1438554" y="118382"/>
                  <a:pt x="1438580" y="116424"/>
                </a:cubicBezTo>
                <a:cubicBezTo>
                  <a:pt x="1438485" y="108280"/>
                  <a:pt x="1436236" y="101987"/>
                  <a:pt x="1431832" y="97543"/>
                </a:cubicBezTo>
                <a:cubicBezTo>
                  <a:pt x="1427430" y="93100"/>
                  <a:pt x="1421445" y="90849"/>
                  <a:pt x="1413878" y="90792"/>
                </a:cubicBezTo>
                <a:close/>
                <a:moveTo>
                  <a:pt x="4361148" y="64617"/>
                </a:moveTo>
                <a:lnTo>
                  <a:pt x="4436420" y="64617"/>
                </a:lnTo>
                <a:lnTo>
                  <a:pt x="4430934" y="93535"/>
                </a:lnTo>
                <a:lnTo>
                  <a:pt x="4412649" y="93535"/>
                </a:lnTo>
                <a:lnTo>
                  <a:pt x="4425753" y="172192"/>
                </a:lnTo>
                <a:cubicBezTo>
                  <a:pt x="4426286" y="176200"/>
                  <a:pt x="4426439" y="179846"/>
                  <a:pt x="4426210" y="183129"/>
                </a:cubicBezTo>
                <a:cubicBezTo>
                  <a:pt x="4425982" y="186413"/>
                  <a:pt x="4425830" y="188153"/>
                  <a:pt x="4425753" y="188350"/>
                </a:cubicBezTo>
                <a:lnTo>
                  <a:pt x="4426668" y="188350"/>
                </a:lnTo>
                <a:cubicBezTo>
                  <a:pt x="4426706" y="188153"/>
                  <a:pt x="4427392" y="186413"/>
                  <a:pt x="4428724" y="183129"/>
                </a:cubicBezTo>
                <a:cubicBezTo>
                  <a:pt x="4430058" y="179846"/>
                  <a:pt x="4431810" y="176200"/>
                  <a:pt x="4433982" y="172192"/>
                </a:cubicBezTo>
                <a:lnTo>
                  <a:pt x="4477560" y="93535"/>
                </a:lnTo>
                <a:lnTo>
                  <a:pt x="4459580" y="93535"/>
                </a:lnTo>
                <a:lnTo>
                  <a:pt x="4465370" y="64617"/>
                </a:lnTo>
                <a:lnTo>
                  <a:pt x="4539728" y="64617"/>
                </a:lnTo>
                <a:lnTo>
                  <a:pt x="4534242" y="93535"/>
                </a:lnTo>
                <a:lnTo>
                  <a:pt x="4516262" y="93535"/>
                </a:lnTo>
                <a:lnTo>
                  <a:pt x="4430630" y="240179"/>
                </a:lnTo>
                <a:cubicBezTo>
                  <a:pt x="4421157" y="256132"/>
                  <a:pt x="4410846" y="267478"/>
                  <a:pt x="4399698" y="274215"/>
                </a:cubicBezTo>
                <a:cubicBezTo>
                  <a:pt x="4388550" y="280952"/>
                  <a:pt x="4376715" y="284226"/>
                  <a:pt x="4364195" y="284035"/>
                </a:cubicBezTo>
                <a:cubicBezTo>
                  <a:pt x="4351650" y="283566"/>
                  <a:pt x="4342076" y="281688"/>
                  <a:pt x="4335473" y="278403"/>
                </a:cubicBezTo>
                <a:cubicBezTo>
                  <a:pt x="4328870" y="275118"/>
                  <a:pt x="4325544" y="273240"/>
                  <a:pt x="4325492" y="272771"/>
                </a:cubicBezTo>
                <a:lnTo>
                  <a:pt x="4342863" y="245667"/>
                </a:lnTo>
                <a:cubicBezTo>
                  <a:pt x="4342876" y="245946"/>
                  <a:pt x="4344754" y="247064"/>
                  <a:pt x="4348501" y="249020"/>
                </a:cubicBezTo>
                <a:cubicBezTo>
                  <a:pt x="4352246" y="250977"/>
                  <a:pt x="4357783" y="252095"/>
                  <a:pt x="4365110" y="252374"/>
                </a:cubicBezTo>
                <a:cubicBezTo>
                  <a:pt x="4371286" y="252330"/>
                  <a:pt x="4377064" y="250742"/>
                  <a:pt x="4382442" y="247610"/>
                </a:cubicBezTo>
                <a:cubicBezTo>
                  <a:pt x="4387820" y="244479"/>
                  <a:pt x="4392302" y="240071"/>
                  <a:pt x="4395888" y="234386"/>
                </a:cubicBezTo>
                <a:lnTo>
                  <a:pt x="4401984" y="224630"/>
                </a:lnTo>
                <a:lnTo>
                  <a:pt x="4374252" y="93535"/>
                </a:lnTo>
                <a:lnTo>
                  <a:pt x="4355662" y="93535"/>
                </a:lnTo>
                <a:close/>
                <a:moveTo>
                  <a:pt x="2547670" y="64617"/>
                </a:moveTo>
                <a:lnTo>
                  <a:pt x="2610116" y="64617"/>
                </a:lnTo>
                <a:lnTo>
                  <a:pt x="2589695" y="169765"/>
                </a:lnTo>
                <a:cubicBezTo>
                  <a:pt x="2589377" y="171321"/>
                  <a:pt x="2589098" y="172935"/>
                  <a:pt x="2588857" y="174605"/>
                </a:cubicBezTo>
                <a:cubicBezTo>
                  <a:pt x="2588615" y="176276"/>
                  <a:pt x="2588488" y="177813"/>
                  <a:pt x="2588476" y="179217"/>
                </a:cubicBezTo>
                <a:cubicBezTo>
                  <a:pt x="2588526" y="183874"/>
                  <a:pt x="2589720" y="187139"/>
                  <a:pt x="2592057" y="189013"/>
                </a:cubicBezTo>
                <a:cubicBezTo>
                  <a:pt x="2594394" y="190887"/>
                  <a:pt x="2597569" y="191789"/>
                  <a:pt x="2601582" y="191719"/>
                </a:cubicBezTo>
                <a:cubicBezTo>
                  <a:pt x="2603462" y="191693"/>
                  <a:pt x="2605036" y="191592"/>
                  <a:pt x="2606306" y="191414"/>
                </a:cubicBezTo>
                <a:cubicBezTo>
                  <a:pt x="2607576" y="191236"/>
                  <a:pt x="2608237" y="191134"/>
                  <a:pt x="2608288" y="191109"/>
                </a:cubicBezTo>
                <a:lnTo>
                  <a:pt x="2602801" y="220028"/>
                </a:lnTo>
                <a:cubicBezTo>
                  <a:pt x="2602649" y="220066"/>
                  <a:pt x="2601201" y="220219"/>
                  <a:pt x="2598458" y="220485"/>
                </a:cubicBezTo>
                <a:cubicBezTo>
                  <a:pt x="2595714" y="220751"/>
                  <a:pt x="2592590" y="220903"/>
                  <a:pt x="2589085" y="220942"/>
                </a:cubicBezTo>
                <a:cubicBezTo>
                  <a:pt x="2582737" y="221096"/>
                  <a:pt x="2576486" y="220517"/>
                  <a:pt x="2570330" y="219205"/>
                </a:cubicBezTo>
                <a:cubicBezTo>
                  <a:pt x="2564173" y="217893"/>
                  <a:pt x="2559049" y="214924"/>
                  <a:pt x="2554957" y="210297"/>
                </a:cubicBezTo>
                <a:cubicBezTo>
                  <a:pt x="2550865" y="205670"/>
                  <a:pt x="2548741" y="198461"/>
                  <a:pt x="2548585" y="188670"/>
                </a:cubicBezTo>
                <a:cubicBezTo>
                  <a:pt x="2548585" y="186523"/>
                  <a:pt x="2548737" y="184109"/>
                  <a:pt x="2549042" y="181428"/>
                </a:cubicBezTo>
                <a:cubicBezTo>
                  <a:pt x="2549346" y="178747"/>
                  <a:pt x="2549803" y="175876"/>
                  <a:pt x="2550412" y="172814"/>
                </a:cubicBezTo>
                <a:lnTo>
                  <a:pt x="2565942" y="93535"/>
                </a:lnTo>
                <a:lnTo>
                  <a:pt x="2541880" y="93535"/>
                </a:lnTo>
                <a:close/>
                <a:moveTo>
                  <a:pt x="1766620" y="64617"/>
                </a:moveTo>
                <a:lnTo>
                  <a:pt x="1829066" y="64617"/>
                </a:lnTo>
                <a:lnTo>
                  <a:pt x="1808645" y="169765"/>
                </a:lnTo>
                <a:cubicBezTo>
                  <a:pt x="1808327" y="171321"/>
                  <a:pt x="1808048" y="172935"/>
                  <a:pt x="1807807" y="174605"/>
                </a:cubicBezTo>
                <a:cubicBezTo>
                  <a:pt x="1807565" y="176276"/>
                  <a:pt x="1807438" y="177813"/>
                  <a:pt x="1807426" y="179217"/>
                </a:cubicBezTo>
                <a:cubicBezTo>
                  <a:pt x="1807476" y="183874"/>
                  <a:pt x="1808670" y="187139"/>
                  <a:pt x="1811007" y="189013"/>
                </a:cubicBezTo>
                <a:cubicBezTo>
                  <a:pt x="1813344" y="190887"/>
                  <a:pt x="1816519" y="191789"/>
                  <a:pt x="1820532" y="191719"/>
                </a:cubicBezTo>
                <a:cubicBezTo>
                  <a:pt x="1822412" y="191693"/>
                  <a:pt x="1823986" y="191592"/>
                  <a:pt x="1825256" y="191414"/>
                </a:cubicBezTo>
                <a:cubicBezTo>
                  <a:pt x="1826526" y="191236"/>
                  <a:pt x="1827187" y="191134"/>
                  <a:pt x="1827238" y="191109"/>
                </a:cubicBezTo>
                <a:lnTo>
                  <a:pt x="1821751" y="220028"/>
                </a:lnTo>
                <a:cubicBezTo>
                  <a:pt x="1821599" y="220066"/>
                  <a:pt x="1820151" y="220219"/>
                  <a:pt x="1817408" y="220485"/>
                </a:cubicBezTo>
                <a:cubicBezTo>
                  <a:pt x="1814664" y="220751"/>
                  <a:pt x="1811540" y="220903"/>
                  <a:pt x="1808035" y="220942"/>
                </a:cubicBezTo>
                <a:cubicBezTo>
                  <a:pt x="1801687" y="221096"/>
                  <a:pt x="1795435" y="220517"/>
                  <a:pt x="1789279" y="219205"/>
                </a:cubicBezTo>
                <a:cubicBezTo>
                  <a:pt x="1783123" y="217893"/>
                  <a:pt x="1777999" y="214924"/>
                  <a:pt x="1773907" y="210297"/>
                </a:cubicBezTo>
                <a:cubicBezTo>
                  <a:pt x="1769815" y="205670"/>
                  <a:pt x="1767691" y="198461"/>
                  <a:pt x="1767535" y="188670"/>
                </a:cubicBezTo>
                <a:cubicBezTo>
                  <a:pt x="1767535" y="186523"/>
                  <a:pt x="1767687" y="184109"/>
                  <a:pt x="1767992" y="181428"/>
                </a:cubicBezTo>
                <a:cubicBezTo>
                  <a:pt x="1768296" y="178747"/>
                  <a:pt x="1768753" y="175876"/>
                  <a:pt x="1769362" y="172814"/>
                </a:cubicBezTo>
                <a:lnTo>
                  <a:pt x="1784892" y="93535"/>
                </a:lnTo>
                <a:lnTo>
                  <a:pt x="1760830" y="93535"/>
                </a:lnTo>
                <a:close/>
                <a:moveTo>
                  <a:pt x="1151838" y="64617"/>
                </a:moveTo>
                <a:lnTo>
                  <a:pt x="1225279" y="64617"/>
                </a:lnTo>
                <a:lnTo>
                  <a:pt x="1219489" y="93535"/>
                </a:lnTo>
                <a:lnTo>
                  <a:pt x="1201814" y="93535"/>
                </a:lnTo>
                <a:lnTo>
                  <a:pt x="1214004" y="170376"/>
                </a:lnTo>
                <a:cubicBezTo>
                  <a:pt x="1214562" y="174556"/>
                  <a:pt x="1214816" y="178393"/>
                  <a:pt x="1214766" y="181887"/>
                </a:cubicBezTo>
                <a:cubicBezTo>
                  <a:pt x="1214715" y="185381"/>
                  <a:pt x="1214664" y="187236"/>
                  <a:pt x="1214613" y="187452"/>
                </a:cubicBezTo>
                <a:lnTo>
                  <a:pt x="1215527" y="187452"/>
                </a:lnTo>
                <a:cubicBezTo>
                  <a:pt x="1215553" y="187236"/>
                  <a:pt x="1216188" y="185381"/>
                  <a:pt x="1217432" y="181887"/>
                </a:cubicBezTo>
                <a:cubicBezTo>
                  <a:pt x="1218676" y="178393"/>
                  <a:pt x="1220378" y="174556"/>
                  <a:pt x="1222536" y="170376"/>
                </a:cubicBezTo>
                <a:lnTo>
                  <a:pt x="1264590" y="93535"/>
                </a:lnTo>
                <a:lnTo>
                  <a:pt x="1246915" y="93535"/>
                </a:lnTo>
                <a:lnTo>
                  <a:pt x="1252705" y="64617"/>
                </a:lnTo>
                <a:lnTo>
                  <a:pt x="1328585" y="64617"/>
                </a:lnTo>
                <a:lnTo>
                  <a:pt x="1322794" y="93535"/>
                </a:lnTo>
                <a:lnTo>
                  <a:pt x="1303901" y="93535"/>
                </a:lnTo>
                <a:lnTo>
                  <a:pt x="1231983" y="220027"/>
                </a:lnTo>
                <a:lnTo>
                  <a:pt x="1187492" y="220027"/>
                </a:lnTo>
                <a:lnTo>
                  <a:pt x="1164942" y="93535"/>
                </a:lnTo>
                <a:lnTo>
                  <a:pt x="1146048" y="93535"/>
                </a:lnTo>
                <a:close/>
                <a:moveTo>
                  <a:pt x="1052246" y="64617"/>
                </a:moveTo>
                <a:lnTo>
                  <a:pt x="1114692" y="64617"/>
                </a:lnTo>
                <a:lnTo>
                  <a:pt x="1094270" y="169765"/>
                </a:lnTo>
                <a:cubicBezTo>
                  <a:pt x="1093953" y="171321"/>
                  <a:pt x="1093673" y="172935"/>
                  <a:pt x="1093432" y="174605"/>
                </a:cubicBezTo>
                <a:cubicBezTo>
                  <a:pt x="1093191" y="176276"/>
                  <a:pt x="1093063" y="177813"/>
                  <a:pt x="1093051" y="179217"/>
                </a:cubicBezTo>
                <a:cubicBezTo>
                  <a:pt x="1093102" y="183874"/>
                  <a:pt x="1094295" y="187139"/>
                  <a:pt x="1096632" y="189013"/>
                </a:cubicBezTo>
                <a:cubicBezTo>
                  <a:pt x="1098969" y="190887"/>
                  <a:pt x="1102144" y="191789"/>
                  <a:pt x="1106157" y="191719"/>
                </a:cubicBezTo>
                <a:cubicBezTo>
                  <a:pt x="1108037" y="191693"/>
                  <a:pt x="1109612" y="191592"/>
                  <a:pt x="1110882" y="191414"/>
                </a:cubicBezTo>
                <a:cubicBezTo>
                  <a:pt x="1112152" y="191236"/>
                  <a:pt x="1112812" y="191134"/>
                  <a:pt x="1112863" y="191109"/>
                </a:cubicBezTo>
                <a:lnTo>
                  <a:pt x="1107376" y="220028"/>
                </a:lnTo>
                <a:cubicBezTo>
                  <a:pt x="1107224" y="220066"/>
                  <a:pt x="1105776" y="220219"/>
                  <a:pt x="1103033" y="220485"/>
                </a:cubicBezTo>
                <a:cubicBezTo>
                  <a:pt x="1100290" y="220751"/>
                  <a:pt x="1097166" y="220903"/>
                  <a:pt x="1093660" y="220942"/>
                </a:cubicBezTo>
                <a:cubicBezTo>
                  <a:pt x="1087313" y="221096"/>
                  <a:pt x="1081060" y="220517"/>
                  <a:pt x="1074904" y="219205"/>
                </a:cubicBezTo>
                <a:cubicBezTo>
                  <a:pt x="1068748" y="217893"/>
                  <a:pt x="1063624" y="214924"/>
                  <a:pt x="1059532" y="210297"/>
                </a:cubicBezTo>
                <a:cubicBezTo>
                  <a:pt x="1055440" y="205670"/>
                  <a:pt x="1053316" y="198461"/>
                  <a:pt x="1053160" y="188670"/>
                </a:cubicBezTo>
                <a:cubicBezTo>
                  <a:pt x="1053160" y="186523"/>
                  <a:pt x="1053312" y="184109"/>
                  <a:pt x="1053617" y="181428"/>
                </a:cubicBezTo>
                <a:cubicBezTo>
                  <a:pt x="1053921" y="178747"/>
                  <a:pt x="1054378" y="175876"/>
                  <a:pt x="1054987" y="172814"/>
                </a:cubicBezTo>
                <a:lnTo>
                  <a:pt x="1070517" y="93535"/>
                </a:lnTo>
                <a:lnTo>
                  <a:pt x="1046455" y="93535"/>
                </a:lnTo>
                <a:close/>
                <a:moveTo>
                  <a:pt x="309296" y="64617"/>
                </a:moveTo>
                <a:lnTo>
                  <a:pt x="371742" y="64617"/>
                </a:lnTo>
                <a:lnTo>
                  <a:pt x="351320" y="169765"/>
                </a:lnTo>
                <a:cubicBezTo>
                  <a:pt x="351003" y="171321"/>
                  <a:pt x="350723" y="172935"/>
                  <a:pt x="350482" y="174605"/>
                </a:cubicBezTo>
                <a:cubicBezTo>
                  <a:pt x="350241" y="176276"/>
                  <a:pt x="350114" y="177813"/>
                  <a:pt x="350101" y="179217"/>
                </a:cubicBezTo>
                <a:cubicBezTo>
                  <a:pt x="350152" y="183874"/>
                  <a:pt x="351345" y="187139"/>
                  <a:pt x="353682" y="189013"/>
                </a:cubicBezTo>
                <a:cubicBezTo>
                  <a:pt x="356019" y="190887"/>
                  <a:pt x="359194" y="191789"/>
                  <a:pt x="363207" y="191719"/>
                </a:cubicBezTo>
                <a:cubicBezTo>
                  <a:pt x="365087" y="191693"/>
                  <a:pt x="366662" y="191592"/>
                  <a:pt x="367932" y="191414"/>
                </a:cubicBezTo>
                <a:cubicBezTo>
                  <a:pt x="369202" y="191236"/>
                  <a:pt x="369862" y="191134"/>
                  <a:pt x="369913" y="191109"/>
                </a:cubicBezTo>
                <a:lnTo>
                  <a:pt x="364426" y="220028"/>
                </a:lnTo>
                <a:cubicBezTo>
                  <a:pt x="364274" y="220066"/>
                  <a:pt x="362826" y="220219"/>
                  <a:pt x="360083" y="220485"/>
                </a:cubicBezTo>
                <a:cubicBezTo>
                  <a:pt x="357340" y="220751"/>
                  <a:pt x="354216" y="220903"/>
                  <a:pt x="350710" y="220942"/>
                </a:cubicBezTo>
                <a:cubicBezTo>
                  <a:pt x="344362" y="221096"/>
                  <a:pt x="338111" y="220517"/>
                  <a:pt x="331954" y="219205"/>
                </a:cubicBezTo>
                <a:cubicBezTo>
                  <a:pt x="325798" y="217893"/>
                  <a:pt x="320674" y="214924"/>
                  <a:pt x="316582" y="210297"/>
                </a:cubicBezTo>
                <a:cubicBezTo>
                  <a:pt x="312490" y="205670"/>
                  <a:pt x="310366" y="198461"/>
                  <a:pt x="310210" y="188670"/>
                </a:cubicBezTo>
                <a:cubicBezTo>
                  <a:pt x="310210" y="186523"/>
                  <a:pt x="310362" y="184109"/>
                  <a:pt x="310667" y="181428"/>
                </a:cubicBezTo>
                <a:cubicBezTo>
                  <a:pt x="310971" y="178747"/>
                  <a:pt x="311428" y="175876"/>
                  <a:pt x="312037" y="172814"/>
                </a:cubicBezTo>
                <a:lnTo>
                  <a:pt x="327567" y="93535"/>
                </a:lnTo>
                <a:lnTo>
                  <a:pt x="303505" y="93535"/>
                </a:lnTo>
                <a:close/>
                <a:moveTo>
                  <a:pt x="1981088" y="62484"/>
                </a:moveTo>
                <a:cubicBezTo>
                  <a:pt x="1983260" y="62509"/>
                  <a:pt x="1985164" y="62611"/>
                  <a:pt x="1986802" y="62788"/>
                </a:cubicBezTo>
                <a:cubicBezTo>
                  <a:pt x="1988439" y="62966"/>
                  <a:pt x="1989582" y="63067"/>
                  <a:pt x="1990230" y="63093"/>
                </a:cubicBezTo>
                <a:lnTo>
                  <a:pt x="1982612" y="101155"/>
                </a:lnTo>
                <a:cubicBezTo>
                  <a:pt x="1982136" y="101130"/>
                  <a:pt x="1981108" y="101028"/>
                  <a:pt x="1979527" y="100850"/>
                </a:cubicBezTo>
                <a:cubicBezTo>
                  <a:pt x="1977946" y="100672"/>
                  <a:pt x="1975928" y="100571"/>
                  <a:pt x="1973471" y="100545"/>
                </a:cubicBezTo>
                <a:cubicBezTo>
                  <a:pt x="1965595" y="100621"/>
                  <a:pt x="1957680" y="103247"/>
                  <a:pt x="1949726" y="108425"/>
                </a:cubicBezTo>
                <a:cubicBezTo>
                  <a:pt x="1941772" y="113603"/>
                  <a:pt x="1934715" y="120881"/>
                  <a:pt x="1928555" y="130258"/>
                </a:cubicBezTo>
                <a:cubicBezTo>
                  <a:pt x="1922395" y="139635"/>
                  <a:pt x="1918068" y="150661"/>
                  <a:pt x="1915576" y="163334"/>
                </a:cubicBezTo>
                <a:lnTo>
                  <a:pt x="1904912" y="220027"/>
                </a:lnTo>
                <a:lnTo>
                  <a:pt x="1866214" y="220027"/>
                </a:lnTo>
                <a:lnTo>
                  <a:pt x="1889372" y="100241"/>
                </a:lnTo>
                <a:cubicBezTo>
                  <a:pt x="1889734" y="98494"/>
                  <a:pt x="1889543" y="96958"/>
                  <a:pt x="1888800" y="95631"/>
                </a:cubicBezTo>
                <a:cubicBezTo>
                  <a:pt x="1888057" y="94303"/>
                  <a:pt x="1886420" y="93605"/>
                  <a:pt x="1883887" y="93535"/>
                </a:cubicBezTo>
                <a:lnTo>
                  <a:pt x="1866518" y="93535"/>
                </a:lnTo>
                <a:lnTo>
                  <a:pt x="1872308" y="64617"/>
                </a:lnTo>
                <a:lnTo>
                  <a:pt x="1912834" y="64617"/>
                </a:lnTo>
                <a:cubicBezTo>
                  <a:pt x="1918902" y="64598"/>
                  <a:pt x="1923372" y="65702"/>
                  <a:pt x="1926241" y="67927"/>
                </a:cubicBezTo>
                <a:cubicBezTo>
                  <a:pt x="1929111" y="70153"/>
                  <a:pt x="1930533" y="73616"/>
                  <a:pt x="1930507" y="78315"/>
                </a:cubicBezTo>
                <a:cubicBezTo>
                  <a:pt x="1930444" y="80776"/>
                  <a:pt x="1929885" y="84531"/>
                  <a:pt x="1928831" y="89581"/>
                </a:cubicBezTo>
                <a:cubicBezTo>
                  <a:pt x="1927777" y="94630"/>
                  <a:pt x="1926610" y="98997"/>
                  <a:pt x="1925327" y="102679"/>
                </a:cubicBezTo>
                <a:lnTo>
                  <a:pt x="1925936" y="102679"/>
                </a:lnTo>
                <a:cubicBezTo>
                  <a:pt x="1931282" y="91678"/>
                  <a:pt x="1938798" y="82314"/>
                  <a:pt x="1948485" y="74588"/>
                </a:cubicBezTo>
                <a:cubicBezTo>
                  <a:pt x="1958172" y="66861"/>
                  <a:pt x="1969040" y="62826"/>
                  <a:pt x="1981088" y="62484"/>
                </a:cubicBezTo>
                <a:close/>
                <a:moveTo>
                  <a:pt x="3815093" y="60960"/>
                </a:moveTo>
                <a:cubicBezTo>
                  <a:pt x="3835803" y="61256"/>
                  <a:pt x="3851292" y="66751"/>
                  <a:pt x="3861560" y="77445"/>
                </a:cubicBezTo>
                <a:cubicBezTo>
                  <a:pt x="3871828" y="88138"/>
                  <a:pt x="3876955" y="102250"/>
                  <a:pt x="3876942" y="119780"/>
                </a:cubicBezTo>
                <a:cubicBezTo>
                  <a:pt x="3876726" y="126811"/>
                  <a:pt x="3875863" y="133155"/>
                  <a:pt x="3874353" y="138811"/>
                </a:cubicBezTo>
                <a:cubicBezTo>
                  <a:pt x="3872843" y="144467"/>
                  <a:pt x="3871980" y="147460"/>
                  <a:pt x="3871765" y="147789"/>
                </a:cubicBezTo>
                <a:lnTo>
                  <a:pt x="3764776" y="147789"/>
                </a:lnTo>
                <a:cubicBezTo>
                  <a:pt x="3764738" y="147853"/>
                  <a:pt x="3764584" y="148641"/>
                  <a:pt x="3764318" y="150154"/>
                </a:cubicBezTo>
                <a:cubicBezTo>
                  <a:pt x="3764051" y="151666"/>
                  <a:pt x="3763898" y="153522"/>
                  <a:pt x="3763860" y="155721"/>
                </a:cubicBezTo>
                <a:cubicBezTo>
                  <a:pt x="3763943" y="166138"/>
                  <a:pt x="3767362" y="174591"/>
                  <a:pt x="3774114" y="181080"/>
                </a:cubicBezTo>
                <a:cubicBezTo>
                  <a:pt x="3780868" y="187569"/>
                  <a:pt x="3790462" y="190912"/>
                  <a:pt x="3802894" y="191109"/>
                </a:cubicBezTo>
                <a:cubicBezTo>
                  <a:pt x="3811362" y="190898"/>
                  <a:pt x="3819228" y="189422"/>
                  <a:pt x="3826496" y="186680"/>
                </a:cubicBezTo>
                <a:cubicBezTo>
                  <a:pt x="3833762" y="183938"/>
                  <a:pt x="3839640" y="181196"/>
                  <a:pt x="3844129" y="178454"/>
                </a:cubicBezTo>
                <a:cubicBezTo>
                  <a:pt x="3848618" y="175713"/>
                  <a:pt x="3850928" y="174236"/>
                  <a:pt x="3851060" y="174025"/>
                </a:cubicBezTo>
                <a:lnTo>
                  <a:pt x="3861412" y="203287"/>
                </a:lnTo>
                <a:cubicBezTo>
                  <a:pt x="3861292" y="203539"/>
                  <a:pt x="3858554" y="205302"/>
                  <a:pt x="3853198" y="208575"/>
                </a:cubicBezTo>
                <a:cubicBezTo>
                  <a:pt x="3847842" y="211849"/>
                  <a:pt x="3840590" y="215123"/>
                  <a:pt x="3831438" y="218396"/>
                </a:cubicBezTo>
                <a:cubicBezTo>
                  <a:pt x="3822288" y="221670"/>
                  <a:pt x="3811960" y="223433"/>
                  <a:pt x="3800455" y="223685"/>
                </a:cubicBezTo>
                <a:cubicBezTo>
                  <a:pt x="3776100" y="223249"/>
                  <a:pt x="3757447" y="216814"/>
                  <a:pt x="3744493" y="204382"/>
                </a:cubicBezTo>
                <a:cubicBezTo>
                  <a:pt x="3731540" y="191949"/>
                  <a:pt x="3725004" y="176136"/>
                  <a:pt x="3724884" y="156941"/>
                </a:cubicBezTo>
                <a:cubicBezTo>
                  <a:pt x="3725038" y="139158"/>
                  <a:pt x="3728994" y="123053"/>
                  <a:pt x="3736752" y="108625"/>
                </a:cubicBezTo>
                <a:cubicBezTo>
                  <a:pt x="3744509" y="94197"/>
                  <a:pt x="3755147" y="82697"/>
                  <a:pt x="3768664" y="74127"/>
                </a:cubicBezTo>
                <a:cubicBezTo>
                  <a:pt x="3782182" y="65557"/>
                  <a:pt x="3797659" y="61168"/>
                  <a:pt x="3815093" y="60960"/>
                </a:cubicBezTo>
                <a:close/>
                <a:moveTo>
                  <a:pt x="3538461" y="60960"/>
                </a:moveTo>
                <a:cubicBezTo>
                  <a:pt x="3546858" y="60888"/>
                  <a:pt x="3555836" y="62046"/>
                  <a:pt x="3565396" y="64433"/>
                </a:cubicBezTo>
                <a:cubicBezTo>
                  <a:pt x="3574956" y="66820"/>
                  <a:pt x="3582874" y="70865"/>
                  <a:pt x="3589148" y="76568"/>
                </a:cubicBezTo>
                <a:cubicBezTo>
                  <a:pt x="3595423" y="82271"/>
                  <a:pt x="3597831" y="90061"/>
                  <a:pt x="3596373" y="99938"/>
                </a:cubicBezTo>
                <a:lnTo>
                  <a:pt x="3592410" y="119453"/>
                </a:lnTo>
                <a:lnTo>
                  <a:pt x="3559187" y="119453"/>
                </a:lnTo>
                <a:lnTo>
                  <a:pt x="3561016" y="109695"/>
                </a:lnTo>
                <a:cubicBezTo>
                  <a:pt x="3561613" y="104499"/>
                  <a:pt x="3559276" y="100560"/>
                  <a:pt x="3554006" y="97880"/>
                </a:cubicBezTo>
                <a:cubicBezTo>
                  <a:pt x="3548735" y="95199"/>
                  <a:pt x="3542436" y="93853"/>
                  <a:pt x="3535108" y="93840"/>
                </a:cubicBezTo>
                <a:cubicBezTo>
                  <a:pt x="3524521" y="94006"/>
                  <a:pt x="3514944" y="96825"/>
                  <a:pt x="3506378" y="102298"/>
                </a:cubicBezTo>
                <a:cubicBezTo>
                  <a:pt x="3497812" y="107772"/>
                  <a:pt x="3490989" y="114906"/>
                  <a:pt x="3485911" y="123699"/>
                </a:cubicBezTo>
                <a:cubicBezTo>
                  <a:pt x="3480833" y="132493"/>
                  <a:pt x="3478233" y="141953"/>
                  <a:pt x="3478110" y="152079"/>
                </a:cubicBezTo>
                <a:cubicBezTo>
                  <a:pt x="3478117" y="163444"/>
                  <a:pt x="3481610" y="172731"/>
                  <a:pt x="3488588" y="179941"/>
                </a:cubicBezTo>
                <a:cubicBezTo>
                  <a:pt x="3495566" y="187152"/>
                  <a:pt x="3505994" y="190874"/>
                  <a:pt x="3519868" y="191109"/>
                </a:cubicBezTo>
                <a:cubicBezTo>
                  <a:pt x="3529812" y="190868"/>
                  <a:pt x="3538644" y="189182"/>
                  <a:pt x="3546363" y="186050"/>
                </a:cubicBezTo>
                <a:cubicBezTo>
                  <a:pt x="3554083" y="182918"/>
                  <a:pt x="3560160" y="179786"/>
                  <a:pt x="3564594" y="176654"/>
                </a:cubicBezTo>
                <a:cubicBezTo>
                  <a:pt x="3569030" y="173522"/>
                  <a:pt x="3571291" y="171835"/>
                  <a:pt x="3571380" y="171594"/>
                </a:cubicBezTo>
                <a:lnTo>
                  <a:pt x="3581742" y="200852"/>
                </a:lnTo>
                <a:cubicBezTo>
                  <a:pt x="3581708" y="201133"/>
                  <a:pt x="3579135" y="203107"/>
                  <a:pt x="3574021" y="206771"/>
                </a:cubicBezTo>
                <a:cubicBezTo>
                  <a:pt x="3568907" y="210436"/>
                  <a:pt x="3561456" y="214100"/>
                  <a:pt x="3551669" y="217765"/>
                </a:cubicBezTo>
                <a:cubicBezTo>
                  <a:pt x="3541882" y="221430"/>
                  <a:pt x="3529961" y="223403"/>
                  <a:pt x="3515906" y="223685"/>
                </a:cubicBezTo>
                <a:cubicBezTo>
                  <a:pt x="3491363" y="223293"/>
                  <a:pt x="3472422" y="216770"/>
                  <a:pt x="3459084" y="204117"/>
                </a:cubicBezTo>
                <a:cubicBezTo>
                  <a:pt x="3445745" y="191464"/>
                  <a:pt x="3438994" y="175033"/>
                  <a:pt x="3438830" y="154824"/>
                </a:cubicBezTo>
                <a:cubicBezTo>
                  <a:pt x="3438987" y="138594"/>
                  <a:pt x="3443308" y="123390"/>
                  <a:pt x="3451791" y="109212"/>
                </a:cubicBezTo>
                <a:cubicBezTo>
                  <a:pt x="3460274" y="95034"/>
                  <a:pt x="3471974" y="83515"/>
                  <a:pt x="3486892" y="74656"/>
                </a:cubicBezTo>
                <a:cubicBezTo>
                  <a:pt x="3501810" y="65797"/>
                  <a:pt x="3519000" y="61232"/>
                  <a:pt x="3538461" y="60960"/>
                </a:cubicBezTo>
                <a:close/>
                <a:moveTo>
                  <a:pt x="3357893" y="60960"/>
                </a:moveTo>
                <a:cubicBezTo>
                  <a:pt x="3378603" y="61256"/>
                  <a:pt x="3394092" y="66751"/>
                  <a:pt x="3404360" y="77445"/>
                </a:cubicBezTo>
                <a:cubicBezTo>
                  <a:pt x="3414628" y="88138"/>
                  <a:pt x="3419755" y="102250"/>
                  <a:pt x="3419742" y="119780"/>
                </a:cubicBezTo>
                <a:cubicBezTo>
                  <a:pt x="3419526" y="126811"/>
                  <a:pt x="3418663" y="133155"/>
                  <a:pt x="3417153" y="138811"/>
                </a:cubicBezTo>
                <a:cubicBezTo>
                  <a:pt x="3415643" y="144467"/>
                  <a:pt x="3414780" y="147460"/>
                  <a:pt x="3414565" y="147789"/>
                </a:cubicBezTo>
                <a:lnTo>
                  <a:pt x="3307576" y="147789"/>
                </a:lnTo>
                <a:cubicBezTo>
                  <a:pt x="3307537" y="147853"/>
                  <a:pt x="3307385" y="148641"/>
                  <a:pt x="3307118" y="150154"/>
                </a:cubicBezTo>
                <a:cubicBezTo>
                  <a:pt x="3306851" y="151666"/>
                  <a:pt x="3306699" y="153522"/>
                  <a:pt x="3306660" y="155721"/>
                </a:cubicBezTo>
                <a:cubicBezTo>
                  <a:pt x="3306743" y="166138"/>
                  <a:pt x="3310161" y="174591"/>
                  <a:pt x="3316915" y="181080"/>
                </a:cubicBezTo>
                <a:cubicBezTo>
                  <a:pt x="3323668" y="187569"/>
                  <a:pt x="3333262" y="190912"/>
                  <a:pt x="3345694" y="191109"/>
                </a:cubicBezTo>
                <a:cubicBezTo>
                  <a:pt x="3354162" y="190898"/>
                  <a:pt x="3362028" y="189422"/>
                  <a:pt x="3369296" y="186680"/>
                </a:cubicBezTo>
                <a:cubicBezTo>
                  <a:pt x="3376563" y="183938"/>
                  <a:pt x="3382440" y="181196"/>
                  <a:pt x="3386929" y="178454"/>
                </a:cubicBezTo>
                <a:cubicBezTo>
                  <a:pt x="3391418" y="175713"/>
                  <a:pt x="3393728" y="174236"/>
                  <a:pt x="3393859" y="174025"/>
                </a:cubicBezTo>
                <a:lnTo>
                  <a:pt x="3404212" y="203287"/>
                </a:lnTo>
                <a:cubicBezTo>
                  <a:pt x="3404092" y="203539"/>
                  <a:pt x="3401354" y="205302"/>
                  <a:pt x="3395998" y="208575"/>
                </a:cubicBezTo>
                <a:cubicBezTo>
                  <a:pt x="3390642" y="211849"/>
                  <a:pt x="3383389" y="215123"/>
                  <a:pt x="3374239" y="218396"/>
                </a:cubicBezTo>
                <a:cubicBezTo>
                  <a:pt x="3365088" y="221670"/>
                  <a:pt x="3354760" y="223433"/>
                  <a:pt x="3343255" y="223685"/>
                </a:cubicBezTo>
                <a:cubicBezTo>
                  <a:pt x="3318900" y="223249"/>
                  <a:pt x="3300247" y="216814"/>
                  <a:pt x="3287293" y="204382"/>
                </a:cubicBezTo>
                <a:cubicBezTo>
                  <a:pt x="3274340" y="191949"/>
                  <a:pt x="3267804" y="176136"/>
                  <a:pt x="3267684" y="156941"/>
                </a:cubicBezTo>
                <a:cubicBezTo>
                  <a:pt x="3267838" y="139158"/>
                  <a:pt x="3271794" y="123053"/>
                  <a:pt x="3279552" y="108625"/>
                </a:cubicBezTo>
                <a:cubicBezTo>
                  <a:pt x="3287309" y="94197"/>
                  <a:pt x="3297947" y="82697"/>
                  <a:pt x="3311465" y="74127"/>
                </a:cubicBezTo>
                <a:cubicBezTo>
                  <a:pt x="3324983" y="65557"/>
                  <a:pt x="3340459" y="61168"/>
                  <a:pt x="3357893" y="60960"/>
                </a:cubicBezTo>
                <a:close/>
                <a:moveTo>
                  <a:pt x="2951750" y="60960"/>
                </a:moveTo>
                <a:cubicBezTo>
                  <a:pt x="2961074" y="60890"/>
                  <a:pt x="2969956" y="62315"/>
                  <a:pt x="2978395" y="65234"/>
                </a:cubicBezTo>
                <a:cubicBezTo>
                  <a:pt x="2986834" y="68154"/>
                  <a:pt x="2993750" y="72986"/>
                  <a:pt x="2999142" y="79732"/>
                </a:cubicBezTo>
                <a:cubicBezTo>
                  <a:pt x="3004534" y="86478"/>
                  <a:pt x="3007319" y="95555"/>
                  <a:pt x="3007500" y="106964"/>
                </a:cubicBezTo>
                <a:cubicBezTo>
                  <a:pt x="3007342" y="113275"/>
                  <a:pt x="3006236" y="121191"/>
                  <a:pt x="3004184" y="130713"/>
                </a:cubicBezTo>
                <a:cubicBezTo>
                  <a:pt x="3002131" y="140235"/>
                  <a:pt x="3000079" y="149502"/>
                  <a:pt x="2998026" y="158515"/>
                </a:cubicBezTo>
                <a:cubicBezTo>
                  <a:pt x="2995974" y="167528"/>
                  <a:pt x="2994868" y="174427"/>
                  <a:pt x="2994711" y="179211"/>
                </a:cubicBezTo>
                <a:cubicBezTo>
                  <a:pt x="2994761" y="183870"/>
                  <a:pt x="2995954" y="187137"/>
                  <a:pt x="2998288" y="189011"/>
                </a:cubicBezTo>
                <a:cubicBezTo>
                  <a:pt x="3000623" y="190886"/>
                  <a:pt x="3003795" y="191789"/>
                  <a:pt x="3007804" y="191719"/>
                </a:cubicBezTo>
                <a:cubicBezTo>
                  <a:pt x="3009684" y="191693"/>
                  <a:pt x="3011258" y="191592"/>
                  <a:pt x="3012528" y="191414"/>
                </a:cubicBezTo>
                <a:cubicBezTo>
                  <a:pt x="3013799" y="191236"/>
                  <a:pt x="3014459" y="191134"/>
                  <a:pt x="3014510" y="191109"/>
                </a:cubicBezTo>
                <a:lnTo>
                  <a:pt x="3009024" y="220028"/>
                </a:lnTo>
                <a:cubicBezTo>
                  <a:pt x="3009055" y="220066"/>
                  <a:pt x="3007773" y="220219"/>
                  <a:pt x="3005178" y="220485"/>
                </a:cubicBezTo>
                <a:cubicBezTo>
                  <a:pt x="3002583" y="220751"/>
                  <a:pt x="2998485" y="220903"/>
                  <a:pt x="2992884" y="220942"/>
                </a:cubicBezTo>
                <a:cubicBezTo>
                  <a:pt x="2984065" y="221201"/>
                  <a:pt x="2976196" y="219540"/>
                  <a:pt x="2969277" y="215957"/>
                </a:cubicBezTo>
                <a:cubicBezTo>
                  <a:pt x="2962358" y="212375"/>
                  <a:pt x="2958142" y="205311"/>
                  <a:pt x="2956630" y="194767"/>
                </a:cubicBezTo>
                <a:lnTo>
                  <a:pt x="2956020" y="194767"/>
                </a:lnTo>
                <a:cubicBezTo>
                  <a:pt x="2956086" y="195124"/>
                  <a:pt x="2954056" y="197623"/>
                  <a:pt x="2949932" y="202264"/>
                </a:cubicBezTo>
                <a:cubicBezTo>
                  <a:pt x="2945807" y="206905"/>
                  <a:pt x="2939802" y="211546"/>
                  <a:pt x="2931916" y="216187"/>
                </a:cubicBezTo>
                <a:cubicBezTo>
                  <a:pt x="2924031" y="220829"/>
                  <a:pt x="2914479" y="223328"/>
                  <a:pt x="2903261" y="223685"/>
                </a:cubicBezTo>
                <a:cubicBezTo>
                  <a:pt x="2891013" y="223679"/>
                  <a:pt x="2880632" y="220342"/>
                  <a:pt x="2872118" y="213675"/>
                </a:cubicBezTo>
                <a:cubicBezTo>
                  <a:pt x="2863604" y="207007"/>
                  <a:pt x="2859163" y="197044"/>
                  <a:pt x="2858795" y="183785"/>
                </a:cubicBezTo>
                <a:cubicBezTo>
                  <a:pt x="2859010" y="172029"/>
                  <a:pt x="2862446" y="162273"/>
                  <a:pt x="2869102" y="154516"/>
                </a:cubicBezTo>
                <a:cubicBezTo>
                  <a:pt x="2875759" y="146759"/>
                  <a:pt x="2884346" y="140653"/>
                  <a:pt x="2894866" y="136198"/>
                </a:cubicBezTo>
                <a:cubicBezTo>
                  <a:pt x="2905385" y="131743"/>
                  <a:pt x="2916546" y="128591"/>
                  <a:pt x="2928349" y="126741"/>
                </a:cubicBezTo>
                <a:cubicBezTo>
                  <a:pt x="2940151" y="124891"/>
                  <a:pt x="2951306" y="123995"/>
                  <a:pt x="2961814" y="124053"/>
                </a:cubicBezTo>
                <a:lnTo>
                  <a:pt x="2967304" y="124053"/>
                </a:lnTo>
                <a:cubicBezTo>
                  <a:pt x="2967380" y="123786"/>
                  <a:pt x="2967684" y="122184"/>
                  <a:pt x="2968218" y="119247"/>
                </a:cubicBezTo>
                <a:cubicBezTo>
                  <a:pt x="2968752" y="116310"/>
                  <a:pt x="2969056" y="113640"/>
                  <a:pt x="2969133" y="111236"/>
                </a:cubicBezTo>
                <a:cubicBezTo>
                  <a:pt x="2969114" y="105095"/>
                  <a:pt x="2967017" y="100365"/>
                  <a:pt x="2962843" y="97046"/>
                </a:cubicBezTo>
                <a:cubicBezTo>
                  <a:pt x="2958669" y="93728"/>
                  <a:pt x="2952532" y="92049"/>
                  <a:pt x="2944431" y="92011"/>
                </a:cubicBezTo>
                <a:cubicBezTo>
                  <a:pt x="2936658" y="92188"/>
                  <a:pt x="2929264" y="93428"/>
                  <a:pt x="2922248" y="95730"/>
                </a:cubicBezTo>
                <a:cubicBezTo>
                  <a:pt x="2915232" y="98031"/>
                  <a:pt x="2909486" y="100333"/>
                  <a:pt x="2905012" y="102635"/>
                </a:cubicBezTo>
                <a:cubicBezTo>
                  <a:pt x="2900537" y="104937"/>
                  <a:pt x="2898225" y="106177"/>
                  <a:pt x="2898077" y="106354"/>
                </a:cubicBezTo>
                <a:lnTo>
                  <a:pt x="2889245" y="77703"/>
                </a:lnTo>
                <a:cubicBezTo>
                  <a:pt x="2889396" y="77496"/>
                  <a:pt x="2892312" y="76049"/>
                  <a:pt x="2897995" y="73362"/>
                </a:cubicBezTo>
                <a:cubicBezTo>
                  <a:pt x="2903678" y="70675"/>
                  <a:pt x="2911225" y="67988"/>
                  <a:pt x="2920636" y="65300"/>
                </a:cubicBezTo>
                <a:cubicBezTo>
                  <a:pt x="2930046" y="62613"/>
                  <a:pt x="2940418" y="61166"/>
                  <a:pt x="2951750" y="60960"/>
                </a:cubicBezTo>
                <a:close/>
                <a:moveTo>
                  <a:pt x="2721936" y="60960"/>
                </a:moveTo>
                <a:cubicBezTo>
                  <a:pt x="2730899" y="60935"/>
                  <a:pt x="2739540" y="62134"/>
                  <a:pt x="2747860" y="64557"/>
                </a:cubicBezTo>
                <a:cubicBezTo>
                  <a:pt x="2756181" y="66979"/>
                  <a:pt x="2762792" y="70772"/>
                  <a:pt x="2767694" y="75935"/>
                </a:cubicBezTo>
                <a:cubicBezTo>
                  <a:pt x="2772596" y="81098"/>
                  <a:pt x="2774401" y="87778"/>
                  <a:pt x="2773108" y="95976"/>
                </a:cubicBezTo>
                <a:lnTo>
                  <a:pt x="2769755" y="113051"/>
                </a:lnTo>
                <a:lnTo>
                  <a:pt x="2736559" y="113051"/>
                </a:lnTo>
                <a:lnTo>
                  <a:pt x="2738082" y="103904"/>
                </a:lnTo>
                <a:cubicBezTo>
                  <a:pt x="2738558" y="98714"/>
                  <a:pt x="2736387" y="95296"/>
                  <a:pt x="2731571" y="93651"/>
                </a:cubicBezTo>
                <a:cubicBezTo>
                  <a:pt x="2726754" y="92005"/>
                  <a:pt x="2721915" y="91255"/>
                  <a:pt x="2717054" y="91401"/>
                </a:cubicBezTo>
                <a:cubicBezTo>
                  <a:pt x="2709261" y="91402"/>
                  <a:pt x="2702878" y="92774"/>
                  <a:pt x="2697907" y="95518"/>
                </a:cubicBezTo>
                <a:cubicBezTo>
                  <a:pt x="2692936" y="98263"/>
                  <a:pt x="2690368" y="102379"/>
                  <a:pt x="2690202" y="107867"/>
                </a:cubicBezTo>
                <a:cubicBezTo>
                  <a:pt x="2690584" y="114251"/>
                  <a:pt x="2694394" y="119055"/>
                  <a:pt x="2701633" y="122279"/>
                </a:cubicBezTo>
                <a:cubicBezTo>
                  <a:pt x="2708872" y="125504"/>
                  <a:pt x="2717254" y="128640"/>
                  <a:pt x="2726778" y="131689"/>
                </a:cubicBezTo>
                <a:cubicBezTo>
                  <a:pt x="2736304" y="134737"/>
                  <a:pt x="2744686" y="139188"/>
                  <a:pt x="2751925" y="145043"/>
                </a:cubicBezTo>
                <a:cubicBezTo>
                  <a:pt x="2759164" y="150897"/>
                  <a:pt x="2762974" y="159646"/>
                  <a:pt x="2763354" y="171289"/>
                </a:cubicBezTo>
                <a:cubicBezTo>
                  <a:pt x="2762982" y="187339"/>
                  <a:pt x="2756191" y="200034"/>
                  <a:pt x="2742982" y="209373"/>
                </a:cubicBezTo>
                <a:cubicBezTo>
                  <a:pt x="2729774" y="218712"/>
                  <a:pt x="2712384" y="223483"/>
                  <a:pt x="2690813" y="223685"/>
                </a:cubicBezTo>
                <a:cubicBezTo>
                  <a:pt x="2681640" y="223741"/>
                  <a:pt x="2672206" y="222478"/>
                  <a:pt x="2662510" y="219896"/>
                </a:cubicBezTo>
                <a:cubicBezTo>
                  <a:pt x="2652814" y="217313"/>
                  <a:pt x="2644912" y="213073"/>
                  <a:pt x="2638804" y="207174"/>
                </a:cubicBezTo>
                <a:cubicBezTo>
                  <a:pt x="2632696" y="201275"/>
                  <a:pt x="2630436" y="193379"/>
                  <a:pt x="2632024" y="183486"/>
                </a:cubicBezTo>
                <a:lnTo>
                  <a:pt x="2635072" y="168240"/>
                </a:lnTo>
                <a:lnTo>
                  <a:pt x="2667974" y="168240"/>
                </a:lnTo>
                <a:lnTo>
                  <a:pt x="2666452" y="176168"/>
                </a:lnTo>
                <a:cubicBezTo>
                  <a:pt x="2665650" y="181086"/>
                  <a:pt x="2666917" y="184801"/>
                  <a:pt x="2670253" y="187314"/>
                </a:cubicBezTo>
                <a:cubicBezTo>
                  <a:pt x="2673590" y="189827"/>
                  <a:pt x="2677722" y="191509"/>
                  <a:pt x="2682650" y="192362"/>
                </a:cubicBezTo>
                <a:cubicBezTo>
                  <a:pt x="2687578" y="193214"/>
                  <a:pt x="2692028" y="193610"/>
                  <a:pt x="2696000" y="193548"/>
                </a:cubicBezTo>
                <a:cubicBezTo>
                  <a:pt x="2705097" y="193465"/>
                  <a:pt x="2712229" y="191801"/>
                  <a:pt x="2717398" y="188555"/>
                </a:cubicBezTo>
                <a:cubicBezTo>
                  <a:pt x="2722566" y="185309"/>
                  <a:pt x="2725198" y="180976"/>
                  <a:pt x="2725292" y="175558"/>
                </a:cubicBezTo>
                <a:cubicBezTo>
                  <a:pt x="2724913" y="169391"/>
                  <a:pt x="2721119" y="164649"/>
                  <a:pt x="2713910" y="161332"/>
                </a:cubicBezTo>
                <a:cubicBezTo>
                  <a:pt x="2706701" y="158014"/>
                  <a:pt x="2698354" y="154702"/>
                  <a:pt x="2688869" y="151394"/>
                </a:cubicBezTo>
                <a:cubicBezTo>
                  <a:pt x="2679384" y="148086"/>
                  <a:pt x="2671037" y="143363"/>
                  <a:pt x="2663828" y="137225"/>
                </a:cubicBezTo>
                <a:cubicBezTo>
                  <a:pt x="2656619" y="131087"/>
                  <a:pt x="2652825" y="122114"/>
                  <a:pt x="2652446" y="110307"/>
                </a:cubicBezTo>
                <a:cubicBezTo>
                  <a:pt x="2652659" y="99050"/>
                  <a:pt x="2656088" y="89775"/>
                  <a:pt x="2662733" y="82481"/>
                </a:cubicBezTo>
                <a:cubicBezTo>
                  <a:pt x="2669378" y="75188"/>
                  <a:pt x="2677954" y="69773"/>
                  <a:pt x="2688463" y="66237"/>
                </a:cubicBezTo>
                <a:cubicBezTo>
                  <a:pt x="2698972" y="62702"/>
                  <a:pt x="2710130" y="60942"/>
                  <a:pt x="2721936" y="60960"/>
                </a:cubicBezTo>
                <a:close/>
                <a:moveTo>
                  <a:pt x="2388561" y="60960"/>
                </a:moveTo>
                <a:cubicBezTo>
                  <a:pt x="2397524" y="60935"/>
                  <a:pt x="2406165" y="62134"/>
                  <a:pt x="2414486" y="64557"/>
                </a:cubicBezTo>
                <a:cubicBezTo>
                  <a:pt x="2422806" y="66979"/>
                  <a:pt x="2429417" y="70772"/>
                  <a:pt x="2434319" y="75935"/>
                </a:cubicBezTo>
                <a:cubicBezTo>
                  <a:pt x="2439221" y="81098"/>
                  <a:pt x="2441026" y="87778"/>
                  <a:pt x="2439733" y="95976"/>
                </a:cubicBezTo>
                <a:lnTo>
                  <a:pt x="2436380" y="113051"/>
                </a:lnTo>
                <a:lnTo>
                  <a:pt x="2403184" y="113051"/>
                </a:lnTo>
                <a:lnTo>
                  <a:pt x="2404706" y="103904"/>
                </a:lnTo>
                <a:cubicBezTo>
                  <a:pt x="2405182" y="98714"/>
                  <a:pt x="2403012" y="95296"/>
                  <a:pt x="2398196" y="93651"/>
                </a:cubicBezTo>
                <a:cubicBezTo>
                  <a:pt x="2393379" y="92005"/>
                  <a:pt x="2388540" y="91255"/>
                  <a:pt x="2383679" y="91401"/>
                </a:cubicBezTo>
                <a:cubicBezTo>
                  <a:pt x="2375886" y="91402"/>
                  <a:pt x="2369503" y="92774"/>
                  <a:pt x="2364532" y="95518"/>
                </a:cubicBezTo>
                <a:cubicBezTo>
                  <a:pt x="2359561" y="98263"/>
                  <a:pt x="2356993" y="102379"/>
                  <a:pt x="2356828" y="107867"/>
                </a:cubicBezTo>
                <a:cubicBezTo>
                  <a:pt x="2357209" y="114251"/>
                  <a:pt x="2361018" y="119055"/>
                  <a:pt x="2368258" y="122279"/>
                </a:cubicBezTo>
                <a:cubicBezTo>
                  <a:pt x="2375496" y="125504"/>
                  <a:pt x="2383878" y="128640"/>
                  <a:pt x="2393404" y="131689"/>
                </a:cubicBezTo>
                <a:cubicBezTo>
                  <a:pt x="2402928" y="134737"/>
                  <a:pt x="2411310" y="139188"/>
                  <a:pt x="2418550" y="145043"/>
                </a:cubicBezTo>
                <a:cubicBezTo>
                  <a:pt x="2425788" y="150897"/>
                  <a:pt x="2429598" y="159646"/>
                  <a:pt x="2429980" y="171289"/>
                </a:cubicBezTo>
                <a:cubicBezTo>
                  <a:pt x="2429606" y="187339"/>
                  <a:pt x="2422816" y="200034"/>
                  <a:pt x="2409607" y="209373"/>
                </a:cubicBezTo>
                <a:cubicBezTo>
                  <a:pt x="2396399" y="218712"/>
                  <a:pt x="2379009" y="223483"/>
                  <a:pt x="2357438" y="223685"/>
                </a:cubicBezTo>
                <a:cubicBezTo>
                  <a:pt x="2348265" y="223741"/>
                  <a:pt x="2338830" y="222478"/>
                  <a:pt x="2329135" y="219896"/>
                </a:cubicBezTo>
                <a:cubicBezTo>
                  <a:pt x="2319440" y="217313"/>
                  <a:pt x="2311538" y="213073"/>
                  <a:pt x="2305430" y="207174"/>
                </a:cubicBezTo>
                <a:cubicBezTo>
                  <a:pt x="2299321" y="201275"/>
                  <a:pt x="2297061" y="193379"/>
                  <a:pt x="2298649" y="183486"/>
                </a:cubicBezTo>
                <a:lnTo>
                  <a:pt x="2301697" y="168240"/>
                </a:lnTo>
                <a:lnTo>
                  <a:pt x="2334600" y="168240"/>
                </a:lnTo>
                <a:lnTo>
                  <a:pt x="2333077" y="176168"/>
                </a:lnTo>
                <a:cubicBezTo>
                  <a:pt x="2332274" y="181086"/>
                  <a:pt x="2333542" y="184801"/>
                  <a:pt x="2336878" y="187314"/>
                </a:cubicBezTo>
                <a:cubicBezTo>
                  <a:pt x="2340215" y="189827"/>
                  <a:pt x="2344347" y="191509"/>
                  <a:pt x="2349275" y="192362"/>
                </a:cubicBezTo>
                <a:cubicBezTo>
                  <a:pt x="2354203" y="193214"/>
                  <a:pt x="2358653" y="193610"/>
                  <a:pt x="2362625" y="193548"/>
                </a:cubicBezTo>
                <a:cubicBezTo>
                  <a:pt x="2371722" y="193465"/>
                  <a:pt x="2378854" y="191801"/>
                  <a:pt x="2384022" y="188555"/>
                </a:cubicBezTo>
                <a:cubicBezTo>
                  <a:pt x="2389190" y="185309"/>
                  <a:pt x="2391822" y="180976"/>
                  <a:pt x="2391918" y="175558"/>
                </a:cubicBezTo>
                <a:cubicBezTo>
                  <a:pt x="2391538" y="169391"/>
                  <a:pt x="2387744" y="164649"/>
                  <a:pt x="2380535" y="161332"/>
                </a:cubicBezTo>
                <a:cubicBezTo>
                  <a:pt x="2373326" y="158014"/>
                  <a:pt x="2364980" y="154702"/>
                  <a:pt x="2355494" y="151394"/>
                </a:cubicBezTo>
                <a:cubicBezTo>
                  <a:pt x="2346009" y="148086"/>
                  <a:pt x="2337662" y="143363"/>
                  <a:pt x="2330453" y="137225"/>
                </a:cubicBezTo>
                <a:cubicBezTo>
                  <a:pt x="2323244" y="131087"/>
                  <a:pt x="2319450" y="122114"/>
                  <a:pt x="2319070" y="110307"/>
                </a:cubicBezTo>
                <a:cubicBezTo>
                  <a:pt x="2319284" y="99050"/>
                  <a:pt x="2322714" y="89775"/>
                  <a:pt x="2329358" y="82481"/>
                </a:cubicBezTo>
                <a:cubicBezTo>
                  <a:pt x="2336002" y="75188"/>
                  <a:pt x="2344579" y="69773"/>
                  <a:pt x="2355088" y="66237"/>
                </a:cubicBezTo>
                <a:cubicBezTo>
                  <a:pt x="2365596" y="62702"/>
                  <a:pt x="2376754" y="60942"/>
                  <a:pt x="2388561" y="60960"/>
                </a:cubicBezTo>
                <a:close/>
                <a:moveTo>
                  <a:pt x="1414793" y="60960"/>
                </a:moveTo>
                <a:cubicBezTo>
                  <a:pt x="1435503" y="61256"/>
                  <a:pt x="1450992" y="66751"/>
                  <a:pt x="1461260" y="77445"/>
                </a:cubicBezTo>
                <a:cubicBezTo>
                  <a:pt x="1471528" y="88138"/>
                  <a:pt x="1476655" y="102250"/>
                  <a:pt x="1476641" y="119780"/>
                </a:cubicBezTo>
                <a:cubicBezTo>
                  <a:pt x="1476426" y="126811"/>
                  <a:pt x="1475563" y="133155"/>
                  <a:pt x="1474053" y="138811"/>
                </a:cubicBezTo>
                <a:cubicBezTo>
                  <a:pt x="1472543" y="144467"/>
                  <a:pt x="1471681" y="147460"/>
                  <a:pt x="1471465" y="147789"/>
                </a:cubicBezTo>
                <a:lnTo>
                  <a:pt x="1364476" y="147789"/>
                </a:lnTo>
                <a:cubicBezTo>
                  <a:pt x="1364437" y="147853"/>
                  <a:pt x="1364285" y="148641"/>
                  <a:pt x="1364018" y="150154"/>
                </a:cubicBezTo>
                <a:cubicBezTo>
                  <a:pt x="1363752" y="151666"/>
                  <a:pt x="1363599" y="153522"/>
                  <a:pt x="1363561" y="155721"/>
                </a:cubicBezTo>
                <a:cubicBezTo>
                  <a:pt x="1363643" y="166138"/>
                  <a:pt x="1367061" y="174591"/>
                  <a:pt x="1373815" y="181080"/>
                </a:cubicBezTo>
                <a:cubicBezTo>
                  <a:pt x="1380568" y="187569"/>
                  <a:pt x="1390162" y="190912"/>
                  <a:pt x="1402595" y="191109"/>
                </a:cubicBezTo>
                <a:cubicBezTo>
                  <a:pt x="1411062" y="190898"/>
                  <a:pt x="1418929" y="189422"/>
                  <a:pt x="1426196" y="186680"/>
                </a:cubicBezTo>
                <a:cubicBezTo>
                  <a:pt x="1433463" y="183938"/>
                  <a:pt x="1439341" y="181196"/>
                  <a:pt x="1443829" y="178454"/>
                </a:cubicBezTo>
                <a:cubicBezTo>
                  <a:pt x="1448318" y="175713"/>
                  <a:pt x="1450628" y="174236"/>
                  <a:pt x="1450760" y="174025"/>
                </a:cubicBezTo>
                <a:lnTo>
                  <a:pt x="1461112" y="203287"/>
                </a:lnTo>
                <a:cubicBezTo>
                  <a:pt x="1460992" y="203539"/>
                  <a:pt x="1458254" y="205302"/>
                  <a:pt x="1452899" y="208575"/>
                </a:cubicBezTo>
                <a:cubicBezTo>
                  <a:pt x="1447543" y="211849"/>
                  <a:pt x="1440290" y="215123"/>
                  <a:pt x="1431139" y="218396"/>
                </a:cubicBezTo>
                <a:cubicBezTo>
                  <a:pt x="1421988" y="221670"/>
                  <a:pt x="1411660" y="223433"/>
                  <a:pt x="1400155" y="223685"/>
                </a:cubicBezTo>
                <a:cubicBezTo>
                  <a:pt x="1375801" y="223249"/>
                  <a:pt x="1357147" y="216814"/>
                  <a:pt x="1344194" y="204382"/>
                </a:cubicBezTo>
                <a:cubicBezTo>
                  <a:pt x="1331240" y="191949"/>
                  <a:pt x="1324704" y="176136"/>
                  <a:pt x="1324585" y="156941"/>
                </a:cubicBezTo>
                <a:cubicBezTo>
                  <a:pt x="1324738" y="139158"/>
                  <a:pt x="1328694" y="123053"/>
                  <a:pt x="1336452" y="108625"/>
                </a:cubicBezTo>
                <a:cubicBezTo>
                  <a:pt x="1344209" y="94197"/>
                  <a:pt x="1354847" y="82697"/>
                  <a:pt x="1368365" y="74127"/>
                </a:cubicBezTo>
                <a:cubicBezTo>
                  <a:pt x="1381883" y="65557"/>
                  <a:pt x="1397359" y="61168"/>
                  <a:pt x="1414793" y="60960"/>
                </a:cubicBezTo>
                <a:close/>
                <a:moveTo>
                  <a:pt x="532028" y="60960"/>
                </a:moveTo>
                <a:cubicBezTo>
                  <a:pt x="545302" y="60978"/>
                  <a:pt x="555833" y="64518"/>
                  <a:pt x="563624" y="71579"/>
                </a:cubicBezTo>
                <a:cubicBezTo>
                  <a:pt x="571415" y="78640"/>
                  <a:pt x="575399" y="89108"/>
                  <a:pt x="575577" y="102984"/>
                </a:cubicBezTo>
                <a:cubicBezTo>
                  <a:pt x="575423" y="109738"/>
                  <a:pt x="574343" y="118243"/>
                  <a:pt x="572339" y="128498"/>
                </a:cubicBezTo>
                <a:cubicBezTo>
                  <a:pt x="570335" y="138753"/>
                  <a:pt x="568330" y="148638"/>
                  <a:pt x="566325" y="158151"/>
                </a:cubicBezTo>
                <a:cubicBezTo>
                  <a:pt x="564320" y="167665"/>
                  <a:pt x="563238" y="174687"/>
                  <a:pt x="563080" y="179217"/>
                </a:cubicBezTo>
                <a:cubicBezTo>
                  <a:pt x="563131" y="184007"/>
                  <a:pt x="564324" y="187310"/>
                  <a:pt x="566661" y="189127"/>
                </a:cubicBezTo>
                <a:cubicBezTo>
                  <a:pt x="568998" y="190944"/>
                  <a:pt x="572173" y="191808"/>
                  <a:pt x="576186" y="191719"/>
                </a:cubicBezTo>
                <a:cubicBezTo>
                  <a:pt x="578066" y="191693"/>
                  <a:pt x="579641" y="191592"/>
                  <a:pt x="580911" y="191414"/>
                </a:cubicBezTo>
                <a:cubicBezTo>
                  <a:pt x="582181" y="191236"/>
                  <a:pt x="582841" y="191134"/>
                  <a:pt x="582892" y="191109"/>
                </a:cubicBezTo>
                <a:lnTo>
                  <a:pt x="577405" y="220028"/>
                </a:lnTo>
                <a:cubicBezTo>
                  <a:pt x="577367" y="220066"/>
                  <a:pt x="575996" y="220219"/>
                  <a:pt x="573291" y="220485"/>
                </a:cubicBezTo>
                <a:cubicBezTo>
                  <a:pt x="570586" y="220751"/>
                  <a:pt x="566776" y="220903"/>
                  <a:pt x="561862" y="220942"/>
                </a:cubicBezTo>
                <a:cubicBezTo>
                  <a:pt x="556307" y="221088"/>
                  <a:pt x="550601" y="220490"/>
                  <a:pt x="544742" y="219149"/>
                </a:cubicBezTo>
                <a:cubicBezTo>
                  <a:pt x="538883" y="217807"/>
                  <a:pt x="533920" y="214841"/>
                  <a:pt x="529855" y="210252"/>
                </a:cubicBezTo>
                <a:cubicBezTo>
                  <a:pt x="525789" y="205663"/>
                  <a:pt x="523669" y="198570"/>
                  <a:pt x="523494" y="188975"/>
                </a:cubicBezTo>
                <a:cubicBezTo>
                  <a:pt x="523640" y="183226"/>
                  <a:pt x="524667" y="175445"/>
                  <a:pt x="526573" y="165631"/>
                </a:cubicBezTo>
                <a:cubicBezTo>
                  <a:pt x="528480" y="155817"/>
                  <a:pt x="530387" y="146138"/>
                  <a:pt x="532294" y="136594"/>
                </a:cubicBezTo>
                <a:cubicBezTo>
                  <a:pt x="534202" y="127050"/>
                  <a:pt x="535231" y="119809"/>
                  <a:pt x="535381" y="114871"/>
                </a:cubicBezTo>
                <a:cubicBezTo>
                  <a:pt x="535432" y="109029"/>
                  <a:pt x="533883" y="104482"/>
                  <a:pt x="530733" y="101231"/>
                </a:cubicBezTo>
                <a:cubicBezTo>
                  <a:pt x="527583" y="97980"/>
                  <a:pt x="522529" y="96329"/>
                  <a:pt x="515569" y="96278"/>
                </a:cubicBezTo>
                <a:cubicBezTo>
                  <a:pt x="501904" y="96742"/>
                  <a:pt x="490144" y="102292"/>
                  <a:pt x="480289" y="112928"/>
                </a:cubicBezTo>
                <a:cubicBezTo>
                  <a:pt x="470433" y="123564"/>
                  <a:pt x="464007" y="136506"/>
                  <a:pt x="461010" y="151752"/>
                </a:cubicBezTo>
                <a:lnTo>
                  <a:pt x="447599" y="220027"/>
                </a:lnTo>
                <a:lnTo>
                  <a:pt x="408889" y="220027"/>
                </a:lnTo>
                <a:lnTo>
                  <a:pt x="432359" y="100241"/>
                </a:lnTo>
                <a:cubicBezTo>
                  <a:pt x="432683" y="98228"/>
                  <a:pt x="432416" y="96615"/>
                  <a:pt x="431559" y="95402"/>
                </a:cubicBezTo>
                <a:cubicBezTo>
                  <a:pt x="430701" y="94189"/>
                  <a:pt x="429139" y="93567"/>
                  <a:pt x="426872" y="93535"/>
                </a:cubicBezTo>
                <a:lnTo>
                  <a:pt x="409499" y="93535"/>
                </a:lnTo>
                <a:lnTo>
                  <a:pt x="414985" y="64617"/>
                </a:lnTo>
                <a:lnTo>
                  <a:pt x="455828" y="64617"/>
                </a:lnTo>
                <a:cubicBezTo>
                  <a:pt x="461886" y="64636"/>
                  <a:pt x="466306" y="65816"/>
                  <a:pt x="469087" y="68156"/>
                </a:cubicBezTo>
                <a:cubicBezTo>
                  <a:pt x="471868" y="70496"/>
                  <a:pt x="473240" y="73882"/>
                  <a:pt x="473202" y="78315"/>
                </a:cubicBezTo>
                <a:cubicBezTo>
                  <a:pt x="473183" y="80198"/>
                  <a:pt x="472840" y="82900"/>
                  <a:pt x="472173" y="86420"/>
                </a:cubicBezTo>
                <a:cubicBezTo>
                  <a:pt x="471506" y="89940"/>
                  <a:pt x="470630" y="93023"/>
                  <a:pt x="469544" y="95669"/>
                </a:cubicBezTo>
                <a:lnTo>
                  <a:pt x="470154" y="95669"/>
                </a:lnTo>
                <a:cubicBezTo>
                  <a:pt x="471081" y="93420"/>
                  <a:pt x="474035" y="89563"/>
                  <a:pt x="479016" y="84099"/>
                </a:cubicBezTo>
                <a:cubicBezTo>
                  <a:pt x="483996" y="78636"/>
                  <a:pt x="490924" y="73494"/>
                  <a:pt x="499799" y="68673"/>
                </a:cubicBezTo>
                <a:cubicBezTo>
                  <a:pt x="508673" y="63852"/>
                  <a:pt x="519417" y="61281"/>
                  <a:pt x="532028" y="60960"/>
                </a:cubicBezTo>
                <a:close/>
                <a:moveTo>
                  <a:pt x="3654752" y="22250"/>
                </a:moveTo>
                <a:lnTo>
                  <a:pt x="3691928" y="22250"/>
                </a:lnTo>
                <a:lnTo>
                  <a:pt x="3683698" y="64617"/>
                </a:lnTo>
                <a:lnTo>
                  <a:pt x="3719360" y="64617"/>
                </a:lnTo>
                <a:lnTo>
                  <a:pt x="3713874" y="93535"/>
                </a:lnTo>
                <a:lnTo>
                  <a:pt x="3678212" y="93535"/>
                </a:lnTo>
                <a:lnTo>
                  <a:pt x="3665715" y="158788"/>
                </a:lnTo>
                <a:cubicBezTo>
                  <a:pt x="3665410" y="160668"/>
                  <a:pt x="3665182" y="162549"/>
                  <a:pt x="3665029" y="164429"/>
                </a:cubicBezTo>
                <a:cubicBezTo>
                  <a:pt x="3664877" y="166309"/>
                  <a:pt x="3664800" y="167885"/>
                  <a:pt x="3664800" y="169155"/>
                </a:cubicBezTo>
                <a:cubicBezTo>
                  <a:pt x="3665112" y="177903"/>
                  <a:pt x="3667766" y="183658"/>
                  <a:pt x="3672764" y="186421"/>
                </a:cubicBezTo>
                <a:cubicBezTo>
                  <a:pt x="3677761" y="189185"/>
                  <a:pt x="3683234" y="190443"/>
                  <a:pt x="3689184" y="190195"/>
                </a:cubicBezTo>
                <a:cubicBezTo>
                  <a:pt x="3691674" y="190169"/>
                  <a:pt x="3693706" y="190068"/>
                  <a:pt x="3695280" y="189890"/>
                </a:cubicBezTo>
                <a:cubicBezTo>
                  <a:pt x="3696856" y="189712"/>
                  <a:pt x="3697668" y="189610"/>
                  <a:pt x="3697719" y="189585"/>
                </a:cubicBezTo>
                <a:lnTo>
                  <a:pt x="3691623" y="220638"/>
                </a:lnTo>
                <a:cubicBezTo>
                  <a:pt x="3691477" y="220676"/>
                  <a:pt x="3690245" y="220828"/>
                  <a:pt x="3687928" y="221094"/>
                </a:cubicBezTo>
                <a:cubicBezTo>
                  <a:pt x="3685610" y="221361"/>
                  <a:pt x="3683082" y="221513"/>
                  <a:pt x="3680346" y="221551"/>
                </a:cubicBezTo>
                <a:cubicBezTo>
                  <a:pt x="3670840" y="221640"/>
                  <a:pt x="3661924" y="220245"/>
                  <a:pt x="3653594" y="217367"/>
                </a:cubicBezTo>
                <a:cubicBezTo>
                  <a:pt x="3645266" y="214489"/>
                  <a:pt x="3638494" y="209597"/>
                  <a:pt x="3633279" y="202691"/>
                </a:cubicBezTo>
                <a:cubicBezTo>
                  <a:pt x="3628064" y="195786"/>
                  <a:pt x="3625376" y="186335"/>
                  <a:pt x="3625214" y="174339"/>
                </a:cubicBezTo>
                <a:cubicBezTo>
                  <a:pt x="3625221" y="172198"/>
                  <a:pt x="3625360" y="169924"/>
                  <a:pt x="3625634" y="167516"/>
                </a:cubicBezTo>
                <a:cubicBezTo>
                  <a:pt x="3625906" y="165109"/>
                  <a:pt x="3626274" y="162606"/>
                  <a:pt x="3626738" y="160008"/>
                </a:cubicBezTo>
                <a:lnTo>
                  <a:pt x="3639832" y="93535"/>
                </a:lnTo>
                <a:lnTo>
                  <a:pt x="3615766" y="93535"/>
                </a:lnTo>
                <a:lnTo>
                  <a:pt x="3621557" y="64617"/>
                </a:lnTo>
                <a:lnTo>
                  <a:pt x="3646530" y="64617"/>
                </a:lnTo>
                <a:close/>
                <a:moveTo>
                  <a:pt x="2035502" y="22250"/>
                </a:moveTo>
                <a:lnTo>
                  <a:pt x="2072678" y="22250"/>
                </a:lnTo>
                <a:lnTo>
                  <a:pt x="2064448" y="64617"/>
                </a:lnTo>
                <a:lnTo>
                  <a:pt x="2100110" y="64617"/>
                </a:lnTo>
                <a:lnTo>
                  <a:pt x="2094624" y="93535"/>
                </a:lnTo>
                <a:lnTo>
                  <a:pt x="2058962" y="93535"/>
                </a:lnTo>
                <a:lnTo>
                  <a:pt x="2046465" y="158788"/>
                </a:lnTo>
                <a:cubicBezTo>
                  <a:pt x="2046160" y="160668"/>
                  <a:pt x="2045932" y="162549"/>
                  <a:pt x="2045779" y="164429"/>
                </a:cubicBezTo>
                <a:cubicBezTo>
                  <a:pt x="2045627" y="166309"/>
                  <a:pt x="2045551" y="167885"/>
                  <a:pt x="2045551" y="169155"/>
                </a:cubicBezTo>
                <a:cubicBezTo>
                  <a:pt x="2045862" y="177903"/>
                  <a:pt x="2048516" y="183658"/>
                  <a:pt x="2053514" y="186421"/>
                </a:cubicBezTo>
                <a:cubicBezTo>
                  <a:pt x="2058511" y="189185"/>
                  <a:pt x="2063985" y="190443"/>
                  <a:pt x="2069935" y="190195"/>
                </a:cubicBezTo>
                <a:cubicBezTo>
                  <a:pt x="2072424" y="190169"/>
                  <a:pt x="2074456" y="190068"/>
                  <a:pt x="2076030" y="189890"/>
                </a:cubicBezTo>
                <a:cubicBezTo>
                  <a:pt x="2077606" y="189712"/>
                  <a:pt x="2078418" y="189610"/>
                  <a:pt x="2078469" y="189585"/>
                </a:cubicBezTo>
                <a:lnTo>
                  <a:pt x="2072373" y="220638"/>
                </a:lnTo>
                <a:cubicBezTo>
                  <a:pt x="2072227" y="220676"/>
                  <a:pt x="2070995" y="220828"/>
                  <a:pt x="2068678" y="221094"/>
                </a:cubicBezTo>
                <a:cubicBezTo>
                  <a:pt x="2066360" y="221361"/>
                  <a:pt x="2063832" y="221513"/>
                  <a:pt x="2061095" y="221551"/>
                </a:cubicBezTo>
                <a:cubicBezTo>
                  <a:pt x="2051591" y="221640"/>
                  <a:pt x="2042674" y="220245"/>
                  <a:pt x="2034345" y="217367"/>
                </a:cubicBezTo>
                <a:cubicBezTo>
                  <a:pt x="2026016" y="214489"/>
                  <a:pt x="2019244" y="209597"/>
                  <a:pt x="2014029" y="202691"/>
                </a:cubicBezTo>
                <a:cubicBezTo>
                  <a:pt x="2008814" y="195786"/>
                  <a:pt x="2006126" y="186335"/>
                  <a:pt x="2005965" y="174339"/>
                </a:cubicBezTo>
                <a:cubicBezTo>
                  <a:pt x="2005971" y="172198"/>
                  <a:pt x="2006111" y="169924"/>
                  <a:pt x="2006383" y="167516"/>
                </a:cubicBezTo>
                <a:cubicBezTo>
                  <a:pt x="2006656" y="165109"/>
                  <a:pt x="2007024" y="162606"/>
                  <a:pt x="2007487" y="160008"/>
                </a:cubicBezTo>
                <a:lnTo>
                  <a:pt x="2020581" y="93535"/>
                </a:lnTo>
                <a:lnTo>
                  <a:pt x="1996516" y="93535"/>
                </a:lnTo>
                <a:lnTo>
                  <a:pt x="2002307" y="64617"/>
                </a:lnTo>
                <a:lnTo>
                  <a:pt x="2027280" y="64617"/>
                </a:lnTo>
                <a:close/>
                <a:moveTo>
                  <a:pt x="4180408" y="3657"/>
                </a:moveTo>
                <a:lnTo>
                  <a:pt x="4242892" y="3657"/>
                </a:lnTo>
                <a:lnTo>
                  <a:pt x="4230090" y="69484"/>
                </a:lnTo>
                <a:cubicBezTo>
                  <a:pt x="4229271" y="73398"/>
                  <a:pt x="4228471" y="76683"/>
                  <a:pt x="4227690" y="79341"/>
                </a:cubicBezTo>
                <a:cubicBezTo>
                  <a:pt x="4226909" y="81998"/>
                  <a:pt x="4226490" y="83381"/>
                  <a:pt x="4226432" y="83489"/>
                </a:cubicBezTo>
                <a:lnTo>
                  <a:pt x="4227042" y="83489"/>
                </a:lnTo>
                <a:cubicBezTo>
                  <a:pt x="4232548" y="76689"/>
                  <a:pt x="4239520" y="71260"/>
                  <a:pt x="4247960" y="67201"/>
                </a:cubicBezTo>
                <a:cubicBezTo>
                  <a:pt x="4256398" y="63141"/>
                  <a:pt x="4265276" y="61061"/>
                  <a:pt x="4274591" y="60960"/>
                </a:cubicBezTo>
                <a:cubicBezTo>
                  <a:pt x="4293302" y="61193"/>
                  <a:pt x="4307746" y="67119"/>
                  <a:pt x="4317923" y="78738"/>
                </a:cubicBezTo>
                <a:cubicBezTo>
                  <a:pt x="4328101" y="90357"/>
                  <a:pt x="4333253" y="106266"/>
                  <a:pt x="4333379" y="126466"/>
                </a:cubicBezTo>
                <a:cubicBezTo>
                  <a:pt x="4333126" y="145809"/>
                  <a:pt x="4328964" y="162748"/>
                  <a:pt x="4320892" y="177284"/>
                </a:cubicBezTo>
                <a:cubicBezTo>
                  <a:pt x="4312822" y="191820"/>
                  <a:pt x="4302362" y="203154"/>
                  <a:pt x="4289516" y="211286"/>
                </a:cubicBezTo>
                <a:cubicBezTo>
                  <a:pt x="4276670" y="219419"/>
                  <a:pt x="4262957" y="223552"/>
                  <a:pt x="4248378" y="223685"/>
                </a:cubicBezTo>
                <a:cubicBezTo>
                  <a:pt x="4238739" y="223704"/>
                  <a:pt x="4229824" y="221687"/>
                  <a:pt x="4221632" y="217634"/>
                </a:cubicBezTo>
                <a:cubicBezTo>
                  <a:pt x="4213440" y="213581"/>
                  <a:pt x="4207116" y="207378"/>
                  <a:pt x="4202658" y="199025"/>
                </a:cubicBezTo>
                <a:lnTo>
                  <a:pt x="4202048" y="199025"/>
                </a:lnTo>
                <a:cubicBezTo>
                  <a:pt x="4202062" y="199120"/>
                  <a:pt x="4201960" y="200224"/>
                  <a:pt x="4201744" y="202336"/>
                </a:cubicBezTo>
                <a:cubicBezTo>
                  <a:pt x="4201528" y="204448"/>
                  <a:pt x="4201122" y="206997"/>
                  <a:pt x="4200524" y="209985"/>
                </a:cubicBezTo>
                <a:lnTo>
                  <a:pt x="4198696" y="220027"/>
                </a:lnTo>
                <a:lnTo>
                  <a:pt x="4162424" y="220027"/>
                </a:lnTo>
                <a:lnTo>
                  <a:pt x="4198696" y="32575"/>
                </a:lnTo>
                <a:lnTo>
                  <a:pt x="4174616" y="32575"/>
                </a:lnTo>
                <a:close/>
                <a:moveTo>
                  <a:pt x="4016997" y="3657"/>
                </a:moveTo>
                <a:lnTo>
                  <a:pt x="4079481" y="3657"/>
                </a:lnTo>
                <a:lnTo>
                  <a:pt x="4047477" y="169765"/>
                </a:lnTo>
                <a:cubicBezTo>
                  <a:pt x="4047160" y="171321"/>
                  <a:pt x="4046880" y="172935"/>
                  <a:pt x="4046638" y="174605"/>
                </a:cubicBezTo>
                <a:cubicBezTo>
                  <a:pt x="4046398" y="176276"/>
                  <a:pt x="4046270" y="177813"/>
                  <a:pt x="4046258" y="179217"/>
                </a:cubicBezTo>
                <a:cubicBezTo>
                  <a:pt x="4046309" y="183874"/>
                  <a:pt x="4047502" y="187139"/>
                  <a:pt x="4049839" y="189012"/>
                </a:cubicBezTo>
                <a:cubicBezTo>
                  <a:pt x="4052176" y="190886"/>
                  <a:pt x="4055351" y="191788"/>
                  <a:pt x="4059364" y="191718"/>
                </a:cubicBezTo>
                <a:cubicBezTo>
                  <a:pt x="4061244" y="191693"/>
                  <a:pt x="4062818" y="191591"/>
                  <a:pt x="4064088" y="191414"/>
                </a:cubicBezTo>
                <a:cubicBezTo>
                  <a:pt x="4065359" y="191236"/>
                  <a:pt x="4066019" y="191135"/>
                  <a:pt x="4066070" y="191109"/>
                </a:cubicBezTo>
                <a:lnTo>
                  <a:pt x="4060278" y="220028"/>
                </a:lnTo>
                <a:cubicBezTo>
                  <a:pt x="4060177" y="220066"/>
                  <a:pt x="4058780" y="220219"/>
                  <a:pt x="4056088" y="220485"/>
                </a:cubicBezTo>
                <a:cubicBezTo>
                  <a:pt x="4053396" y="220751"/>
                  <a:pt x="4050017" y="220903"/>
                  <a:pt x="4045953" y="220942"/>
                </a:cubicBezTo>
                <a:cubicBezTo>
                  <a:pt x="4035685" y="221202"/>
                  <a:pt x="4027112" y="219540"/>
                  <a:pt x="4020236" y="215957"/>
                </a:cubicBezTo>
                <a:cubicBezTo>
                  <a:pt x="4013358" y="212374"/>
                  <a:pt x="4009434" y="205309"/>
                  <a:pt x="4008462" y="194763"/>
                </a:cubicBezTo>
                <a:lnTo>
                  <a:pt x="4007853" y="194763"/>
                </a:lnTo>
                <a:cubicBezTo>
                  <a:pt x="4002328" y="203027"/>
                  <a:pt x="3994937" y="209864"/>
                  <a:pt x="3985679" y="215274"/>
                </a:cubicBezTo>
                <a:cubicBezTo>
                  <a:pt x="3976420" y="220685"/>
                  <a:pt x="3966438" y="223488"/>
                  <a:pt x="3955732" y="223685"/>
                </a:cubicBezTo>
                <a:cubicBezTo>
                  <a:pt x="3936742" y="223457"/>
                  <a:pt x="3922172" y="217595"/>
                  <a:pt x="3912019" y="206097"/>
                </a:cubicBezTo>
                <a:cubicBezTo>
                  <a:pt x="3901866" y="194599"/>
                  <a:pt x="3896740" y="178829"/>
                  <a:pt x="3896639" y="158788"/>
                </a:cubicBezTo>
                <a:cubicBezTo>
                  <a:pt x="3896862" y="139245"/>
                  <a:pt x="3900950" y="122163"/>
                  <a:pt x="3908900" y="107540"/>
                </a:cubicBezTo>
                <a:cubicBezTo>
                  <a:pt x="3916851" y="92918"/>
                  <a:pt x="3927325" y="81531"/>
                  <a:pt x="3940322" y="73380"/>
                </a:cubicBezTo>
                <a:cubicBezTo>
                  <a:pt x="3953318" y="65229"/>
                  <a:pt x="3967498" y="61089"/>
                  <a:pt x="3982860" y="60960"/>
                </a:cubicBezTo>
                <a:cubicBezTo>
                  <a:pt x="3991476" y="60877"/>
                  <a:pt x="3999694" y="62564"/>
                  <a:pt x="4007510" y="66021"/>
                </a:cubicBezTo>
                <a:cubicBezTo>
                  <a:pt x="4015327" y="69478"/>
                  <a:pt x="4021334" y="75199"/>
                  <a:pt x="4025532" y="83184"/>
                </a:cubicBezTo>
                <a:lnTo>
                  <a:pt x="4026141" y="83184"/>
                </a:lnTo>
                <a:cubicBezTo>
                  <a:pt x="4026134" y="83077"/>
                  <a:pt x="4026224" y="82074"/>
                  <a:pt x="4026408" y="80178"/>
                </a:cubicBezTo>
                <a:cubicBezTo>
                  <a:pt x="4026592" y="78282"/>
                  <a:pt x="4026910" y="76138"/>
                  <a:pt x="4027360" y="73746"/>
                </a:cubicBezTo>
                <a:lnTo>
                  <a:pt x="4035285" y="32575"/>
                </a:lnTo>
                <a:lnTo>
                  <a:pt x="4011206" y="32575"/>
                </a:lnTo>
                <a:close/>
                <a:moveTo>
                  <a:pt x="2583312" y="3657"/>
                </a:moveTo>
                <a:lnTo>
                  <a:pt x="2622308" y="3657"/>
                </a:lnTo>
                <a:lnTo>
                  <a:pt x="2615606" y="38061"/>
                </a:lnTo>
                <a:lnTo>
                  <a:pt x="2576610" y="38061"/>
                </a:lnTo>
                <a:close/>
                <a:moveTo>
                  <a:pt x="2123618" y="3657"/>
                </a:moveTo>
                <a:lnTo>
                  <a:pt x="2185797" y="3657"/>
                </a:lnTo>
                <a:lnTo>
                  <a:pt x="2171166" y="79837"/>
                </a:lnTo>
                <a:cubicBezTo>
                  <a:pt x="2170334" y="83592"/>
                  <a:pt x="2169484" y="86738"/>
                  <a:pt x="2168614" y="89275"/>
                </a:cubicBezTo>
                <a:cubicBezTo>
                  <a:pt x="2167744" y="91813"/>
                  <a:pt x="2167274" y="93132"/>
                  <a:pt x="2167204" y="93234"/>
                </a:cubicBezTo>
                <a:lnTo>
                  <a:pt x="2167814" y="93234"/>
                </a:lnTo>
                <a:cubicBezTo>
                  <a:pt x="2168760" y="91110"/>
                  <a:pt x="2171710" y="87509"/>
                  <a:pt x="2176664" y="82430"/>
                </a:cubicBezTo>
                <a:cubicBezTo>
                  <a:pt x="2181618" y="77352"/>
                  <a:pt x="2188384" y="72578"/>
                  <a:pt x="2196961" y="68109"/>
                </a:cubicBezTo>
                <a:cubicBezTo>
                  <a:pt x="2205539" y="63640"/>
                  <a:pt x="2215737" y="61257"/>
                  <a:pt x="2227554" y="60960"/>
                </a:cubicBezTo>
                <a:cubicBezTo>
                  <a:pt x="2241132" y="60978"/>
                  <a:pt x="2251893" y="64518"/>
                  <a:pt x="2259836" y="71579"/>
                </a:cubicBezTo>
                <a:cubicBezTo>
                  <a:pt x="2267779" y="78640"/>
                  <a:pt x="2271840" y="89108"/>
                  <a:pt x="2272017" y="102984"/>
                </a:cubicBezTo>
                <a:cubicBezTo>
                  <a:pt x="2271863" y="109654"/>
                  <a:pt x="2270784" y="118158"/>
                  <a:pt x="2268780" y="128498"/>
                </a:cubicBezTo>
                <a:cubicBezTo>
                  <a:pt x="2266776" y="138838"/>
                  <a:pt x="2264771" y="148790"/>
                  <a:pt x="2262765" y="158354"/>
                </a:cubicBezTo>
                <a:cubicBezTo>
                  <a:pt x="2260760" y="167919"/>
                  <a:pt x="2259678" y="174873"/>
                  <a:pt x="2259520" y="179217"/>
                </a:cubicBezTo>
                <a:cubicBezTo>
                  <a:pt x="2259552" y="184007"/>
                  <a:pt x="2260708" y="187310"/>
                  <a:pt x="2262988" y="189127"/>
                </a:cubicBezTo>
                <a:cubicBezTo>
                  <a:pt x="2265267" y="190944"/>
                  <a:pt x="2268480" y="191808"/>
                  <a:pt x="2272627" y="191719"/>
                </a:cubicBezTo>
                <a:cubicBezTo>
                  <a:pt x="2274360" y="191693"/>
                  <a:pt x="2275846" y="191592"/>
                  <a:pt x="2277084" y="191414"/>
                </a:cubicBezTo>
                <a:cubicBezTo>
                  <a:pt x="2278322" y="191236"/>
                  <a:pt x="2278970" y="191134"/>
                  <a:pt x="2279028" y="191109"/>
                </a:cubicBezTo>
                <a:lnTo>
                  <a:pt x="2273541" y="220028"/>
                </a:lnTo>
                <a:cubicBezTo>
                  <a:pt x="2273496" y="220066"/>
                  <a:pt x="2272138" y="220219"/>
                  <a:pt x="2269464" y="220485"/>
                </a:cubicBezTo>
                <a:cubicBezTo>
                  <a:pt x="2266791" y="220751"/>
                  <a:pt x="2263070" y="220903"/>
                  <a:pt x="2258302" y="220942"/>
                </a:cubicBezTo>
                <a:cubicBezTo>
                  <a:pt x="2252648" y="221088"/>
                  <a:pt x="2246870" y="220490"/>
                  <a:pt x="2240968" y="219149"/>
                </a:cubicBezTo>
                <a:cubicBezTo>
                  <a:pt x="2235065" y="217807"/>
                  <a:pt x="2230076" y="214841"/>
                  <a:pt x="2226002" y="210252"/>
                </a:cubicBezTo>
                <a:cubicBezTo>
                  <a:pt x="2221926" y="205663"/>
                  <a:pt x="2219802" y="198570"/>
                  <a:pt x="2219630" y="188975"/>
                </a:cubicBezTo>
                <a:cubicBezTo>
                  <a:pt x="2219780" y="183226"/>
                  <a:pt x="2220833" y="175445"/>
                  <a:pt x="2222788" y="165631"/>
                </a:cubicBezTo>
                <a:cubicBezTo>
                  <a:pt x="2224743" y="155817"/>
                  <a:pt x="2226699" y="146138"/>
                  <a:pt x="2228655" y="136594"/>
                </a:cubicBezTo>
                <a:cubicBezTo>
                  <a:pt x="2230612" y="127050"/>
                  <a:pt x="2231667" y="119809"/>
                  <a:pt x="2231822" y="114871"/>
                </a:cubicBezTo>
                <a:cubicBezTo>
                  <a:pt x="2231834" y="109029"/>
                  <a:pt x="2230209" y="104482"/>
                  <a:pt x="2226945" y="101231"/>
                </a:cubicBezTo>
                <a:cubicBezTo>
                  <a:pt x="2223681" y="97980"/>
                  <a:pt x="2218702" y="96329"/>
                  <a:pt x="2212010" y="96278"/>
                </a:cubicBezTo>
                <a:cubicBezTo>
                  <a:pt x="2197951" y="96742"/>
                  <a:pt x="2186063" y="102292"/>
                  <a:pt x="2176348" y="112928"/>
                </a:cubicBezTo>
                <a:cubicBezTo>
                  <a:pt x="2166632" y="123564"/>
                  <a:pt x="2160232" y="136506"/>
                  <a:pt x="2157146" y="151752"/>
                </a:cubicBezTo>
                <a:lnTo>
                  <a:pt x="2143734" y="220027"/>
                </a:lnTo>
                <a:lnTo>
                  <a:pt x="2105025" y="220027"/>
                </a:lnTo>
                <a:lnTo>
                  <a:pt x="2141296" y="32575"/>
                </a:lnTo>
                <a:lnTo>
                  <a:pt x="2118131" y="32575"/>
                </a:lnTo>
                <a:close/>
                <a:moveTo>
                  <a:pt x="1802262" y="3657"/>
                </a:moveTo>
                <a:lnTo>
                  <a:pt x="1841258" y="3657"/>
                </a:lnTo>
                <a:lnTo>
                  <a:pt x="1834556" y="38061"/>
                </a:lnTo>
                <a:lnTo>
                  <a:pt x="1795560" y="38061"/>
                </a:lnTo>
                <a:close/>
                <a:moveTo>
                  <a:pt x="1580083" y="3657"/>
                </a:moveTo>
                <a:lnTo>
                  <a:pt x="1642567" y="3657"/>
                </a:lnTo>
                <a:lnTo>
                  <a:pt x="1629765" y="69484"/>
                </a:lnTo>
                <a:cubicBezTo>
                  <a:pt x="1628946" y="73398"/>
                  <a:pt x="1628146" y="76683"/>
                  <a:pt x="1627365" y="79341"/>
                </a:cubicBezTo>
                <a:cubicBezTo>
                  <a:pt x="1626584" y="81998"/>
                  <a:pt x="1626165" y="83381"/>
                  <a:pt x="1626108" y="83489"/>
                </a:cubicBezTo>
                <a:lnTo>
                  <a:pt x="1626717" y="83489"/>
                </a:lnTo>
                <a:cubicBezTo>
                  <a:pt x="1632223" y="76689"/>
                  <a:pt x="1639195" y="71260"/>
                  <a:pt x="1647634" y="67201"/>
                </a:cubicBezTo>
                <a:cubicBezTo>
                  <a:pt x="1656074" y="63141"/>
                  <a:pt x="1664951" y="61061"/>
                  <a:pt x="1674266" y="60960"/>
                </a:cubicBezTo>
                <a:cubicBezTo>
                  <a:pt x="1692977" y="61193"/>
                  <a:pt x="1707421" y="67119"/>
                  <a:pt x="1717598" y="78738"/>
                </a:cubicBezTo>
                <a:cubicBezTo>
                  <a:pt x="1727776" y="90357"/>
                  <a:pt x="1732928" y="106266"/>
                  <a:pt x="1733054" y="126466"/>
                </a:cubicBezTo>
                <a:cubicBezTo>
                  <a:pt x="1732801" y="145809"/>
                  <a:pt x="1728638" y="162748"/>
                  <a:pt x="1720568" y="177284"/>
                </a:cubicBezTo>
                <a:cubicBezTo>
                  <a:pt x="1712496" y="191820"/>
                  <a:pt x="1702038" y="203154"/>
                  <a:pt x="1689192" y="211286"/>
                </a:cubicBezTo>
                <a:cubicBezTo>
                  <a:pt x="1676345" y="219419"/>
                  <a:pt x="1662632" y="223552"/>
                  <a:pt x="1648054" y="223685"/>
                </a:cubicBezTo>
                <a:cubicBezTo>
                  <a:pt x="1638414" y="223704"/>
                  <a:pt x="1629498" y="221687"/>
                  <a:pt x="1621307" y="217634"/>
                </a:cubicBezTo>
                <a:cubicBezTo>
                  <a:pt x="1613116" y="213581"/>
                  <a:pt x="1606791" y="207378"/>
                  <a:pt x="1602334" y="199025"/>
                </a:cubicBezTo>
                <a:lnTo>
                  <a:pt x="1601724" y="199025"/>
                </a:lnTo>
                <a:cubicBezTo>
                  <a:pt x="1601736" y="199120"/>
                  <a:pt x="1601635" y="200224"/>
                  <a:pt x="1601419" y="202336"/>
                </a:cubicBezTo>
                <a:cubicBezTo>
                  <a:pt x="1601203" y="204448"/>
                  <a:pt x="1600797" y="206997"/>
                  <a:pt x="1600200" y="209985"/>
                </a:cubicBezTo>
                <a:lnTo>
                  <a:pt x="1598371" y="220027"/>
                </a:lnTo>
                <a:lnTo>
                  <a:pt x="1562100" y="220027"/>
                </a:lnTo>
                <a:lnTo>
                  <a:pt x="1598371" y="32575"/>
                </a:lnTo>
                <a:lnTo>
                  <a:pt x="1574292" y="32575"/>
                </a:lnTo>
                <a:close/>
                <a:moveTo>
                  <a:pt x="1087888" y="3657"/>
                </a:moveTo>
                <a:lnTo>
                  <a:pt x="1126884" y="3657"/>
                </a:lnTo>
                <a:lnTo>
                  <a:pt x="1120181" y="38061"/>
                </a:lnTo>
                <a:lnTo>
                  <a:pt x="1081185" y="38061"/>
                </a:lnTo>
                <a:close/>
                <a:moveTo>
                  <a:pt x="959729" y="3657"/>
                </a:moveTo>
                <a:lnTo>
                  <a:pt x="1022185" y="3657"/>
                </a:lnTo>
                <a:lnTo>
                  <a:pt x="990790" y="167024"/>
                </a:lnTo>
                <a:cubicBezTo>
                  <a:pt x="990327" y="169057"/>
                  <a:pt x="989959" y="171089"/>
                  <a:pt x="989686" y="173122"/>
                </a:cubicBezTo>
                <a:cubicBezTo>
                  <a:pt x="989413" y="175154"/>
                  <a:pt x="989273" y="176882"/>
                  <a:pt x="989266" y="178305"/>
                </a:cubicBezTo>
                <a:cubicBezTo>
                  <a:pt x="989317" y="182922"/>
                  <a:pt x="990511" y="186035"/>
                  <a:pt x="992848" y="187642"/>
                </a:cubicBezTo>
                <a:cubicBezTo>
                  <a:pt x="995185" y="189248"/>
                  <a:pt x="998360" y="189998"/>
                  <a:pt x="1002373" y="189890"/>
                </a:cubicBezTo>
                <a:cubicBezTo>
                  <a:pt x="1004532" y="189877"/>
                  <a:pt x="1006234" y="189826"/>
                  <a:pt x="1007478" y="189738"/>
                </a:cubicBezTo>
                <a:cubicBezTo>
                  <a:pt x="1008723" y="189649"/>
                  <a:pt x="1009358" y="189598"/>
                  <a:pt x="1009383" y="189585"/>
                </a:cubicBezTo>
                <a:lnTo>
                  <a:pt x="1003287" y="220333"/>
                </a:lnTo>
                <a:cubicBezTo>
                  <a:pt x="1003167" y="220371"/>
                  <a:pt x="1001808" y="220523"/>
                  <a:pt x="999211" y="220790"/>
                </a:cubicBezTo>
                <a:cubicBezTo>
                  <a:pt x="996613" y="221056"/>
                  <a:pt x="993502" y="221208"/>
                  <a:pt x="989876" y="221246"/>
                </a:cubicBezTo>
                <a:cubicBezTo>
                  <a:pt x="983528" y="221380"/>
                  <a:pt x="977276" y="220639"/>
                  <a:pt x="971120" y="219025"/>
                </a:cubicBezTo>
                <a:cubicBezTo>
                  <a:pt x="964964" y="217411"/>
                  <a:pt x="959840" y="214122"/>
                  <a:pt x="955748" y="209158"/>
                </a:cubicBezTo>
                <a:cubicBezTo>
                  <a:pt x="951656" y="204194"/>
                  <a:pt x="949532" y="196755"/>
                  <a:pt x="949376" y="186841"/>
                </a:cubicBezTo>
                <a:cubicBezTo>
                  <a:pt x="949376" y="184548"/>
                  <a:pt x="949528" y="182046"/>
                  <a:pt x="949833" y="179334"/>
                </a:cubicBezTo>
                <a:cubicBezTo>
                  <a:pt x="950137" y="176622"/>
                  <a:pt x="950594" y="173738"/>
                  <a:pt x="951203" y="170683"/>
                </a:cubicBezTo>
                <a:lnTo>
                  <a:pt x="977999" y="32575"/>
                </a:lnTo>
                <a:lnTo>
                  <a:pt x="953943" y="32575"/>
                </a:lnTo>
                <a:close/>
                <a:moveTo>
                  <a:pt x="344938" y="3657"/>
                </a:moveTo>
                <a:lnTo>
                  <a:pt x="383934" y="3657"/>
                </a:lnTo>
                <a:lnTo>
                  <a:pt x="377231" y="38061"/>
                </a:lnTo>
                <a:lnTo>
                  <a:pt x="338235" y="38061"/>
                </a:lnTo>
                <a:close/>
                <a:moveTo>
                  <a:pt x="151689" y="3657"/>
                </a:moveTo>
                <a:lnTo>
                  <a:pt x="186122" y="3657"/>
                </a:lnTo>
                <a:lnTo>
                  <a:pt x="150165" y="188061"/>
                </a:lnTo>
                <a:lnTo>
                  <a:pt x="196786" y="188061"/>
                </a:lnTo>
                <a:lnTo>
                  <a:pt x="190388" y="220027"/>
                </a:lnTo>
                <a:lnTo>
                  <a:pt x="59055" y="220027"/>
                </a:lnTo>
                <a:lnTo>
                  <a:pt x="64845" y="188061"/>
                </a:lnTo>
                <a:lnTo>
                  <a:pt x="111771" y="188061"/>
                </a:lnTo>
                <a:lnTo>
                  <a:pt x="135539" y="67970"/>
                </a:lnTo>
                <a:cubicBezTo>
                  <a:pt x="136212" y="64135"/>
                  <a:pt x="136923" y="60680"/>
                  <a:pt x="137672" y="57607"/>
                </a:cubicBezTo>
                <a:cubicBezTo>
                  <a:pt x="138421" y="54533"/>
                  <a:pt x="138827" y="52908"/>
                  <a:pt x="138891" y="52730"/>
                </a:cubicBezTo>
                <a:lnTo>
                  <a:pt x="138281" y="52730"/>
                </a:lnTo>
                <a:cubicBezTo>
                  <a:pt x="138243" y="52844"/>
                  <a:pt x="137253" y="53987"/>
                  <a:pt x="135310" y="56159"/>
                </a:cubicBezTo>
                <a:cubicBezTo>
                  <a:pt x="133368" y="58331"/>
                  <a:pt x="130701" y="60845"/>
                  <a:pt x="127311" y="63703"/>
                </a:cubicBezTo>
                <a:lnTo>
                  <a:pt x="105067" y="81991"/>
                </a:lnTo>
                <a:lnTo>
                  <a:pt x="85870" y="56083"/>
                </a:lnTo>
                <a:close/>
                <a:moveTo>
                  <a:pt x="3265518" y="914"/>
                </a:moveTo>
                <a:cubicBezTo>
                  <a:pt x="3270151" y="965"/>
                  <a:pt x="3273833" y="1168"/>
                  <a:pt x="3276563" y="1523"/>
                </a:cubicBezTo>
                <a:cubicBezTo>
                  <a:pt x="3279292" y="1878"/>
                  <a:pt x="3280689" y="2082"/>
                  <a:pt x="3280752" y="2133"/>
                </a:cubicBezTo>
                <a:lnTo>
                  <a:pt x="3274354" y="33186"/>
                </a:lnTo>
                <a:cubicBezTo>
                  <a:pt x="3274316" y="33148"/>
                  <a:pt x="3273402" y="32995"/>
                  <a:pt x="3271612" y="32728"/>
                </a:cubicBezTo>
                <a:cubicBezTo>
                  <a:pt x="3269821" y="32461"/>
                  <a:pt x="3267384" y="32308"/>
                  <a:pt x="3264298" y="32270"/>
                </a:cubicBezTo>
                <a:cubicBezTo>
                  <a:pt x="3259112" y="31844"/>
                  <a:pt x="3253107" y="33078"/>
                  <a:pt x="3246283" y="35970"/>
                </a:cubicBezTo>
                <a:cubicBezTo>
                  <a:pt x="3239459" y="38863"/>
                  <a:pt x="3234596" y="45971"/>
                  <a:pt x="3231696" y="57293"/>
                </a:cubicBezTo>
                <a:lnTo>
                  <a:pt x="3230172" y="64617"/>
                </a:lnTo>
                <a:lnTo>
                  <a:pt x="3265518" y="64617"/>
                </a:lnTo>
                <a:lnTo>
                  <a:pt x="3260033" y="93535"/>
                </a:lnTo>
                <a:lnTo>
                  <a:pt x="3224688" y="93535"/>
                </a:lnTo>
                <a:lnTo>
                  <a:pt x="3200311" y="220027"/>
                </a:lnTo>
                <a:lnTo>
                  <a:pt x="3161614" y="220027"/>
                </a:lnTo>
                <a:lnTo>
                  <a:pt x="3185990" y="93535"/>
                </a:lnTo>
                <a:lnTo>
                  <a:pt x="3162223" y="93535"/>
                </a:lnTo>
                <a:lnTo>
                  <a:pt x="3167708" y="64617"/>
                </a:lnTo>
                <a:lnTo>
                  <a:pt x="3191475" y="64617"/>
                </a:lnTo>
                <a:lnTo>
                  <a:pt x="3192998" y="58209"/>
                </a:lnTo>
                <a:cubicBezTo>
                  <a:pt x="3196681" y="41477"/>
                  <a:pt x="3202926" y="28985"/>
                  <a:pt x="3211732" y="20732"/>
                </a:cubicBezTo>
                <a:cubicBezTo>
                  <a:pt x="3220538" y="12479"/>
                  <a:pt x="3229920" y="7054"/>
                  <a:pt x="3239877" y="4457"/>
                </a:cubicBezTo>
                <a:cubicBezTo>
                  <a:pt x="3249835" y="1860"/>
                  <a:pt x="3258381" y="679"/>
                  <a:pt x="3265518" y="914"/>
                </a:cubicBezTo>
                <a:close/>
                <a:moveTo>
                  <a:pt x="3151218" y="914"/>
                </a:moveTo>
                <a:cubicBezTo>
                  <a:pt x="3155851" y="965"/>
                  <a:pt x="3159533" y="1168"/>
                  <a:pt x="3162263" y="1523"/>
                </a:cubicBezTo>
                <a:cubicBezTo>
                  <a:pt x="3164992" y="1878"/>
                  <a:pt x="3166389" y="2082"/>
                  <a:pt x="3166452" y="2133"/>
                </a:cubicBezTo>
                <a:lnTo>
                  <a:pt x="3160054" y="33186"/>
                </a:lnTo>
                <a:cubicBezTo>
                  <a:pt x="3160016" y="33148"/>
                  <a:pt x="3159102" y="32995"/>
                  <a:pt x="3157312" y="32728"/>
                </a:cubicBezTo>
                <a:cubicBezTo>
                  <a:pt x="3155521" y="32461"/>
                  <a:pt x="3153084" y="32308"/>
                  <a:pt x="3149998" y="32270"/>
                </a:cubicBezTo>
                <a:cubicBezTo>
                  <a:pt x="3144812" y="31844"/>
                  <a:pt x="3138807" y="33078"/>
                  <a:pt x="3131983" y="35970"/>
                </a:cubicBezTo>
                <a:cubicBezTo>
                  <a:pt x="3125159" y="38863"/>
                  <a:pt x="3120296" y="45971"/>
                  <a:pt x="3117396" y="57293"/>
                </a:cubicBezTo>
                <a:lnTo>
                  <a:pt x="3115872" y="64617"/>
                </a:lnTo>
                <a:lnTo>
                  <a:pt x="3151218" y="64617"/>
                </a:lnTo>
                <a:lnTo>
                  <a:pt x="3145733" y="93535"/>
                </a:lnTo>
                <a:lnTo>
                  <a:pt x="3110388" y="93535"/>
                </a:lnTo>
                <a:lnTo>
                  <a:pt x="3086011" y="220027"/>
                </a:lnTo>
                <a:lnTo>
                  <a:pt x="3047314" y="220027"/>
                </a:lnTo>
                <a:lnTo>
                  <a:pt x="3071690" y="93535"/>
                </a:lnTo>
                <a:lnTo>
                  <a:pt x="3047923" y="93535"/>
                </a:lnTo>
                <a:lnTo>
                  <a:pt x="3053408" y="64617"/>
                </a:lnTo>
                <a:lnTo>
                  <a:pt x="3077175" y="64617"/>
                </a:lnTo>
                <a:lnTo>
                  <a:pt x="3078698" y="58209"/>
                </a:lnTo>
                <a:cubicBezTo>
                  <a:pt x="3082381" y="41477"/>
                  <a:pt x="3088626" y="28985"/>
                  <a:pt x="3097432" y="20732"/>
                </a:cubicBezTo>
                <a:cubicBezTo>
                  <a:pt x="3106238" y="12479"/>
                  <a:pt x="3115620" y="7054"/>
                  <a:pt x="3125577" y="4457"/>
                </a:cubicBezTo>
                <a:cubicBezTo>
                  <a:pt x="3135535" y="1860"/>
                  <a:pt x="3144081" y="679"/>
                  <a:pt x="3151218" y="914"/>
                </a:cubicBezTo>
                <a:close/>
                <a:moveTo>
                  <a:pt x="818379" y="0"/>
                </a:moveTo>
                <a:cubicBezTo>
                  <a:pt x="832514" y="406"/>
                  <a:pt x="843529" y="2029"/>
                  <a:pt x="851425" y="4871"/>
                </a:cubicBezTo>
                <a:cubicBezTo>
                  <a:pt x="859321" y="7713"/>
                  <a:pt x="863333" y="9337"/>
                  <a:pt x="863460" y="9742"/>
                </a:cubicBezTo>
                <a:lnTo>
                  <a:pt x="847917" y="41420"/>
                </a:lnTo>
                <a:cubicBezTo>
                  <a:pt x="847739" y="41153"/>
                  <a:pt x="844821" y="40085"/>
                  <a:pt x="839162" y="38217"/>
                </a:cubicBezTo>
                <a:cubicBezTo>
                  <a:pt x="833503" y="36348"/>
                  <a:pt x="826169" y="35280"/>
                  <a:pt x="817161" y="35013"/>
                </a:cubicBezTo>
                <a:cubicBezTo>
                  <a:pt x="805360" y="35185"/>
                  <a:pt x="794817" y="38062"/>
                  <a:pt x="785533" y="43645"/>
                </a:cubicBezTo>
                <a:cubicBezTo>
                  <a:pt x="776249" y="49227"/>
                  <a:pt x="768302" y="56486"/>
                  <a:pt x="761693" y="65420"/>
                </a:cubicBezTo>
                <a:cubicBezTo>
                  <a:pt x="755084" y="74355"/>
                  <a:pt x="749893" y="83936"/>
                  <a:pt x="746118" y="94165"/>
                </a:cubicBezTo>
                <a:lnTo>
                  <a:pt x="746728" y="94165"/>
                </a:lnTo>
                <a:cubicBezTo>
                  <a:pt x="751646" y="89268"/>
                  <a:pt x="757897" y="85514"/>
                  <a:pt x="765483" y="82900"/>
                </a:cubicBezTo>
                <a:cubicBezTo>
                  <a:pt x="773069" y="80287"/>
                  <a:pt x="780845" y="78968"/>
                  <a:pt x="788812" y="78943"/>
                </a:cubicBezTo>
                <a:cubicBezTo>
                  <a:pt x="808258" y="79360"/>
                  <a:pt x="823149" y="85223"/>
                  <a:pt x="833487" y="96530"/>
                </a:cubicBezTo>
                <a:cubicBezTo>
                  <a:pt x="843824" y="107837"/>
                  <a:pt x="849040" y="122084"/>
                  <a:pt x="849135" y="139269"/>
                </a:cubicBezTo>
                <a:cubicBezTo>
                  <a:pt x="849058" y="153368"/>
                  <a:pt x="845693" y="166807"/>
                  <a:pt x="839038" y="179587"/>
                </a:cubicBezTo>
                <a:cubicBezTo>
                  <a:pt x="832384" y="192367"/>
                  <a:pt x="822901" y="202843"/>
                  <a:pt x="810590" y="211015"/>
                </a:cubicBezTo>
                <a:cubicBezTo>
                  <a:pt x="798279" y="219187"/>
                  <a:pt x="783599" y="223411"/>
                  <a:pt x="766550" y="223685"/>
                </a:cubicBezTo>
                <a:cubicBezTo>
                  <a:pt x="745256" y="223540"/>
                  <a:pt x="727949" y="216598"/>
                  <a:pt x="714628" y="202858"/>
                </a:cubicBezTo>
                <a:cubicBezTo>
                  <a:pt x="701307" y="189118"/>
                  <a:pt x="694441" y="169446"/>
                  <a:pt x="694029" y="143843"/>
                </a:cubicBezTo>
                <a:cubicBezTo>
                  <a:pt x="694058" y="128924"/>
                  <a:pt x="696818" y="113205"/>
                  <a:pt x="702311" y="96685"/>
                </a:cubicBezTo>
                <a:cubicBezTo>
                  <a:pt x="707804" y="80165"/>
                  <a:pt x="715859" y="64597"/>
                  <a:pt x="726476" y="49981"/>
                </a:cubicBezTo>
                <a:cubicBezTo>
                  <a:pt x="737094" y="35365"/>
                  <a:pt x="750103" y="23454"/>
                  <a:pt x="765505" y="14248"/>
                </a:cubicBezTo>
                <a:cubicBezTo>
                  <a:pt x="780908" y="5041"/>
                  <a:pt x="798532" y="292"/>
                  <a:pt x="818379" y="0"/>
                </a:cubicBez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7" name="Rectangle 39" hidden="1">
            <a:extLst>
              <a:ext uri="{FF2B5EF4-FFF2-40B4-BE49-F238E27FC236}">
                <a16:creationId xmlns:a16="http://schemas.microsoft.com/office/drawing/2014/main" id="{479837B5-A502-427E-A2B5-B21D4151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-830263"/>
            <a:ext cx="3938588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5778AE"/>
                </a:solidFill>
                <a:latin typeface="Museo Slab 700"/>
                <a:cs typeface="Calibri" panose="020F0502020204030204" pitchFamily="34" charset="0"/>
              </a:rPr>
              <a:t>1 in 6 live births is affected by hyperglycaemia in pregnancy</a:t>
            </a:r>
            <a:endParaRPr lang="fr-BE" altLang="en-US" sz="2800" b="1">
              <a:solidFill>
                <a:srgbClr val="5778AE"/>
              </a:solidFill>
              <a:latin typeface="Museo Slab 7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To Outline">
            <a:extLst>
              <a:ext uri="{FF2B5EF4-FFF2-40B4-BE49-F238E27FC236}">
                <a16:creationId xmlns:a16="http://schemas.microsoft.com/office/drawing/2014/main" id="{2D8ACD8E-7CA3-4C1A-B207-C54FE6082F96}"/>
              </a:ext>
            </a:extLst>
          </p:cNvPr>
          <p:cNvSpPr/>
          <p:nvPr/>
        </p:nvSpPr>
        <p:spPr>
          <a:xfrm>
            <a:off x="4738688" y="5111750"/>
            <a:ext cx="2609850" cy="1017588"/>
          </a:xfrm>
          <a:custGeom>
            <a:avLst/>
            <a:gdLst/>
            <a:ahLst/>
            <a:cxnLst/>
            <a:rect l="l" t="t" r="r" b="b"/>
            <a:pathLst>
              <a:path w="3479353" h="1017467">
                <a:moveTo>
                  <a:pt x="2614111" y="880910"/>
                </a:moveTo>
                <a:cubicBezTo>
                  <a:pt x="2607815" y="880782"/>
                  <a:pt x="2600109" y="881377"/>
                  <a:pt x="2590990" y="882695"/>
                </a:cubicBezTo>
                <a:cubicBezTo>
                  <a:pt x="2581871" y="884013"/>
                  <a:pt x="2573735" y="886822"/>
                  <a:pt x="2566581" y="891123"/>
                </a:cubicBezTo>
                <a:cubicBezTo>
                  <a:pt x="2559428" y="895424"/>
                  <a:pt x="2555652" y="901984"/>
                  <a:pt x="2555253" y="910804"/>
                </a:cubicBezTo>
                <a:cubicBezTo>
                  <a:pt x="2555215" y="916079"/>
                  <a:pt x="2556739" y="920324"/>
                  <a:pt x="2559827" y="923540"/>
                </a:cubicBezTo>
                <a:cubicBezTo>
                  <a:pt x="2562915" y="926755"/>
                  <a:pt x="2567795" y="928408"/>
                  <a:pt x="2574465" y="928497"/>
                </a:cubicBezTo>
                <a:cubicBezTo>
                  <a:pt x="2581557" y="928320"/>
                  <a:pt x="2588213" y="926030"/>
                  <a:pt x="2594435" y="921627"/>
                </a:cubicBezTo>
                <a:cubicBezTo>
                  <a:pt x="2600657" y="917225"/>
                  <a:pt x="2605980" y="911772"/>
                  <a:pt x="2610406" y="905268"/>
                </a:cubicBezTo>
                <a:cubicBezTo>
                  <a:pt x="2614832" y="898764"/>
                  <a:pt x="2617896" y="892271"/>
                  <a:pt x="2619600" y="885790"/>
                </a:cubicBezTo>
                <a:lnTo>
                  <a:pt x="2620820" y="880910"/>
                </a:lnTo>
                <a:close/>
                <a:moveTo>
                  <a:pt x="2797455" y="827570"/>
                </a:moveTo>
                <a:cubicBezTo>
                  <a:pt x="2784170" y="828002"/>
                  <a:pt x="2772639" y="834075"/>
                  <a:pt x="2762859" y="845789"/>
                </a:cubicBezTo>
                <a:cubicBezTo>
                  <a:pt x="2753081" y="857503"/>
                  <a:pt x="2747950" y="872266"/>
                  <a:pt x="2747467" y="890078"/>
                </a:cubicBezTo>
                <a:cubicBezTo>
                  <a:pt x="2747417" y="899785"/>
                  <a:pt x="2749880" y="907891"/>
                  <a:pt x="2754859" y="914396"/>
                </a:cubicBezTo>
                <a:cubicBezTo>
                  <a:pt x="2759837" y="920901"/>
                  <a:pt x="2767635" y="924280"/>
                  <a:pt x="2778252" y="924534"/>
                </a:cubicBezTo>
                <a:cubicBezTo>
                  <a:pt x="2786162" y="924493"/>
                  <a:pt x="2793913" y="922035"/>
                  <a:pt x="2801507" y="917160"/>
                </a:cubicBezTo>
                <a:cubicBezTo>
                  <a:pt x="2809101" y="912285"/>
                  <a:pt x="2815407" y="905241"/>
                  <a:pt x="2820427" y="896030"/>
                </a:cubicBezTo>
                <a:cubicBezTo>
                  <a:pt x="2825447" y="886818"/>
                  <a:pt x="2828051" y="875687"/>
                  <a:pt x="2828239" y="862635"/>
                </a:cubicBezTo>
                <a:cubicBezTo>
                  <a:pt x="2828157" y="851703"/>
                  <a:pt x="2825426" y="843152"/>
                  <a:pt x="2820048" y="836984"/>
                </a:cubicBezTo>
                <a:cubicBezTo>
                  <a:pt x="2814669" y="830816"/>
                  <a:pt x="2807138" y="827678"/>
                  <a:pt x="2797455" y="827570"/>
                </a:cubicBezTo>
                <a:close/>
                <a:moveTo>
                  <a:pt x="2310193" y="827570"/>
                </a:moveTo>
                <a:cubicBezTo>
                  <a:pt x="2302383" y="827617"/>
                  <a:pt x="2294703" y="830098"/>
                  <a:pt x="2287153" y="835012"/>
                </a:cubicBezTo>
                <a:cubicBezTo>
                  <a:pt x="2279603" y="839926"/>
                  <a:pt x="2273322" y="846992"/>
                  <a:pt x="2268312" y="856209"/>
                </a:cubicBezTo>
                <a:cubicBezTo>
                  <a:pt x="2263301" y="865427"/>
                  <a:pt x="2260701" y="876513"/>
                  <a:pt x="2260511" y="889468"/>
                </a:cubicBezTo>
                <a:cubicBezTo>
                  <a:pt x="2260594" y="900401"/>
                  <a:pt x="2263324" y="908952"/>
                  <a:pt x="2268703" y="915120"/>
                </a:cubicBezTo>
                <a:cubicBezTo>
                  <a:pt x="2274081" y="921288"/>
                  <a:pt x="2281612" y="924426"/>
                  <a:pt x="2291296" y="924534"/>
                </a:cubicBezTo>
                <a:cubicBezTo>
                  <a:pt x="2300162" y="924376"/>
                  <a:pt x="2308339" y="921440"/>
                  <a:pt x="2315827" y="915725"/>
                </a:cubicBezTo>
                <a:cubicBezTo>
                  <a:pt x="2323315" y="910011"/>
                  <a:pt x="2329347" y="902467"/>
                  <a:pt x="2333923" y="893094"/>
                </a:cubicBezTo>
                <a:cubicBezTo>
                  <a:pt x="2338499" y="883720"/>
                  <a:pt x="2340851" y="873466"/>
                  <a:pt x="2340978" y="862330"/>
                </a:cubicBezTo>
                <a:cubicBezTo>
                  <a:pt x="2341029" y="852611"/>
                  <a:pt x="2338565" y="844455"/>
                  <a:pt x="2333587" y="837861"/>
                </a:cubicBezTo>
                <a:cubicBezTo>
                  <a:pt x="2328609" y="831267"/>
                  <a:pt x="2320811" y="827837"/>
                  <a:pt x="2310193" y="827570"/>
                </a:cubicBezTo>
                <a:close/>
                <a:moveTo>
                  <a:pt x="1653769" y="827570"/>
                </a:moveTo>
                <a:cubicBezTo>
                  <a:pt x="1640631" y="828033"/>
                  <a:pt x="1629188" y="834119"/>
                  <a:pt x="1619441" y="845827"/>
                </a:cubicBezTo>
                <a:cubicBezTo>
                  <a:pt x="1609694" y="857534"/>
                  <a:pt x="1604575" y="872082"/>
                  <a:pt x="1604086" y="889468"/>
                </a:cubicBezTo>
                <a:cubicBezTo>
                  <a:pt x="1604042" y="899334"/>
                  <a:pt x="1606493" y="907579"/>
                  <a:pt x="1611440" y="914205"/>
                </a:cubicBezTo>
                <a:cubicBezTo>
                  <a:pt x="1616386" y="920831"/>
                  <a:pt x="1624095" y="924274"/>
                  <a:pt x="1634566" y="924534"/>
                </a:cubicBezTo>
                <a:cubicBezTo>
                  <a:pt x="1642572" y="924493"/>
                  <a:pt x="1650369" y="922035"/>
                  <a:pt x="1657957" y="917160"/>
                </a:cubicBezTo>
                <a:cubicBezTo>
                  <a:pt x="1665545" y="912285"/>
                  <a:pt x="1671829" y="905241"/>
                  <a:pt x="1676809" y="896030"/>
                </a:cubicBezTo>
                <a:cubicBezTo>
                  <a:pt x="1681790" y="886818"/>
                  <a:pt x="1684371" y="875687"/>
                  <a:pt x="1684554" y="862635"/>
                </a:cubicBezTo>
                <a:cubicBezTo>
                  <a:pt x="1684490" y="851703"/>
                  <a:pt x="1681798" y="843152"/>
                  <a:pt x="1676477" y="836984"/>
                </a:cubicBezTo>
                <a:cubicBezTo>
                  <a:pt x="1671155" y="830816"/>
                  <a:pt x="1663586" y="827678"/>
                  <a:pt x="1653769" y="827570"/>
                </a:cubicBezTo>
                <a:close/>
                <a:moveTo>
                  <a:pt x="3262719" y="824217"/>
                </a:moveTo>
                <a:cubicBezTo>
                  <a:pt x="3252814" y="824344"/>
                  <a:pt x="3243958" y="827446"/>
                  <a:pt x="3236150" y="833524"/>
                </a:cubicBezTo>
                <a:cubicBezTo>
                  <a:pt x="3228342" y="839601"/>
                  <a:pt x="3222459" y="847891"/>
                  <a:pt x="3218501" y="858393"/>
                </a:cubicBezTo>
                <a:lnTo>
                  <a:pt x="3286810" y="858393"/>
                </a:lnTo>
                <a:cubicBezTo>
                  <a:pt x="3286835" y="858266"/>
                  <a:pt x="3286937" y="857299"/>
                  <a:pt x="3287115" y="855494"/>
                </a:cubicBezTo>
                <a:cubicBezTo>
                  <a:pt x="3287293" y="853688"/>
                  <a:pt x="3287395" y="851807"/>
                  <a:pt x="3287421" y="849849"/>
                </a:cubicBezTo>
                <a:cubicBezTo>
                  <a:pt x="3287325" y="841705"/>
                  <a:pt x="3285076" y="835412"/>
                  <a:pt x="3280673" y="830968"/>
                </a:cubicBezTo>
                <a:cubicBezTo>
                  <a:pt x="3276270" y="826525"/>
                  <a:pt x="3270285" y="824274"/>
                  <a:pt x="3262719" y="824217"/>
                </a:cubicBezTo>
                <a:close/>
                <a:moveTo>
                  <a:pt x="2976969" y="824217"/>
                </a:moveTo>
                <a:cubicBezTo>
                  <a:pt x="2967064" y="824344"/>
                  <a:pt x="2958208" y="827446"/>
                  <a:pt x="2950400" y="833524"/>
                </a:cubicBezTo>
                <a:cubicBezTo>
                  <a:pt x="2942592" y="839601"/>
                  <a:pt x="2936709" y="847891"/>
                  <a:pt x="2932751" y="858393"/>
                </a:cubicBezTo>
                <a:lnTo>
                  <a:pt x="3001060" y="858393"/>
                </a:lnTo>
                <a:cubicBezTo>
                  <a:pt x="3001085" y="858266"/>
                  <a:pt x="3001187" y="857299"/>
                  <a:pt x="3001365" y="855494"/>
                </a:cubicBezTo>
                <a:cubicBezTo>
                  <a:pt x="3001543" y="853688"/>
                  <a:pt x="3001645" y="851807"/>
                  <a:pt x="3001671" y="849849"/>
                </a:cubicBezTo>
                <a:cubicBezTo>
                  <a:pt x="3001575" y="841705"/>
                  <a:pt x="2999326" y="835412"/>
                  <a:pt x="2994923" y="830968"/>
                </a:cubicBezTo>
                <a:cubicBezTo>
                  <a:pt x="2990520" y="826525"/>
                  <a:pt x="2984535" y="824274"/>
                  <a:pt x="2976969" y="824217"/>
                </a:cubicBezTo>
                <a:close/>
                <a:moveTo>
                  <a:pt x="1833969" y="824217"/>
                </a:moveTo>
                <a:cubicBezTo>
                  <a:pt x="1824064" y="824344"/>
                  <a:pt x="1815208" y="827446"/>
                  <a:pt x="1807400" y="833524"/>
                </a:cubicBezTo>
                <a:cubicBezTo>
                  <a:pt x="1799592" y="839601"/>
                  <a:pt x="1793709" y="847891"/>
                  <a:pt x="1789751" y="858393"/>
                </a:cubicBezTo>
                <a:lnTo>
                  <a:pt x="1858060" y="858393"/>
                </a:lnTo>
                <a:cubicBezTo>
                  <a:pt x="1858086" y="858266"/>
                  <a:pt x="1858188" y="857299"/>
                  <a:pt x="1858366" y="855494"/>
                </a:cubicBezTo>
                <a:cubicBezTo>
                  <a:pt x="1858544" y="853688"/>
                  <a:pt x="1858645" y="851807"/>
                  <a:pt x="1858671" y="849849"/>
                </a:cubicBezTo>
                <a:cubicBezTo>
                  <a:pt x="1858575" y="841705"/>
                  <a:pt x="1856326" y="835412"/>
                  <a:pt x="1851923" y="830968"/>
                </a:cubicBezTo>
                <a:cubicBezTo>
                  <a:pt x="1847521" y="826525"/>
                  <a:pt x="1841536" y="824274"/>
                  <a:pt x="1833969" y="824217"/>
                </a:cubicBezTo>
                <a:close/>
                <a:moveTo>
                  <a:pt x="2434361" y="798042"/>
                </a:moveTo>
                <a:lnTo>
                  <a:pt x="2496807" y="798042"/>
                </a:lnTo>
                <a:lnTo>
                  <a:pt x="2476386" y="903190"/>
                </a:lnTo>
                <a:cubicBezTo>
                  <a:pt x="2476068" y="904746"/>
                  <a:pt x="2475789" y="906360"/>
                  <a:pt x="2475547" y="908030"/>
                </a:cubicBezTo>
                <a:cubicBezTo>
                  <a:pt x="2475306" y="909701"/>
                  <a:pt x="2475179" y="911238"/>
                  <a:pt x="2475167" y="912642"/>
                </a:cubicBezTo>
                <a:cubicBezTo>
                  <a:pt x="2475217" y="917299"/>
                  <a:pt x="2476411" y="920564"/>
                  <a:pt x="2478748" y="922438"/>
                </a:cubicBezTo>
                <a:cubicBezTo>
                  <a:pt x="2481085" y="924312"/>
                  <a:pt x="2484260" y="925214"/>
                  <a:pt x="2488273" y="925144"/>
                </a:cubicBezTo>
                <a:cubicBezTo>
                  <a:pt x="2490153" y="925118"/>
                  <a:pt x="2491727" y="925017"/>
                  <a:pt x="2492997" y="924839"/>
                </a:cubicBezTo>
                <a:cubicBezTo>
                  <a:pt x="2494267" y="924661"/>
                  <a:pt x="2494928" y="924559"/>
                  <a:pt x="2494979" y="924534"/>
                </a:cubicBezTo>
                <a:lnTo>
                  <a:pt x="2489492" y="953453"/>
                </a:lnTo>
                <a:cubicBezTo>
                  <a:pt x="2489340" y="953491"/>
                  <a:pt x="2487892" y="953644"/>
                  <a:pt x="2485149" y="953910"/>
                </a:cubicBezTo>
                <a:cubicBezTo>
                  <a:pt x="2482405" y="954176"/>
                  <a:pt x="2479281" y="954329"/>
                  <a:pt x="2475776" y="954367"/>
                </a:cubicBezTo>
                <a:cubicBezTo>
                  <a:pt x="2469428" y="954521"/>
                  <a:pt x="2463176" y="953942"/>
                  <a:pt x="2457020" y="952630"/>
                </a:cubicBezTo>
                <a:cubicBezTo>
                  <a:pt x="2450864" y="951318"/>
                  <a:pt x="2445740" y="948349"/>
                  <a:pt x="2441648" y="943722"/>
                </a:cubicBezTo>
                <a:cubicBezTo>
                  <a:pt x="2437556" y="939095"/>
                  <a:pt x="2435432" y="931886"/>
                  <a:pt x="2435276" y="922095"/>
                </a:cubicBezTo>
                <a:cubicBezTo>
                  <a:pt x="2435276" y="919948"/>
                  <a:pt x="2435428" y="917534"/>
                  <a:pt x="2435733" y="914853"/>
                </a:cubicBezTo>
                <a:cubicBezTo>
                  <a:pt x="2436037" y="912172"/>
                  <a:pt x="2436494" y="909301"/>
                  <a:pt x="2437103" y="906239"/>
                </a:cubicBezTo>
                <a:lnTo>
                  <a:pt x="2452633" y="826960"/>
                </a:lnTo>
                <a:lnTo>
                  <a:pt x="2428571" y="826960"/>
                </a:lnTo>
                <a:close/>
                <a:moveTo>
                  <a:pt x="1371289" y="798042"/>
                </a:moveTo>
                <a:lnTo>
                  <a:pt x="1446561" y="798042"/>
                </a:lnTo>
                <a:lnTo>
                  <a:pt x="1441075" y="826960"/>
                </a:lnTo>
                <a:lnTo>
                  <a:pt x="1422791" y="826960"/>
                </a:lnTo>
                <a:lnTo>
                  <a:pt x="1435895" y="905617"/>
                </a:lnTo>
                <a:cubicBezTo>
                  <a:pt x="1436428" y="909625"/>
                  <a:pt x="1436580" y="913271"/>
                  <a:pt x="1436352" y="916554"/>
                </a:cubicBezTo>
                <a:cubicBezTo>
                  <a:pt x="1436123" y="919838"/>
                  <a:pt x="1435971" y="921579"/>
                  <a:pt x="1435895" y="921775"/>
                </a:cubicBezTo>
                <a:lnTo>
                  <a:pt x="1436809" y="921775"/>
                </a:lnTo>
                <a:cubicBezTo>
                  <a:pt x="1436847" y="921579"/>
                  <a:pt x="1437533" y="919838"/>
                  <a:pt x="1438866" y="916554"/>
                </a:cubicBezTo>
                <a:cubicBezTo>
                  <a:pt x="1440199" y="913271"/>
                  <a:pt x="1441952" y="909625"/>
                  <a:pt x="1444123" y="905617"/>
                </a:cubicBezTo>
                <a:lnTo>
                  <a:pt x="1487701" y="826960"/>
                </a:lnTo>
                <a:lnTo>
                  <a:pt x="1469721" y="826960"/>
                </a:lnTo>
                <a:lnTo>
                  <a:pt x="1475511" y="798042"/>
                </a:lnTo>
                <a:lnTo>
                  <a:pt x="1549870" y="798042"/>
                </a:lnTo>
                <a:lnTo>
                  <a:pt x="1544384" y="826960"/>
                </a:lnTo>
                <a:lnTo>
                  <a:pt x="1526404" y="826960"/>
                </a:lnTo>
                <a:lnTo>
                  <a:pt x="1440771" y="973604"/>
                </a:lnTo>
                <a:cubicBezTo>
                  <a:pt x="1431298" y="989557"/>
                  <a:pt x="1420988" y="1000903"/>
                  <a:pt x="1409839" y="1007640"/>
                </a:cubicBezTo>
                <a:cubicBezTo>
                  <a:pt x="1398691" y="1014377"/>
                  <a:pt x="1386856" y="1017651"/>
                  <a:pt x="1374336" y="1017460"/>
                </a:cubicBezTo>
                <a:cubicBezTo>
                  <a:pt x="1361791" y="1016991"/>
                  <a:pt x="1352217" y="1015113"/>
                  <a:pt x="1345614" y="1011828"/>
                </a:cubicBezTo>
                <a:cubicBezTo>
                  <a:pt x="1339011" y="1008543"/>
                  <a:pt x="1335685" y="1006665"/>
                  <a:pt x="1335634" y="1006196"/>
                </a:cubicBezTo>
                <a:lnTo>
                  <a:pt x="1353004" y="979092"/>
                </a:lnTo>
                <a:cubicBezTo>
                  <a:pt x="1353017" y="979371"/>
                  <a:pt x="1354896" y="980489"/>
                  <a:pt x="1358642" y="982445"/>
                </a:cubicBezTo>
                <a:cubicBezTo>
                  <a:pt x="1362388" y="984402"/>
                  <a:pt x="1367924" y="985520"/>
                  <a:pt x="1375251" y="985799"/>
                </a:cubicBezTo>
                <a:cubicBezTo>
                  <a:pt x="1381428" y="985755"/>
                  <a:pt x="1387205" y="984167"/>
                  <a:pt x="1392583" y="981035"/>
                </a:cubicBezTo>
                <a:cubicBezTo>
                  <a:pt x="1397960" y="977904"/>
                  <a:pt x="1402443" y="973496"/>
                  <a:pt x="1406030" y="967811"/>
                </a:cubicBezTo>
                <a:lnTo>
                  <a:pt x="1412125" y="958055"/>
                </a:lnTo>
                <a:lnTo>
                  <a:pt x="1384393" y="826960"/>
                </a:lnTo>
                <a:lnTo>
                  <a:pt x="1365804" y="826960"/>
                </a:lnTo>
                <a:close/>
                <a:moveTo>
                  <a:pt x="3427777" y="794385"/>
                </a:moveTo>
                <a:cubicBezTo>
                  <a:pt x="3436740" y="794360"/>
                  <a:pt x="3445381" y="795559"/>
                  <a:pt x="3453701" y="797982"/>
                </a:cubicBezTo>
                <a:cubicBezTo>
                  <a:pt x="3462022" y="800404"/>
                  <a:pt x="3468633" y="804197"/>
                  <a:pt x="3473535" y="809360"/>
                </a:cubicBezTo>
                <a:cubicBezTo>
                  <a:pt x="3478437" y="814523"/>
                  <a:pt x="3480242" y="821203"/>
                  <a:pt x="3478949" y="829401"/>
                </a:cubicBezTo>
                <a:lnTo>
                  <a:pt x="3475596" y="846476"/>
                </a:lnTo>
                <a:lnTo>
                  <a:pt x="3442400" y="846476"/>
                </a:lnTo>
                <a:lnTo>
                  <a:pt x="3443922" y="837329"/>
                </a:lnTo>
                <a:cubicBezTo>
                  <a:pt x="3444399" y="832139"/>
                  <a:pt x="3442228" y="828721"/>
                  <a:pt x="3437412" y="827076"/>
                </a:cubicBezTo>
                <a:cubicBezTo>
                  <a:pt x="3432595" y="825430"/>
                  <a:pt x="3427756" y="824680"/>
                  <a:pt x="3422895" y="824827"/>
                </a:cubicBezTo>
                <a:cubicBezTo>
                  <a:pt x="3415101" y="824827"/>
                  <a:pt x="3408719" y="826199"/>
                  <a:pt x="3403748" y="828943"/>
                </a:cubicBezTo>
                <a:cubicBezTo>
                  <a:pt x="3398777" y="831688"/>
                  <a:pt x="3396209" y="835804"/>
                  <a:pt x="3396043" y="841292"/>
                </a:cubicBezTo>
                <a:cubicBezTo>
                  <a:pt x="3396425" y="847676"/>
                  <a:pt x="3400235" y="852480"/>
                  <a:pt x="3407473" y="855704"/>
                </a:cubicBezTo>
                <a:cubicBezTo>
                  <a:pt x="3414713" y="858929"/>
                  <a:pt x="3423095" y="862065"/>
                  <a:pt x="3432619" y="865114"/>
                </a:cubicBezTo>
                <a:cubicBezTo>
                  <a:pt x="3442145" y="868162"/>
                  <a:pt x="3450527" y="872613"/>
                  <a:pt x="3457765" y="878468"/>
                </a:cubicBezTo>
                <a:cubicBezTo>
                  <a:pt x="3465005" y="884322"/>
                  <a:pt x="3468815" y="893071"/>
                  <a:pt x="3469195" y="904714"/>
                </a:cubicBezTo>
                <a:cubicBezTo>
                  <a:pt x="3468823" y="920764"/>
                  <a:pt x="3462032" y="933459"/>
                  <a:pt x="3448823" y="942798"/>
                </a:cubicBezTo>
                <a:cubicBezTo>
                  <a:pt x="3435615" y="952137"/>
                  <a:pt x="3418225" y="956908"/>
                  <a:pt x="3396654" y="957110"/>
                </a:cubicBezTo>
                <a:cubicBezTo>
                  <a:pt x="3387481" y="957166"/>
                  <a:pt x="3378047" y="955903"/>
                  <a:pt x="3368351" y="953321"/>
                </a:cubicBezTo>
                <a:cubicBezTo>
                  <a:pt x="3358656" y="950738"/>
                  <a:pt x="3350754" y="946498"/>
                  <a:pt x="3344645" y="940599"/>
                </a:cubicBezTo>
                <a:cubicBezTo>
                  <a:pt x="3338537" y="934700"/>
                  <a:pt x="3336277" y="926804"/>
                  <a:pt x="3337865" y="916911"/>
                </a:cubicBezTo>
                <a:lnTo>
                  <a:pt x="3340913" y="901665"/>
                </a:lnTo>
                <a:lnTo>
                  <a:pt x="3373815" y="901665"/>
                </a:lnTo>
                <a:lnTo>
                  <a:pt x="3372293" y="909593"/>
                </a:lnTo>
                <a:cubicBezTo>
                  <a:pt x="3371491" y="914511"/>
                  <a:pt x="3372757" y="918226"/>
                  <a:pt x="3376094" y="920739"/>
                </a:cubicBezTo>
                <a:cubicBezTo>
                  <a:pt x="3379431" y="923252"/>
                  <a:pt x="3383563" y="924934"/>
                  <a:pt x="3388491" y="925787"/>
                </a:cubicBezTo>
                <a:cubicBezTo>
                  <a:pt x="3393419" y="926640"/>
                  <a:pt x="3397869" y="927035"/>
                  <a:pt x="3401841" y="926973"/>
                </a:cubicBezTo>
                <a:cubicBezTo>
                  <a:pt x="3410938" y="926890"/>
                  <a:pt x="3418070" y="925226"/>
                  <a:pt x="3423239" y="921980"/>
                </a:cubicBezTo>
                <a:cubicBezTo>
                  <a:pt x="3428407" y="918734"/>
                  <a:pt x="3431038" y="914401"/>
                  <a:pt x="3431133" y="908983"/>
                </a:cubicBezTo>
                <a:cubicBezTo>
                  <a:pt x="3430754" y="902816"/>
                  <a:pt x="3426960" y="898074"/>
                  <a:pt x="3419751" y="894757"/>
                </a:cubicBezTo>
                <a:cubicBezTo>
                  <a:pt x="3412543" y="891439"/>
                  <a:pt x="3404195" y="888127"/>
                  <a:pt x="3394710" y="884819"/>
                </a:cubicBezTo>
                <a:cubicBezTo>
                  <a:pt x="3385225" y="881511"/>
                  <a:pt x="3376877" y="876788"/>
                  <a:pt x="3369669" y="870650"/>
                </a:cubicBezTo>
                <a:cubicBezTo>
                  <a:pt x="3362460" y="864512"/>
                  <a:pt x="3358666" y="855539"/>
                  <a:pt x="3358286" y="843732"/>
                </a:cubicBezTo>
                <a:cubicBezTo>
                  <a:pt x="3358500" y="832475"/>
                  <a:pt x="3361929" y="823200"/>
                  <a:pt x="3368574" y="815906"/>
                </a:cubicBezTo>
                <a:cubicBezTo>
                  <a:pt x="3375219" y="808613"/>
                  <a:pt x="3383795" y="803198"/>
                  <a:pt x="3394304" y="799662"/>
                </a:cubicBezTo>
                <a:cubicBezTo>
                  <a:pt x="3404813" y="796127"/>
                  <a:pt x="3415971" y="794368"/>
                  <a:pt x="3427777" y="794385"/>
                </a:cubicBezTo>
                <a:close/>
                <a:moveTo>
                  <a:pt x="3263634" y="794385"/>
                </a:moveTo>
                <a:cubicBezTo>
                  <a:pt x="3284344" y="794681"/>
                  <a:pt x="3299833" y="800176"/>
                  <a:pt x="3310101" y="810870"/>
                </a:cubicBezTo>
                <a:cubicBezTo>
                  <a:pt x="3320369" y="821563"/>
                  <a:pt x="3325496" y="835675"/>
                  <a:pt x="3325482" y="853205"/>
                </a:cubicBezTo>
                <a:cubicBezTo>
                  <a:pt x="3325267" y="860236"/>
                  <a:pt x="3324404" y="866580"/>
                  <a:pt x="3322894" y="872236"/>
                </a:cubicBezTo>
                <a:cubicBezTo>
                  <a:pt x="3321384" y="877892"/>
                  <a:pt x="3320521" y="880885"/>
                  <a:pt x="3320306" y="881215"/>
                </a:cubicBezTo>
                <a:lnTo>
                  <a:pt x="3213316" y="881215"/>
                </a:lnTo>
                <a:cubicBezTo>
                  <a:pt x="3213278" y="881278"/>
                  <a:pt x="3213126" y="882066"/>
                  <a:pt x="3212859" y="883579"/>
                </a:cubicBezTo>
                <a:cubicBezTo>
                  <a:pt x="3212592" y="885091"/>
                  <a:pt x="3212440" y="886947"/>
                  <a:pt x="3212401" y="889146"/>
                </a:cubicBezTo>
                <a:cubicBezTo>
                  <a:pt x="3212484" y="899563"/>
                  <a:pt x="3215902" y="908016"/>
                  <a:pt x="3222656" y="914505"/>
                </a:cubicBezTo>
                <a:cubicBezTo>
                  <a:pt x="3229409" y="920994"/>
                  <a:pt x="3239002" y="924337"/>
                  <a:pt x="3251435" y="924534"/>
                </a:cubicBezTo>
                <a:cubicBezTo>
                  <a:pt x="3259903" y="924323"/>
                  <a:pt x="3267769" y="922847"/>
                  <a:pt x="3275037" y="920105"/>
                </a:cubicBezTo>
                <a:cubicBezTo>
                  <a:pt x="3282303" y="917363"/>
                  <a:pt x="3288181" y="914621"/>
                  <a:pt x="3292670" y="911880"/>
                </a:cubicBezTo>
                <a:cubicBezTo>
                  <a:pt x="3297159" y="909138"/>
                  <a:pt x="3299469" y="907661"/>
                  <a:pt x="3299600" y="907450"/>
                </a:cubicBezTo>
                <a:lnTo>
                  <a:pt x="3309953" y="936712"/>
                </a:lnTo>
                <a:cubicBezTo>
                  <a:pt x="3309833" y="936964"/>
                  <a:pt x="3307095" y="938727"/>
                  <a:pt x="3301739" y="942000"/>
                </a:cubicBezTo>
                <a:cubicBezTo>
                  <a:pt x="3296383" y="945274"/>
                  <a:pt x="3289130" y="948548"/>
                  <a:pt x="3279979" y="951821"/>
                </a:cubicBezTo>
                <a:cubicBezTo>
                  <a:pt x="3270829" y="955095"/>
                  <a:pt x="3260501" y="956858"/>
                  <a:pt x="3248996" y="957110"/>
                </a:cubicBezTo>
                <a:cubicBezTo>
                  <a:pt x="3224641" y="956674"/>
                  <a:pt x="3205988" y="950239"/>
                  <a:pt x="3193035" y="937807"/>
                </a:cubicBezTo>
                <a:cubicBezTo>
                  <a:pt x="3180081" y="925375"/>
                  <a:pt x="3173545" y="909561"/>
                  <a:pt x="3173425" y="890366"/>
                </a:cubicBezTo>
                <a:cubicBezTo>
                  <a:pt x="3173579" y="872583"/>
                  <a:pt x="3177535" y="856478"/>
                  <a:pt x="3185292" y="842050"/>
                </a:cubicBezTo>
                <a:cubicBezTo>
                  <a:pt x="3193050" y="827622"/>
                  <a:pt x="3203688" y="816123"/>
                  <a:pt x="3217206" y="807553"/>
                </a:cubicBezTo>
                <a:cubicBezTo>
                  <a:pt x="3230724" y="798983"/>
                  <a:pt x="3246199" y="794593"/>
                  <a:pt x="3263634" y="794385"/>
                </a:cubicBezTo>
                <a:close/>
                <a:moveTo>
                  <a:pt x="2977884" y="794385"/>
                </a:moveTo>
                <a:cubicBezTo>
                  <a:pt x="2998594" y="794681"/>
                  <a:pt x="3014083" y="800176"/>
                  <a:pt x="3024351" y="810870"/>
                </a:cubicBezTo>
                <a:cubicBezTo>
                  <a:pt x="3034619" y="821563"/>
                  <a:pt x="3039746" y="835675"/>
                  <a:pt x="3039732" y="853205"/>
                </a:cubicBezTo>
                <a:cubicBezTo>
                  <a:pt x="3039517" y="860236"/>
                  <a:pt x="3038654" y="866580"/>
                  <a:pt x="3037144" y="872236"/>
                </a:cubicBezTo>
                <a:cubicBezTo>
                  <a:pt x="3035634" y="877892"/>
                  <a:pt x="3034771" y="880885"/>
                  <a:pt x="3034556" y="881215"/>
                </a:cubicBezTo>
                <a:lnTo>
                  <a:pt x="2927566" y="881215"/>
                </a:lnTo>
                <a:cubicBezTo>
                  <a:pt x="2927528" y="881278"/>
                  <a:pt x="2927376" y="882066"/>
                  <a:pt x="2927109" y="883579"/>
                </a:cubicBezTo>
                <a:cubicBezTo>
                  <a:pt x="2926842" y="885091"/>
                  <a:pt x="2926690" y="886947"/>
                  <a:pt x="2926651" y="889146"/>
                </a:cubicBezTo>
                <a:cubicBezTo>
                  <a:pt x="2926734" y="899563"/>
                  <a:pt x="2930152" y="908016"/>
                  <a:pt x="2936906" y="914505"/>
                </a:cubicBezTo>
                <a:cubicBezTo>
                  <a:pt x="2943659" y="920994"/>
                  <a:pt x="2953252" y="924337"/>
                  <a:pt x="2965685" y="924534"/>
                </a:cubicBezTo>
                <a:cubicBezTo>
                  <a:pt x="2974153" y="924323"/>
                  <a:pt x="2982019" y="922847"/>
                  <a:pt x="2989287" y="920105"/>
                </a:cubicBezTo>
                <a:cubicBezTo>
                  <a:pt x="2996553" y="917363"/>
                  <a:pt x="3002431" y="914621"/>
                  <a:pt x="3006920" y="911880"/>
                </a:cubicBezTo>
                <a:cubicBezTo>
                  <a:pt x="3011409" y="909138"/>
                  <a:pt x="3013719" y="907661"/>
                  <a:pt x="3013850" y="907450"/>
                </a:cubicBezTo>
                <a:lnTo>
                  <a:pt x="3024203" y="936712"/>
                </a:lnTo>
                <a:cubicBezTo>
                  <a:pt x="3024083" y="936964"/>
                  <a:pt x="3021345" y="938727"/>
                  <a:pt x="3015989" y="942000"/>
                </a:cubicBezTo>
                <a:cubicBezTo>
                  <a:pt x="3010633" y="945274"/>
                  <a:pt x="3003380" y="948548"/>
                  <a:pt x="2994229" y="951821"/>
                </a:cubicBezTo>
                <a:cubicBezTo>
                  <a:pt x="2985079" y="955095"/>
                  <a:pt x="2974751" y="956858"/>
                  <a:pt x="2963246" y="957110"/>
                </a:cubicBezTo>
                <a:cubicBezTo>
                  <a:pt x="2938891" y="956674"/>
                  <a:pt x="2920238" y="950239"/>
                  <a:pt x="2907285" y="937807"/>
                </a:cubicBezTo>
                <a:cubicBezTo>
                  <a:pt x="2894331" y="925375"/>
                  <a:pt x="2887795" y="909561"/>
                  <a:pt x="2887675" y="890366"/>
                </a:cubicBezTo>
                <a:cubicBezTo>
                  <a:pt x="2887829" y="872583"/>
                  <a:pt x="2891785" y="856478"/>
                  <a:pt x="2899542" y="842050"/>
                </a:cubicBezTo>
                <a:cubicBezTo>
                  <a:pt x="2907300" y="827622"/>
                  <a:pt x="2917938" y="816123"/>
                  <a:pt x="2931456" y="807553"/>
                </a:cubicBezTo>
                <a:cubicBezTo>
                  <a:pt x="2944974" y="798983"/>
                  <a:pt x="2960449" y="794593"/>
                  <a:pt x="2977884" y="794385"/>
                </a:cubicBezTo>
                <a:close/>
                <a:moveTo>
                  <a:pt x="2609841" y="794385"/>
                </a:moveTo>
                <a:cubicBezTo>
                  <a:pt x="2619165" y="794315"/>
                  <a:pt x="2628047" y="795740"/>
                  <a:pt x="2636486" y="798659"/>
                </a:cubicBezTo>
                <a:cubicBezTo>
                  <a:pt x="2644925" y="801579"/>
                  <a:pt x="2651841" y="806411"/>
                  <a:pt x="2657233" y="813157"/>
                </a:cubicBezTo>
                <a:cubicBezTo>
                  <a:pt x="2662624" y="819903"/>
                  <a:pt x="2665410" y="828980"/>
                  <a:pt x="2665590" y="840389"/>
                </a:cubicBezTo>
                <a:cubicBezTo>
                  <a:pt x="2665432" y="846700"/>
                  <a:pt x="2664327" y="854616"/>
                  <a:pt x="2662275" y="864138"/>
                </a:cubicBezTo>
                <a:cubicBezTo>
                  <a:pt x="2660222" y="873660"/>
                  <a:pt x="2658170" y="882927"/>
                  <a:pt x="2656117" y="891940"/>
                </a:cubicBezTo>
                <a:cubicBezTo>
                  <a:pt x="2654065" y="900954"/>
                  <a:pt x="2652959" y="907852"/>
                  <a:pt x="2652801" y="912636"/>
                </a:cubicBezTo>
                <a:cubicBezTo>
                  <a:pt x="2652852" y="917295"/>
                  <a:pt x="2654045" y="920562"/>
                  <a:pt x="2656379" y="922436"/>
                </a:cubicBezTo>
                <a:cubicBezTo>
                  <a:pt x="2658714" y="924311"/>
                  <a:pt x="2661886" y="925214"/>
                  <a:pt x="2665895" y="925144"/>
                </a:cubicBezTo>
                <a:cubicBezTo>
                  <a:pt x="2667775" y="925118"/>
                  <a:pt x="2669349" y="925017"/>
                  <a:pt x="2670619" y="924839"/>
                </a:cubicBezTo>
                <a:cubicBezTo>
                  <a:pt x="2671889" y="924661"/>
                  <a:pt x="2672550" y="924559"/>
                  <a:pt x="2672601" y="924534"/>
                </a:cubicBezTo>
                <a:lnTo>
                  <a:pt x="2667114" y="953453"/>
                </a:lnTo>
                <a:cubicBezTo>
                  <a:pt x="2667146" y="953491"/>
                  <a:pt x="2665864" y="953644"/>
                  <a:pt x="2663269" y="953910"/>
                </a:cubicBezTo>
                <a:cubicBezTo>
                  <a:pt x="2660674" y="954176"/>
                  <a:pt x="2656576" y="954329"/>
                  <a:pt x="2650975" y="954367"/>
                </a:cubicBezTo>
                <a:cubicBezTo>
                  <a:pt x="2642156" y="954626"/>
                  <a:pt x="2634287" y="952965"/>
                  <a:pt x="2627368" y="949382"/>
                </a:cubicBezTo>
                <a:cubicBezTo>
                  <a:pt x="2620449" y="945800"/>
                  <a:pt x="2616233" y="938736"/>
                  <a:pt x="2614720" y="928192"/>
                </a:cubicBezTo>
                <a:lnTo>
                  <a:pt x="2614111" y="928192"/>
                </a:lnTo>
                <a:cubicBezTo>
                  <a:pt x="2614177" y="928549"/>
                  <a:pt x="2612147" y="931048"/>
                  <a:pt x="2608023" y="935689"/>
                </a:cubicBezTo>
                <a:cubicBezTo>
                  <a:pt x="2603898" y="940330"/>
                  <a:pt x="2597893" y="944971"/>
                  <a:pt x="2590007" y="949612"/>
                </a:cubicBezTo>
                <a:cubicBezTo>
                  <a:pt x="2582121" y="954254"/>
                  <a:pt x="2572570" y="956753"/>
                  <a:pt x="2561352" y="957110"/>
                </a:cubicBezTo>
                <a:cubicBezTo>
                  <a:pt x="2549104" y="957104"/>
                  <a:pt x="2538723" y="953767"/>
                  <a:pt x="2530209" y="947100"/>
                </a:cubicBezTo>
                <a:cubicBezTo>
                  <a:pt x="2521695" y="940432"/>
                  <a:pt x="2517254" y="930469"/>
                  <a:pt x="2516886" y="917210"/>
                </a:cubicBezTo>
                <a:cubicBezTo>
                  <a:pt x="2517101" y="905454"/>
                  <a:pt x="2520537" y="895698"/>
                  <a:pt x="2527193" y="887941"/>
                </a:cubicBezTo>
                <a:cubicBezTo>
                  <a:pt x="2533850" y="880184"/>
                  <a:pt x="2542437" y="874078"/>
                  <a:pt x="2552957" y="869623"/>
                </a:cubicBezTo>
                <a:cubicBezTo>
                  <a:pt x="2563476" y="865168"/>
                  <a:pt x="2574637" y="862016"/>
                  <a:pt x="2586439" y="860166"/>
                </a:cubicBezTo>
                <a:cubicBezTo>
                  <a:pt x="2598242" y="858316"/>
                  <a:pt x="2609397" y="857420"/>
                  <a:pt x="2619905" y="857478"/>
                </a:cubicBezTo>
                <a:lnTo>
                  <a:pt x="2625394" y="857478"/>
                </a:lnTo>
                <a:cubicBezTo>
                  <a:pt x="2625471" y="857211"/>
                  <a:pt x="2625775" y="855609"/>
                  <a:pt x="2626309" y="852672"/>
                </a:cubicBezTo>
                <a:cubicBezTo>
                  <a:pt x="2626843" y="849735"/>
                  <a:pt x="2627147" y="847065"/>
                  <a:pt x="2627224" y="844661"/>
                </a:cubicBezTo>
                <a:cubicBezTo>
                  <a:pt x="2627205" y="838520"/>
                  <a:pt x="2625108" y="833790"/>
                  <a:pt x="2620934" y="830471"/>
                </a:cubicBezTo>
                <a:cubicBezTo>
                  <a:pt x="2616760" y="827153"/>
                  <a:pt x="2610622" y="825474"/>
                  <a:pt x="2602522" y="825436"/>
                </a:cubicBezTo>
                <a:cubicBezTo>
                  <a:pt x="2594749" y="825613"/>
                  <a:pt x="2587355" y="826853"/>
                  <a:pt x="2580339" y="829155"/>
                </a:cubicBezTo>
                <a:cubicBezTo>
                  <a:pt x="2573323" y="831457"/>
                  <a:pt x="2567577" y="833758"/>
                  <a:pt x="2563103" y="836060"/>
                </a:cubicBezTo>
                <a:cubicBezTo>
                  <a:pt x="2558628" y="838362"/>
                  <a:pt x="2556316" y="839602"/>
                  <a:pt x="2556167" y="839779"/>
                </a:cubicBezTo>
                <a:lnTo>
                  <a:pt x="2547336" y="811128"/>
                </a:lnTo>
                <a:cubicBezTo>
                  <a:pt x="2547487" y="810921"/>
                  <a:pt x="2550403" y="809474"/>
                  <a:pt x="2556086" y="806787"/>
                </a:cubicBezTo>
                <a:cubicBezTo>
                  <a:pt x="2561769" y="804100"/>
                  <a:pt x="2569316" y="801413"/>
                  <a:pt x="2578727" y="798726"/>
                </a:cubicBezTo>
                <a:cubicBezTo>
                  <a:pt x="2588137" y="796038"/>
                  <a:pt x="2598509" y="794591"/>
                  <a:pt x="2609841" y="794385"/>
                </a:cubicBezTo>
                <a:close/>
                <a:moveTo>
                  <a:pt x="1834884" y="794385"/>
                </a:moveTo>
                <a:cubicBezTo>
                  <a:pt x="1855594" y="794681"/>
                  <a:pt x="1871083" y="800176"/>
                  <a:pt x="1881351" y="810870"/>
                </a:cubicBezTo>
                <a:cubicBezTo>
                  <a:pt x="1891619" y="821563"/>
                  <a:pt x="1896746" y="835675"/>
                  <a:pt x="1896733" y="853205"/>
                </a:cubicBezTo>
                <a:cubicBezTo>
                  <a:pt x="1896517" y="860236"/>
                  <a:pt x="1895654" y="866580"/>
                  <a:pt x="1894144" y="872236"/>
                </a:cubicBezTo>
                <a:cubicBezTo>
                  <a:pt x="1892634" y="877892"/>
                  <a:pt x="1891772" y="880885"/>
                  <a:pt x="1891556" y="881215"/>
                </a:cubicBezTo>
                <a:lnTo>
                  <a:pt x="1784567" y="881215"/>
                </a:lnTo>
                <a:cubicBezTo>
                  <a:pt x="1784528" y="881278"/>
                  <a:pt x="1784376" y="882066"/>
                  <a:pt x="1784109" y="883579"/>
                </a:cubicBezTo>
                <a:cubicBezTo>
                  <a:pt x="1783842" y="885091"/>
                  <a:pt x="1783690" y="886947"/>
                  <a:pt x="1783652" y="889146"/>
                </a:cubicBezTo>
                <a:cubicBezTo>
                  <a:pt x="1783734" y="899563"/>
                  <a:pt x="1787152" y="908016"/>
                  <a:pt x="1793906" y="914505"/>
                </a:cubicBezTo>
                <a:cubicBezTo>
                  <a:pt x="1800659" y="920994"/>
                  <a:pt x="1810253" y="924337"/>
                  <a:pt x="1822686" y="924534"/>
                </a:cubicBezTo>
                <a:cubicBezTo>
                  <a:pt x="1831153" y="924323"/>
                  <a:pt x="1839020" y="922847"/>
                  <a:pt x="1846287" y="920105"/>
                </a:cubicBezTo>
                <a:cubicBezTo>
                  <a:pt x="1853554" y="917363"/>
                  <a:pt x="1859432" y="914621"/>
                  <a:pt x="1863920" y="911880"/>
                </a:cubicBezTo>
                <a:cubicBezTo>
                  <a:pt x="1868409" y="909138"/>
                  <a:pt x="1870719" y="907661"/>
                  <a:pt x="1870850" y="907450"/>
                </a:cubicBezTo>
                <a:lnTo>
                  <a:pt x="1881203" y="936712"/>
                </a:lnTo>
                <a:cubicBezTo>
                  <a:pt x="1881083" y="936964"/>
                  <a:pt x="1878345" y="938727"/>
                  <a:pt x="1872990" y="942000"/>
                </a:cubicBezTo>
                <a:cubicBezTo>
                  <a:pt x="1867634" y="945274"/>
                  <a:pt x="1860381" y="948548"/>
                  <a:pt x="1851230" y="951821"/>
                </a:cubicBezTo>
                <a:cubicBezTo>
                  <a:pt x="1842079" y="955095"/>
                  <a:pt x="1831751" y="956858"/>
                  <a:pt x="1820246" y="957110"/>
                </a:cubicBezTo>
                <a:cubicBezTo>
                  <a:pt x="1795892" y="956674"/>
                  <a:pt x="1777238" y="950239"/>
                  <a:pt x="1764285" y="937807"/>
                </a:cubicBezTo>
                <a:cubicBezTo>
                  <a:pt x="1751331" y="925375"/>
                  <a:pt x="1744795" y="909561"/>
                  <a:pt x="1744676" y="890366"/>
                </a:cubicBezTo>
                <a:cubicBezTo>
                  <a:pt x="1744829" y="872583"/>
                  <a:pt x="1748785" y="856478"/>
                  <a:pt x="1756543" y="842050"/>
                </a:cubicBezTo>
                <a:cubicBezTo>
                  <a:pt x="1764300" y="827622"/>
                  <a:pt x="1774938" y="816123"/>
                  <a:pt x="1788456" y="807553"/>
                </a:cubicBezTo>
                <a:cubicBezTo>
                  <a:pt x="1801974" y="798983"/>
                  <a:pt x="1817450" y="794593"/>
                  <a:pt x="1834884" y="794385"/>
                </a:cubicBezTo>
                <a:close/>
                <a:moveTo>
                  <a:pt x="1665047" y="794385"/>
                </a:moveTo>
                <a:cubicBezTo>
                  <a:pt x="1683757" y="794618"/>
                  <a:pt x="1698201" y="800544"/>
                  <a:pt x="1708379" y="812163"/>
                </a:cubicBezTo>
                <a:cubicBezTo>
                  <a:pt x="1718556" y="823782"/>
                  <a:pt x="1723708" y="839691"/>
                  <a:pt x="1723835" y="859891"/>
                </a:cubicBezTo>
                <a:cubicBezTo>
                  <a:pt x="1723579" y="879234"/>
                  <a:pt x="1719421" y="896173"/>
                  <a:pt x="1711359" y="910709"/>
                </a:cubicBezTo>
                <a:cubicBezTo>
                  <a:pt x="1703297" y="925245"/>
                  <a:pt x="1692865" y="936579"/>
                  <a:pt x="1680062" y="944712"/>
                </a:cubicBezTo>
                <a:cubicBezTo>
                  <a:pt x="1667259" y="952844"/>
                  <a:pt x="1653618" y="956977"/>
                  <a:pt x="1639139" y="957110"/>
                </a:cubicBezTo>
                <a:cubicBezTo>
                  <a:pt x="1629715" y="957129"/>
                  <a:pt x="1621130" y="955264"/>
                  <a:pt x="1613383" y="951516"/>
                </a:cubicBezTo>
                <a:cubicBezTo>
                  <a:pt x="1605636" y="947767"/>
                  <a:pt x="1599489" y="942021"/>
                  <a:pt x="1594943" y="934277"/>
                </a:cubicBezTo>
                <a:lnTo>
                  <a:pt x="1594333" y="934277"/>
                </a:lnTo>
                <a:cubicBezTo>
                  <a:pt x="1594352" y="934365"/>
                  <a:pt x="1594238" y="935710"/>
                  <a:pt x="1593990" y="938310"/>
                </a:cubicBezTo>
                <a:cubicBezTo>
                  <a:pt x="1593742" y="940911"/>
                  <a:pt x="1593247" y="944234"/>
                  <a:pt x="1592504" y="948281"/>
                </a:cubicBezTo>
                <a:lnTo>
                  <a:pt x="1579702" y="1014412"/>
                </a:lnTo>
                <a:lnTo>
                  <a:pt x="1540993" y="1014412"/>
                </a:lnTo>
                <a:lnTo>
                  <a:pt x="1576045" y="833668"/>
                </a:lnTo>
                <a:cubicBezTo>
                  <a:pt x="1576381" y="831654"/>
                  <a:pt x="1576165" y="830041"/>
                  <a:pt x="1575397" y="828828"/>
                </a:cubicBezTo>
                <a:cubicBezTo>
                  <a:pt x="1574629" y="827614"/>
                  <a:pt x="1573118" y="826992"/>
                  <a:pt x="1570863" y="826960"/>
                </a:cubicBezTo>
                <a:lnTo>
                  <a:pt x="1553490" y="826960"/>
                </a:lnTo>
                <a:lnTo>
                  <a:pt x="1558976" y="798042"/>
                </a:lnTo>
                <a:lnTo>
                  <a:pt x="1598905" y="798042"/>
                </a:lnTo>
                <a:cubicBezTo>
                  <a:pt x="1605337" y="798118"/>
                  <a:pt x="1609770" y="799260"/>
                  <a:pt x="1612202" y="801467"/>
                </a:cubicBezTo>
                <a:cubicBezTo>
                  <a:pt x="1614634" y="803674"/>
                  <a:pt x="1615790" y="806489"/>
                  <a:pt x="1615669" y="809914"/>
                </a:cubicBezTo>
                <a:cubicBezTo>
                  <a:pt x="1615612" y="811575"/>
                  <a:pt x="1615269" y="813579"/>
                  <a:pt x="1614640" y="815926"/>
                </a:cubicBezTo>
                <a:cubicBezTo>
                  <a:pt x="1614012" y="818272"/>
                  <a:pt x="1613440" y="820124"/>
                  <a:pt x="1612926" y="821481"/>
                </a:cubicBezTo>
                <a:lnTo>
                  <a:pt x="1613535" y="821481"/>
                </a:lnTo>
                <a:cubicBezTo>
                  <a:pt x="1619244" y="813426"/>
                  <a:pt x="1626496" y="806931"/>
                  <a:pt x="1635290" y="801996"/>
                </a:cubicBezTo>
                <a:cubicBezTo>
                  <a:pt x="1644085" y="797061"/>
                  <a:pt x="1654004" y="794524"/>
                  <a:pt x="1665047" y="794385"/>
                </a:cubicBezTo>
                <a:close/>
                <a:moveTo>
                  <a:pt x="3103293" y="755675"/>
                </a:moveTo>
                <a:lnTo>
                  <a:pt x="3140469" y="755675"/>
                </a:lnTo>
                <a:lnTo>
                  <a:pt x="3132239" y="798042"/>
                </a:lnTo>
                <a:lnTo>
                  <a:pt x="3167901" y="798042"/>
                </a:lnTo>
                <a:lnTo>
                  <a:pt x="3162414" y="826960"/>
                </a:lnTo>
                <a:lnTo>
                  <a:pt x="3126753" y="826960"/>
                </a:lnTo>
                <a:lnTo>
                  <a:pt x="3114256" y="892213"/>
                </a:lnTo>
                <a:cubicBezTo>
                  <a:pt x="3113951" y="894093"/>
                  <a:pt x="3113723" y="895974"/>
                  <a:pt x="3113570" y="897854"/>
                </a:cubicBezTo>
                <a:cubicBezTo>
                  <a:pt x="3113418" y="899734"/>
                  <a:pt x="3113342" y="901310"/>
                  <a:pt x="3113342" y="902580"/>
                </a:cubicBezTo>
                <a:cubicBezTo>
                  <a:pt x="3113653" y="911328"/>
                  <a:pt x="3116307" y="917083"/>
                  <a:pt x="3121305" y="919846"/>
                </a:cubicBezTo>
                <a:cubicBezTo>
                  <a:pt x="3126302" y="922610"/>
                  <a:pt x="3131775" y="923868"/>
                  <a:pt x="3137726" y="923620"/>
                </a:cubicBezTo>
                <a:cubicBezTo>
                  <a:pt x="3140215" y="923594"/>
                  <a:pt x="3142247" y="923493"/>
                  <a:pt x="3143821" y="923315"/>
                </a:cubicBezTo>
                <a:cubicBezTo>
                  <a:pt x="3145397" y="923137"/>
                  <a:pt x="3146209" y="923035"/>
                  <a:pt x="3146260" y="923010"/>
                </a:cubicBezTo>
                <a:lnTo>
                  <a:pt x="3140164" y="954063"/>
                </a:lnTo>
                <a:cubicBezTo>
                  <a:pt x="3140018" y="954101"/>
                  <a:pt x="3138786" y="954253"/>
                  <a:pt x="3136468" y="954519"/>
                </a:cubicBezTo>
                <a:cubicBezTo>
                  <a:pt x="3134151" y="954786"/>
                  <a:pt x="3131623" y="954938"/>
                  <a:pt x="3128886" y="954976"/>
                </a:cubicBezTo>
                <a:cubicBezTo>
                  <a:pt x="3119382" y="955065"/>
                  <a:pt x="3110465" y="953670"/>
                  <a:pt x="3102136" y="950792"/>
                </a:cubicBezTo>
                <a:cubicBezTo>
                  <a:pt x="3093807" y="947914"/>
                  <a:pt x="3087035" y="943022"/>
                  <a:pt x="3081820" y="936116"/>
                </a:cubicBezTo>
                <a:cubicBezTo>
                  <a:pt x="3076605" y="929211"/>
                  <a:pt x="3073917" y="919760"/>
                  <a:pt x="3073756" y="907764"/>
                </a:cubicBezTo>
                <a:cubicBezTo>
                  <a:pt x="3073762" y="905623"/>
                  <a:pt x="3073902" y="903349"/>
                  <a:pt x="3074174" y="900941"/>
                </a:cubicBezTo>
                <a:cubicBezTo>
                  <a:pt x="3074447" y="898534"/>
                  <a:pt x="3074815" y="896031"/>
                  <a:pt x="3075278" y="893433"/>
                </a:cubicBezTo>
                <a:lnTo>
                  <a:pt x="3088372" y="826960"/>
                </a:lnTo>
                <a:lnTo>
                  <a:pt x="3064307" y="826960"/>
                </a:lnTo>
                <a:lnTo>
                  <a:pt x="3070098" y="798042"/>
                </a:lnTo>
                <a:lnTo>
                  <a:pt x="3095071" y="798042"/>
                </a:lnTo>
                <a:close/>
                <a:moveTo>
                  <a:pt x="1293543" y="755675"/>
                </a:moveTo>
                <a:lnTo>
                  <a:pt x="1330719" y="755675"/>
                </a:lnTo>
                <a:lnTo>
                  <a:pt x="1322489" y="798042"/>
                </a:lnTo>
                <a:lnTo>
                  <a:pt x="1358151" y="798042"/>
                </a:lnTo>
                <a:lnTo>
                  <a:pt x="1352665" y="826960"/>
                </a:lnTo>
                <a:lnTo>
                  <a:pt x="1317003" y="826960"/>
                </a:lnTo>
                <a:lnTo>
                  <a:pt x="1304506" y="892213"/>
                </a:lnTo>
                <a:cubicBezTo>
                  <a:pt x="1304201" y="894093"/>
                  <a:pt x="1303973" y="895974"/>
                  <a:pt x="1303820" y="897854"/>
                </a:cubicBezTo>
                <a:cubicBezTo>
                  <a:pt x="1303668" y="899734"/>
                  <a:pt x="1303592" y="901310"/>
                  <a:pt x="1303592" y="902580"/>
                </a:cubicBezTo>
                <a:cubicBezTo>
                  <a:pt x="1303903" y="911328"/>
                  <a:pt x="1306557" y="917083"/>
                  <a:pt x="1311555" y="919846"/>
                </a:cubicBezTo>
                <a:cubicBezTo>
                  <a:pt x="1316552" y="922610"/>
                  <a:pt x="1322026" y="923868"/>
                  <a:pt x="1327976" y="923620"/>
                </a:cubicBezTo>
                <a:cubicBezTo>
                  <a:pt x="1330465" y="923594"/>
                  <a:pt x="1332497" y="923493"/>
                  <a:pt x="1334072" y="923315"/>
                </a:cubicBezTo>
                <a:cubicBezTo>
                  <a:pt x="1335647" y="923137"/>
                  <a:pt x="1336459" y="923035"/>
                  <a:pt x="1336510" y="923010"/>
                </a:cubicBezTo>
                <a:lnTo>
                  <a:pt x="1330414" y="954063"/>
                </a:lnTo>
                <a:cubicBezTo>
                  <a:pt x="1330268" y="954101"/>
                  <a:pt x="1329036" y="954253"/>
                  <a:pt x="1326718" y="954519"/>
                </a:cubicBezTo>
                <a:cubicBezTo>
                  <a:pt x="1324401" y="954786"/>
                  <a:pt x="1321873" y="954938"/>
                  <a:pt x="1319137" y="954976"/>
                </a:cubicBezTo>
                <a:cubicBezTo>
                  <a:pt x="1309632" y="955065"/>
                  <a:pt x="1300715" y="953670"/>
                  <a:pt x="1292386" y="950792"/>
                </a:cubicBezTo>
                <a:cubicBezTo>
                  <a:pt x="1284057" y="947914"/>
                  <a:pt x="1277285" y="943022"/>
                  <a:pt x="1272070" y="936116"/>
                </a:cubicBezTo>
                <a:cubicBezTo>
                  <a:pt x="1266856" y="929211"/>
                  <a:pt x="1264167" y="919760"/>
                  <a:pt x="1264006" y="907764"/>
                </a:cubicBezTo>
                <a:cubicBezTo>
                  <a:pt x="1264012" y="905623"/>
                  <a:pt x="1264152" y="903349"/>
                  <a:pt x="1264425" y="900941"/>
                </a:cubicBezTo>
                <a:cubicBezTo>
                  <a:pt x="1264697" y="898534"/>
                  <a:pt x="1265065" y="896031"/>
                  <a:pt x="1265528" y="893433"/>
                </a:cubicBezTo>
                <a:lnTo>
                  <a:pt x="1278622" y="826960"/>
                </a:lnTo>
                <a:lnTo>
                  <a:pt x="1254557" y="826960"/>
                </a:lnTo>
                <a:lnTo>
                  <a:pt x="1260348" y="798042"/>
                </a:lnTo>
                <a:lnTo>
                  <a:pt x="1285321" y="798042"/>
                </a:lnTo>
                <a:close/>
                <a:moveTo>
                  <a:pt x="2714549" y="737082"/>
                </a:moveTo>
                <a:lnTo>
                  <a:pt x="2777033" y="737082"/>
                </a:lnTo>
                <a:lnTo>
                  <a:pt x="2764231" y="802909"/>
                </a:lnTo>
                <a:cubicBezTo>
                  <a:pt x="2763412" y="806823"/>
                  <a:pt x="2762612" y="810108"/>
                  <a:pt x="2761831" y="812766"/>
                </a:cubicBezTo>
                <a:cubicBezTo>
                  <a:pt x="2761050" y="815423"/>
                  <a:pt x="2760631" y="816806"/>
                  <a:pt x="2760574" y="816914"/>
                </a:cubicBezTo>
                <a:lnTo>
                  <a:pt x="2761183" y="816914"/>
                </a:lnTo>
                <a:cubicBezTo>
                  <a:pt x="2766689" y="810115"/>
                  <a:pt x="2773661" y="804685"/>
                  <a:pt x="2782100" y="800626"/>
                </a:cubicBezTo>
                <a:cubicBezTo>
                  <a:pt x="2790539" y="796567"/>
                  <a:pt x="2799417" y="794486"/>
                  <a:pt x="2808732" y="794385"/>
                </a:cubicBezTo>
                <a:cubicBezTo>
                  <a:pt x="2827443" y="794618"/>
                  <a:pt x="2841887" y="800544"/>
                  <a:pt x="2852064" y="812163"/>
                </a:cubicBezTo>
                <a:cubicBezTo>
                  <a:pt x="2862242" y="823782"/>
                  <a:pt x="2867394" y="839691"/>
                  <a:pt x="2867520" y="859891"/>
                </a:cubicBezTo>
                <a:cubicBezTo>
                  <a:pt x="2867267" y="879234"/>
                  <a:pt x="2863104" y="896173"/>
                  <a:pt x="2855033" y="910709"/>
                </a:cubicBezTo>
                <a:cubicBezTo>
                  <a:pt x="2846962" y="925245"/>
                  <a:pt x="2836503" y="936579"/>
                  <a:pt x="2823657" y="944712"/>
                </a:cubicBezTo>
                <a:cubicBezTo>
                  <a:pt x="2810811" y="952844"/>
                  <a:pt x="2797099" y="956977"/>
                  <a:pt x="2782519" y="957110"/>
                </a:cubicBezTo>
                <a:cubicBezTo>
                  <a:pt x="2772880" y="957129"/>
                  <a:pt x="2763965" y="955112"/>
                  <a:pt x="2755773" y="951059"/>
                </a:cubicBezTo>
                <a:cubicBezTo>
                  <a:pt x="2747581" y="947006"/>
                  <a:pt x="2741257" y="940803"/>
                  <a:pt x="2736799" y="932450"/>
                </a:cubicBezTo>
                <a:lnTo>
                  <a:pt x="2736190" y="932450"/>
                </a:lnTo>
                <a:cubicBezTo>
                  <a:pt x="2736202" y="932545"/>
                  <a:pt x="2736101" y="933649"/>
                  <a:pt x="2735885" y="935761"/>
                </a:cubicBezTo>
                <a:cubicBezTo>
                  <a:pt x="2735669" y="937873"/>
                  <a:pt x="2735263" y="940423"/>
                  <a:pt x="2734666" y="943410"/>
                </a:cubicBezTo>
                <a:lnTo>
                  <a:pt x="2732837" y="953452"/>
                </a:lnTo>
                <a:lnTo>
                  <a:pt x="2696566" y="953452"/>
                </a:lnTo>
                <a:lnTo>
                  <a:pt x="2732837" y="766000"/>
                </a:lnTo>
                <a:lnTo>
                  <a:pt x="2708758" y="766000"/>
                </a:lnTo>
                <a:close/>
                <a:moveTo>
                  <a:pt x="2470003" y="737082"/>
                </a:moveTo>
                <a:lnTo>
                  <a:pt x="2508999" y="737082"/>
                </a:lnTo>
                <a:lnTo>
                  <a:pt x="2502297" y="771487"/>
                </a:lnTo>
                <a:lnTo>
                  <a:pt x="2463301" y="771487"/>
                </a:lnTo>
                <a:close/>
                <a:moveTo>
                  <a:pt x="2341588" y="737082"/>
                </a:moveTo>
                <a:lnTo>
                  <a:pt x="2404072" y="737082"/>
                </a:lnTo>
                <a:lnTo>
                  <a:pt x="2372068" y="903190"/>
                </a:lnTo>
                <a:cubicBezTo>
                  <a:pt x="2371751" y="904746"/>
                  <a:pt x="2371471" y="906360"/>
                  <a:pt x="2371230" y="908030"/>
                </a:cubicBezTo>
                <a:cubicBezTo>
                  <a:pt x="2370989" y="909701"/>
                  <a:pt x="2370861" y="911238"/>
                  <a:pt x="2370849" y="912642"/>
                </a:cubicBezTo>
                <a:cubicBezTo>
                  <a:pt x="2370899" y="917299"/>
                  <a:pt x="2372093" y="920564"/>
                  <a:pt x="2374430" y="922438"/>
                </a:cubicBezTo>
                <a:cubicBezTo>
                  <a:pt x="2376767" y="924311"/>
                  <a:pt x="2379942" y="925213"/>
                  <a:pt x="2383955" y="925143"/>
                </a:cubicBezTo>
                <a:cubicBezTo>
                  <a:pt x="2385835" y="925118"/>
                  <a:pt x="2387409" y="925016"/>
                  <a:pt x="2388679" y="924839"/>
                </a:cubicBezTo>
                <a:cubicBezTo>
                  <a:pt x="2389949" y="924661"/>
                  <a:pt x="2390610" y="924560"/>
                  <a:pt x="2390661" y="924534"/>
                </a:cubicBezTo>
                <a:lnTo>
                  <a:pt x="2384869" y="953453"/>
                </a:lnTo>
                <a:cubicBezTo>
                  <a:pt x="2384768" y="953491"/>
                  <a:pt x="2383371" y="953644"/>
                  <a:pt x="2380679" y="953910"/>
                </a:cubicBezTo>
                <a:cubicBezTo>
                  <a:pt x="2377986" y="954176"/>
                  <a:pt x="2374608" y="954329"/>
                  <a:pt x="2370544" y="954367"/>
                </a:cubicBezTo>
                <a:cubicBezTo>
                  <a:pt x="2360276" y="954627"/>
                  <a:pt x="2351703" y="952965"/>
                  <a:pt x="2344827" y="949382"/>
                </a:cubicBezTo>
                <a:cubicBezTo>
                  <a:pt x="2337949" y="945799"/>
                  <a:pt x="2334025" y="938734"/>
                  <a:pt x="2333053" y="928188"/>
                </a:cubicBezTo>
                <a:lnTo>
                  <a:pt x="2332444" y="928188"/>
                </a:lnTo>
                <a:cubicBezTo>
                  <a:pt x="2326919" y="936452"/>
                  <a:pt x="2319528" y="943289"/>
                  <a:pt x="2310270" y="948700"/>
                </a:cubicBezTo>
                <a:cubicBezTo>
                  <a:pt x="2301011" y="954110"/>
                  <a:pt x="2291029" y="956913"/>
                  <a:pt x="2280323" y="957110"/>
                </a:cubicBezTo>
                <a:cubicBezTo>
                  <a:pt x="2261333" y="956882"/>
                  <a:pt x="2246762" y="951020"/>
                  <a:pt x="2236610" y="939522"/>
                </a:cubicBezTo>
                <a:cubicBezTo>
                  <a:pt x="2226458" y="928024"/>
                  <a:pt x="2221331" y="912254"/>
                  <a:pt x="2221230" y="892213"/>
                </a:cubicBezTo>
                <a:cubicBezTo>
                  <a:pt x="2221453" y="872670"/>
                  <a:pt x="2225541" y="855588"/>
                  <a:pt x="2233491" y="840965"/>
                </a:cubicBezTo>
                <a:cubicBezTo>
                  <a:pt x="2241442" y="826343"/>
                  <a:pt x="2251915" y="814956"/>
                  <a:pt x="2264913" y="806805"/>
                </a:cubicBezTo>
                <a:cubicBezTo>
                  <a:pt x="2277909" y="798654"/>
                  <a:pt x="2292089" y="794514"/>
                  <a:pt x="2307451" y="794385"/>
                </a:cubicBezTo>
                <a:cubicBezTo>
                  <a:pt x="2316067" y="794302"/>
                  <a:pt x="2324284" y="795989"/>
                  <a:pt x="2332101" y="799446"/>
                </a:cubicBezTo>
                <a:cubicBezTo>
                  <a:pt x="2339918" y="802903"/>
                  <a:pt x="2345925" y="808624"/>
                  <a:pt x="2350122" y="816610"/>
                </a:cubicBezTo>
                <a:lnTo>
                  <a:pt x="2350732" y="816610"/>
                </a:lnTo>
                <a:cubicBezTo>
                  <a:pt x="2350726" y="816502"/>
                  <a:pt x="2350814" y="815500"/>
                  <a:pt x="2350999" y="813603"/>
                </a:cubicBezTo>
                <a:cubicBezTo>
                  <a:pt x="2351183" y="811707"/>
                  <a:pt x="2351500" y="809563"/>
                  <a:pt x="2351951" y="807172"/>
                </a:cubicBezTo>
                <a:lnTo>
                  <a:pt x="2359876" y="766000"/>
                </a:lnTo>
                <a:lnTo>
                  <a:pt x="2335797" y="766000"/>
                </a:lnTo>
                <a:close/>
                <a:moveTo>
                  <a:pt x="2076729" y="737082"/>
                </a:moveTo>
                <a:lnTo>
                  <a:pt x="2111163" y="737082"/>
                </a:lnTo>
                <a:lnTo>
                  <a:pt x="2075206" y="921486"/>
                </a:lnTo>
                <a:lnTo>
                  <a:pt x="2121827" y="921486"/>
                </a:lnTo>
                <a:lnTo>
                  <a:pt x="2115429" y="953452"/>
                </a:lnTo>
                <a:lnTo>
                  <a:pt x="1984096" y="953452"/>
                </a:lnTo>
                <a:lnTo>
                  <a:pt x="1989886" y="921486"/>
                </a:lnTo>
                <a:lnTo>
                  <a:pt x="2036812" y="921486"/>
                </a:lnTo>
                <a:lnTo>
                  <a:pt x="2060580" y="801395"/>
                </a:lnTo>
                <a:cubicBezTo>
                  <a:pt x="2061253" y="797560"/>
                  <a:pt x="2061964" y="794105"/>
                  <a:pt x="2062713" y="791032"/>
                </a:cubicBezTo>
                <a:cubicBezTo>
                  <a:pt x="2063462" y="787958"/>
                  <a:pt x="2063868" y="786333"/>
                  <a:pt x="2063932" y="786155"/>
                </a:cubicBezTo>
                <a:lnTo>
                  <a:pt x="2063322" y="786155"/>
                </a:lnTo>
                <a:cubicBezTo>
                  <a:pt x="2063284" y="786269"/>
                  <a:pt x="2062294" y="787412"/>
                  <a:pt x="2060351" y="789584"/>
                </a:cubicBezTo>
                <a:cubicBezTo>
                  <a:pt x="2058409" y="791756"/>
                  <a:pt x="2055742" y="794270"/>
                  <a:pt x="2052352" y="797128"/>
                </a:cubicBezTo>
                <a:lnTo>
                  <a:pt x="2030108" y="815416"/>
                </a:lnTo>
                <a:lnTo>
                  <a:pt x="2010911" y="789508"/>
                </a:lnTo>
                <a:close/>
                <a:moveTo>
                  <a:pt x="3071311" y="509435"/>
                </a:moveTo>
                <a:cubicBezTo>
                  <a:pt x="3065015" y="509307"/>
                  <a:pt x="3057309" y="509902"/>
                  <a:pt x="3048190" y="511220"/>
                </a:cubicBezTo>
                <a:cubicBezTo>
                  <a:pt x="3039071" y="512538"/>
                  <a:pt x="3030935" y="515347"/>
                  <a:pt x="3023782" y="519648"/>
                </a:cubicBezTo>
                <a:cubicBezTo>
                  <a:pt x="3016628" y="523949"/>
                  <a:pt x="3012852" y="530509"/>
                  <a:pt x="3012453" y="539329"/>
                </a:cubicBezTo>
                <a:cubicBezTo>
                  <a:pt x="3012415" y="544604"/>
                  <a:pt x="3013939" y="548849"/>
                  <a:pt x="3017027" y="552065"/>
                </a:cubicBezTo>
                <a:cubicBezTo>
                  <a:pt x="3020115" y="555280"/>
                  <a:pt x="3024994" y="556933"/>
                  <a:pt x="3031665" y="557022"/>
                </a:cubicBezTo>
                <a:cubicBezTo>
                  <a:pt x="3038757" y="556845"/>
                  <a:pt x="3045413" y="554555"/>
                  <a:pt x="3051635" y="550152"/>
                </a:cubicBezTo>
                <a:cubicBezTo>
                  <a:pt x="3057857" y="545750"/>
                  <a:pt x="3063180" y="540297"/>
                  <a:pt x="3067606" y="533793"/>
                </a:cubicBezTo>
                <a:cubicBezTo>
                  <a:pt x="3072032" y="527289"/>
                  <a:pt x="3075096" y="520796"/>
                  <a:pt x="3076800" y="514315"/>
                </a:cubicBezTo>
                <a:lnTo>
                  <a:pt x="3078020" y="509435"/>
                </a:lnTo>
                <a:close/>
                <a:moveTo>
                  <a:pt x="1004386" y="509435"/>
                </a:moveTo>
                <a:cubicBezTo>
                  <a:pt x="998091" y="509307"/>
                  <a:pt x="990384" y="509902"/>
                  <a:pt x="981265" y="511220"/>
                </a:cubicBezTo>
                <a:cubicBezTo>
                  <a:pt x="972146" y="512538"/>
                  <a:pt x="964010" y="515347"/>
                  <a:pt x="956857" y="519648"/>
                </a:cubicBezTo>
                <a:cubicBezTo>
                  <a:pt x="949703" y="523949"/>
                  <a:pt x="945927" y="530509"/>
                  <a:pt x="945528" y="539329"/>
                </a:cubicBezTo>
                <a:cubicBezTo>
                  <a:pt x="945490" y="544604"/>
                  <a:pt x="947015" y="548849"/>
                  <a:pt x="950102" y="552065"/>
                </a:cubicBezTo>
                <a:cubicBezTo>
                  <a:pt x="953190" y="555280"/>
                  <a:pt x="958070" y="556933"/>
                  <a:pt x="964741" y="557022"/>
                </a:cubicBezTo>
                <a:cubicBezTo>
                  <a:pt x="971832" y="556845"/>
                  <a:pt x="978488" y="554555"/>
                  <a:pt x="984710" y="550152"/>
                </a:cubicBezTo>
                <a:cubicBezTo>
                  <a:pt x="990932" y="545750"/>
                  <a:pt x="996255" y="540297"/>
                  <a:pt x="1000681" y="533793"/>
                </a:cubicBezTo>
                <a:cubicBezTo>
                  <a:pt x="1005107" y="527289"/>
                  <a:pt x="1008171" y="520796"/>
                  <a:pt x="1009875" y="514315"/>
                </a:cubicBezTo>
                <a:lnTo>
                  <a:pt x="1011095" y="509435"/>
                </a:lnTo>
                <a:close/>
                <a:moveTo>
                  <a:pt x="347161" y="509435"/>
                </a:moveTo>
                <a:cubicBezTo>
                  <a:pt x="340866" y="509307"/>
                  <a:pt x="333159" y="509902"/>
                  <a:pt x="324040" y="511220"/>
                </a:cubicBezTo>
                <a:cubicBezTo>
                  <a:pt x="314921" y="512538"/>
                  <a:pt x="306785" y="515347"/>
                  <a:pt x="299632" y="519648"/>
                </a:cubicBezTo>
                <a:cubicBezTo>
                  <a:pt x="292478" y="523949"/>
                  <a:pt x="288702" y="530509"/>
                  <a:pt x="288303" y="539329"/>
                </a:cubicBezTo>
                <a:cubicBezTo>
                  <a:pt x="288265" y="544604"/>
                  <a:pt x="289790" y="548849"/>
                  <a:pt x="292877" y="552065"/>
                </a:cubicBezTo>
                <a:cubicBezTo>
                  <a:pt x="295965" y="555280"/>
                  <a:pt x="300845" y="556933"/>
                  <a:pt x="307516" y="557022"/>
                </a:cubicBezTo>
                <a:cubicBezTo>
                  <a:pt x="314607" y="556845"/>
                  <a:pt x="321263" y="554555"/>
                  <a:pt x="327485" y="550152"/>
                </a:cubicBezTo>
                <a:cubicBezTo>
                  <a:pt x="333707" y="545750"/>
                  <a:pt x="339030" y="540297"/>
                  <a:pt x="343456" y="533793"/>
                </a:cubicBezTo>
                <a:cubicBezTo>
                  <a:pt x="347882" y="527289"/>
                  <a:pt x="350947" y="520796"/>
                  <a:pt x="352650" y="514315"/>
                </a:cubicBezTo>
                <a:lnTo>
                  <a:pt x="353870" y="509435"/>
                </a:lnTo>
                <a:close/>
                <a:moveTo>
                  <a:pt x="1176719" y="456095"/>
                </a:moveTo>
                <a:cubicBezTo>
                  <a:pt x="1168909" y="456142"/>
                  <a:pt x="1161228" y="458623"/>
                  <a:pt x="1153678" y="463537"/>
                </a:cubicBezTo>
                <a:cubicBezTo>
                  <a:pt x="1146128" y="468451"/>
                  <a:pt x="1139847" y="475517"/>
                  <a:pt x="1134837" y="484734"/>
                </a:cubicBezTo>
                <a:cubicBezTo>
                  <a:pt x="1129827" y="493952"/>
                  <a:pt x="1127226" y="505038"/>
                  <a:pt x="1127036" y="517993"/>
                </a:cubicBezTo>
                <a:cubicBezTo>
                  <a:pt x="1127119" y="528926"/>
                  <a:pt x="1129849" y="537477"/>
                  <a:pt x="1135228" y="543645"/>
                </a:cubicBezTo>
                <a:cubicBezTo>
                  <a:pt x="1140606" y="549813"/>
                  <a:pt x="1148138" y="552951"/>
                  <a:pt x="1157821" y="553059"/>
                </a:cubicBezTo>
                <a:cubicBezTo>
                  <a:pt x="1166687" y="552901"/>
                  <a:pt x="1174864" y="549965"/>
                  <a:pt x="1182352" y="544250"/>
                </a:cubicBezTo>
                <a:cubicBezTo>
                  <a:pt x="1189840" y="538536"/>
                  <a:pt x="1195872" y="530992"/>
                  <a:pt x="1200448" y="521619"/>
                </a:cubicBezTo>
                <a:cubicBezTo>
                  <a:pt x="1205024" y="512245"/>
                  <a:pt x="1207376" y="501991"/>
                  <a:pt x="1207504" y="490855"/>
                </a:cubicBezTo>
                <a:cubicBezTo>
                  <a:pt x="1207554" y="481136"/>
                  <a:pt x="1205091" y="472980"/>
                  <a:pt x="1200112" y="466386"/>
                </a:cubicBezTo>
                <a:cubicBezTo>
                  <a:pt x="1195134" y="459792"/>
                  <a:pt x="1187336" y="456362"/>
                  <a:pt x="1176719" y="456095"/>
                </a:cubicBezTo>
                <a:close/>
                <a:moveTo>
                  <a:pt x="729044" y="456095"/>
                </a:moveTo>
                <a:cubicBezTo>
                  <a:pt x="721234" y="456142"/>
                  <a:pt x="713554" y="458623"/>
                  <a:pt x="706003" y="463537"/>
                </a:cubicBezTo>
                <a:cubicBezTo>
                  <a:pt x="698453" y="468451"/>
                  <a:pt x="692172" y="475517"/>
                  <a:pt x="687162" y="484734"/>
                </a:cubicBezTo>
                <a:cubicBezTo>
                  <a:pt x="682152" y="493952"/>
                  <a:pt x="679551" y="505038"/>
                  <a:pt x="679361" y="517993"/>
                </a:cubicBezTo>
                <a:cubicBezTo>
                  <a:pt x="679444" y="528926"/>
                  <a:pt x="682174" y="537477"/>
                  <a:pt x="687553" y="543645"/>
                </a:cubicBezTo>
                <a:cubicBezTo>
                  <a:pt x="692931" y="549813"/>
                  <a:pt x="700462" y="552951"/>
                  <a:pt x="710146" y="553059"/>
                </a:cubicBezTo>
                <a:cubicBezTo>
                  <a:pt x="719012" y="552901"/>
                  <a:pt x="727189" y="549965"/>
                  <a:pt x="734677" y="544250"/>
                </a:cubicBezTo>
                <a:cubicBezTo>
                  <a:pt x="742165" y="538536"/>
                  <a:pt x="748197" y="530992"/>
                  <a:pt x="752773" y="521619"/>
                </a:cubicBezTo>
                <a:cubicBezTo>
                  <a:pt x="757349" y="512245"/>
                  <a:pt x="759701" y="501991"/>
                  <a:pt x="759829" y="490855"/>
                </a:cubicBezTo>
                <a:cubicBezTo>
                  <a:pt x="759879" y="481136"/>
                  <a:pt x="757416" y="472980"/>
                  <a:pt x="752437" y="466386"/>
                </a:cubicBezTo>
                <a:cubicBezTo>
                  <a:pt x="747459" y="459792"/>
                  <a:pt x="739661" y="456362"/>
                  <a:pt x="729044" y="456095"/>
                </a:cubicBezTo>
                <a:close/>
                <a:moveTo>
                  <a:pt x="1382863" y="455790"/>
                </a:moveTo>
                <a:cubicBezTo>
                  <a:pt x="1373431" y="455888"/>
                  <a:pt x="1364445" y="458470"/>
                  <a:pt x="1355905" y="463537"/>
                </a:cubicBezTo>
                <a:cubicBezTo>
                  <a:pt x="1347365" y="468604"/>
                  <a:pt x="1340367" y="475568"/>
                  <a:pt x="1334911" y="484430"/>
                </a:cubicBezTo>
                <a:cubicBezTo>
                  <a:pt x="1329454" y="493291"/>
                  <a:pt x="1326634" y="503463"/>
                  <a:pt x="1326452" y="514944"/>
                </a:cubicBezTo>
                <a:cubicBezTo>
                  <a:pt x="1326642" y="526658"/>
                  <a:pt x="1330149" y="535857"/>
                  <a:pt x="1336972" y="542540"/>
                </a:cubicBezTo>
                <a:cubicBezTo>
                  <a:pt x="1343794" y="549222"/>
                  <a:pt x="1352790" y="552627"/>
                  <a:pt x="1363958" y="552755"/>
                </a:cubicBezTo>
                <a:cubicBezTo>
                  <a:pt x="1373390" y="552666"/>
                  <a:pt x="1382376" y="550132"/>
                  <a:pt x="1390915" y="545154"/>
                </a:cubicBezTo>
                <a:cubicBezTo>
                  <a:pt x="1399455" y="540176"/>
                  <a:pt x="1406453" y="533283"/>
                  <a:pt x="1411910" y="524476"/>
                </a:cubicBezTo>
                <a:cubicBezTo>
                  <a:pt x="1417366" y="515669"/>
                  <a:pt x="1420186" y="505479"/>
                  <a:pt x="1420368" y="493905"/>
                </a:cubicBezTo>
                <a:cubicBezTo>
                  <a:pt x="1420178" y="482311"/>
                  <a:pt x="1416671" y="473100"/>
                  <a:pt x="1409849" y="466271"/>
                </a:cubicBezTo>
                <a:cubicBezTo>
                  <a:pt x="1403026" y="459443"/>
                  <a:pt x="1394031" y="455949"/>
                  <a:pt x="1382863" y="455790"/>
                </a:cubicBezTo>
                <a:close/>
                <a:moveTo>
                  <a:pt x="3415119" y="452742"/>
                </a:moveTo>
                <a:cubicBezTo>
                  <a:pt x="3405214" y="452869"/>
                  <a:pt x="3396358" y="455971"/>
                  <a:pt x="3388550" y="462049"/>
                </a:cubicBezTo>
                <a:cubicBezTo>
                  <a:pt x="3380741" y="468126"/>
                  <a:pt x="3374859" y="476416"/>
                  <a:pt x="3370901" y="486918"/>
                </a:cubicBezTo>
                <a:lnTo>
                  <a:pt x="3439211" y="486918"/>
                </a:lnTo>
                <a:cubicBezTo>
                  <a:pt x="3439236" y="486791"/>
                  <a:pt x="3439337" y="485824"/>
                  <a:pt x="3439515" y="484019"/>
                </a:cubicBezTo>
                <a:cubicBezTo>
                  <a:pt x="3439693" y="482213"/>
                  <a:pt x="3439795" y="480332"/>
                  <a:pt x="3439821" y="478374"/>
                </a:cubicBezTo>
                <a:cubicBezTo>
                  <a:pt x="3439725" y="470230"/>
                  <a:pt x="3437476" y="463937"/>
                  <a:pt x="3433073" y="459493"/>
                </a:cubicBezTo>
                <a:cubicBezTo>
                  <a:pt x="3428671" y="455050"/>
                  <a:pt x="3422685" y="452799"/>
                  <a:pt x="3415119" y="452742"/>
                </a:cubicBezTo>
                <a:close/>
                <a:moveTo>
                  <a:pt x="2157819" y="452742"/>
                </a:moveTo>
                <a:cubicBezTo>
                  <a:pt x="2147914" y="452869"/>
                  <a:pt x="2139058" y="455971"/>
                  <a:pt x="2131250" y="462049"/>
                </a:cubicBezTo>
                <a:cubicBezTo>
                  <a:pt x="2123442" y="468126"/>
                  <a:pt x="2117559" y="476416"/>
                  <a:pt x="2113601" y="486918"/>
                </a:cubicBezTo>
                <a:lnTo>
                  <a:pt x="2181910" y="486918"/>
                </a:lnTo>
                <a:cubicBezTo>
                  <a:pt x="2181935" y="486791"/>
                  <a:pt x="2182037" y="485824"/>
                  <a:pt x="2182215" y="484019"/>
                </a:cubicBezTo>
                <a:cubicBezTo>
                  <a:pt x="2182393" y="482213"/>
                  <a:pt x="2182495" y="480332"/>
                  <a:pt x="2182521" y="478374"/>
                </a:cubicBezTo>
                <a:cubicBezTo>
                  <a:pt x="2182425" y="470230"/>
                  <a:pt x="2180176" y="463937"/>
                  <a:pt x="2175773" y="459493"/>
                </a:cubicBezTo>
                <a:cubicBezTo>
                  <a:pt x="2171370" y="455050"/>
                  <a:pt x="2165385" y="452799"/>
                  <a:pt x="2157819" y="452742"/>
                </a:cubicBezTo>
                <a:close/>
                <a:moveTo>
                  <a:pt x="1662519" y="452742"/>
                </a:moveTo>
                <a:cubicBezTo>
                  <a:pt x="1652614" y="452869"/>
                  <a:pt x="1643758" y="455971"/>
                  <a:pt x="1635950" y="462049"/>
                </a:cubicBezTo>
                <a:cubicBezTo>
                  <a:pt x="1628142" y="468126"/>
                  <a:pt x="1622259" y="476416"/>
                  <a:pt x="1618301" y="486918"/>
                </a:cubicBezTo>
                <a:lnTo>
                  <a:pt x="1686610" y="486918"/>
                </a:lnTo>
                <a:cubicBezTo>
                  <a:pt x="1686636" y="486791"/>
                  <a:pt x="1686738" y="485824"/>
                  <a:pt x="1686916" y="484019"/>
                </a:cubicBezTo>
                <a:cubicBezTo>
                  <a:pt x="1687094" y="482213"/>
                  <a:pt x="1687195" y="480332"/>
                  <a:pt x="1687221" y="478374"/>
                </a:cubicBezTo>
                <a:cubicBezTo>
                  <a:pt x="1687125" y="470230"/>
                  <a:pt x="1684876" y="463937"/>
                  <a:pt x="1680473" y="459493"/>
                </a:cubicBezTo>
                <a:cubicBezTo>
                  <a:pt x="1676070" y="455050"/>
                  <a:pt x="1670086" y="452799"/>
                  <a:pt x="1662519" y="452742"/>
                </a:cubicBezTo>
                <a:close/>
                <a:moveTo>
                  <a:pt x="3153079" y="426567"/>
                </a:moveTo>
                <a:lnTo>
                  <a:pt x="3226520" y="426567"/>
                </a:lnTo>
                <a:lnTo>
                  <a:pt x="3220730" y="455485"/>
                </a:lnTo>
                <a:lnTo>
                  <a:pt x="3203055" y="455485"/>
                </a:lnTo>
                <a:lnTo>
                  <a:pt x="3215245" y="532326"/>
                </a:lnTo>
                <a:cubicBezTo>
                  <a:pt x="3215803" y="536506"/>
                  <a:pt x="3216057" y="540343"/>
                  <a:pt x="3216007" y="543837"/>
                </a:cubicBezTo>
                <a:cubicBezTo>
                  <a:pt x="3215956" y="547331"/>
                  <a:pt x="3215905" y="549186"/>
                  <a:pt x="3215854" y="549402"/>
                </a:cubicBezTo>
                <a:lnTo>
                  <a:pt x="3216768" y="549402"/>
                </a:lnTo>
                <a:cubicBezTo>
                  <a:pt x="3216793" y="549186"/>
                  <a:pt x="3217428" y="547331"/>
                  <a:pt x="3218673" y="543837"/>
                </a:cubicBezTo>
                <a:cubicBezTo>
                  <a:pt x="3219917" y="540343"/>
                  <a:pt x="3221619" y="536506"/>
                  <a:pt x="3223777" y="532326"/>
                </a:cubicBezTo>
                <a:lnTo>
                  <a:pt x="3265831" y="455485"/>
                </a:lnTo>
                <a:lnTo>
                  <a:pt x="3248156" y="455485"/>
                </a:lnTo>
                <a:lnTo>
                  <a:pt x="3253946" y="426567"/>
                </a:lnTo>
                <a:lnTo>
                  <a:pt x="3329826" y="426567"/>
                </a:lnTo>
                <a:lnTo>
                  <a:pt x="3324035" y="455485"/>
                </a:lnTo>
                <a:lnTo>
                  <a:pt x="3305141" y="455485"/>
                </a:lnTo>
                <a:lnTo>
                  <a:pt x="3233224" y="581977"/>
                </a:lnTo>
                <a:lnTo>
                  <a:pt x="3188733" y="581977"/>
                </a:lnTo>
                <a:lnTo>
                  <a:pt x="3166182" y="455485"/>
                </a:lnTo>
                <a:lnTo>
                  <a:pt x="3147289" y="455485"/>
                </a:lnTo>
                <a:close/>
                <a:moveTo>
                  <a:pt x="3416034" y="422910"/>
                </a:moveTo>
                <a:cubicBezTo>
                  <a:pt x="3436744" y="423206"/>
                  <a:pt x="3452233" y="428701"/>
                  <a:pt x="3462501" y="439395"/>
                </a:cubicBezTo>
                <a:cubicBezTo>
                  <a:pt x="3472769" y="450088"/>
                  <a:pt x="3477896" y="464200"/>
                  <a:pt x="3477883" y="481730"/>
                </a:cubicBezTo>
                <a:cubicBezTo>
                  <a:pt x="3477667" y="488761"/>
                  <a:pt x="3476804" y="495105"/>
                  <a:pt x="3475294" y="500761"/>
                </a:cubicBezTo>
                <a:cubicBezTo>
                  <a:pt x="3473784" y="506417"/>
                  <a:pt x="3472921" y="509410"/>
                  <a:pt x="3472706" y="509740"/>
                </a:cubicBezTo>
                <a:lnTo>
                  <a:pt x="3365717" y="509740"/>
                </a:lnTo>
                <a:cubicBezTo>
                  <a:pt x="3365678" y="509803"/>
                  <a:pt x="3365526" y="510591"/>
                  <a:pt x="3365259" y="512104"/>
                </a:cubicBezTo>
                <a:cubicBezTo>
                  <a:pt x="3364992" y="513616"/>
                  <a:pt x="3364840" y="515472"/>
                  <a:pt x="3364801" y="517671"/>
                </a:cubicBezTo>
                <a:cubicBezTo>
                  <a:pt x="3364884" y="528088"/>
                  <a:pt x="3368302" y="536541"/>
                  <a:pt x="3375056" y="543030"/>
                </a:cubicBezTo>
                <a:cubicBezTo>
                  <a:pt x="3381809" y="549519"/>
                  <a:pt x="3391403" y="552862"/>
                  <a:pt x="3403835" y="553059"/>
                </a:cubicBezTo>
                <a:cubicBezTo>
                  <a:pt x="3412303" y="552848"/>
                  <a:pt x="3420169" y="551372"/>
                  <a:pt x="3427437" y="548630"/>
                </a:cubicBezTo>
                <a:cubicBezTo>
                  <a:pt x="3434704" y="545888"/>
                  <a:pt x="3440581" y="543146"/>
                  <a:pt x="3445070" y="540405"/>
                </a:cubicBezTo>
                <a:cubicBezTo>
                  <a:pt x="3449559" y="537663"/>
                  <a:pt x="3451869" y="536186"/>
                  <a:pt x="3452000" y="535975"/>
                </a:cubicBezTo>
                <a:lnTo>
                  <a:pt x="3462353" y="565237"/>
                </a:lnTo>
                <a:cubicBezTo>
                  <a:pt x="3462233" y="565489"/>
                  <a:pt x="3459495" y="567252"/>
                  <a:pt x="3454139" y="570525"/>
                </a:cubicBezTo>
                <a:cubicBezTo>
                  <a:pt x="3448783" y="573799"/>
                  <a:pt x="3441530" y="577073"/>
                  <a:pt x="3432380" y="580346"/>
                </a:cubicBezTo>
                <a:cubicBezTo>
                  <a:pt x="3423229" y="583620"/>
                  <a:pt x="3412901" y="585383"/>
                  <a:pt x="3401396" y="585635"/>
                </a:cubicBezTo>
                <a:cubicBezTo>
                  <a:pt x="3377041" y="585199"/>
                  <a:pt x="3358388" y="578764"/>
                  <a:pt x="3345434" y="566332"/>
                </a:cubicBezTo>
                <a:cubicBezTo>
                  <a:pt x="3332481" y="553900"/>
                  <a:pt x="3325945" y="538086"/>
                  <a:pt x="3325825" y="518891"/>
                </a:cubicBezTo>
                <a:cubicBezTo>
                  <a:pt x="3325979" y="501108"/>
                  <a:pt x="3329935" y="485003"/>
                  <a:pt x="3337693" y="470575"/>
                </a:cubicBezTo>
                <a:cubicBezTo>
                  <a:pt x="3345450" y="456147"/>
                  <a:pt x="3356088" y="444648"/>
                  <a:pt x="3369606" y="436078"/>
                </a:cubicBezTo>
                <a:cubicBezTo>
                  <a:pt x="3383124" y="427508"/>
                  <a:pt x="3398600" y="423118"/>
                  <a:pt x="3416034" y="422910"/>
                </a:cubicBezTo>
                <a:close/>
                <a:moveTo>
                  <a:pt x="3067041" y="422910"/>
                </a:moveTo>
                <a:cubicBezTo>
                  <a:pt x="3076365" y="422840"/>
                  <a:pt x="3085247" y="424265"/>
                  <a:pt x="3093686" y="427184"/>
                </a:cubicBezTo>
                <a:cubicBezTo>
                  <a:pt x="3102125" y="430104"/>
                  <a:pt x="3109041" y="434936"/>
                  <a:pt x="3114433" y="441682"/>
                </a:cubicBezTo>
                <a:cubicBezTo>
                  <a:pt x="3119825" y="448428"/>
                  <a:pt x="3122610" y="457505"/>
                  <a:pt x="3122791" y="468914"/>
                </a:cubicBezTo>
                <a:cubicBezTo>
                  <a:pt x="3122633" y="475225"/>
                  <a:pt x="3121527" y="483141"/>
                  <a:pt x="3119475" y="492663"/>
                </a:cubicBezTo>
                <a:cubicBezTo>
                  <a:pt x="3117422" y="502185"/>
                  <a:pt x="3115370" y="511452"/>
                  <a:pt x="3113317" y="520465"/>
                </a:cubicBezTo>
                <a:cubicBezTo>
                  <a:pt x="3111265" y="529479"/>
                  <a:pt x="3110159" y="536377"/>
                  <a:pt x="3110002" y="541161"/>
                </a:cubicBezTo>
                <a:cubicBezTo>
                  <a:pt x="3110052" y="545820"/>
                  <a:pt x="3111245" y="549087"/>
                  <a:pt x="3113579" y="550961"/>
                </a:cubicBezTo>
                <a:cubicBezTo>
                  <a:pt x="3115914" y="552836"/>
                  <a:pt x="3119086" y="553739"/>
                  <a:pt x="3123095" y="553669"/>
                </a:cubicBezTo>
                <a:cubicBezTo>
                  <a:pt x="3124975" y="553643"/>
                  <a:pt x="3126549" y="553542"/>
                  <a:pt x="3127819" y="553364"/>
                </a:cubicBezTo>
                <a:cubicBezTo>
                  <a:pt x="3129090" y="553186"/>
                  <a:pt x="3129750" y="553084"/>
                  <a:pt x="3129801" y="553059"/>
                </a:cubicBezTo>
                <a:lnTo>
                  <a:pt x="3124315" y="581978"/>
                </a:lnTo>
                <a:cubicBezTo>
                  <a:pt x="3124346" y="582016"/>
                  <a:pt x="3123064" y="582169"/>
                  <a:pt x="3120469" y="582435"/>
                </a:cubicBezTo>
                <a:cubicBezTo>
                  <a:pt x="3117874" y="582701"/>
                  <a:pt x="3113776" y="582854"/>
                  <a:pt x="3108175" y="582892"/>
                </a:cubicBezTo>
                <a:cubicBezTo>
                  <a:pt x="3099356" y="583151"/>
                  <a:pt x="3091487" y="581490"/>
                  <a:pt x="3084568" y="577907"/>
                </a:cubicBezTo>
                <a:cubicBezTo>
                  <a:pt x="3077649" y="574325"/>
                  <a:pt x="3073433" y="567261"/>
                  <a:pt x="3071921" y="556717"/>
                </a:cubicBezTo>
                <a:lnTo>
                  <a:pt x="3071311" y="556717"/>
                </a:lnTo>
                <a:cubicBezTo>
                  <a:pt x="3071377" y="557074"/>
                  <a:pt x="3069347" y="559573"/>
                  <a:pt x="3065223" y="564214"/>
                </a:cubicBezTo>
                <a:cubicBezTo>
                  <a:pt x="3061098" y="568855"/>
                  <a:pt x="3055093" y="573496"/>
                  <a:pt x="3047207" y="578137"/>
                </a:cubicBezTo>
                <a:cubicBezTo>
                  <a:pt x="3039322" y="582779"/>
                  <a:pt x="3029770" y="585278"/>
                  <a:pt x="3018552" y="585635"/>
                </a:cubicBezTo>
                <a:cubicBezTo>
                  <a:pt x="3006304" y="585629"/>
                  <a:pt x="2995923" y="582292"/>
                  <a:pt x="2987409" y="575625"/>
                </a:cubicBezTo>
                <a:cubicBezTo>
                  <a:pt x="2978895" y="568957"/>
                  <a:pt x="2974454" y="558994"/>
                  <a:pt x="2974086" y="545735"/>
                </a:cubicBezTo>
                <a:cubicBezTo>
                  <a:pt x="2974301" y="533979"/>
                  <a:pt x="2977737" y="524223"/>
                  <a:pt x="2984393" y="516466"/>
                </a:cubicBezTo>
                <a:cubicBezTo>
                  <a:pt x="2991050" y="508709"/>
                  <a:pt x="2999637" y="502603"/>
                  <a:pt x="3010157" y="498148"/>
                </a:cubicBezTo>
                <a:cubicBezTo>
                  <a:pt x="3020676" y="493693"/>
                  <a:pt x="3031837" y="490541"/>
                  <a:pt x="3043640" y="488691"/>
                </a:cubicBezTo>
                <a:cubicBezTo>
                  <a:pt x="3055442" y="486841"/>
                  <a:pt x="3066597" y="485945"/>
                  <a:pt x="3077105" y="486003"/>
                </a:cubicBezTo>
                <a:lnTo>
                  <a:pt x="3082595" y="486003"/>
                </a:lnTo>
                <a:cubicBezTo>
                  <a:pt x="3082671" y="485736"/>
                  <a:pt x="3082975" y="484134"/>
                  <a:pt x="3083509" y="481197"/>
                </a:cubicBezTo>
                <a:cubicBezTo>
                  <a:pt x="3084043" y="478260"/>
                  <a:pt x="3084347" y="475590"/>
                  <a:pt x="3084424" y="473186"/>
                </a:cubicBezTo>
                <a:cubicBezTo>
                  <a:pt x="3084405" y="467045"/>
                  <a:pt x="3082308" y="462315"/>
                  <a:pt x="3078134" y="458996"/>
                </a:cubicBezTo>
                <a:cubicBezTo>
                  <a:pt x="3073960" y="455678"/>
                  <a:pt x="3067823" y="453999"/>
                  <a:pt x="3059722" y="453961"/>
                </a:cubicBezTo>
                <a:cubicBezTo>
                  <a:pt x="3051949" y="454138"/>
                  <a:pt x="3044555" y="455378"/>
                  <a:pt x="3037539" y="457680"/>
                </a:cubicBezTo>
                <a:cubicBezTo>
                  <a:pt x="3030523" y="459982"/>
                  <a:pt x="3024777" y="462283"/>
                  <a:pt x="3020303" y="464585"/>
                </a:cubicBezTo>
                <a:cubicBezTo>
                  <a:pt x="3015828" y="466887"/>
                  <a:pt x="3013516" y="468127"/>
                  <a:pt x="3013368" y="468304"/>
                </a:cubicBezTo>
                <a:lnTo>
                  <a:pt x="3004536" y="439653"/>
                </a:lnTo>
                <a:cubicBezTo>
                  <a:pt x="3004687" y="439446"/>
                  <a:pt x="3007603" y="437999"/>
                  <a:pt x="3013286" y="435312"/>
                </a:cubicBezTo>
                <a:cubicBezTo>
                  <a:pt x="3018969" y="432625"/>
                  <a:pt x="3026516" y="429938"/>
                  <a:pt x="3035927" y="427251"/>
                </a:cubicBezTo>
                <a:cubicBezTo>
                  <a:pt x="3045337" y="424563"/>
                  <a:pt x="3055709" y="423116"/>
                  <a:pt x="3067041" y="422910"/>
                </a:cubicBezTo>
                <a:close/>
                <a:moveTo>
                  <a:pt x="2646727" y="422910"/>
                </a:moveTo>
                <a:cubicBezTo>
                  <a:pt x="2655690" y="422885"/>
                  <a:pt x="2664331" y="424084"/>
                  <a:pt x="2672651" y="426507"/>
                </a:cubicBezTo>
                <a:cubicBezTo>
                  <a:pt x="2680972" y="428929"/>
                  <a:pt x="2687583" y="432722"/>
                  <a:pt x="2692485" y="437885"/>
                </a:cubicBezTo>
                <a:cubicBezTo>
                  <a:pt x="2697387" y="443048"/>
                  <a:pt x="2699192" y="449728"/>
                  <a:pt x="2697899" y="457926"/>
                </a:cubicBezTo>
                <a:lnTo>
                  <a:pt x="2694546" y="475001"/>
                </a:lnTo>
                <a:lnTo>
                  <a:pt x="2661350" y="475001"/>
                </a:lnTo>
                <a:lnTo>
                  <a:pt x="2662872" y="465854"/>
                </a:lnTo>
                <a:cubicBezTo>
                  <a:pt x="2663349" y="460664"/>
                  <a:pt x="2661178" y="457246"/>
                  <a:pt x="2656362" y="455601"/>
                </a:cubicBezTo>
                <a:cubicBezTo>
                  <a:pt x="2651545" y="453955"/>
                  <a:pt x="2646706" y="453205"/>
                  <a:pt x="2641845" y="453352"/>
                </a:cubicBezTo>
                <a:cubicBezTo>
                  <a:pt x="2634051" y="453352"/>
                  <a:pt x="2627669" y="454724"/>
                  <a:pt x="2622698" y="457468"/>
                </a:cubicBezTo>
                <a:cubicBezTo>
                  <a:pt x="2617727" y="460213"/>
                  <a:pt x="2615159" y="464329"/>
                  <a:pt x="2614993" y="469817"/>
                </a:cubicBezTo>
                <a:cubicBezTo>
                  <a:pt x="2615375" y="476201"/>
                  <a:pt x="2619185" y="481005"/>
                  <a:pt x="2626423" y="484229"/>
                </a:cubicBezTo>
                <a:cubicBezTo>
                  <a:pt x="2633663" y="487454"/>
                  <a:pt x="2642045" y="490590"/>
                  <a:pt x="2651569" y="493639"/>
                </a:cubicBezTo>
                <a:cubicBezTo>
                  <a:pt x="2661095" y="496687"/>
                  <a:pt x="2669477" y="501138"/>
                  <a:pt x="2676715" y="506993"/>
                </a:cubicBezTo>
                <a:cubicBezTo>
                  <a:pt x="2683955" y="512847"/>
                  <a:pt x="2687765" y="521596"/>
                  <a:pt x="2688145" y="533239"/>
                </a:cubicBezTo>
                <a:cubicBezTo>
                  <a:pt x="2687773" y="549289"/>
                  <a:pt x="2680982" y="561984"/>
                  <a:pt x="2667773" y="571323"/>
                </a:cubicBezTo>
                <a:cubicBezTo>
                  <a:pt x="2654565" y="580662"/>
                  <a:pt x="2637175" y="585433"/>
                  <a:pt x="2615604" y="585635"/>
                </a:cubicBezTo>
                <a:cubicBezTo>
                  <a:pt x="2606431" y="585691"/>
                  <a:pt x="2596997" y="584428"/>
                  <a:pt x="2587301" y="581846"/>
                </a:cubicBezTo>
                <a:cubicBezTo>
                  <a:pt x="2577606" y="579263"/>
                  <a:pt x="2569704" y="575023"/>
                  <a:pt x="2563595" y="569124"/>
                </a:cubicBezTo>
                <a:cubicBezTo>
                  <a:pt x="2557487" y="563225"/>
                  <a:pt x="2555227" y="555329"/>
                  <a:pt x="2556815" y="545436"/>
                </a:cubicBezTo>
                <a:lnTo>
                  <a:pt x="2559863" y="530190"/>
                </a:lnTo>
                <a:lnTo>
                  <a:pt x="2592765" y="530190"/>
                </a:lnTo>
                <a:lnTo>
                  <a:pt x="2591243" y="538118"/>
                </a:lnTo>
                <a:cubicBezTo>
                  <a:pt x="2590441" y="543036"/>
                  <a:pt x="2591707" y="546751"/>
                  <a:pt x="2595044" y="549264"/>
                </a:cubicBezTo>
                <a:cubicBezTo>
                  <a:pt x="2598381" y="551777"/>
                  <a:pt x="2602513" y="553459"/>
                  <a:pt x="2607441" y="554312"/>
                </a:cubicBezTo>
                <a:cubicBezTo>
                  <a:pt x="2612369" y="555165"/>
                  <a:pt x="2616819" y="555560"/>
                  <a:pt x="2620791" y="555498"/>
                </a:cubicBezTo>
                <a:cubicBezTo>
                  <a:pt x="2629888" y="555415"/>
                  <a:pt x="2637020" y="553751"/>
                  <a:pt x="2642189" y="550505"/>
                </a:cubicBezTo>
                <a:cubicBezTo>
                  <a:pt x="2647357" y="547259"/>
                  <a:pt x="2649988" y="542926"/>
                  <a:pt x="2650083" y="537508"/>
                </a:cubicBezTo>
                <a:cubicBezTo>
                  <a:pt x="2649704" y="531341"/>
                  <a:pt x="2645910" y="526599"/>
                  <a:pt x="2638701" y="523282"/>
                </a:cubicBezTo>
                <a:cubicBezTo>
                  <a:pt x="2631493" y="519964"/>
                  <a:pt x="2623145" y="516652"/>
                  <a:pt x="2613660" y="513344"/>
                </a:cubicBezTo>
                <a:cubicBezTo>
                  <a:pt x="2604175" y="510036"/>
                  <a:pt x="2595827" y="505313"/>
                  <a:pt x="2588619" y="499175"/>
                </a:cubicBezTo>
                <a:cubicBezTo>
                  <a:pt x="2581410" y="493037"/>
                  <a:pt x="2577616" y="484064"/>
                  <a:pt x="2577236" y="472257"/>
                </a:cubicBezTo>
                <a:cubicBezTo>
                  <a:pt x="2577450" y="461000"/>
                  <a:pt x="2580879" y="451725"/>
                  <a:pt x="2587524" y="444431"/>
                </a:cubicBezTo>
                <a:cubicBezTo>
                  <a:pt x="2594169" y="437138"/>
                  <a:pt x="2602745" y="431723"/>
                  <a:pt x="2613254" y="428187"/>
                </a:cubicBezTo>
                <a:cubicBezTo>
                  <a:pt x="2623763" y="424652"/>
                  <a:pt x="2634921" y="422893"/>
                  <a:pt x="2646727" y="422910"/>
                </a:cubicBezTo>
                <a:close/>
                <a:moveTo>
                  <a:pt x="2371344" y="422910"/>
                </a:moveTo>
                <a:cubicBezTo>
                  <a:pt x="2384617" y="422929"/>
                  <a:pt x="2395149" y="426468"/>
                  <a:pt x="2402940" y="433529"/>
                </a:cubicBezTo>
                <a:cubicBezTo>
                  <a:pt x="2410731" y="440590"/>
                  <a:pt x="2414715" y="451058"/>
                  <a:pt x="2414893" y="464934"/>
                </a:cubicBezTo>
                <a:cubicBezTo>
                  <a:pt x="2414738" y="471688"/>
                  <a:pt x="2413659" y="480193"/>
                  <a:pt x="2411655" y="490448"/>
                </a:cubicBezTo>
                <a:cubicBezTo>
                  <a:pt x="2409651" y="500703"/>
                  <a:pt x="2407646" y="510588"/>
                  <a:pt x="2405641" y="520101"/>
                </a:cubicBezTo>
                <a:cubicBezTo>
                  <a:pt x="2403635" y="529615"/>
                  <a:pt x="2402554" y="536637"/>
                  <a:pt x="2402395" y="541167"/>
                </a:cubicBezTo>
                <a:cubicBezTo>
                  <a:pt x="2402447" y="545957"/>
                  <a:pt x="2403640" y="549260"/>
                  <a:pt x="2405977" y="551077"/>
                </a:cubicBezTo>
                <a:cubicBezTo>
                  <a:pt x="2408314" y="552894"/>
                  <a:pt x="2411489" y="553758"/>
                  <a:pt x="2415502" y="553669"/>
                </a:cubicBezTo>
                <a:cubicBezTo>
                  <a:pt x="2417381" y="553643"/>
                  <a:pt x="2418957" y="553542"/>
                  <a:pt x="2420227" y="553364"/>
                </a:cubicBezTo>
                <a:cubicBezTo>
                  <a:pt x="2421497" y="553186"/>
                  <a:pt x="2422157" y="553084"/>
                  <a:pt x="2422207" y="553059"/>
                </a:cubicBezTo>
                <a:lnTo>
                  <a:pt x="2416721" y="581978"/>
                </a:lnTo>
                <a:cubicBezTo>
                  <a:pt x="2416683" y="582016"/>
                  <a:pt x="2415311" y="582169"/>
                  <a:pt x="2412607" y="582435"/>
                </a:cubicBezTo>
                <a:cubicBezTo>
                  <a:pt x="2409901" y="582701"/>
                  <a:pt x="2406092" y="582854"/>
                  <a:pt x="2401177" y="582892"/>
                </a:cubicBezTo>
                <a:cubicBezTo>
                  <a:pt x="2395623" y="583038"/>
                  <a:pt x="2389916" y="582441"/>
                  <a:pt x="2384057" y="581099"/>
                </a:cubicBezTo>
                <a:cubicBezTo>
                  <a:pt x="2378199" y="579757"/>
                  <a:pt x="2373236" y="576791"/>
                  <a:pt x="2369171" y="572202"/>
                </a:cubicBezTo>
                <a:cubicBezTo>
                  <a:pt x="2365105" y="567613"/>
                  <a:pt x="2362985" y="560520"/>
                  <a:pt x="2362809" y="550925"/>
                </a:cubicBezTo>
                <a:cubicBezTo>
                  <a:pt x="2362956" y="545176"/>
                  <a:pt x="2363983" y="537395"/>
                  <a:pt x="2365889" y="527581"/>
                </a:cubicBezTo>
                <a:cubicBezTo>
                  <a:pt x="2367795" y="517767"/>
                  <a:pt x="2369702" y="508088"/>
                  <a:pt x="2371610" y="498544"/>
                </a:cubicBezTo>
                <a:cubicBezTo>
                  <a:pt x="2373518" y="489000"/>
                  <a:pt x="2374547" y="481759"/>
                  <a:pt x="2374697" y="476821"/>
                </a:cubicBezTo>
                <a:cubicBezTo>
                  <a:pt x="2374747" y="470979"/>
                  <a:pt x="2373198" y="466433"/>
                  <a:pt x="2370049" y="463181"/>
                </a:cubicBezTo>
                <a:cubicBezTo>
                  <a:pt x="2366899" y="459930"/>
                  <a:pt x="2361845" y="458279"/>
                  <a:pt x="2354885" y="458228"/>
                </a:cubicBezTo>
                <a:cubicBezTo>
                  <a:pt x="2341219" y="458692"/>
                  <a:pt x="2329459" y="464242"/>
                  <a:pt x="2319604" y="474878"/>
                </a:cubicBezTo>
                <a:cubicBezTo>
                  <a:pt x="2309749" y="485514"/>
                  <a:pt x="2303323" y="498456"/>
                  <a:pt x="2300325" y="513702"/>
                </a:cubicBezTo>
                <a:lnTo>
                  <a:pt x="2286915" y="581977"/>
                </a:lnTo>
                <a:lnTo>
                  <a:pt x="2248205" y="581977"/>
                </a:lnTo>
                <a:lnTo>
                  <a:pt x="2271675" y="462191"/>
                </a:lnTo>
                <a:cubicBezTo>
                  <a:pt x="2271999" y="460178"/>
                  <a:pt x="2271732" y="458565"/>
                  <a:pt x="2270875" y="457352"/>
                </a:cubicBezTo>
                <a:cubicBezTo>
                  <a:pt x="2270017" y="456139"/>
                  <a:pt x="2268455" y="455517"/>
                  <a:pt x="2266188" y="455485"/>
                </a:cubicBezTo>
                <a:lnTo>
                  <a:pt x="2248815" y="455485"/>
                </a:lnTo>
                <a:lnTo>
                  <a:pt x="2254301" y="426567"/>
                </a:lnTo>
                <a:lnTo>
                  <a:pt x="2295144" y="426567"/>
                </a:lnTo>
                <a:cubicBezTo>
                  <a:pt x="2301202" y="426586"/>
                  <a:pt x="2305621" y="427766"/>
                  <a:pt x="2308403" y="430106"/>
                </a:cubicBezTo>
                <a:cubicBezTo>
                  <a:pt x="2311184" y="432446"/>
                  <a:pt x="2312556" y="435832"/>
                  <a:pt x="2312517" y="440265"/>
                </a:cubicBezTo>
                <a:cubicBezTo>
                  <a:pt x="2312499" y="442149"/>
                  <a:pt x="2312156" y="444850"/>
                  <a:pt x="2311489" y="448370"/>
                </a:cubicBezTo>
                <a:cubicBezTo>
                  <a:pt x="2310822" y="451890"/>
                  <a:pt x="2309946" y="454973"/>
                  <a:pt x="2308860" y="457619"/>
                </a:cubicBezTo>
                <a:lnTo>
                  <a:pt x="2309469" y="457619"/>
                </a:lnTo>
                <a:cubicBezTo>
                  <a:pt x="2310397" y="455370"/>
                  <a:pt x="2313351" y="451513"/>
                  <a:pt x="2318331" y="446050"/>
                </a:cubicBezTo>
                <a:cubicBezTo>
                  <a:pt x="2323312" y="440586"/>
                  <a:pt x="2330239" y="435444"/>
                  <a:pt x="2339114" y="430623"/>
                </a:cubicBezTo>
                <a:cubicBezTo>
                  <a:pt x="2347989" y="425802"/>
                  <a:pt x="2358733" y="423231"/>
                  <a:pt x="2371344" y="422910"/>
                </a:cubicBezTo>
                <a:close/>
                <a:moveTo>
                  <a:pt x="2158734" y="422910"/>
                </a:moveTo>
                <a:cubicBezTo>
                  <a:pt x="2179444" y="423206"/>
                  <a:pt x="2194933" y="428701"/>
                  <a:pt x="2205201" y="439395"/>
                </a:cubicBezTo>
                <a:cubicBezTo>
                  <a:pt x="2215469" y="450088"/>
                  <a:pt x="2220596" y="464200"/>
                  <a:pt x="2220582" y="481730"/>
                </a:cubicBezTo>
                <a:cubicBezTo>
                  <a:pt x="2220367" y="488761"/>
                  <a:pt x="2219504" y="495105"/>
                  <a:pt x="2217994" y="500761"/>
                </a:cubicBezTo>
                <a:cubicBezTo>
                  <a:pt x="2216484" y="506417"/>
                  <a:pt x="2215621" y="509410"/>
                  <a:pt x="2215406" y="509740"/>
                </a:cubicBezTo>
                <a:lnTo>
                  <a:pt x="2108417" y="509740"/>
                </a:lnTo>
                <a:cubicBezTo>
                  <a:pt x="2108378" y="509803"/>
                  <a:pt x="2108226" y="510591"/>
                  <a:pt x="2107959" y="512104"/>
                </a:cubicBezTo>
                <a:cubicBezTo>
                  <a:pt x="2107692" y="513616"/>
                  <a:pt x="2107540" y="515472"/>
                  <a:pt x="2107501" y="517671"/>
                </a:cubicBezTo>
                <a:cubicBezTo>
                  <a:pt x="2107584" y="528088"/>
                  <a:pt x="2111002" y="536541"/>
                  <a:pt x="2117756" y="543030"/>
                </a:cubicBezTo>
                <a:cubicBezTo>
                  <a:pt x="2124509" y="549519"/>
                  <a:pt x="2134103" y="552862"/>
                  <a:pt x="2146536" y="553059"/>
                </a:cubicBezTo>
                <a:cubicBezTo>
                  <a:pt x="2155003" y="552848"/>
                  <a:pt x="2162869" y="551372"/>
                  <a:pt x="2170137" y="548630"/>
                </a:cubicBezTo>
                <a:cubicBezTo>
                  <a:pt x="2177403" y="545888"/>
                  <a:pt x="2183281" y="543146"/>
                  <a:pt x="2187770" y="540405"/>
                </a:cubicBezTo>
                <a:cubicBezTo>
                  <a:pt x="2192259" y="537663"/>
                  <a:pt x="2194569" y="536186"/>
                  <a:pt x="2194700" y="535975"/>
                </a:cubicBezTo>
                <a:lnTo>
                  <a:pt x="2205053" y="565237"/>
                </a:lnTo>
                <a:cubicBezTo>
                  <a:pt x="2204933" y="565489"/>
                  <a:pt x="2202195" y="567252"/>
                  <a:pt x="2196839" y="570525"/>
                </a:cubicBezTo>
                <a:cubicBezTo>
                  <a:pt x="2191483" y="573799"/>
                  <a:pt x="2184230" y="577073"/>
                  <a:pt x="2175079" y="580346"/>
                </a:cubicBezTo>
                <a:cubicBezTo>
                  <a:pt x="2165929" y="583620"/>
                  <a:pt x="2155601" y="585383"/>
                  <a:pt x="2144096" y="585635"/>
                </a:cubicBezTo>
                <a:cubicBezTo>
                  <a:pt x="2119742" y="585199"/>
                  <a:pt x="2101088" y="578764"/>
                  <a:pt x="2088135" y="566332"/>
                </a:cubicBezTo>
                <a:cubicBezTo>
                  <a:pt x="2075181" y="553900"/>
                  <a:pt x="2068645" y="538086"/>
                  <a:pt x="2068525" y="518891"/>
                </a:cubicBezTo>
                <a:cubicBezTo>
                  <a:pt x="2068679" y="501108"/>
                  <a:pt x="2072635" y="485003"/>
                  <a:pt x="2080392" y="470575"/>
                </a:cubicBezTo>
                <a:cubicBezTo>
                  <a:pt x="2088150" y="456147"/>
                  <a:pt x="2098788" y="444648"/>
                  <a:pt x="2112306" y="436078"/>
                </a:cubicBezTo>
                <a:cubicBezTo>
                  <a:pt x="2125824" y="427508"/>
                  <a:pt x="2141300" y="423118"/>
                  <a:pt x="2158734" y="422910"/>
                </a:cubicBezTo>
                <a:close/>
                <a:moveTo>
                  <a:pt x="1996402" y="422910"/>
                </a:moveTo>
                <a:cubicBezTo>
                  <a:pt x="2004799" y="422838"/>
                  <a:pt x="2013778" y="423996"/>
                  <a:pt x="2023337" y="426383"/>
                </a:cubicBezTo>
                <a:cubicBezTo>
                  <a:pt x="2032897" y="428770"/>
                  <a:pt x="2040815" y="432815"/>
                  <a:pt x="2047089" y="438518"/>
                </a:cubicBezTo>
                <a:cubicBezTo>
                  <a:pt x="2053364" y="444221"/>
                  <a:pt x="2055772" y="452011"/>
                  <a:pt x="2054314" y="461888"/>
                </a:cubicBezTo>
                <a:lnTo>
                  <a:pt x="2050352" y="481403"/>
                </a:lnTo>
                <a:lnTo>
                  <a:pt x="2017128" y="481403"/>
                </a:lnTo>
                <a:lnTo>
                  <a:pt x="2018957" y="471645"/>
                </a:lnTo>
                <a:cubicBezTo>
                  <a:pt x="2019554" y="466449"/>
                  <a:pt x="2017217" y="462511"/>
                  <a:pt x="2011947" y="459830"/>
                </a:cubicBezTo>
                <a:cubicBezTo>
                  <a:pt x="2006676" y="457149"/>
                  <a:pt x="2000377" y="455803"/>
                  <a:pt x="1993049" y="455790"/>
                </a:cubicBezTo>
                <a:cubicBezTo>
                  <a:pt x="1982462" y="455956"/>
                  <a:pt x="1972886" y="458775"/>
                  <a:pt x="1964319" y="464249"/>
                </a:cubicBezTo>
                <a:cubicBezTo>
                  <a:pt x="1955753" y="469722"/>
                  <a:pt x="1948930" y="476856"/>
                  <a:pt x="1943852" y="485649"/>
                </a:cubicBezTo>
                <a:cubicBezTo>
                  <a:pt x="1938774" y="494443"/>
                  <a:pt x="1936174" y="503903"/>
                  <a:pt x="1936052" y="514029"/>
                </a:cubicBezTo>
                <a:cubicBezTo>
                  <a:pt x="1936058" y="525394"/>
                  <a:pt x="1939551" y="534681"/>
                  <a:pt x="1946529" y="541892"/>
                </a:cubicBezTo>
                <a:cubicBezTo>
                  <a:pt x="1953508" y="549102"/>
                  <a:pt x="1963934" y="552824"/>
                  <a:pt x="1977809" y="553059"/>
                </a:cubicBezTo>
                <a:cubicBezTo>
                  <a:pt x="1987753" y="552818"/>
                  <a:pt x="1996585" y="551132"/>
                  <a:pt x="2004304" y="548000"/>
                </a:cubicBezTo>
                <a:cubicBezTo>
                  <a:pt x="2012024" y="544868"/>
                  <a:pt x="2018101" y="541736"/>
                  <a:pt x="2022536" y="538604"/>
                </a:cubicBezTo>
                <a:cubicBezTo>
                  <a:pt x="2026971" y="535472"/>
                  <a:pt x="2029232" y="533785"/>
                  <a:pt x="2029321" y="533544"/>
                </a:cubicBezTo>
                <a:lnTo>
                  <a:pt x="2039684" y="562802"/>
                </a:lnTo>
                <a:cubicBezTo>
                  <a:pt x="2039650" y="563084"/>
                  <a:pt x="2037076" y="565057"/>
                  <a:pt x="2031962" y="568721"/>
                </a:cubicBezTo>
                <a:cubicBezTo>
                  <a:pt x="2026848" y="572386"/>
                  <a:pt x="2019398" y="576050"/>
                  <a:pt x="2009610" y="579715"/>
                </a:cubicBezTo>
                <a:cubicBezTo>
                  <a:pt x="1999823" y="583380"/>
                  <a:pt x="1987902" y="585353"/>
                  <a:pt x="1973847" y="585635"/>
                </a:cubicBezTo>
                <a:cubicBezTo>
                  <a:pt x="1949304" y="585243"/>
                  <a:pt x="1930363" y="578720"/>
                  <a:pt x="1917025" y="566067"/>
                </a:cubicBezTo>
                <a:cubicBezTo>
                  <a:pt x="1903686" y="553414"/>
                  <a:pt x="1896935" y="536983"/>
                  <a:pt x="1896771" y="516774"/>
                </a:cubicBezTo>
                <a:cubicBezTo>
                  <a:pt x="1896928" y="500544"/>
                  <a:pt x="1901249" y="485340"/>
                  <a:pt x="1909732" y="471162"/>
                </a:cubicBezTo>
                <a:cubicBezTo>
                  <a:pt x="1918215" y="456984"/>
                  <a:pt x="1929915" y="445465"/>
                  <a:pt x="1944833" y="436606"/>
                </a:cubicBezTo>
                <a:cubicBezTo>
                  <a:pt x="1959751" y="427748"/>
                  <a:pt x="1976941" y="423182"/>
                  <a:pt x="1996402" y="422910"/>
                </a:cubicBezTo>
                <a:close/>
                <a:moveTo>
                  <a:pt x="1827577" y="422910"/>
                </a:moveTo>
                <a:cubicBezTo>
                  <a:pt x="1836540" y="422885"/>
                  <a:pt x="1845181" y="424084"/>
                  <a:pt x="1853502" y="426507"/>
                </a:cubicBezTo>
                <a:cubicBezTo>
                  <a:pt x="1861822" y="428929"/>
                  <a:pt x="1868433" y="432722"/>
                  <a:pt x="1873335" y="437885"/>
                </a:cubicBezTo>
                <a:cubicBezTo>
                  <a:pt x="1878237" y="443048"/>
                  <a:pt x="1880042" y="449728"/>
                  <a:pt x="1878749" y="457926"/>
                </a:cubicBezTo>
                <a:lnTo>
                  <a:pt x="1875397" y="475001"/>
                </a:lnTo>
                <a:lnTo>
                  <a:pt x="1842200" y="475001"/>
                </a:lnTo>
                <a:lnTo>
                  <a:pt x="1843723" y="465854"/>
                </a:lnTo>
                <a:cubicBezTo>
                  <a:pt x="1844199" y="460664"/>
                  <a:pt x="1842028" y="457246"/>
                  <a:pt x="1837212" y="455601"/>
                </a:cubicBezTo>
                <a:cubicBezTo>
                  <a:pt x="1832395" y="453955"/>
                  <a:pt x="1827556" y="453205"/>
                  <a:pt x="1822695" y="453352"/>
                </a:cubicBezTo>
                <a:cubicBezTo>
                  <a:pt x="1814902" y="453352"/>
                  <a:pt x="1808519" y="454724"/>
                  <a:pt x="1803548" y="457468"/>
                </a:cubicBezTo>
                <a:cubicBezTo>
                  <a:pt x="1798577" y="460213"/>
                  <a:pt x="1796009" y="464329"/>
                  <a:pt x="1795844" y="469817"/>
                </a:cubicBezTo>
                <a:cubicBezTo>
                  <a:pt x="1796225" y="476201"/>
                  <a:pt x="1800035" y="481005"/>
                  <a:pt x="1807274" y="484229"/>
                </a:cubicBezTo>
                <a:cubicBezTo>
                  <a:pt x="1814513" y="487454"/>
                  <a:pt x="1822895" y="490590"/>
                  <a:pt x="1832420" y="493639"/>
                </a:cubicBezTo>
                <a:cubicBezTo>
                  <a:pt x="1841945" y="496687"/>
                  <a:pt x="1850327" y="501138"/>
                  <a:pt x="1857566" y="506993"/>
                </a:cubicBezTo>
                <a:cubicBezTo>
                  <a:pt x="1864805" y="512847"/>
                  <a:pt x="1868615" y="521596"/>
                  <a:pt x="1868996" y="533239"/>
                </a:cubicBezTo>
                <a:cubicBezTo>
                  <a:pt x="1868623" y="549289"/>
                  <a:pt x="1861832" y="561984"/>
                  <a:pt x="1848624" y="571323"/>
                </a:cubicBezTo>
                <a:cubicBezTo>
                  <a:pt x="1835415" y="580662"/>
                  <a:pt x="1818025" y="585433"/>
                  <a:pt x="1796454" y="585635"/>
                </a:cubicBezTo>
                <a:cubicBezTo>
                  <a:pt x="1787281" y="585691"/>
                  <a:pt x="1777847" y="584428"/>
                  <a:pt x="1768151" y="581846"/>
                </a:cubicBezTo>
                <a:cubicBezTo>
                  <a:pt x="1758456" y="579263"/>
                  <a:pt x="1750554" y="575023"/>
                  <a:pt x="1744446" y="569124"/>
                </a:cubicBezTo>
                <a:cubicBezTo>
                  <a:pt x="1738337" y="563225"/>
                  <a:pt x="1736077" y="555329"/>
                  <a:pt x="1737665" y="545436"/>
                </a:cubicBezTo>
                <a:lnTo>
                  <a:pt x="1740713" y="530190"/>
                </a:lnTo>
                <a:lnTo>
                  <a:pt x="1773616" y="530190"/>
                </a:lnTo>
                <a:lnTo>
                  <a:pt x="1772093" y="538118"/>
                </a:lnTo>
                <a:cubicBezTo>
                  <a:pt x="1771291" y="543036"/>
                  <a:pt x="1772558" y="546751"/>
                  <a:pt x="1775894" y="549264"/>
                </a:cubicBezTo>
                <a:cubicBezTo>
                  <a:pt x="1779231" y="551777"/>
                  <a:pt x="1783363" y="553459"/>
                  <a:pt x="1788291" y="554312"/>
                </a:cubicBezTo>
                <a:cubicBezTo>
                  <a:pt x="1793220" y="555165"/>
                  <a:pt x="1797670" y="555560"/>
                  <a:pt x="1801641" y="555498"/>
                </a:cubicBezTo>
                <a:cubicBezTo>
                  <a:pt x="1810738" y="555415"/>
                  <a:pt x="1817870" y="553751"/>
                  <a:pt x="1823039" y="550505"/>
                </a:cubicBezTo>
                <a:cubicBezTo>
                  <a:pt x="1828207" y="547259"/>
                  <a:pt x="1830838" y="542926"/>
                  <a:pt x="1830934" y="537508"/>
                </a:cubicBezTo>
                <a:cubicBezTo>
                  <a:pt x="1830555" y="531341"/>
                  <a:pt x="1826760" y="526599"/>
                  <a:pt x="1819551" y="523282"/>
                </a:cubicBezTo>
                <a:cubicBezTo>
                  <a:pt x="1812343" y="519964"/>
                  <a:pt x="1803996" y="516652"/>
                  <a:pt x="1794510" y="513344"/>
                </a:cubicBezTo>
                <a:cubicBezTo>
                  <a:pt x="1785025" y="510036"/>
                  <a:pt x="1776678" y="505313"/>
                  <a:pt x="1769469" y="499175"/>
                </a:cubicBezTo>
                <a:cubicBezTo>
                  <a:pt x="1762260" y="493037"/>
                  <a:pt x="1758466" y="484064"/>
                  <a:pt x="1758087" y="472257"/>
                </a:cubicBezTo>
                <a:cubicBezTo>
                  <a:pt x="1758301" y="461000"/>
                  <a:pt x="1761730" y="451725"/>
                  <a:pt x="1768374" y="444431"/>
                </a:cubicBezTo>
                <a:cubicBezTo>
                  <a:pt x="1775019" y="437138"/>
                  <a:pt x="1783595" y="431723"/>
                  <a:pt x="1794104" y="428187"/>
                </a:cubicBezTo>
                <a:cubicBezTo>
                  <a:pt x="1804613" y="424652"/>
                  <a:pt x="1815771" y="422893"/>
                  <a:pt x="1827577" y="422910"/>
                </a:cubicBezTo>
                <a:close/>
                <a:moveTo>
                  <a:pt x="1663434" y="422910"/>
                </a:moveTo>
                <a:cubicBezTo>
                  <a:pt x="1684144" y="423206"/>
                  <a:pt x="1699633" y="428701"/>
                  <a:pt x="1709901" y="439395"/>
                </a:cubicBezTo>
                <a:cubicBezTo>
                  <a:pt x="1720169" y="450088"/>
                  <a:pt x="1725296" y="464200"/>
                  <a:pt x="1725283" y="481730"/>
                </a:cubicBezTo>
                <a:cubicBezTo>
                  <a:pt x="1725067" y="488761"/>
                  <a:pt x="1724204" y="495105"/>
                  <a:pt x="1722694" y="500761"/>
                </a:cubicBezTo>
                <a:cubicBezTo>
                  <a:pt x="1721185" y="506417"/>
                  <a:pt x="1720322" y="509410"/>
                  <a:pt x="1720106" y="509740"/>
                </a:cubicBezTo>
                <a:lnTo>
                  <a:pt x="1613117" y="509740"/>
                </a:lnTo>
                <a:cubicBezTo>
                  <a:pt x="1613078" y="509803"/>
                  <a:pt x="1612926" y="510591"/>
                  <a:pt x="1612659" y="512104"/>
                </a:cubicBezTo>
                <a:cubicBezTo>
                  <a:pt x="1612392" y="513616"/>
                  <a:pt x="1612240" y="515472"/>
                  <a:pt x="1612202" y="517671"/>
                </a:cubicBezTo>
                <a:cubicBezTo>
                  <a:pt x="1612284" y="528088"/>
                  <a:pt x="1615702" y="536541"/>
                  <a:pt x="1622456" y="543030"/>
                </a:cubicBezTo>
                <a:cubicBezTo>
                  <a:pt x="1629209" y="549519"/>
                  <a:pt x="1638803" y="552862"/>
                  <a:pt x="1651236" y="553059"/>
                </a:cubicBezTo>
                <a:cubicBezTo>
                  <a:pt x="1659703" y="552848"/>
                  <a:pt x="1667570" y="551372"/>
                  <a:pt x="1674837" y="548630"/>
                </a:cubicBezTo>
                <a:cubicBezTo>
                  <a:pt x="1682104" y="545888"/>
                  <a:pt x="1687982" y="543146"/>
                  <a:pt x="1692470" y="540405"/>
                </a:cubicBezTo>
                <a:cubicBezTo>
                  <a:pt x="1696959" y="537663"/>
                  <a:pt x="1699269" y="536186"/>
                  <a:pt x="1699401" y="535975"/>
                </a:cubicBezTo>
                <a:lnTo>
                  <a:pt x="1709753" y="565237"/>
                </a:lnTo>
                <a:cubicBezTo>
                  <a:pt x="1709633" y="565489"/>
                  <a:pt x="1706895" y="567252"/>
                  <a:pt x="1701540" y="570525"/>
                </a:cubicBezTo>
                <a:cubicBezTo>
                  <a:pt x="1696184" y="573799"/>
                  <a:pt x="1688930" y="577073"/>
                  <a:pt x="1679780" y="580346"/>
                </a:cubicBezTo>
                <a:cubicBezTo>
                  <a:pt x="1670629" y="583620"/>
                  <a:pt x="1660301" y="585383"/>
                  <a:pt x="1648796" y="585635"/>
                </a:cubicBezTo>
                <a:cubicBezTo>
                  <a:pt x="1624442" y="585199"/>
                  <a:pt x="1605788" y="578764"/>
                  <a:pt x="1592835" y="566332"/>
                </a:cubicBezTo>
                <a:cubicBezTo>
                  <a:pt x="1579881" y="553900"/>
                  <a:pt x="1573345" y="538086"/>
                  <a:pt x="1573226" y="518891"/>
                </a:cubicBezTo>
                <a:cubicBezTo>
                  <a:pt x="1573379" y="501108"/>
                  <a:pt x="1577335" y="485003"/>
                  <a:pt x="1585093" y="470575"/>
                </a:cubicBezTo>
                <a:cubicBezTo>
                  <a:pt x="1592850" y="456147"/>
                  <a:pt x="1603488" y="444648"/>
                  <a:pt x="1617006" y="436078"/>
                </a:cubicBezTo>
                <a:cubicBezTo>
                  <a:pt x="1630524" y="427508"/>
                  <a:pt x="1646000" y="423118"/>
                  <a:pt x="1663434" y="422910"/>
                </a:cubicBezTo>
                <a:close/>
                <a:moveTo>
                  <a:pt x="1385912" y="422910"/>
                </a:moveTo>
                <a:cubicBezTo>
                  <a:pt x="1407789" y="423213"/>
                  <a:pt x="1425452" y="429533"/>
                  <a:pt x="1438899" y="441868"/>
                </a:cubicBezTo>
                <a:cubicBezTo>
                  <a:pt x="1452347" y="454204"/>
                  <a:pt x="1459263" y="470737"/>
                  <a:pt x="1459649" y="491465"/>
                </a:cubicBezTo>
                <a:cubicBezTo>
                  <a:pt x="1459368" y="509811"/>
                  <a:pt x="1454584" y="526035"/>
                  <a:pt x="1445298" y="540138"/>
                </a:cubicBezTo>
                <a:cubicBezTo>
                  <a:pt x="1436013" y="554241"/>
                  <a:pt x="1423915" y="565311"/>
                  <a:pt x="1409005" y="573350"/>
                </a:cubicBezTo>
                <a:cubicBezTo>
                  <a:pt x="1394095" y="581388"/>
                  <a:pt x="1378063" y="585483"/>
                  <a:pt x="1360908" y="585635"/>
                </a:cubicBezTo>
                <a:cubicBezTo>
                  <a:pt x="1339164" y="585357"/>
                  <a:pt x="1321540" y="579063"/>
                  <a:pt x="1308035" y="566752"/>
                </a:cubicBezTo>
                <a:cubicBezTo>
                  <a:pt x="1294530" y="554442"/>
                  <a:pt x="1287576" y="537782"/>
                  <a:pt x="1287171" y="516774"/>
                </a:cubicBezTo>
                <a:cubicBezTo>
                  <a:pt x="1287441" y="498624"/>
                  <a:pt x="1292180" y="482517"/>
                  <a:pt x="1301386" y="468452"/>
                </a:cubicBezTo>
                <a:cubicBezTo>
                  <a:pt x="1310593" y="454386"/>
                  <a:pt x="1322646" y="443320"/>
                  <a:pt x="1337545" y="435251"/>
                </a:cubicBezTo>
                <a:cubicBezTo>
                  <a:pt x="1352444" y="427183"/>
                  <a:pt x="1368566" y="423069"/>
                  <a:pt x="1385912" y="422910"/>
                </a:cubicBezTo>
                <a:close/>
                <a:moveTo>
                  <a:pt x="1000116" y="422910"/>
                </a:moveTo>
                <a:cubicBezTo>
                  <a:pt x="1009440" y="422840"/>
                  <a:pt x="1018322" y="424265"/>
                  <a:pt x="1026761" y="427184"/>
                </a:cubicBezTo>
                <a:cubicBezTo>
                  <a:pt x="1035201" y="430104"/>
                  <a:pt x="1042116" y="434936"/>
                  <a:pt x="1047508" y="441682"/>
                </a:cubicBezTo>
                <a:cubicBezTo>
                  <a:pt x="1052899" y="448428"/>
                  <a:pt x="1055685" y="457505"/>
                  <a:pt x="1055866" y="468914"/>
                </a:cubicBezTo>
                <a:cubicBezTo>
                  <a:pt x="1055708" y="475225"/>
                  <a:pt x="1054602" y="483141"/>
                  <a:pt x="1052550" y="492663"/>
                </a:cubicBezTo>
                <a:cubicBezTo>
                  <a:pt x="1050497" y="502185"/>
                  <a:pt x="1048445" y="511452"/>
                  <a:pt x="1046392" y="520465"/>
                </a:cubicBezTo>
                <a:cubicBezTo>
                  <a:pt x="1044340" y="529479"/>
                  <a:pt x="1043235" y="536377"/>
                  <a:pt x="1043077" y="541161"/>
                </a:cubicBezTo>
                <a:cubicBezTo>
                  <a:pt x="1043127" y="545820"/>
                  <a:pt x="1044320" y="549087"/>
                  <a:pt x="1046655" y="550961"/>
                </a:cubicBezTo>
                <a:cubicBezTo>
                  <a:pt x="1048989" y="552836"/>
                  <a:pt x="1052161" y="553739"/>
                  <a:pt x="1056170" y="553669"/>
                </a:cubicBezTo>
                <a:cubicBezTo>
                  <a:pt x="1058050" y="553643"/>
                  <a:pt x="1059625" y="553542"/>
                  <a:pt x="1060895" y="553364"/>
                </a:cubicBezTo>
                <a:cubicBezTo>
                  <a:pt x="1062165" y="553186"/>
                  <a:pt x="1062825" y="553084"/>
                  <a:pt x="1062876" y="553059"/>
                </a:cubicBezTo>
                <a:lnTo>
                  <a:pt x="1057390" y="581978"/>
                </a:lnTo>
                <a:cubicBezTo>
                  <a:pt x="1057421" y="582016"/>
                  <a:pt x="1056140" y="582169"/>
                  <a:pt x="1053545" y="582435"/>
                </a:cubicBezTo>
                <a:cubicBezTo>
                  <a:pt x="1050949" y="582701"/>
                  <a:pt x="1046851" y="582854"/>
                  <a:pt x="1041250" y="582892"/>
                </a:cubicBezTo>
                <a:cubicBezTo>
                  <a:pt x="1032431" y="583151"/>
                  <a:pt x="1024563" y="581490"/>
                  <a:pt x="1017643" y="577907"/>
                </a:cubicBezTo>
                <a:cubicBezTo>
                  <a:pt x="1010724" y="574325"/>
                  <a:pt x="1006508" y="567261"/>
                  <a:pt x="1004996" y="556717"/>
                </a:cubicBezTo>
                <a:lnTo>
                  <a:pt x="1004386" y="556717"/>
                </a:lnTo>
                <a:cubicBezTo>
                  <a:pt x="1004452" y="557074"/>
                  <a:pt x="1002422" y="559573"/>
                  <a:pt x="998298" y="564214"/>
                </a:cubicBezTo>
                <a:cubicBezTo>
                  <a:pt x="994173" y="568855"/>
                  <a:pt x="988168" y="573496"/>
                  <a:pt x="980283" y="578137"/>
                </a:cubicBezTo>
                <a:cubicBezTo>
                  <a:pt x="972397" y="582779"/>
                  <a:pt x="962845" y="585278"/>
                  <a:pt x="951627" y="585635"/>
                </a:cubicBezTo>
                <a:cubicBezTo>
                  <a:pt x="939379" y="585629"/>
                  <a:pt x="928999" y="582292"/>
                  <a:pt x="920484" y="575625"/>
                </a:cubicBezTo>
                <a:cubicBezTo>
                  <a:pt x="911970" y="568957"/>
                  <a:pt x="907529" y="558994"/>
                  <a:pt x="907161" y="545735"/>
                </a:cubicBezTo>
                <a:cubicBezTo>
                  <a:pt x="907376" y="533979"/>
                  <a:pt x="910812" y="524223"/>
                  <a:pt x="917468" y="516466"/>
                </a:cubicBezTo>
                <a:cubicBezTo>
                  <a:pt x="924125" y="508709"/>
                  <a:pt x="932713" y="502603"/>
                  <a:pt x="943232" y="498148"/>
                </a:cubicBezTo>
                <a:cubicBezTo>
                  <a:pt x="953751" y="493693"/>
                  <a:pt x="964912" y="490541"/>
                  <a:pt x="976715" y="488691"/>
                </a:cubicBezTo>
                <a:cubicBezTo>
                  <a:pt x="988518" y="486841"/>
                  <a:pt x="999673" y="485945"/>
                  <a:pt x="1010180" y="486003"/>
                </a:cubicBezTo>
                <a:lnTo>
                  <a:pt x="1015669" y="486003"/>
                </a:lnTo>
                <a:cubicBezTo>
                  <a:pt x="1015746" y="485736"/>
                  <a:pt x="1016051" y="484134"/>
                  <a:pt x="1016584" y="481197"/>
                </a:cubicBezTo>
                <a:cubicBezTo>
                  <a:pt x="1017118" y="478260"/>
                  <a:pt x="1017423" y="475590"/>
                  <a:pt x="1017499" y="473186"/>
                </a:cubicBezTo>
                <a:cubicBezTo>
                  <a:pt x="1017480" y="467045"/>
                  <a:pt x="1015383" y="462315"/>
                  <a:pt x="1011209" y="458996"/>
                </a:cubicBezTo>
                <a:cubicBezTo>
                  <a:pt x="1007035" y="455678"/>
                  <a:pt x="1000898" y="453999"/>
                  <a:pt x="992797" y="453961"/>
                </a:cubicBezTo>
                <a:cubicBezTo>
                  <a:pt x="985024" y="454138"/>
                  <a:pt x="977630" y="455378"/>
                  <a:pt x="970614" y="457680"/>
                </a:cubicBezTo>
                <a:cubicBezTo>
                  <a:pt x="963598" y="459982"/>
                  <a:pt x="957853" y="462283"/>
                  <a:pt x="953378" y="464585"/>
                </a:cubicBezTo>
                <a:cubicBezTo>
                  <a:pt x="948903" y="466887"/>
                  <a:pt x="946592" y="468127"/>
                  <a:pt x="946443" y="468304"/>
                </a:cubicBezTo>
                <a:lnTo>
                  <a:pt x="937611" y="439653"/>
                </a:lnTo>
                <a:cubicBezTo>
                  <a:pt x="937762" y="439446"/>
                  <a:pt x="940678" y="437999"/>
                  <a:pt x="946361" y="435312"/>
                </a:cubicBezTo>
                <a:cubicBezTo>
                  <a:pt x="952045" y="432625"/>
                  <a:pt x="959591" y="429938"/>
                  <a:pt x="969002" y="427251"/>
                </a:cubicBezTo>
                <a:cubicBezTo>
                  <a:pt x="978412" y="424563"/>
                  <a:pt x="988784" y="423116"/>
                  <a:pt x="1000116" y="422910"/>
                </a:cubicBezTo>
                <a:close/>
                <a:moveTo>
                  <a:pt x="561594" y="422910"/>
                </a:moveTo>
                <a:cubicBezTo>
                  <a:pt x="574867" y="422929"/>
                  <a:pt x="585399" y="426468"/>
                  <a:pt x="593190" y="433529"/>
                </a:cubicBezTo>
                <a:cubicBezTo>
                  <a:pt x="600981" y="440590"/>
                  <a:pt x="604965" y="451058"/>
                  <a:pt x="605143" y="464934"/>
                </a:cubicBezTo>
                <a:cubicBezTo>
                  <a:pt x="604989" y="471688"/>
                  <a:pt x="603909" y="480193"/>
                  <a:pt x="601905" y="490448"/>
                </a:cubicBezTo>
                <a:cubicBezTo>
                  <a:pt x="599901" y="500703"/>
                  <a:pt x="597896" y="510588"/>
                  <a:pt x="595891" y="520101"/>
                </a:cubicBezTo>
                <a:cubicBezTo>
                  <a:pt x="593886" y="529615"/>
                  <a:pt x="592804" y="536637"/>
                  <a:pt x="592646" y="541167"/>
                </a:cubicBezTo>
                <a:cubicBezTo>
                  <a:pt x="592697" y="545957"/>
                  <a:pt x="593890" y="549260"/>
                  <a:pt x="596227" y="551077"/>
                </a:cubicBezTo>
                <a:cubicBezTo>
                  <a:pt x="598564" y="552894"/>
                  <a:pt x="601739" y="553758"/>
                  <a:pt x="605752" y="553669"/>
                </a:cubicBezTo>
                <a:cubicBezTo>
                  <a:pt x="607632" y="553643"/>
                  <a:pt x="609207" y="553542"/>
                  <a:pt x="610477" y="553364"/>
                </a:cubicBezTo>
                <a:cubicBezTo>
                  <a:pt x="611747" y="553186"/>
                  <a:pt x="612407" y="553084"/>
                  <a:pt x="612458" y="553059"/>
                </a:cubicBezTo>
                <a:lnTo>
                  <a:pt x="606971" y="581978"/>
                </a:lnTo>
                <a:cubicBezTo>
                  <a:pt x="606933" y="582016"/>
                  <a:pt x="605562" y="582169"/>
                  <a:pt x="602857" y="582435"/>
                </a:cubicBezTo>
                <a:cubicBezTo>
                  <a:pt x="600152" y="582701"/>
                  <a:pt x="596342" y="582854"/>
                  <a:pt x="591428" y="582892"/>
                </a:cubicBezTo>
                <a:cubicBezTo>
                  <a:pt x="585873" y="583038"/>
                  <a:pt x="580167" y="582441"/>
                  <a:pt x="574308" y="581099"/>
                </a:cubicBezTo>
                <a:cubicBezTo>
                  <a:pt x="568449" y="579757"/>
                  <a:pt x="563486" y="576791"/>
                  <a:pt x="559421" y="572202"/>
                </a:cubicBezTo>
                <a:cubicBezTo>
                  <a:pt x="555355" y="567613"/>
                  <a:pt x="553235" y="560520"/>
                  <a:pt x="553060" y="550925"/>
                </a:cubicBezTo>
                <a:cubicBezTo>
                  <a:pt x="553206" y="545176"/>
                  <a:pt x="554233" y="537395"/>
                  <a:pt x="556139" y="527581"/>
                </a:cubicBezTo>
                <a:cubicBezTo>
                  <a:pt x="558046" y="517767"/>
                  <a:pt x="559953" y="508088"/>
                  <a:pt x="561860" y="498544"/>
                </a:cubicBezTo>
                <a:cubicBezTo>
                  <a:pt x="563768" y="489000"/>
                  <a:pt x="564797" y="481759"/>
                  <a:pt x="564947" y="476821"/>
                </a:cubicBezTo>
                <a:cubicBezTo>
                  <a:pt x="564998" y="470979"/>
                  <a:pt x="563449" y="466433"/>
                  <a:pt x="560299" y="463181"/>
                </a:cubicBezTo>
                <a:cubicBezTo>
                  <a:pt x="557149" y="459930"/>
                  <a:pt x="552095" y="458279"/>
                  <a:pt x="545135" y="458228"/>
                </a:cubicBezTo>
                <a:cubicBezTo>
                  <a:pt x="531470" y="458692"/>
                  <a:pt x="519710" y="464242"/>
                  <a:pt x="509855" y="474878"/>
                </a:cubicBezTo>
                <a:cubicBezTo>
                  <a:pt x="499999" y="485514"/>
                  <a:pt x="493573" y="498456"/>
                  <a:pt x="490576" y="513702"/>
                </a:cubicBezTo>
                <a:lnTo>
                  <a:pt x="477165" y="581977"/>
                </a:lnTo>
                <a:lnTo>
                  <a:pt x="438455" y="581977"/>
                </a:lnTo>
                <a:lnTo>
                  <a:pt x="461925" y="462191"/>
                </a:lnTo>
                <a:cubicBezTo>
                  <a:pt x="462249" y="460178"/>
                  <a:pt x="461982" y="458565"/>
                  <a:pt x="461125" y="457352"/>
                </a:cubicBezTo>
                <a:cubicBezTo>
                  <a:pt x="460267" y="456139"/>
                  <a:pt x="458705" y="455517"/>
                  <a:pt x="456438" y="455485"/>
                </a:cubicBezTo>
                <a:lnTo>
                  <a:pt x="439065" y="455485"/>
                </a:lnTo>
                <a:lnTo>
                  <a:pt x="444551" y="426567"/>
                </a:lnTo>
                <a:lnTo>
                  <a:pt x="485394" y="426567"/>
                </a:lnTo>
                <a:cubicBezTo>
                  <a:pt x="491452" y="426586"/>
                  <a:pt x="495872" y="427766"/>
                  <a:pt x="498653" y="430106"/>
                </a:cubicBezTo>
                <a:cubicBezTo>
                  <a:pt x="501434" y="432446"/>
                  <a:pt x="502806" y="435832"/>
                  <a:pt x="502768" y="440265"/>
                </a:cubicBezTo>
                <a:cubicBezTo>
                  <a:pt x="502749" y="442149"/>
                  <a:pt x="502406" y="444850"/>
                  <a:pt x="501739" y="448370"/>
                </a:cubicBezTo>
                <a:cubicBezTo>
                  <a:pt x="501072" y="451890"/>
                  <a:pt x="500196" y="454973"/>
                  <a:pt x="499110" y="457619"/>
                </a:cubicBezTo>
                <a:lnTo>
                  <a:pt x="499720" y="457619"/>
                </a:lnTo>
                <a:cubicBezTo>
                  <a:pt x="500648" y="455370"/>
                  <a:pt x="503601" y="451513"/>
                  <a:pt x="508582" y="446050"/>
                </a:cubicBezTo>
                <a:cubicBezTo>
                  <a:pt x="513562" y="440586"/>
                  <a:pt x="520490" y="435444"/>
                  <a:pt x="529365" y="430623"/>
                </a:cubicBezTo>
                <a:cubicBezTo>
                  <a:pt x="538239" y="425802"/>
                  <a:pt x="548983" y="423231"/>
                  <a:pt x="561594" y="422910"/>
                </a:cubicBezTo>
                <a:close/>
                <a:moveTo>
                  <a:pt x="342891" y="422910"/>
                </a:moveTo>
                <a:cubicBezTo>
                  <a:pt x="352215" y="422840"/>
                  <a:pt x="361097" y="424265"/>
                  <a:pt x="369536" y="427184"/>
                </a:cubicBezTo>
                <a:cubicBezTo>
                  <a:pt x="377976" y="430104"/>
                  <a:pt x="384891" y="434936"/>
                  <a:pt x="390283" y="441682"/>
                </a:cubicBezTo>
                <a:cubicBezTo>
                  <a:pt x="395674" y="448428"/>
                  <a:pt x="398460" y="457505"/>
                  <a:pt x="398641" y="468914"/>
                </a:cubicBezTo>
                <a:cubicBezTo>
                  <a:pt x="398483" y="475225"/>
                  <a:pt x="397377" y="483141"/>
                  <a:pt x="395325" y="492663"/>
                </a:cubicBezTo>
                <a:cubicBezTo>
                  <a:pt x="393272" y="502185"/>
                  <a:pt x="391220" y="511452"/>
                  <a:pt x="389167" y="520465"/>
                </a:cubicBezTo>
                <a:cubicBezTo>
                  <a:pt x="387115" y="529479"/>
                  <a:pt x="386010" y="536377"/>
                  <a:pt x="385852" y="541161"/>
                </a:cubicBezTo>
                <a:cubicBezTo>
                  <a:pt x="385902" y="545820"/>
                  <a:pt x="387095" y="549087"/>
                  <a:pt x="389430" y="550961"/>
                </a:cubicBezTo>
                <a:cubicBezTo>
                  <a:pt x="391764" y="552836"/>
                  <a:pt x="394936" y="553739"/>
                  <a:pt x="398945" y="553669"/>
                </a:cubicBezTo>
                <a:cubicBezTo>
                  <a:pt x="400825" y="553643"/>
                  <a:pt x="402400" y="553542"/>
                  <a:pt x="403670" y="553364"/>
                </a:cubicBezTo>
                <a:cubicBezTo>
                  <a:pt x="404940" y="553186"/>
                  <a:pt x="405600" y="553084"/>
                  <a:pt x="405651" y="553059"/>
                </a:cubicBezTo>
                <a:lnTo>
                  <a:pt x="400165" y="581978"/>
                </a:lnTo>
                <a:cubicBezTo>
                  <a:pt x="400196" y="582016"/>
                  <a:pt x="398915" y="582169"/>
                  <a:pt x="396320" y="582435"/>
                </a:cubicBezTo>
                <a:cubicBezTo>
                  <a:pt x="393725" y="582701"/>
                  <a:pt x="389626" y="582854"/>
                  <a:pt x="384025" y="582892"/>
                </a:cubicBezTo>
                <a:cubicBezTo>
                  <a:pt x="375206" y="583151"/>
                  <a:pt x="367338" y="581490"/>
                  <a:pt x="360418" y="577907"/>
                </a:cubicBezTo>
                <a:cubicBezTo>
                  <a:pt x="353499" y="574325"/>
                  <a:pt x="349283" y="567261"/>
                  <a:pt x="347771" y="556717"/>
                </a:cubicBezTo>
                <a:lnTo>
                  <a:pt x="347161" y="556717"/>
                </a:lnTo>
                <a:cubicBezTo>
                  <a:pt x="347227" y="557074"/>
                  <a:pt x="345197" y="559573"/>
                  <a:pt x="341073" y="564214"/>
                </a:cubicBezTo>
                <a:cubicBezTo>
                  <a:pt x="336948" y="568855"/>
                  <a:pt x="330943" y="573496"/>
                  <a:pt x="323057" y="578137"/>
                </a:cubicBezTo>
                <a:cubicBezTo>
                  <a:pt x="315172" y="582779"/>
                  <a:pt x="305620" y="585278"/>
                  <a:pt x="294402" y="585635"/>
                </a:cubicBezTo>
                <a:cubicBezTo>
                  <a:pt x="282154" y="585629"/>
                  <a:pt x="271774" y="582292"/>
                  <a:pt x="263259" y="575625"/>
                </a:cubicBezTo>
                <a:cubicBezTo>
                  <a:pt x="254745" y="568957"/>
                  <a:pt x="250304" y="558994"/>
                  <a:pt x="249936" y="545735"/>
                </a:cubicBezTo>
                <a:cubicBezTo>
                  <a:pt x="250151" y="533979"/>
                  <a:pt x="253587" y="524223"/>
                  <a:pt x="260243" y="516466"/>
                </a:cubicBezTo>
                <a:cubicBezTo>
                  <a:pt x="266900" y="508709"/>
                  <a:pt x="275488" y="502603"/>
                  <a:pt x="286007" y="498148"/>
                </a:cubicBezTo>
                <a:cubicBezTo>
                  <a:pt x="296526" y="493693"/>
                  <a:pt x="307687" y="490541"/>
                  <a:pt x="319490" y="488691"/>
                </a:cubicBezTo>
                <a:cubicBezTo>
                  <a:pt x="331293" y="486841"/>
                  <a:pt x="342448" y="485945"/>
                  <a:pt x="352955" y="486003"/>
                </a:cubicBezTo>
                <a:lnTo>
                  <a:pt x="358444" y="486003"/>
                </a:lnTo>
                <a:cubicBezTo>
                  <a:pt x="358521" y="485736"/>
                  <a:pt x="358826" y="484134"/>
                  <a:pt x="359359" y="481197"/>
                </a:cubicBezTo>
                <a:cubicBezTo>
                  <a:pt x="359893" y="478260"/>
                  <a:pt x="360198" y="475590"/>
                  <a:pt x="360274" y="473186"/>
                </a:cubicBezTo>
                <a:cubicBezTo>
                  <a:pt x="360255" y="467045"/>
                  <a:pt x="358158" y="462315"/>
                  <a:pt x="353984" y="458996"/>
                </a:cubicBezTo>
                <a:cubicBezTo>
                  <a:pt x="349810" y="455678"/>
                  <a:pt x="343673" y="453999"/>
                  <a:pt x="335572" y="453961"/>
                </a:cubicBezTo>
                <a:cubicBezTo>
                  <a:pt x="327799" y="454138"/>
                  <a:pt x="320405" y="455378"/>
                  <a:pt x="313389" y="457680"/>
                </a:cubicBezTo>
                <a:cubicBezTo>
                  <a:pt x="306373" y="459982"/>
                  <a:pt x="300628" y="462283"/>
                  <a:pt x="296153" y="464585"/>
                </a:cubicBezTo>
                <a:cubicBezTo>
                  <a:pt x="291678" y="466887"/>
                  <a:pt x="289367" y="468127"/>
                  <a:pt x="289218" y="468304"/>
                </a:cubicBezTo>
                <a:lnTo>
                  <a:pt x="280386" y="439653"/>
                </a:lnTo>
                <a:cubicBezTo>
                  <a:pt x="280537" y="439446"/>
                  <a:pt x="283453" y="437999"/>
                  <a:pt x="289137" y="435312"/>
                </a:cubicBezTo>
                <a:cubicBezTo>
                  <a:pt x="294820" y="432625"/>
                  <a:pt x="302366" y="429938"/>
                  <a:pt x="311777" y="427251"/>
                </a:cubicBezTo>
                <a:cubicBezTo>
                  <a:pt x="321188" y="424563"/>
                  <a:pt x="331559" y="423116"/>
                  <a:pt x="342891" y="422910"/>
                </a:cubicBezTo>
                <a:close/>
                <a:moveTo>
                  <a:pt x="2493693" y="384200"/>
                </a:moveTo>
                <a:lnTo>
                  <a:pt x="2530869" y="384200"/>
                </a:lnTo>
                <a:lnTo>
                  <a:pt x="2522639" y="426567"/>
                </a:lnTo>
                <a:lnTo>
                  <a:pt x="2558301" y="426567"/>
                </a:lnTo>
                <a:lnTo>
                  <a:pt x="2552814" y="455485"/>
                </a:lnTo>
                <a:lnTo>
                  <a:pt x="2517153" y="455485"/>
                </a:lnTo>
                <a:lnTo>
                  <a:pt x="2504656" y="520738"/>
                </a:lnTo>
                <a:cubicBezTo>
                  <a:pt x="2504351" y="522618"/>
                  <a:pt x="2504123" y="524499"/>
                  <a:pt x="2503970" y="526379"/>
                </a:cubicBezTo>
                <a:cubicBezTo>
                  <a:pt x="2503818" y="528259"/>
                  <a:pt x="2503742" y="529835"/>
                  <a:pt x="2503742" y="531105"/>
                </a:cubicBezTo>
                <a:cubicBezTo>
                  <a:pt x="2504053" y="539853"/>
                  <a:pt x="2506707" y="545608"/>
                  <a:pt x="2511705" y="548371"/>
                </a:cubicBezTo>
                <a:cubicBezTo>
                  <a:pt x="2516702" y="551135"/>
                  <a:pt x="2522175" y="552393"/>
                  <a:pt x="2528126" y="552145"/>
                </a:cubicBezTo>
                <a:cubicBezTo>
                  <a:pt x="2530615" y="552119"/>
                  <a:pt x="2532647" y="552018"/>
                  <a:pt x="2534221" y="551840"/>
                </a:cubicBezTo>
                <a:cubicBezTo>
                  <a:pt x="2535797" y="551662"/>
                  <a:pt x="2536609" y="551560"/>
                  <a:pt x="2536660" y="551535"/>
                </a:cubicBezTo>
                <a:lnTo>
                  <a:pt x="2530564" y="582588"/>
                </a:lnTo>
                <a:cubicBezTo>
                  <a:pt x="2530418" y="582626"/>
                  <a:pt x="2529186" y="582778"/>
                  <a:pt x="2526868" y="583045"/>
                </a:cubicBezTo>
                <a:cubicBezTo>
                  <a:pt x="2524551" y="583311"/>
                  <a:pt x="2522023" y="583463"/>
                  <a:pt x="2519286" y="583501"/>
                </a:cubicBezTo>
                <a:cubicBezTo>
                  <a:pt x="2509782" y="583590"/>
                  <a:pt x="2500865" y="582195"/>
                  <a:pt x="2492536" y="579317"/>
                </a:cubicBezTo>
                <a:cubicBezTo>
                  <a:pt x="2484207" y="576439"/>
                  <a:pt x="2477435" y="571547"/>
                  <a:pt x="2472220" y="564641"/>
                </a:cubicBezTo>
                <a:cubicBezTo>
                  <a:pt x="2467005" y="557736"/>
                  <a:pt x="2464317" y="548285"/>
                  <a:pt x="2464156" y="536289"/>
                </a:cubicBezTo>
                <a:cubicBezTo>
                  <a:pt x="2464162" y="534148"/>
                  <a:pt x="2464302" y="531874"/>
                  <a:pt x="2464574" y="529466"/>
                </a:cubicBezTo>
                <a:cubicBezTo>
                  <a:pt x="2464847" y="527059"/>
                  <a:pt x="2465215" y="524556"/>
                  <a:pt x="2465678" y="521958"/>
                </a:cubicBezTo>
                <a:lnTo>
                  <a:pt x="2478772" y="455485"/>
                </a:lnTo>
                <a:lnTo>
                  <a:pt x="2454707" y="455485"/>
                </a:lnTo>
                <a:lnTo>
                  <a:pt x="2460498" y="426567"/>
                </a:lnTo>
                <a:lnTo>
                  <a:pt x="2485471" y="426567"/>
                </a:lnTo>
                <a:close/>
                <a:moveTo>
                  <a:pt x="2800883" y="365607"/>
                </a:moveTo>
                <a:lnTo>
                  <a:pt x="2863063" y="365607"/>
                </a:lnTo>
                <a:lnTo>
                  <a:pt x="2848432" y="441787"/>
                </a:lnTo>
                <a:cubicBezTo>
                  <a:pt x="2847600" y="445542"/>
                  <a:pt x="2846750" y="448688"/>
                  <a:pt x="2845879" y="451226"/>
                </a:cubicBezTo>
                <a:cubicBezTo>
                  <a:pt x="2845009" y="453763"/>
                  <a:pt x="2844540" y="455082"/>
                  <a:pt x="2844470" y="455184"/>
                </a:cubicBezTo>
                <a:lnTo>
                  <a:pt x="2845079" y="455184"/>
                </a:lnTo>
                <a:cubicBezTo>
                  <a:pt x="2846026" y="453060"/>
                  <a:pt x="2848976" y="449459"/>
                  <a:pt x="2853930" y="444381"/>
                </a:cubicBezTo>
                <a:cubicBezTo>
                  <a:pt x="2858884" y="439302"/>
                  <a:pt x="2865649" y="434528"/>
                  <a:pt x="2874227" y="430059"/>
                </a:cubicBezTo>
                <a:cubicBezTo>
                  <a:pt x="2882805" y="425590"/>
                  <a:pt x="2893003" y="423207"/>
                  <a:pt x="2904821" y="422910"/>
                </a:cubicBezTo>
                <a:cubicBezTo>
                  <a:pt x="2918399" y="422929"/>
                  <a:pt x="2929159" y="426468"/>
                  <a:pt x="2937102" y="433529"/>
                </a:cubicBezTo>
                <a:cubicBezTo>
                  <a:pt x="2945045" y="440590"/>
                  <a:pt x="2949105" y="451058"/>
                  <a:pt x="2949283" y="464934"/>
                </a:cubicBezTo>
                <a:cubicBezTo>
                  <a:pt x="2949129" y="471604"/>
                  <a:pt x="2948050" y="480108"/>
                  <a:pt x="2946046" y="490448"/>
                </a:cubicBezTo>
                <a:cubicBezTo>
                  <a:pt x="2944041" y="500788"/>
                  <a:pt x="2942037" y="510740"/>
                  <a:pt x="2940031" y="520305"/>
                </a:cubicBezTo>
                <a:cubicBezTo>
                  <a:pt x="2938026" y="529869"/>
                  <a:pt x="2936944" y="536823"/>
                  <a:pt x="2936786" y="541167"/>
                </a:cubicBezTo>
                <a:cubicBezTo>
                  <a:pt x="2936818" y="545957"/>
                  <a:pt x="2937973" y="549260"/>
                  <a:pt x="2940253" y="551077"/>
                </a:cubicBezTo>
                <a:cubicBezTo>
                  <a:pt x="2942533" y="552894"/>
                  <a:pt x="2945746" y="553758"/>
                  <a:pt x="2949893" y="553669"/>
                </a:cubicBezTo>
                <a:cubicBezTo>
                  <a:pt x="2951626" y="553643"/>
                  <a:pt x="2953112" y="553542"/>
                  <a:pt x="2954350" y="553364"/>
                </a:cubicBezTo>
                <a:cubicBezTo>
                  <a:pt x="2955589" y="553186"/>
                  <a:pt x="2956236" y="553084"/>
                  <a:pt x="2956293" y="553059"/>
                </a:cubicBezTo>
                <a:lnTo>
                  <a:pt x="2950807" y="581978"/>
                </a:lnTo>
                <a:cubicBezTo>
                  <a:pt x="2950763" y="582016"/>
                  <a:pt x="2949404" y="582169"/>
                  <a:pt x="2946730" y="582435"/>
                </a:cubicBezTo>
                <a:cubicBezTo>
                  <a:pt x="2944057" y="582701"/>
                  <a:pt x="2940336" y="582854"/>
                  <a:pt x="2935568" y="582892"/>
                </a:cubicBezTo>
                <a:cubicBezTo>
                  <a:pt x="2929914" y="583038"/>
                  <a:pt x="2924136" y="582441"/>
                  <a:pt x="2918233" y="581099"/>
                </a:cubicBezTo>
                <a:cubicBezTo>
                  <a:pt x="2912331" y="579757"/>
                  <a:pt x="2907343" y="576791"/>
                  <a:pt x="2903268" y="572202"/>
                </a:cubicBezTo>
                <a:cubicBezTo>
                  <a:pt x="2899193" y="567613"/>
                  <a:pt x="2897069" y="560520"/>
                  <a:pt x="2896895" y="550925"/>
                </a:cubicBezTo>
                <a:cubicBezTo>
                  <a:pt x="2897046" y="545176"/>
                  <a:pt x="2898099" y="537395"/>
                  <a:pt x="2900053" y="527581"/>
                </a:cubicBezTo>
                <a:cubicBezTo>
                  <a:pt x="2902009" y="517767"/>
                  <a:pt x="2903965" y="508088"/>
                  <a:pt x="2905921" y="498544"/>
                </a:cubicBezTo>
                <a:cubicBezTo>
                  <a:pt x="2907878" y="489000"/>
                  <a:pt x="2908933" y="481759"/>
                  <a:pt x="2909087" y="476821"/>
                </a:cubicBezTo>
                <a:cubicBezTo>
                  <a:pt x="2909100" y="470979"/>
                  <a:pt x="2907475" y="466433"/>
                  <a:pt x="2904211" y="463181"/>
                </a:cubicBezTo>
                <a:cubicBezTo>
                  <a:pt x="2900947" y="459930"/>
                  <a:pt x="2895968" y="458279"/>
                  <a:pt x="2889275" y="458228"/>
                </a:cubicBezTo>
                <a:cubicBezTo>
                  <a:pt x="2875217" y="458692"/>
                  <a:pt x="2863329" y="464242"/>
                  <a:pt x="2853614" y="474878"/>
                </a:cubicBezTo>
                <a:cubicBezTo>
                  <a:pt x="2843899" y="485514"/>
                  <a:pt x="2837498" y="498456"/>
                  <a:pt x="2834411" y="513702"/>
                </a:cubicBezTo>
                <a:lnTo>
                  <a:pt x="2821000" y="581977"/>
                </a:lnTo>
                <a:lnTo>
                  <a:pt x="2782291" y="581977"/>
                </a:lnTo>
                <a:lnTo>
                  <a:pt x="2818562" y="394525"/>
                </a:lnTo>
                <a:lnTo>
                  <a:pt x="2795397" y="394525"/>
                </a:lnTo>
                <a:close/>
                <a:moveTo>
                  <a:pt x="1494120" y="365607"/>
                </a:moveTo>
                <a:lnTo>
                  <a:pt x="1556576" y="365607"/>
                </a:lnTo>
                <a:lnTo>
                  <a:pt x="1525181" y="528974"/>
                </a:lnTo>
                <a:cubicBezTo>
                  <a:pt x="1524718" y="531007"/>
                  <a:pt x="1524350" y="533039"/>
                  <a:pt x="1524077" y="535072"/>
                </a:cubicBezTo>
                <a:cubicBezTo>
                  <a:pt x="1523803" y="537104"/>
                  <a:pt x="1523664" y="538832"/>
                  <a:pt x="1523657" y="540255"/>
                </a:cubicBezTo>
                <a:cubicBezTo>
                  <a:pt x="1523708" y="544872"/>
                  <a:pt x="1524902" y="547985"/>
                  <a:pt x="1527239" y="549592"/>
                </a:cubicBezTo>
                <a:cubicBezTo>
                  <a:pt x="1529576" y="551199"/>
                  <a:pt x="1532751" y="551948"/>
                  <a:pt x="1536764" y="551840"/>
                </a:cubicBezTo>
                <a:cubicBezTo>
                  <a:pt x="1538923" y="551827"/>
                  <a:pt x="1540624" y="551777"/>
                  <a:pt x="1541869" y="551688"/>
                </a:cubicBezTo>
                <a:cubicBezTo>
                  <a:pt x="1543114" y="551599"/>
                  <a:pt x="1543749" y="551548"/>
                  <a:pt x="1543774" y="551535"/>
                </a:cubicBezTo>
                <a:lnTo>
                  <a:pt x="1537678" y="582283"/>
                </a:lnTo>
                <a:cubicBezTo>
                  <a:pt x="1537558" y="582321"/>
                  <a:pt x="1536199" y="582473"/>
                  <a:pt x="1533602" y="582740"/>
                </a:cubicBezTo>
                <a:cubicBezTo>
                  <a:pt x="1531004" y="583006"/>
                  <a:pt x="1527893" y="583158"/>
                  <a:pt x="1524267" y="583196"/>
                </a:cubicBezTo>
                <a:cubicBezTo>
                  <a:pt x="1517919" y="583330"/>
                  <a:pt x="1511667" y="582589"/>
                  <a:pt x="1505511" y="580975"/>
                </a:cubicBezTo>
                <a:cubicBezTo>
                  <a:pt x="1499355" y="579361"/>
                  <a:pt x="1494231" y="576072"/>
                  <a:pt x="1490139" y="571108"/>
                </a:cubicBezTo>
                <a:cubicBezTo>
                  <a:pt x="1486047" y="566144"/>
                  <a:pt x="1483923" y="558706"/>
                  <a:pt x="1483767" y="548791"/>
                </a:cubicBezTo>
                <a:cubicBezTo>
                  <a:pt x="1483767" y="546498"/>
                  <a:pt x="1483919" y="543996"/>
                  <a:pt x="1484223" y="541284"/>
                </a:cubicBezTo>
                <a:cubicBezTo>
                  <a:pt x="1484528" y="538572"/>
                  <a:pt x="1484985" y="535688"/>
                  <a:pt x="1485594" y="532633"/>
                </a:cubicBezTo>
                <a:lnTo>
                  <a:pt x="1512390" y="394525"/>
                </a:lnTo>
                <a:lnTo>
                  <a:pt x="1488334" y="394525"/>
                </a:lnTo>
                <a:close/>
                <a:moveTo>
                  <a:pt x="1208113" y="365607"/>
                </a:moveTo>
                <a:lnTo>
                  <a:pt x="1270597" y="365607"/>
                </a:lnTo>
                <a:lnTo>
                  <a:pt x="1238593" y="531715"/>
                </a:lnTo>
                <a:cubicBezTo>
                  <a:pt x="1238276" y="533271"/>
                  <a:pt x="1237996" y="534885"/>
                  <a:pt x="1237755" y="536555"/>
                </a:cubicBezTo>
                <a:cubicBezTo>
                  <a:pt x="1237514" y="538226"/>
                  <a:pt x="1237387" y="539763"/>
                  <a:pt x="1237374" y="541167"/>
                </a:cubicBezTo>
                <a:cubicBezTo>
                  <a:pt x="1237425" y="545824"/>
                  <a:pt x="1238619" y="549089"/>
                  <a:pt x="1240955" y="550963"/>
                </a:cubicBezTo>
                <a:cubicBezTo>
                  <a:pt x="1243292" y="552836"/>
                  <a:pt x="1246467" y="553738"/>
                  <a:pt x="1250480" y="553668"/>
                </a:cubicBezTo>
                <a:cubicBezTo>
                  <a:pt x="1252360" y="553643"/>
                  <a:pt x="1253935" y="553541"/>
                  <a:pt x="1255205" y="553364"/>
                </a:cubicBezTo>
                <a:cubicBezTo>
                  <a:pt x="1256475" y="553186"/>
                  <a:pt x="1257135" y="553085"/>
                  <a:pt x="1257186" y="553059"/>
                </a:cubicBezTo>
                <a:lnTo>
                  <a:pt x="1251395" y="581978"/>
                </a:lnTo>
                <a:cubicBezTo>
                  <a:pt x="1251293" y="582016"/>
                  <a:pt x="1249896" y="582169"/>
                  <a:pt x="1247204" y="582435"/>
                </a:cubicBezTo>
                <a:cubicBezTo>
                  <a:pt x="1244511" y="582701"/>
                  <a:pt x="1241133" y="582854"/>
                  <a:pt x="1237069" y="582892"/>
                </a:cubicBezTo>
                <a:cubicBezTo>
                  <a:pt x="1226801" y="583152"/>
                  <a:pt x="1218229" y="581490"/>
                  <a:pt x="1211352" y="577907"/>
                </a:cubicBezTo>
                <a:cubicBezTo>
                  <a:pt x="1204475" y="574324"/>
                  <a:pt x="1200550" y="567259"/>
                  <a:pt x="1199579" y="556713"/>
                </a:cubicBezTo>
                <a:lnTo>
                  <a:pt x="1198969" y="556713"/>
                </a:lnTo>
                <a:cubicBezTo>
                  <a:pt x="1193445" y="564977"/>
                  <a:pt x="1186053" y="571814"/>
                  <a:pt x="1176795" y="577225"/>
                </a:cubicBezTo>
                <a:cubicBezTo>
                  <a:pt x="1167537" y="582635"/>
                  <a:pt x="1157555" y="585438"/>
                  <a:pt x="1146848" y="585635"/>
                </a:cubicBezTo>
                <a:cubicBezTo>
                  <a:pt x="1127858" y="585408"/>
                  <a:pt x="1113287" y="579545"/>
                  <a:pt x="1103135" y="568047"/>
                </a:cubicBezTo>
                <a:cubicBezTo>
                  <a:pt x="1092983" y="556549"/>
                  <a:pt x="1087856" y="540779"/>
                  <a:pt x="1087755" y="520738"/>
                </a:cubicBezTo>
                <a:cubicBezTo>
                  <a:pt x="1087979" y="501195"/>
                  <a:pt x="1092066" y="484113"/>
                  <a:pt x="1100016" y="469490"/>
                </a:cubicBezTo>
                <a:cubicBezTo>
                  <a:pt x="1107967" y="454868"/>
                  <a:pt x="1118441" y="443481"/>
                  <a:pt x="1131438" y="435330"/>
                </a:cubicBezTo>
                <a:cubicBezTo>
                  <a:pt x="1144435" y="427179"/>
                  <a:pt x="1158614" y="423039"/>
                  <a:pt x="1173976" y="422910"/>
                </a:cubicBezTo>
                <a:cubicBezTo>
                  <a:pt x="1182593" y="422827"/>
                  <a:pt x="1190809" y="424514"/>
                  <a:pt x="1198626" y="427971"/>
                </a:cubicBezTo>
                <a:cubicBezTo>
                  <a:pt x="1206443" y="431428"/>
                  <a:pt x="1212450" y="437149"/>
                  <a:pt x="1216648" y="445135"/>
                </a:cubicBezTo>
                <a:lnTo>
                  <a:pt x="1217257" y="445135"/>
                </a:lnTo>
                <a:cubicBezTo>
                  <a:pt x="1217251" y="445027"/>
                  <a:pt x="1217340" y="444025"/>
                  <a:pt x="1217524" y="442128"/>
                </a:cubicBezTo>
                <a:cubicBezTo>
                  <a:pt x="1217708" y="440232"/>
                  <a:pt x="1218026" y="438088"/>
                  <a:pt x="1218476" y="435697"/>
                </a:cubicBezTo>
                <a:lnTo>
                  <a:pt x="1226401" y="394525"/>
                </a:lnTo>
                <a:lnTo>
                  <a:pt x="1202322" y="394525"/>
                </a:lnTo>
                <a:close/>
                <a:moveTo>
                  <a:pt x="760438" y="365607"/>
                </a:moveTo>
                <a:lnTo>
                  <a:pt x="822922" y="365607"/>
                </a:lnTo>
                <a:lnTo>
                  <a:pt x="790918" y="531715"/>
                </a:lnTo>
                <a:cubicBezTo>
                  <a:pt x="790601" y="533271"/>
                  <a:pt x="790321" y="534885"/>
                  <a:pt x="790080" y="536555"/>
                </a:cubicBezTo>
                <a:cubicBezTo>
                  <a:pt x="789839" y="538226"/>
                  <a:pt x="789712" y="539763"/>
                  <a:pt x="789699" y="541167"/>
                </a:cubicBezTo>
                <a:cubicBezTo>
                  <a:pt x="789750" y="545824"/>
                  <a:pt x="790944" y="549089"/>
                  <a:pt x="793280" y="550963"/>
                </a:cubicBezTo>
                <a:cubicBezTo>
                  <a:pt x="795617" y="552836"/>
                  <a:pt x="798792" y="553738"/>
                  <a:pt x="802805" y="553668"/>
                </a:cubicBezTo>
                <a:cubicBezTo>
                  <a:pt x="804685" y="553643"/>
                  <a:pt x="806260" y="553541"/>
                  <a:pt x="807530" y="553364"/>
                </a:cubicBezTo>
                <a:cubicBezTo>
                  <a:pt x="808800" y="553186"/>
                  <a:pt x="809460" y="553085"/>
                  <a:pt x="809511" y="553059"/>
                </a:cubicBezTo>
                <a:lnTo>
                  <a:pt x="803720" y="581978"/>
                </a:lnTo>
                <a:cubicBezTo>
                  <a:pt x="803618" y="582016"/>
                  <a:pt x="802221" y="582169"/>
                  <a:pt x="799529" y="582435"/>
                </a:cubicBezTo>
                <a:cubicBezTo>
                  <a:pt x="796836" y="582701"/>
                  <a:pt x="793458" y="582854"/>
                  <a:pt x="789394" y="582892"/>
                </a:cubicBezTo>
                <a:cubicBezTo>
                  <a:pt x="779126" y="583152"/>
                  <a:pt x="770554" y="581490"/>
                  <a:pt x="763677" y="577907"/>
                </a:cubicBezTo>
                <a:cubicBezTo>
                  <a:pt x="756800" y="574324"/>
                  <a:pt x="752875" y="567259"/>
                  <a:pt x="751904" y="556713"/>
                </a:cubicBezTo>
                <a:lnTo>
                  <a:pt x="751294" y="556713"/>
                </a:lnTo>
                <a:cubicBezTo>
                  <a:pt x="745770" y="564977"/>
                  <a:pt x="738378" y="571814"/>
                  <a:pt x="729120" y="577225"/>
                </a:cubicBezTo>
                <a:cubicBezTo>
                  <a:pt x="719862" y="582635"/>
                  <a:pt x="709880" y="585438"/>
                  <a:pt x="699173" y="585635"/>
                </a:cubicBezTo>
                <a:cubicBezTo>
                  <a:pt x="680183" y="585408"/>
                  <a:pt x="665612" y="579545"/>
                  <a:pt x="655460" y="568047"/>
                </a:cubicBezTo>
                <a:cubicBezTo>
                  <a:pt x="645308" y="556549"/>
                  <a:pt x="640181" y="540779"/>
                  <a:pt x="640080" y="520738"/>
                </a:cubicBezTo>
                <a:cubicBezTo>
                  <a:pt x="640304" y="501195"/>
                  <a:pt x="644391" y="484113"/>
                  <a:pt x="652341" y="469490"/>
                </a:cubicBezTo>
                <a:cubicBezTo>
                  <a:pt x="660292" y="454868"/>
                  <a:pt x="670766" y="443481"/>
                  <a:pt x="683763" y="435330"/>
                </a:cubicBezTo>
                <a:cubicBezTo>
                  <a:pt x="696759" y="427179"/>
                  <a:pt x="710939" y="423039"/>
                  <a:pt x="726301" y="422910"/>
                </a:cubicBezTo>
                <a:cubicBezTo>
                  <a:pt x="734918" y="422827"/>
                  <a:pt x="743134" y="424514"/>
                  <a:pt x="750951" y="427971"/>
                </a:cubicBezTo>
                <a:cubicBezTo>
                  <a:pt x="758768" y="431428"/>
                  <a:pt x="764775" y="437149"/>
                  <a:pt x="768973" y="445135"/>
                </a:cubicBezTo>
                <a:lnTo>
                  <a:pt x="769582" y="445135"/>
                </a:lnTo>
                <a:cubicBezTo>
                  <a:pt x="769576" y="445027"/>
                  <a:pt x="769665" y="444025"/>
                  <a:pt x="769849" y="442128"/>
                </a:cubicBezTo>
                <a:cubicBezTo>
                  <a:pt x="770033" y="440232"/>
                  <a:pt x="770351" y="438088"/>
                  <a:pt x="770801" y="435697"/>
                </a:cubicBezTo>
                <a:lnTo>
                  <a:pt x="778726" y="394525"/>
                </a:lnTo>
                <a:lnTo>
                  <a:pt x="754647" y="394525"/>
                </a:lnTo>
                <a:close/>
                <a:moveTo>
                  <a:pt x="890086" y="147485"/>
                </a:moveTo>
                <a:cubicBezTo>
                  <a:pt x="883791" y="147357"/>
                  <a:pt x="876084" y="147952"/>
                  <a:pt x="866965" y="149270"/>
                </a:cubicBezTo>
                <a:cubicBezTo>
                  <a:pt x="857846" y="150588"/>
                  <a:pt x="849710" y="153397"/>
                  <a:pt x="842557" y="157698"/>
                </a:cubicBezTo>
                <a:cubicBezTo>
                  <a:pt x="835403" y="161999"/>
                  <a:pt x="831627" y="168559"/>
                  <a:pt x="831228" y="177379"/>
                </a:cubicBezTo>
                <a:cubicBezTo>
                  <a:pt x="831190" y="182654"/>
                  <a:pt x="832715" y="186899"/>
                  <a:pt x="835802" y="190115"/>
                </a:cubicBezTo>
                <a:cubicBezTo>
                  <a:pt x="838890" y="193330"/>
                  <a:pt x="843770" y="194983"/>
                  <a:pt x="850441" y="195072"/>
                </a:cubicBezTo>
                <a:cubicBezTo>
                  <a:pt x="857532" y="194895"/>
                  <a:pt x="864188" y="192605"/>
                  <a:pt x="870410" y="188202"/>
                </a:cubicBezTo>
                <a:cubicBezTo>
                  <a:pt x="876632" y="183800"/>
                  <a:pt x="881955" y="178347"/>
                  <a:pt x="886381" y="171843"/>
                </a:cubicBezTo>
                <a:cubicBezTo>
                  <a:pt x="890807" y="165339"/>
                  <a:pt x="893871" y="158846"/>
                  <a:pt x="895575" y="152365"/>
                </a:cubicBezTo>
                <a:lnTo>
                  <a:pt x="896795" y="147485"/>
                </a:lnTo>
                <a:close/>
                <a:moveTo>
                  <a:pt x="2872169" y="94145"/>
                </a:moveTo>
                <a:cubicBezTo>
                  <a:pt x="2864359" y="94192"/>
                  <a:pt x="2856678" y="96673"/>
                  <a:pt x="2849128" y="101587"/>
                </a:cubicBezTo>
                <a:cubicBezTo>
                  <a:pt x="2841578" y="106501"/>
                  <a:pt x="2835297" y="113567"/>
                  <a:pt x="2830287" y="122784"/>
                </a:cubicBezTo>
                <a:cubicBezTo>
                  <a:pt x="2825277" y="132002"/>
                  <a:pt x="2822676" y="143088"/>
                  <a:pt x="2822486" y="156043"/>
                </a:cubicBezTo>
                <a:cubicBezTo>
                  <a:pt x="2822569" y="166976"/>
                  <a:pt x="2825299" y="175527"/>
                  <a:pt x="2830678" y="181695"/>
                </a:cubicBezTo>
                <a:cubicBezTo>
                  <a:pt x="2836056" y="187863"/>
                  <a:pt x="2843587" y="191001"/>
                  <a:pt x="2853271" y="191109"/>
                </a:cubicBezTo>
                <a:cubicBezTo>
                  <a:pt x="2862136" y="190951"/>
                  <a:pt x="2870313" y="188015"/>
                  <a:pt x="2877802" y="182300"/>
                </a:cubicBezTo>
                <a:cubicBezTo>
                  <a:pt x="2885290" y="176586"/>
                  <a:pt x="2891322" y="169042"/>
                  <a:pt x="2895898" y="159669"/>
                </a:cubicBezTo>
                <a:cubicBezTo>
                  <a:pt x="2900473" y="150295"/>
                  <a:pt x="2902825" y="140041"/>
                  <a:pt x="2902953" y="128905"/>
                </a:cubicBezTo>
                <a:cubicBezTo>
                  <a:pt x="2903004" y="119186"/>
                  <a:pt x="2900541" y="111030"/>
                  <a:pt x="2895562" y="104436"/>
                </a:cubicBezTo>
                <a:cubicBezTo>
                  <a:pt x="2890584" y="97842"/>
                  <a:pt x="2882786" y="94412"/>
                  <a:pt x="2872169" y="94145"/>
                </a:cubicBezTo>
                <a:close/>
                <a:moveTo>
                  <a:pt x="1849588" y="93840"/>
                </a:moveTo>
                <a:cubicBezTo>
                  <a:pt x="1840156" y="93938"/>
                  <a:pt x="1831170" y="96520"/>
                  <a:pt x="1822630" y="101587"/>
                </a:cubicBezTo>
                <a:cubicBezTo>
                  <a:pt x="1814091" y="106654"/>
                  <a:pt x="1807092" y="113618"/>
                  <a:pt x="1801636" y="122480"/>
                </a:cubicBezTo>
                <a:cubicBezTo>
                  <a:pt x="1796179" y="131341"/>
                  <a:pt x="1793359" y="141513"/>
                  <a:pt x="1793177" y="152994"/>
                </a:cubicBezTo>
                <a:cubicBezTo>
                  <a:pt x="1793367" y="164708"/>
                  <a:pt x="1796874" y="173907"/>
                  <a:pt x="1803697" y="180590"/>
                </a:cubicBezTo>
                <a:cubicBezTo>
                  <a:pt x="1810519" y="187272"/>
                  <a:pt x="1819515" y="190677"/>
                  <a:pt x="1830683" y="190804"/>
                </a:cubicBezTo>
                <a:cubicBezTo>
                  <a:pt x="1840115" y="190716"/>
                  <a:pt x="1849100" y="188183"/>
                  <a:pt x="1857640" y="183204"/>
                </a:cubicBezTo>
                <a:cubicBezTo>
                  <a:pt x="1866180" y="178226"/>
                  <a:pt x="1873178" y="171333"/>
                  <a:pt x="1878635" y="162526"/>
                </a:cubicBezTo>
                <a:cubicBezTo>
                  <a:pt x="1884091" y="153719"/>
                  <a:pt x="1886911" y="143529"/>
                  <a:pt x="1887093" y="131955"/>
                </a:cubicBezTo>
                <a:cubicBezTo>
                  <a:pt x="1886903" y="120361"/>
                  <a:pt x="1883396" y="111150"/>
                  <a:pt x="1876574" y="104321"/>
                </a:cubicBezTo>
                <a:cubicBezTo>
                  <a:pt x="1869751" y="97493"/>
                  <a:pt x="1860756" y="93999"/>
                  <a:pt x="1849588" y="93840"/>
                </a:cubicBezTo>
                <a:close/>
                <a:moveTo>
                  <a:pt x="3205569" y="90792"/>
                </a:moveTo>
                <a:cubicBezTo>
                  <a:pt x="3195664" y="90919"/>
                  <a:pt x="3186808" y="94021"/>
                  <a:pt x="3179000" y="100099"/>
                </a:cubicBezTo>
                <a:cubicBezTo>
                  <a:pt x="3171191" y="106176"/>
                  <a:pt x="3165309" y="114466"/>
                  <a:pt x="3161351" y="124968"/>
                </a:cubicBezTo>
                <a:lnTo>
                  <a:pt x="3229661" y="124968"/>
                </a:lnTo>
                <a:cubicBezTo>
                  <a:pt x="3229686" y="124841"/>
                  <a:pt x="3229787" y="123874"/>
                  <a:pt x="3229965" y="122069"/>
                </a:cubicBezTo>
                <a:cubicBezTo>
                  <a:pt x="3230143" y="120263"/>
                  <a:pt x="3230245" y="118382"/>
                  <a:pt x="3230271" y="116424"/>
                </a:cubicBezTo>
                <a:cubicBezTo>
                  <a:pt x="3230175" y="108280"/>
                  <a:pt x="3227926" y="101987"/>
                  <a:pt x="3223523" y="97543"/>
                </a:cubicBezTo>
                <a:cubicBezTo>
                  <a:pt x="3219121" y="93100"/>
                  <a:pt x="3213135" y="90849"/>
                  <a:pt x="3205569" y="90792"/>
                </a:cubicBezTo>
                <a:close/>
                <a:moveTo>
                  <a:pt x="509994" y="90792"/>
                </a:moveTo>
                <a:cubicBezTo>
                  <a:pt x="500090" y="90919"/>
                  <a:pt x="491233" y="94021"/>
                  <a:pt x="483425" y="100099"/>
                </a:cubicBezTo>
                <a:cubicBezTo>
                  <a:pt x="475617" y="106176"/>
                  <a:pt x="469734" y="114466"/>
                  <a:pt x="465776" y="124968"/>
                </a:cubicBezTo>
                <a:lnTo>
                  <a:pt x="534085" y="124968"/>
                </a:lnTo>
                <a:cubicBezTo>
                  <a:pt x="534111" y="124841"/>
                  <a:pt x="534213" y="123874"/>
                  <a:pt x="534391" y="122069"/>
                </a:cubicBezTo>
                <a:cubicBezTo>
                  <a:pt x="534569" y="120263"/>
                  <a:pt x="534670" y="118382"/>
                  <a:pt x="534696" y="116424"/>
                </a:cubicBezTo>
                <a:cubicBezTo>
                  <a:pt x="534600" y="108280"/>
                  <a:pt x="532351" y="101987"/>
                  <a:pt x="527948" y="97543"/>
                </a:cubicBezTo>
                <a:cubicBezTo>
                  <a:pt x="523546" y="93100"/>
                  <a:pt x="517561" y="90849"/>
                  <a:pt x="509994" y="90792"/>
                </a:cubicBezTo>
                <a:close/>
                <a:moveTo>
                  <a:pt x="2596287" y="64617"/>
                </a:moveTo>
                <a:lnTo>
                  <a:pt x="2658733" y="64617"/>
                </a:lnTo>
                <a:lnTo>
                  <a:pt x="2638311" y="169765"/>
                </a:lnTo>
                <a:cubicBezTo>
                  <a:pt x="2637993" y="171321"/>
                  <a:pt x="2637714" y="172935"/>
                  <a:pt x="2637473" y="174605"/>
                </a:cubicBezTo>
                <a:cubicBezTo>
                  <a:pt x="2637231" y="176276"/>
                  <a:pt x="2637105" y="177813"/>
                  <a:pt x="2637092" y="179217"/>
                </a:cubicBezTo>
                <a:cubicBezTo>
                  <a:pt x="2637143" y="183874"/>
                  <a:pt x="2638336" y="187139"/>
                  <a:pt x="2640673" y="189013"/>
                </a:cubicBezTo>
                <a:cubicBezTo>
                  <a:pt x="2643010" y="190887"/>
                  <a:pt x="2646185" y="191789"/>
                  <a:pt x="2650198" y="191719"/>
                </a:cubicBezTo>
                <a:cubicBezTo>
                  <a:pt x="2652078" y="191693"/>
                  <a:pt x="2653652" y="191592"/>
                  <a:pt x="2654923" y="191414"/>
                </a:cubicBezTo>
                <a:cubicBezTo>
                  <a:pt x="2656193" y="191236"/>
                  <a:pt x="2656853" y="191134"/>
                  <a:pt x="2656903" y="191109"/>
                </a:cubicBezTo>
                <a:lnTo>
                  <a:pt x="2651417" y="220028"/>
                </a:lnTo>
                <a:cubicBezTo>
                  <a:pt x="2651265" y="220066"/>
                  <a:pt x="2649817" y="220219"/>
                  <a:pt x="2647074" y="220485"/>
                </a:cubicBezTo>
                <a:cubicBezTo>
                  <a:pt x="2644331" y="220751"/>
                  <a:pt x="2641207" y="220904"/>
                  <a:pt x="2637701" y="220942"/>
                </a:cubicBezTo>
                <a:cubicBezTo>
                  <a:pt x="2631353" y="221096"/>
                  <a:pt x="2625101" y="220517"/>
                  <a:pt x="2618945" y="219205"/>
                </a:cubicBezTo>
                <a:cubicBezTo>
                  <a:pt x="2612789" y="217893"/>
                  <a:pt x="2607665" y="214924"/>
                  <a:pt x="2603573" y="210297"/>
                </a:cubicBezTo>
                <a:cubicBezTo>
                  <a:pt x="2599481" y="205670"/>
                  <a:pt x="2597357" y="198461"/>
                  <a:pt x="2597201" y="188670"/>
                </a:cubicBezTo>
                <a:cubicBezTo>
                  <a:pt x="2597201" y="186523"/>
                  <a:pt x="2597353" y="184109"/>
                  <a:pt x="2597658" y="181428"/>
                </a:cubicBezTo>
                <a:cubicBezTo>
                  <a:pt x="2597962" y="178747"/>
                  <a:pt x="2598419" y="175876"/>
                  <a:pt x="2599028" y="172814"/>
                </a:cubicBezTo>
                <a:lnTo>
                  <a:pt x="2614558" y="93535"/>
                </a:lnTo>
                <a:lnTo>
                  <a:pt x="2590495" y="93535"/>
                </a:lnTo>
                <a:close/>
                <a:moveTo>
                  <a:pt x="1662837" y="64617"/>
                </a:moveTo>
                <a:lnTo>
                  <a:pt x="1725283" y="64617"/>
                </a:lnTo>
                <a:lnTo>
                  <a:pt x="1704861" y="169765"/>
                </a:lnTo>
                <a:cubicBezTo>
                  <a:pt x="1704544" y="171321"/>
                  <a:pt x="1704264" y="172935"/>
                  <a:pt x="1704023" y="174605"/>
                </a:cubicBezTo>
                <a:cubicBezTo>
                  <a:pt x="1703782" y="176276"/>
                  <a:pt x="1703654" y="177813"/>
                  <a:pt x="1703642" y="179217"/>
                </a:cubicBezTo>
                <a:cubicBezTo>
                  <a:pt x="1703693" y="183874"/>
                  <a:pt x="1704886" y="187139"/>
                  <a:pt x="1707223" y="189013"/>
                </a:cubicBezTo>
                <a:cubicBezTo>
                  <a:pt x="1709560" y="190887"/>
                  <a:pt x="1712735" y="191789"/>
                  <a:pt x="1716748" y="191719"/>
                </a:cubicBezTo>
                <a:cubicBezTo>
                  <a:pt x="1718628" y="191693"/>
                  <a:pt x="1720203" y="191592"/>
                  <a:pt x="1721473" y="191414"/>
                </a:cubicBezTo>
                <a:cubicBezTo>
                  <a:pt x="1722743" y="191236"/>
                  <a:pt x="1723403" y="191134"/>
                  <a:pt x="1723454" y="191109"/>
                </a:cubicBezTo>
                <a:lnTo>
                  <a:pt x="1717967" y="220028"/>
                </a:lnTo>
                <a:cubicBezTo>
                  <a:pt x="1717815" y="220066"/>
                  <a:pt x="1716367" y="220219"/>
                  <a:pt x="1713624" y="220485"/>
                </a:cubicBezTo>
                <a:cubicBezTo>
                  <a:pt x="1710881" y="220751"/>
                  <a:pt x="1707757" y="220904"/>
                  <a:pt x="1704251" y="220942"/>
                </a:cubicBezTo>
                <a:cubicBezTo>
                  <a:pt x="1697903" y="221096"/>
                  <a:pt x="1691651" y="220517"/>
                  <a:pt x="1685495" y="219205"/>
                </a:cubicBezTo>
                <a:cubicBezTo>
                  <a:pt x="1679339" y="217893"/>
                  <a:pt x="1674215" y="214924"/>
                  <a:pt x="1670123" y="210297"/>
                </a:cubicBezTo>
                <a:cubicBezTo>
                  <a:pt x="1666031" y="205670"/>
                  <a:pt x="1663907" y="198461"/>
                  <a:pt x="1663751" y="188670"/>
                </a:cubicBezTo>
                <a:cubicBezTo>
                  <a:pt x="1663751" y="186523"/>
                  <a:pt x="1663903" y="184109"/>
                  <a:pt x="1664208" y="181428"/>
                </a:cubicBezTo>
                <a:cubicBezTo>
                  <a:pt x="1664512" y="178747"/>
                  <a:pt x="1664969" y="175876"/>
                  <a:pt x="1665578" y="172814"/>
                </a:cubicBezTo>
                <a:lnTo>
                  <a:pt x="1681108" y="93535"/>
                </a:lnTo>
                <a:lnTo>
                  <a:pt x="1657046" y="93535"/>
                </a:lnTo>
                <a:close/>
                <a:moveTo>
                  <a:pt x="1367562" y="64617"/>
                </a:moveTo>
                <a:lnTo>
                  <a:pt x="1430008" y="64617"/>
                </a:lnTo>
                <a:lnTo>
                  <a:pt x="1409586" y="169765"/>
                </a:lnTo>
                <a:cubicBezTo>
                  <a:pt x="1409269" y="171321"/>
                  <a:pt x="1408989" y="172935"/>
                  <a:pt x="1408748" y="174605"/>
                </a:cubicBezTo>
                <a:cubicBezTo>
                  <a:pt x="1408507" y="176276"/>
                  <a:pt x="1408379" y="177813"/>
                  <a:pt x="1408367" y="179217"/>
                </a:cubicBezTo>
                <a:cubicBezTo>
                  <a:pt x="1408418" y="183874"/>
                  <a:pt x="1409611" y="187139"/>
                  <a:pt x="1411948" y="189013"/>
                </a:cubicBezTo>
                <a:cubicBezTo>
                  <a:pt x="1414285" y="190887"/>
                  <a:pt x="1417460" y="191789"/>
                  <a:pt x="1421473" y="191719"/>
                </a:cubicBezTo>
                <a:cubicBezTo>
                  <a:pt x="1423353" y="191693"/>
                  <a:pt x="1424928" y="191592"/>
                  <a:pt x="1426198" y="191414"/>
                </a:cubicBezTo>
                <a:cubicBezTo>
                  <a:pt x="1427468" y="191236"/>
                  <a:pt x="1428128" y="191134"/>
                  <a:pt x="1428179" y="191109"/>
                </a:cubicBezTo>
                <a:lnTo>
                  <a:pt x="1422692" y="220028"/>
                </a:lnTo>
                <a:cubicBezTo>
                  <a:pt x="1422540" y="220066"/>
                  <a:pt x="1421092" y="220219"/>
                  <a:pt x="1418349" y="220485"/>
                </a:cubicBezTo>
                <a:cubicBezTo>
                  <a:pt x="1415606" y="220751"/>
                  <a:pt x="1412482" y="220904"/>
                  <a:pt x="1408977" y="220942"/>
                </a:cubicBezTo>
                <a:cubicBezTo>
                  <a:pt x="1402628" y="221096"/>
                  <a:pt x="1396376" y="220517"/>
                  <a:pt x="1390221" y="219205"/>
                </a:cubicBezTo>
                <a:cubicBezTo>
                  <a:pt x="1384064" y="217893"/>
                  <a:pt x="1378940" y="214924"/>
                  <a:pt x="1374848" y="210297"/>
                </a:cubicBezTo>
                <a:cubicBezTo>
                  <a:pt x="1370756" y="205670"/>
                  <a:pt x="1368632" y="198461"/>
                  <a:pt x="1368476" y="188670"/>
                </a:cubicBezTo>
                <a:cubicBezTo>
                  <a:pt x="1368476" y="186523"/>
                  <a:pt x="1368628" y="184109"/>
                  <a:pt x="1368933" y="181428"/>
                </a:cubicBezTo>
                <a:cubicBezTo>
                  <a:pt x="1369237" y="178747"/>
                  <a:pt x="1369694" y="175876"/>
                  <a:pt x="1370303" y="172814"/>
                </a:cubicBezTo>
                <a:lnTo>
                  <a:pt x="1385833" y="93535"/>
                </a:lnTo>
                <a:lnTo>
                  <a:pt x="1361771" y="93535"/>
                </a:lnTo>
                <a:close/>
                <a:moveTo>
                  <a:pt x="247954" y="64617"/>
                </a:moveTo>
                <a:lnTo>
                  <a:pt x="321395" y="64617"/>
                </a:lnTo>
                <a:lnTo>
                  <a:pt x="315605" y="93535"/>
                </a:lnTo>
                <a:lnTo>
                  <a:pt x="297930" y="93535"/>
                </a:lnTo>
                <a:lnTo>
                  <a:pt x="310120" y="170376"/>
                </a:lnTo>
                <a:cubicBezTo>
                  <a:pt x="310678" y="174556"/>
                  <a:pt x="310932" y="178393"/>
                  <a:pt x="310882" y="181887"/>
                </a:cubicBezTo>
                <a:cubicBezTo>
                  <a:pt x="310831" y="185381"/>
                  <a:pt x="310780" y="187236"/>
                  <a:pt x="310729" y="187452"/>
                </a:cubicBezTo>
                <a:lnTo>
                  <a:pt x="311644" y="187452"/>
                </a:lnTo>
                <a:cubicBezTo>
                  <a:pt x="311669" y="187236"/>
                  <a:pt x="312304" y="185381"/>
                  <a:pt x="313548" y="181887"/>
                </a:cubicBezTo>
                <a:cubicBezTo>
                  <a:pt x="314792" y="178393"/>
                  <a:pt x="316494" y="174556"/>
                  <a:pt x="318652" y="170376"/>
                </a:cubicBezTo>
                <a:lnTo>
                  <a:pt x="360706" y="93535"/>
                </a:lnTo>
                <a:lnTo>
                  <a:pt x="343031" y="93535"/>
                </a:lnTo>
                <a:lnTo>
                  <a:pt x="348821" y="64617"/>
                </a:lnTo>
                <a:lnTo>
                  <a:pt x="424701" y="64617"/>
                </a:lnTo>
                <a:lnTo>
                  <a:pt x="418910" y="93535"/>
                </a:lnTo>
                <a:lnTo>
                  <a:pt x="400017" y="93535"/>
                </a:lnTo>
                <a:lnTo>
                  <a:pt x="328099" y="220027"/>
                </a:lnTo>
                <a:lnTo>
                  <a:pt x="283608" y="220027"/>
                </a:lnTo>
                <a:lnTo>
                  <a:pt x="261057" y="93535"/>
                </a:lnTo>
                <a:lnTo>
                  <a:pt x="242164" y="93535"/>
                </a:lnTo>
                <a:close/>
                <a:moveTo>
                  <a:pt x="3106029" y="62484"/>
                </a:moveTo>
                <a:cubicBezTo>
                  <a:pt x="3108201" y="62509"/>
                  <a:pt x="3110105" y="62611"/>
                  <a:pt x="3111743" y="62788"/>
                </a:cubicBezTo>
                <a:cubicBezTo>
                  <a:pt x="3113380" y="62966"/>
                  <a:pt x="3114523" y="63068"/>
                  <a:pt x="3115170" y="63093"/>
                </a:cubicBezTo>
                <a:lnTo>
                  <a:pt x="3107553" y="101155"/>
                </a:lnTo>
                <a:cubicBezTo>
                  <a:pt x="3107077" y="101130"/>
                  <a:pt x="3106049" y="101028"/>
                  <a:pt x="3104468" y="100850"/>
                </a:cubicBezTo>
                <a:cubicBezTo>
                  <a:pt x="3102887" y="100673"/>
                  <a:pt x="3100868" y="100571"/>
                  <a:pt x="3098412" y="100546"/>
                </a:cubicBezTo>
                <a:cubicBezTo>
                  <a:pt x="3090536" y="100621"/>
                  <a:pt x="3082622" y="103247"/>
                  <a:pt x="3074667" y="108425"/>
                </a:cubicBezTo>
                <a:cubicBezTo>
                  <a:pt x="3066713" y="113603"/>
                  <a:pt x="3059656" y="120881"/>
                  <a:pt x="3053495" y="130258"/>
                </a:cubicBezTo>
                <a:cubicBezTo>
                  <a:pt x="3047336" y="139635"/>
                  <a:pt x="3043009" y="150661"/>
                  <a:pt x="3040517" y="163334"/>
                </a:cubicBezTo>
                <a:lnTo>
                  <a:pt x="3029853" y="220027"/>
                </a:lnTo>
                <a:lnTo>
                  <a:pt x="2991155" y="220027"/>
                </a:lnTo>
                <a:lnTo>
                  <a:pt x="3014313" y="100241"/>
                </a:lnTo>
                <a:cubicBezTo>
                  <a:pt x="3014675" y="98495"/>
                  <a:pt x="3014484" y="96958"/>
                  <a:pt x="3013741" y="95631"/>
                </a:cubicBezTo>
                <a:cubicBezTo>
                  <a:pt x="3012999" y="94304"/>
                  <a:pt x="3011361" y="93605"/>
                  <a:pt x="3008828" y="93535"/>
                </a:cubicBezTo>
                <a:lnTo>
                  <a:pt x="2991459" y="93535"/>
                </a:lnTo>
                <a:lnTo>
                  <a:pt x="2997249" y="64617"/>
                </a:lnTo>
                <a:lnTo>
                  <a:pt x="3037775" y="64617"/>
                </a:lnTo>
                <a:cubicBezTo>
                  <a:pt x="3043844" y="64598"/>
                  <a:pt x="3048313" y="65702"/>
                  <a:pt x="3051182" y="67928"/>
                </a:cubicBezTo>
                <a:cubicBezTo>
                  <a:pt x="3054051" y="70153"/>
                  <a:pt x="3055473" y="73616"/>
                  <a:pt x="3055448" y="78315"/>
                </a:cubicBezTo>
                <a:cubicBezTo>
                  <a:pt x="3055385" y="80776"/>
                  <a:pt x="3054826" y="84531"/>
                  <a:pt x="3053772" y="89581"/>
                </a:cubicBezTo>
                <a:cubicBezTo>
                  <a:pt x="3052719" y="94631"/>
                  <a:pt x="3051551" y="98997"/>
                  <a:pt x="3050268" y="102679"/>
                </a:cubicBezTo>
                <a:lnTo>
                  <a:pt x="3050877" y="102679"/>
                </a:lnTo>
                <a:cubicBezTo>
                  <a:pt x="3056223" y="91678"/>
                  <a:pt x="3063739" y="82315"/>
                  <a:pt x="3073426" y="74588"/>
                </a:cubicBezTo>
                <a:cubicBezTo>
                  <a:pt x="3083113" y="66861"/>
                  <a:pt x="3093981" y="62826"/>
                  <a:pt x="3106029" y="62484"/>
                </a:cubicBezTo>
                <a:close/>
                <a:moveTo>
                  <a:pt x="715255" y="62484"/>
                </a:moveTo>
                <a:cubicBezTo>
                  <a:pt x="717426" y="62509"/>
                  <a:pt x="719330" y="62611"/>
                  <a:pt x="720968" y="62788"/>
                </a:cubicBezTo>
                <a:cubicBezTo>
                  <a:pt x="722606" y="62966"/>
                  <a:pt x="723748" y="63068"/>
                  <a:pt x="724396" y="63093"/>
                </a:cubicBezTo>
                <a:lnTo>
                  <a:pt x="716778" y="101155"/>
                </a:lnTo>
                <a:cubicBezTo>
                  <a:pt x="716302" y="101130"/>
                  <a:pt x="715274" y="101028"/>
                  <a:pt x="713693" y="100850"/>
                </a:cubicBezTo>
                <a:cubicBezTo>
                  <a:pt x="712112" y="100673"/>
                  <a:pt x="710094" y="100571"/>
                  <a:pt x="707637" y="100546"/>
                </a:cubicBezTo>
                <a:cubicBezTo>
                  <a:pt x="699762" y="100621"/>
                  <a:pt x="691847" y="103247"/>
                  <a:pt x="683892" y="108425"/>
                </a:cubicBezTo>
                <a:cubicBezTo>
                  <a:pt x="675938" y="113603"/>
                  <a:pt x="668881" y="120881"/>
                  <a:pt x="662721" y="130258"/>
                </a:cubicBezTo>
                <a:cubicBezTo>
                  <a:pt x="656561" y="139635"/>
                  <a:pt x="652235" y="150661"/>
                  <a:pt x="649743" y="163334"/>
                </a:cubicBezTo>
                <a:lnTo>
                  <a:pt x="639078" y="220027"/>
                </a:lnTo>
                <a:lnTo>
                  <a:pt x="600380" y="220027"/>
                </a:lnTo>
                <a:lnTo>
                  <a:pt x="623538" y="100241"/>
                </a:lnTo>
                <a:cubicBezTo>
                  <a:pt x="623900" y="98495"/>
                  <a:pt x="623709" y="96958"/>
                  <a:pt x="622966" y="95631"/>
                </a:cubicBezTo>
                <a:cubicBezTo>
                  <a:pt x="622224" y="94304"/>
                  <a:pt x="620586" y="93605"/>
                  <a:pt x="618053" y="93535"/>
                </a:cubicBezTo>
                <a:lnTo>
                  <a:pt x="600685" y="93535"/>
                </a:lnTo>
                <a:lnTo>
                  <a:pt x="606474" y="64617"/>
                </a:lnTo>
                <a:lnTo>
                  <a:pt x="647000" y="64617"/>
                </a:lnTo>
                <a:cubicBezTo>
                  <a:pt x="653069" y="64598"/>
                  <a:pt x="657538" y="65702"/>
                  <a:pt x="660407" y="67928"/>
                </a:cubicBezTo>
                <a:cubicBezTo>
                  <a:pt x="663277" y="70153"/>
                  <a:pt x="664699" y="73616"/>
                  <a:pt x="664673" y="78315"/>
                </a:cubicBezTo>
                <a:cubicBezTo>
                  <a:pt x="664610" y="80776"/>
                  <a:pt x="664051" y="84531"/>
                  <a:pt x="662997" y="89581"/>
                </a:cubicBezTo>
                <a:cubicBezTo>
                  <a:pt x="661944" y="94631"/>
                  <a:pt x="660776" y="98997"/>
                  <a:pt x="659493" y="102679"/>
                </a:cubicBezTo>
                <a:lnTo>
                  <a:pt x="660103" y="102679"/>
                </a:lnTo>
                <a:cubicBezTo>
                  <a:pt x="665448" y="91678"/>
                  <a:pt x="672964" y="82315"/>
                  <a:pt x="682651" y="74588"/>
                </a:cubicBezTo>
                <a:cubicBezTo>
                  <a:pt x="692338" y="66861"/>
                  <a:pt x="703206" y="62826"/>
                  <a:pt x="715255" y="62484"/>
                </a:cubicBezTo>
                <a:close/>
                <a:moveTo>
                  <a:pt x="3419094" y="60960"/>
                </a:moveTo>
                <a:cubicBezTo>
                  <a:pt x="3432367" y="60979"/>
                  <a:pt x="3442899" y="64518"/>
                  <a:pt x="3450690" y="71579"/>
                </a:cubicBezTo>
                <a:cubicBezTo>
                  <a:pt x="3458481" y="78640"/>
                  <a:pt x="3462465" y="89108"/>
                  <a:pt x="3462643" y="102984"/>
                </a:cubicBezTo>
                <a:cubicBezTo>
                  <a:pt x="3462488" y="109738"/>
                  <a:pt x="3461409" y="118243"/>
                  <a:pt x="3459405" y="128498"/>
                </a:cubicBezTo>
                <a:cubicBezTo>
                  <a:pt x="3457401" y="138753"/>
                  <a:pt x="3455396" y="148638"/>
                  <a:pt x="3453391" y="158151"/>
                </a:cubicBezTo>
                <a:cubicBezTo>
                  <a:pt x="3451385" y="167665"/>
                  <a:pt x="3450304" y="174687"/>
                  <a:pt x="3450145" y="179217"/>
                </a:cubicBezTo>
                <a:cubicBezTo>
                  <a:pt x="3450197" y="184007"/>
                  <a:pt x="3451390" y="187310"/>
                  <a:pt x="3453727" y="189127"/>
                </a:cubicBezTo>
                <a:cubicBezTo>
                  <a:pt x="3456064" y="190944"/>
                  <a:pt x="3459239" y="191808"/>
                  <a:pt x="3463252" y="191719"/>
                </a:cubicBezTo>
                <a:cubicBezTo>
                  <a:pt x="3465132" y="191693"/>
                  <a:pt x="3466707" y="191592"/>
                  <a:pt x="3467977" y="191414"/>
                </a:cubicBezTo>
                <a:cubicBezTo>
                  <a:pt x="3469247" y="191236"/>
                  <a:pt x="3469907" y="191134"/>
                  <a:pt x="3469958" y="191109"/>
                </a:cubicBezTo>
                <a:lnTo>
                  <a:pt x="3464471" y="220028"/>
                </a:lnTo>
                <a:cubicBezTo>
                  <a:pt x="3464433" y="220066"/>
                  <a:pt x="3463061" y="220219"/>
                  <a:pt x="3460357" y="220485"/>
                </a:cubicBezTo>
                <a:cubicBezTo>
                  <a:pt x="3457652" y="220751"/>
                  <a:pt x="3453842" y="220904"/>
                  <a:pt x="3448927" y="220942"/>
                </a:cubicBezTo>
                <a:cubicBezTo>
                  <a:pt x="3443373" y="221088"/>
                  <a:pt x="3437666" y="220491"/>
                  <a:pt x="3431808" y="219149"/>
                </a:cubicBezTo>
                <a:cubicBezTo>
                  <a:pt x="3425949" y="217807"/>
                  <a:pt x="3420986" y="214842"/>
                  <a:pt x="3416921" y="210252"/>
                </a:cubicBezTo>
                <a:cubicBezTo>
                  <a:pt x="3412855" y="205663"/>
                  <a:pt x="3410735" y="198570"/>
                  <a:pt x="3410559" y="188975"/>
                </a:cubicBezTo>
                <a:cubicBezTo>
                  <a:pt x="3410706" y="183226"/>
                  <a:pt x="3411733" y="175445"/>
                  <a:pt x="3413639" y="165631"/>
                </a:cubicBezTo>
                <a:cubicBezTo>
                  <a:pt x="3415545" y="155817"/>
                  <a:pt x="3417452" y="146138"/>
                  <a:pt x="3419360" y="136594"/>
                </a:cubicBezTo>
                <a:cubicBezTo>
                  <a:pt x="3421268" y="127050"/>
                  <a:pt x="3422297" y="119809"/>
                  <a:pt x="3422447" y="114871"/>
                </a:cubicBezTo>
                <a:cubicBezTo>
                  <a:pt x="3422498" y="109029"/>
                  <a:pt x="3420948" y="104483"/>
                  <a:pt x="3417799" y="101231"/>
                </a:cubicBezTo>
                <a:cubicBezTo>
                  <a:pt x="3414649" y="97980"/>
                  <a:pt x="3409595" y="96329"/>
                  <a:pt x="3402635" y="96278"/>
                </a:cubicBezTo>
                <a:cubicBezTo>
                  <a:pt x="3388970" y="96742"/>
                  <a:pt x="3377209" y="102292"/>
                  <a:pt x="3367354" y="112928"/>
                </a:cubicBezTo>
                <a:cubicBezTo>
                  <a:pt x="3357499" y="123564"/>
                  <a:pt x="3351073" y="136506"/>
                  <a:pt x="3348075" y="151752"/>
                </a:cubicBezTo>
                <a:lnTo>
                  <a:pt x="3334665" y="220027"/>
                </a:lnTo>
                <a:lnTo>
                  <a:pt x="3295955" y="220027"/>
                </a:lnTo>
                <a:lnTo>
                  <a:pt x="3319425" y="100241"/>
                </a:lnTo>
                <a:cubicBezTo>
                  <a:pt x="3319748" y="98228"/>
                  <a:pt x="3319482" y="96615"/>
                  <a:pt x="3318625" y="95402"/>
                </a:cubicBezTo>
                <a:cubicBezTo>
                  <a:pt x="3317767" y="94189"/>
                  <a:pt x="3316205" y="93567"/>
                  <a:pt x="3313938" y="93535"/>
                </a:cubicBezTo>
                <a:lnTo>
                  <a:pt x="3296565" y="93535"/>
                </a:lnTo>
                <a:lnTo>
                  <a:pt x="3302051" y="64617"/>
                </a:lnTo>
                <a:lnTo>
                  <a:pt x="3342894" y="64617"/>
                </a:lnTo>
                <a:cubicBezTo>
                  <a:pt x="3348952" y="64636"/>
                  <a:pt x="3353371" y="65816"/>
                  <a:pt x="3356153" y="68156"/>
                </a:cubicBezTo>
                <a:cubicBezTo>
                  <a:pt x="3358934" y="70496"/>
                  <a:pt x="3360306" y="73882"/>
                  <a:pt x="3360267" y="78315"/>
                </a:cubicBezTo>
                <a:cubicBezTo>
                  <a:pt x="3360249" y="80199"/>
                  <a:pt x="3359906" y="82900"/>
                  <a:pt x="3359239" y="86420"/>
                </a:cubicBezTo>
                <a:cubicBezTo>
                  <a:pt x="3358572" y="89940"/>
                  <a:pt x="3357696" y="93023"/>
                  <a:pt x="3356610" y="95669"/>
                </a:cubicBezTo>
                <a:lnTo>
                  <a:pt x="3357220" y="95669"/>
                </a:lnTo>
                <a:cubicBezTo>
                  <a:pt x="3358147" y="93420"/>
                  <a:pt x="3361101" y="89563"/>
                  <a:pt x="3366081" y="84100"/>
                </a:cubicBezTo>
                <a:cubicBezTo>
                  <a:pt x="3371062" y="78636"/>
                  <a:pt x="3377989" y="73494"/>
                  <a:pt x="3386864" y="68673"/>
                </a:cubicBezTo>
                <a:cubicBezTo>
                  <a:pt x="3395739" y="63852"/>
                  <a:pt x="3406483" y="61281"/>
                  <a:pt x="3419094" y="60960"/>
                </a:cubicBezTo>
                <a:close/>
                <a:moveTo>
                  <a:pt x="3206484" y="60960"/>
                </a:moveTo>
                <a:cubicBezTo>
                  <a:pt x="3227194" y="61256"/>
                  <a:pt x="3242683" y="66751"/>
                  <a:pt x="3252951" y="77445"/>
                </a:cubicBezTo>
                <a:cubicBezTo>
                  <a:pt x="3263219" y="88138"/>
                  <a:pt x="3268346" y="102250"/>
                  <a:pt x="3268333" y="119780"/>
                </a:cubicBezTo>
                <a:cubicBezTo>
                  <a:pt x="3268117" y="126811"/>
                  <a:pt x="3267254" y="133155"/>
                  <a:pt x="3265744" y="138811"/>
                </a:cubicBezTo>
                <a:cubicBezTo>
                  <a:pt x="3264234" y="144467"/>
                  <a:pt x="3263371" y="147460"/>
                  <a:pt x="3263156" y="147790"/>
                </a:cubicBezTo>
                <a:lnTo>
                  <a:pt x="3156167" y="147790"/>
                </a:lnTo>
                <a:cubicBezTo>
                  <a:pt x="3156128" y="147853"/>
                  <a:pt x="3155976" y="148641"/>
                  <a:pt x="3155709" y="150154"/>
                </a:cubicBezTo>
                <a:cubicBezTo>
                  <a:pt x="3155442" y="151666"/>
                  <a:pt x="3155290" y="153522"/>
                  <a:pt x="3155251" y="155721"/>
                </a:cubicBezTo>
                <a:cubicBezTo>
                  <a:pt x="3155334" y="166138"/>
                  <a:pt x="3158752" y="174591"/>
                  <a:pt x="3165506" y="181080"/>
                </a:cubicBezTo>
                <a:cubicBezTo>
                  <a:pt x="3172259" y="187569"/>
                  <a:pt x="3181853" y="190912"/>
                  <a:pt x="3194285" y="191109"/>
                </a:cubicBezTo>
                <a:cubicBezTo>
                  <a:pt x="3202753" y="190898"/>
                  <a:pt x="3210619" y="189422"/>
                  <a:pt x="3217887" y="186680"/>
                </a:cubicBezTo>
                <a:cubicBezTo>
                  <a:pt x="3225154" y="183938"/>
                  <a:pt x="3231031" y="181196"/>
                  <a:pt x="3235520" y="178455"/>
                </a:cubicBezTo>
                <a:cubicBezTo>
                  <a:pt x="3240009" y="175713"/>
                  <a:pt x="3242319" y="174236"/>
                  <a:pt x="3242450" y="174025"/>
                </a:cubicBezTo>
                <a:lnTo>
                  <a:pt x="3252803" y="203287"/>
                </a:lnTo>
                <a:cubicBezTo>
                  <a:pt x="3252683" y="203539"/>
                  <a:pt x="3249945" y="205302"/>
                  <a:pt x="3244589" y="208575"/>
                </a:cubicBezTo>
                <a:cubicBezTo>
                  <a:pt x="3239233" y="211849"/>
                  <a:pt x="3231980" y="215123"/>
                  <a:pt x="3222830" y="218397"/>
                </a:cubicBezTo>
                <a:cubicBezTo>
                  <a:pt x="3213679" y="221670"/>
                  <a:pt x="3203351" y="223433"/>
                  <a:pt x="3191846" y="223685"/>
                </a:cubicBezTo>
                <a:cubicBezTo>
                  <a:pt x="3167491" y="223249"/>
                  <a:pt x="3148838" y="216814"/>
                  <a:pt x="3135884" y="204382"/>
                </a:cubicBezTo>
                <a:cubicBezTo>
                  <a:pt x="3122931" y="191950"/>
                  <a:pt x="3116395" y="176136"/>
                  <a:pt x="3116275" y="156941"/>
                </a:cubicBezTo>
                <a:cubicBezTo>
                  <a:pt x="3116429" y="139158"/>
                  <a:pt x="3120385" y="123053"/>
                  <a:pt x="3128143" y="108625"/>
                </a:cubicBezTo>
                <a:cubicBezTo>
                  <a:pt x="3135900" y="94197"/>
                  <a:pt x="3146538" y="82698"/>
                  <a:pt x="3160056" y="74128"/>
                </a:cubicBezTo>
                <a:cubicBezTo>
                  <a:pt x="3173574" y="65558"/>
                  <a:pt x="3189050" y="61168"/>
                  <a:pt x="3206484" y="60960"/>
                </a:cubicBezTo>
                <a:close/>
                <a:moveTo>
                  <a:pt x="2310727" y="60960"/>
                </a:moveTo>
                <a:cubicBezTo>
                  <a:pt x="2319124" y="60888"/>
                  <a:pt x="2328103" y="62046"/>
                  <a:pt x="2337662" y="64433"/>
                </a:cubicBezTo>
                <a:cubicBezTo>
                  <a:pt x="2347222" y="66820"/>
                  <a:pt x="2355139" y="70865"/>
                  <a:pt x="2361414" y="76568"/>
                </a:cubicBezTo>
                <a:cubicBezTo>
                  <a:pt x="2367689" y="82271"/>
                  <a:pt x="2370097" y="90061"/>
                  <a:pt x="2368639" y="99938"/>
                </a:cubicBezTo>
                <a:lnTo>
                  <a:pt x="2364677" y="119453"/>
                </a:lnTo>
                <a:lnTo>
                  <a:pt x="2331453" y="119453"/>
                </a:lnTo>
                <a:lnTo>
                  <a:pt x="2333282" y="109695"/>
                </a:lnTo>
                <a:cubicBezTo>
                  <a:pt x="2333879" y="104499"/>
                  <a:pt x="2331542" y="100561"/>
                  <a:pt x="2326272" y="97880"/>
                </a:cubicBezTo>
                <a:cubicBezTo>
                  <a:pt x="2321001" y="95199"/>
                  <a:pt x="2314702" y="93853"/>
                  <a:pt x="2307374" y="93840"/>
                </a:cubicBezTo>
                <a:cubicBezTo>
                  <a:pt x="2296787" y="94006"/>
                  <a:pt x="2287211" y="96825"/>
                  <a:pt x="2278644" y="102299"/>
                </a:cubicBezTo>
                <a:cubicBezTo>
                  <a:pt x="2270077" y="107772"/>
                  <a:pt x="2263255" y="114906"/>
                  <a:pt x="2258177" y="123699"/>
                </a:cubicBezTo>
                <a:cubicBezTo>
                  <a:pt x="2253099" y="132493"/>
                  <a:pt x="2250499" y="141953"/>
                  <a:pt x="2250377" y="152079"/>
                </a:cubicBezTo>
                <a:cubicBezTo>
                  <a:pt x="2250383" y="163444"/>
                  <a:pt x="2253875" y="172731"/>
                  <a:pt x="2260854" y="179942"/>
                </a:cubicBezTo>
                <a:cubicBezTo>
                  <a:pt x="2267833" y="187152"/>
                  <a:pt x="2278259" y="190874"/>
                  <a:pt x="2292134" y="191109"/>
                </a:cubicBezTo>
                <a:cubicBezTo>
                  <a:pt x="2302078" y="190868"/>
                  <a:pt x="2310909" y="189182"/>
                  <a:pt x="2318629" y="186050"/>
                </a:cubicBezTo>
                <a:cubicBezTo>
                  <a:pt x="2326349" y="182918"/>
                  <a:pt x="2332426" y="179786"/>
                  <a:pt x="2336861" y="176654"/>
                </a:cubicBezTo>
                <a:cubicBezTo>
                  <a:pt x="2341295" y="173522"/>
                  <a:pt x="2343557" y="171835"/>
                  <a:pt x="2343645" y="171594"/>
                </a:cubicBezTo>
                <a:lnTo>
                  <a:pt x="2354009" y="200852"/>
                </a:lnTo>
                <a:cubicBezTo>
                  <a:pt x="2353975" y="201134"/>
                  <a:pt x="2351401" y="203107"/>
                  <a:pt x="2346287" y="206771"/>
                </a:cubicBezTo>
                <a:cubicBezTo>
                  <a:pt x="2341173" y="210436"/>
                  <a:pt x="2333723" y="214101"/>
                  <a:pt x="2323935" y="217765"/>
                </a:cubicBezTo>
                <a:cubicBezTo>
                  <a:pt x="2314147" y="221430"/>
                  <a:pt x="2302226" y="223403"/>
                  <a:pt x="2288172" y="223685"/>
                </a:cubicBezTo>
                <a:cubicBezTo>
                  <a:pt x="2263629" y="223293"/>
                  <a:pt x="2244688" y="216770"/>
                  <a:pt x="2231349" y="204117"/>
                </a:cubicBezTo>
                <a:cubicBezTo>
                  <a:pt x="2218011" y="191464"/>
                  <a:pt x="2211260" y="175033"/>
                  <a:pt x="2211095" y="154824"/>
                </a:cubicBezTo>
                <a:cubicBezTo>
                  <a:pt x="2211253" y="138594"/>
                  <a:pt x="2215573" y="123390"/>
                  <a:pt x="2224057" y="109212"/>
                </a:cubicBezTo>
                <a:cubicBezTo>
                  <a:pt x="2232540" y="95034"/>
                  <a:pt x="2244240" y="83515"/>
                  <a:pt x="2259158" y="74656"/>
                </a:cubicBezTo>
                <a:cubicBezTo>
                  <a:pt x="2274076" y="65798"/>
                  <a:pt x="2291265" y="61232"/>
                  <a:pt x="2310727" y="60960"/>
                </a:cubicBezTo>
                <a:close/>
                <a:moveTo>
                  <a:pt x="2076069" y="60960"/>
                </a:moveTo>
                <a:cubicBezTo>
                  <a:pt x="2089342" y="60979"/>
                  <a:pt x="2099874" y="64518"/>
                  <a:pt x="2107665" y="71579"/>
                </a:cubicBezTo>
                <a:cubicBezTo>
                  <a:pt x="2115456" y="78640"/>
                  <a:pt x="2119440" y="89108"/>
                  <a:pt x="2119617" y="102984"/>
                </a:cubicBezTo>
                <a:cubicBezTo>
                  <a:pt x="2119463" y="109738"/>
                  <a:pt x="2118384" y="118243"/>
                  <a:pt x="2116380" y="128498"/>
                </a:cubicBezTo>
                <a:cubicBezTo>
                  <a:pt x="2114376" y="138753"/>
                  <a:pt x="2112371" y="148638"/>
                  <a:pt x="2110366" y="158151"/>
                </a:cubicBezTo>
                <a:cubicBezTo>
                  <a:pt x="2108361" y="167665"/>
                  <a:pt x="2107279" y="174687"/>
                  <a:pt x="2107121" y="179217"/>
                </a:cubicBezTo>
                <a:cubicBezTo>
                  <a:pt x="2107171" y="184007"/>
                  <a:pt x="2108365" y="187310"/>
                  <a:pt x="2110702" y="189127"/>
                </a:cubicBezTo>
                <a:cubicBezTo>
                  <a:pt x="2113039" y="190944"/>
                  <a:pt x="2116214" y="191808"/>
                  <a:pt x="2120227" y="191719"/>
                </a:cubicBezTo>
                <a:cubicBezTo>
                  <a:pt x="2122107" y="191693"/>
                  <a:pt x="2123681" y="191592"/>
                  <a:pt x="2124951" y="191414"/>
                </a:cubicBezTo>
                <a:cubicBezTo>
                  <a:pt x="2126221" y="191236"/>
                  <a:pt x="2126882" y="191134"/>
                  <a:pt x="2126933" y="191109"/>
                </a:cubicBezTo>
                <a:lnTo>
                  <a:pt x="2121446" y="220028"/>
                </a:lnTo>
                <a:cubicBezTo>
                  <a:pt x="2121408" y="220066"/>
                  <a:pt x="2120037" y="220219"/>
                  <a:pt x="2117331" y="220485"/>
                </a:cubicBezTo>
                <a:cubicBezTo>
                  <a:pt x="2114627" y="220751"/>
                  <a:pt x="2110817" y="220904"/>
                  <a:pt x="2105903" y="220942"/>
                </a:cubicBezTo>
                <a:cubicBezTo>
                  <a:pt x="2100348" y="221088"/>
                  <a:pt x="2094641" y="220491"/>
                  <a:pt x="2088783" y="219149"/>
                </a:cubicBezTo>
                <a:cubicBezTo>
                  <a:pt x="2082923" y="217807"/>
                  <a:pt x="2077961" y="214842"/>
                  <a:pt x="2073895" y="210252"/>
                </a:cubicBezTo>
                <a:cubicBezTo>
                  <a:pt x="2069830" y="205663"/>
                  <a:pt x="2067710" y="198570"/>
                  <a:pt x="2067535" y="188975"/>
                </a:cubicBezTo>
                <a:cubicBezTo>
                  <a:pt x="2067681" y="183226"/>
                  <a:pt x="2068708" y="175445"/>
                  <a:pt x="2070614" y="165631"/>
                </a:cubicBezTo>
                <a:cubicBezTo>
                  <a:pt x="2072521" y="155817"/>
                  <a:pt x="2074427" y="146138"/>
                  <a:pt x="2076335" y="136594"/>
                </a:cubicBezTo>
                <a:cubicBezTo>
                  <a:pt x="2078243" y="127050"/>
                  <a:pt x="2079272" y="119809"/>
                  <a:pt x="2079422" y="114871"/>
                </a:cubicBezTo>
                <a:cubicBezTo>
                  <a:pt x="2079473" y="109029"/>
                  <a:pt x="2077923" y="104483"/>
                  <a:pt x="2074774" y="101231"/>
                </a:cubicBezTo>
                <a:cubicBezTo>
                  <a:pt x="2071624" y="97980"/>
                  <a:pt x="2066570" y="96329"/>
                  <a:pt x="2059610" y="96278"/>
                </a:cubicBezTo>
                <a:cubicBezTo>
                  <a:pt x="2045945" y="96742"/>
                  <a:pt x="2034185" y="102292"/>
                  <a:pt x="2024329" y="112928"/>
                </a:cubicBezTo>
                <a:cubicBezTo>
                  <a:pt x="2014474" y="123564"/>
                  <a:pt x="2008048" y="136506"/>
                  <a:pt x="2005051" y="151752"/>
                </a:cubicBezTo>
                <a:lnTo>
                  <a:pt x="1991640" y="220027"/>
                </a:lnTo>
                <a:lnTo>
                  <a:pt x="1952930" y="220027"/>
                </a:lnTo>
                <a:lnTo>
                  <a:pt x="1976400" y="100241"/>
                </a:lnTo>
                <a:cubicBezTo>
                  <a:pt x="1976724" y="98228"/>
                  <a:pt x="1976457" y="96615"/>
                  <a:pt x="1975600" y="95402"/>
                </a:cubicBezTo>
                <a:cubicBezTo>
                  <a:pt x="1974742" y="94189"/>
                  <a:pt x="1973180" y="93567"/>
                  <a:pt x="1970913" y="93535"/>
                </a:cubicBezTo>
                <a:lnTo>
                  <a:pt x="1953540" y="93535"/>
                </a:lnTo>
                <a:lnTo>
                  <a:pt x="1959026" y="64617"/>
                </a:lnTo>
                <a:lnTo>
                  <a:pt x="1999869" y="64617"/>
                </a:lnTo>
                <a:cubicBezTo>
                  <a:pt x="2005927" y="64636"/>
                  <a:pt x="2010347" y="65816"/>
                  <a:pt x="2013128" y="68156"/>
                </a:cubicBezTo>
                <a:cubicBezTo>
                  <a:pt x="2015909" y="70496"/>
                  <a:pt x="2017281" y="73882"/>
                  <a:pt x="2017243" y="78315"/>
                </a:cubicBezTo>
                <a:cubicBezTo>
                  <a:pt x="2017224" y="80199"/>
                  <a:pt x="2016881" y="82900"/>
                  <a:pt x="2016214" y="86420"/>
                </a:cubicBezTo>
                <a:cubicBezTo>
                  <a:pt x="2015547" y="89940"/>
                  <a:pt x="2014671" y="93023"/>
                  <a:pt x="2013585" y="95669"/>
                </a:cubicBezTo>
                <a:lnTo>
                  <a:pt x="2014195" y="95669"/>
                </a:lnTo>
                <a:cubicBezTo>
                  <a:pt x="2015122" y="93420"/>
                  <a:pt x="2018076" y="89563"/>
                  <a:pt x="2023057" y="84100"/>
                </a:cubicBezTo>
                <a:cubicBezTo>
                  <a:pt x="2028037" y="78636"/>
                  <a:pt x="2034965" y="73494"/>
                  <a:pt x="2043839" y="68673"/>
                </a:cubicBezTo>
                <a:cubicBezTo>
                  <a:pt x="2052714" y="63852"/>
                  <a:pt x="2063458" y="61281"/>
                  <a:pt x="2076069" y="60960"/>
                </a:cubicBezTo>
                <a:close/>
                <a:moveTo>
                  <a:pt x="1852637" y="60960"/>
                </a:moveTo>
                <a:cubicBezTo>
                  <a:pt x="1874514" y="61263"/>
                  <a:pt x="1892177" y="67583"/>
                  <a:pt x="1905624" y="79918"/>
                </a:cubicBezTo>
                <a:cubicBezTo>
                  <a:pt x="1919072" y="92254"/>
                  <a:pt x="1925988" y="108787"/>
                  <a:pt x="1926374" y="129515"/>
                </a:cubicBezTo>
                <a:cubicBezTo>
                  <a:pt x="1926093" y="147861"/>
                  <a:pt x="1921309" y="164085"/>
                  <a:pt x="1912023" y="178188"/>
                </a:cubicBezTo>
                <a:cubicBezTo>
                  <a:pt x="1902738" y="192291"/>
                  <a:pt x="1890640" y="203361"/>
                  <a:pt x="1875730" y="211400"/>
                </a:cubicBezTo>
                <a:cubicBezTo>
                  <a:pt x="1860820" y="219438"/>
                  <a:pt x="1844788" y="223533"/>
                  <a:pt x="1827633" y="223685"/>
                </a:cubicBezTo>
                <a:cubicBezTo>
                  <a:pt x="1805889" y="223407"/>
                  <a:pt x="1788265" y="217113"/>
                  <a:pt x="1774760" y="204802"/>
                </a:cubicBezTo>
                <a:cubicBezTo>
                  <a:pt x="1761255" y="192492"/>
                  <a:pt x="1754301" y="175832"/>
                  <a:pt x="1753896" y="154824"/>
                </a:cubicBezTo>
                <a:cubicBezTo>
                  <a:pt x="1754166" y="136674"/>
                  <a:pt x="1758905" y="120567"/>
                  <a:pt x="1768111" y="106502"/>
                </a:cubicBezTo>
                <a:cubicBezTo>
                  <a:pt x="1777318" y="92436"/>
                  <a:pt x="1789371" y="81370"/>
                  <a:pt x="1804270" y="73301"/>
                </a:cubicBezTo>
                <a:cubicBezTo>
                  <a:pt x="1819169" y="65233"/>
                  <a:pt x="1835291" y="61119"/>
                  <a:pt x="1852637" y="60960"/>
                </a:cubicBezTo>
                <a:close/>
                <a:moveTo>
                  <a:pt x="1177062" y="60960"/>
                </a:moveTo>
                <a:cubicBezTo>
                  <a:pt x="1187971" y="60985"/>
                  <a:pt x="1196709" y="63979"/>
                  <a:pt x="1203275" y="69942"/>
                </a:cubicBezTo>
                <a:cubicBezTo>
                  <a:pt x="1209840" y="75904"/>
                  <a:pt x="1213701" y="84683"/>
                  <a:pt x="1214857" y="96278"/>
                </a:cubicBezTo>
                <a:lnTo>
                  <a:pt x="1215467" y="96278"/>
                </a:lnTo>
                <a:cubicBezTo>
                  <a:pt x="1221512" y="86282"/>
                  <a:pt x="1229538" y="77959"/>
                  <a:pt x="1239546" y="71312"/>
                </a:cubicBezTo>
                <a:cubicBezTo>
                  <a:pt x="1249553" y="64664"/>
                  <a:pt x="1260932" y="61213"/>
                  <a:pt x="1273683" y="60960"/>
                </a:cubicBezTo>
                <a:cubicBezTo>
                  <a:pt x="1286518" y="60991"/>
                  <a:pt x="1296784" y="64582"/>
                  <a:pt x="1304479" y="71731"/>
                </a:cubicBezTo>
                <a:cubicBezTo>
                  <a:pt x="1312175" y="78881"/>
                  <a:pt x="1316121" y="89400"/>
                  <a:pt x="1316317" y="103289"/>
                </a:cubicBezTo>
                <a:cubicBezTo>
                  <a:pt x="1316163" y="109751"/>
                  <a:pt x="1315084" y="118094"/>
                  <a:pt x="1313080" y="128317"/>
                </a:cubicBezTo>
                <a:cubicBezTo>
                  <a:pt x="1311076" y="138541"/>
                  <a:pt x="1309071" y="148444"/>
                  <a:pt x="1307066" y="158027"/>
                </a:cubicBezTo>
                <a:cubicBezTo>
                  <a:pt x="1305060" y="167611"/>
                  <a:pt x="1303978" y="174674"/>
                  <a:pt x="1303820" y="179217"/>
                </a:cubicBezTo>
                <a:cubicBezTo>
                  <a:pt x="1303859" y="184007"/>
                  <a:pt x="1305002" y="187310"/>
                  <a:pt x="1307249" y="189127"/>
                </a:cubicBezTo>
                <a:cubicBezTo>
                  <a:pt x="1309497" y="190944"/>
                  <a:pt x="1312622" y="191808"/>
                  <a:pt x="1316622" y="191719"/>
                </a:cubicBezTo>
                <a:cubicBezTo>
                  <a:pt x="1318502" y="191693"/>
                  <a:pt x="1320076" y="191592"/>
                  <a:pt x="1321346" y="191414"/>
                </a:cubicBezTo>
                <a:cubicBezTo>
                  <a:pt x="1322616" y="191236"/>
                  <a:pt x="1323277" y="191134"/>
                  <a:pt x="1323328" y="191109"/>
                </a:cubicBezTo>
                <a:lnTo>
                  <a:pt x="1317841" y="220028"/>
                </a:lnTo>
                <a:cubicBezTo>
                  <a:pt x="1317797" y="220066"/>
                  <a:pt x="1316438" y="220219"/>
                  <a:pt x="1313765" y="220485"/>
                </a:cubicBezTo>
                <a:cubicBezTo>
                  <a:pt x="1311091" y="220751"/>
                  <a:pt x="1307371" y="220904"/>
                  <a:pt x="1302602" y="220942"/>
                </a:cubicBezTo>
                <a:cubicBezTo>
                  <a:pt x="1296948" y="221088"/>
                  <a:pt x="1291170" y="220491"/>
                  <a:pt x="1285268" y="219149"/>
                </a:cubicBezTo>
                <a:cubicBezTo>
                  <a:pt x="1279366" y="217807"/>
                  <a:pt x="1274377" y="214842"/>
                  <a:pt x="1270302" y="210252"/>
                </a:cubicBezTo>
                <a:cubicBezTo>
                  <a:pt x="1266227" y="205663"/>
                  <a:pt x="1264103" y="198570"/>
                  <a:pt x="1263930" y="188975"/>
                </a:cubicBezTo>
                <a:cubicBezTo>
                  <a:pt x="1264080" y="183400"/>
                  <a:pt x="1265133" y="175611"/>
                  <a:pt x="1267088" y="165609"/>
                </a:cubicBezTo>
                <a:cubicBezTo>
                  <a:pt x="1269043" y="155606"/>
                  <a:pt x="1270999" y="145739"/>
                  <a:pt x="1272955" y="136007"/>
                </a:cubicBezTo>
                <a:cubicBezTo>
                  <a:pt x="1274912" y="126275"/>
                  <a:pt x="1275968" y="119026"/>
                  <a:pt x="1276122" y="114262"/>
                </a:cubicBezTo>
                <a:cubicBezTo>
                  <a:pt x="1276255" y="108712"/>
                  <a:pt x="1274998" y="104343"/>
                  <a:pt x="1272350" y="101155"/>
                </a:cubicBezTo>
                <a:cubicBezTo>
                  <a:pt x="1269702" y="97967"/>
                  <a:pt x="1264863" y="96342"/>
                  <a:pt x="1257834" y="96278"/>
                </a:cubicBezTo>
                <a:cubicBezTo>
                  <a:pt x="1249465" y="96438"/>
                  <a:pt x="1241954" y="99133"/>
                  <a:pt x="1235301" y="104361"/>
                </a:cubicBezTo>
                <a:cubicBezTo>
                  <a:pt x="1228648" y="109590"/>
                  <a:pt x="1223079" y="116393"/>
                  <a:pt x="1218594" y="124772"/>
                </a:cubicBezTo>
                <a:cubicBezTo>
                  <a:pt x="1214108" y="133150"/>
                  <a:pt x="1210932" y="142143"/>
                  <a:pt x="1209066" y="151752"/>
                </a:cubicBezTo>
                <a:lnTo>
                  <a:pt x="1195959" y="220027"/>
                </a:lnTo>
                <a:lnTo>
                  <a:pt x="1157250" y="220027"/>
                </a:lnTo>
                <a:lnTo>
                  <a:pt x="1175233" y="127368"/>
                </a:lnTo>
                <a:cubicBezTo>
                  <a:pt x="1175709" y="124771"/>
                  <a:pt x="1176128" y="122269"/>
                  <a:pt x="1176490" y="119862"/>
                </a:cubicBezTo>
                <a:cubicBezTo>
                  <a:pt x="1176852" y="117456"/>
                  <a:pt x="1177043" y="115182"/>
                  <a:pt x="1177062" y="113042"/>
                </a:cubicBezTo>
                <a:cubicBezTo>
                  <a:pt x="1177182" y="108077"/>
                  <a:pt x="1175951" y="104063"/>
                  <a:pt x="1173366" y="101003"/>
                </a:cubicBezTo>
                <a:cubicBezTo>
                  <a:pt x="1170781" y="97942"/>
                  <a:pt x="1166121" y="96367"/>
                  <a:pt x="1159383" y="96278"/>
                </a:cubicBezTo>
                <a:cubicBezTo>
                  <a:pt x="1150516" y="96465"/>
                  <a:pt x="1142648" y="99343"/>
                  <a:pt x="1135778" y="104914"/>
                </a:cubicBezTo>
                <a:cubicBezTo>
                  <a:pt x="1128909" y="110485"/>
                  <a:pt x="1123208" y="117631"/>
                  <a:pt x="1118676" y="126352"/>
                </a:cubicBezTo>
                <a:cubicBezTo>
                  <a:pt x="1114143" y="135073"/>
                  <a:pt x="1110948" y="144251"/>
                  <a:pt x="1109091" y="153886"/>
                </a:cubicBezTo>
                <a:lnTo>
                  <a:pt x="1096290" y="220027"/>
                </a:lnTo>
                <a:lnTo>
                  <a:pt x="1057580" y="220027"/>
                </a:lnTo>
                <a:lnTo>
                  <a:pt x="1081050" y="99936"/>
                </a:lnTo>
                <a:cubicBezTo>
                  <a:pt x="1081374" y="97936"/>
                  <a:pt x="1081107" y="96374"/>
                  <a:pt x="1080250" y="95250"/>
                </a:cubicBezTo>
                <a:cubicBezTo>
                  <a:pt x="1079392" y="94126"/>
                  <a:pt x="1077830" y="93554"/>
                  <a:pt x="1075563" y="93535"/>
                </a:cubicBezTo>
                <a:lnTo>
                  <a:pt x="1058190" y="93535"/>
                </a:lnTo>
                <a:lnTo>
                  <a:pt x="1063676" y="64617"/>
                </a:lnTo>
                <a:lnTo>
                  <a:pt x="1104519" y="64617"/>
                </a:lnTo>
                <a:cubicBezTo>
                  <a:pt x="1110710" y="64662"/>
                  <a:pt x="1115168" y="65867"/>
                  <a:pt x="1117892" y="68232"/>
                </a:cubicBezTo>
                <a:cubicBezTo>
                  <a:pt x="1120617" y="70597"/>
                  <a:pt x="1121950" y="73857"/>
                  <a:pt x="1121893" y="78011"/>
                </a:cubicBezTo>
                <a:cubicBezTo>
                  <a:pt x="1121855" y="80040"/>
                  <a:pt x="1121474" y="82831"/>
                  <a:pt x="1120750" y="86382"/>
                </a:cubicBezTo>
                <a:cubicBezTo>
                  <a:pt x="1120026" y="89934"/>
                  <a:pt x="1119188" y="93030"/>
                  <a:pt x="1118235" y="95669"/>
                </a:cubicBezTo>
                <a:lnTo>
                  <a:pt x="1118845" y="95669"/>
                </a:lnTo>
                <a:cubicBezTo>
                  <a:pt x="1120354" y="92653"/>
                  <a:pt x="1123804" y="88435"/>
                  <a:pt x="1129197" y="83017"/>
                </a:cubicBezTo>
                <a:cubicBezTo>
                  <a:pt x="1134589" y="77599"/>
                  <a:pt x="1141404" y="72637"/>
                  <a:pt x="1149641" y="68132"/>
                </a:cubicBezTo>
                <a:cubicBezTo>
                  <a:pt x="1157878" y="63627"/>
                  <a:pt x="1167018" y="61236"/>
                  <a:pt x="1177062" y="60960"/>
                </a:cubicBezTo>
                <a:close/>
                <a:moveTo>
                  <a:pt x="885816" y="60960"/>
                </a:moveTo>
                <a:cubicBezTo>
                  <a:pt x="895140" y="60890"/>
                  <a:pt x="904022" y="62315"/>
                  <a:pt x="912461" y="65234"/>
                </a:cubicBezTo>
                <a:cubicBezTo>
                  <a:pt x="920901" y="68154"/>
                  <a:pt x="927816" y="72986"/>
                  <a:pt x="933208" y="79732"/>
                </a:cubicBezTo>
                <a:cubicBezTo>
                  <a:pt x="938599" y="86478"/>
                  <a:pt x="941385" y="95555"/>
                  <a:pt x="941566" y="106964"/>
                </a:cubicBezTo>
                <a:cubicBezTo>
                  <a:pt x="941408" y="113275"/>
                  <a:pt x="940302" y="121191"/>
                  <a:pt x="938250" y="130713"/>
                </a:cubicBezTo>
                <a:cubicBezTo>
                  <a:pt x="936197" y="140235"/>
                  <a:pt x="934145" y="149502"/>
                  <a:pt x="932092" y="158515"/>
                </a:cubicBezTo>
                <a:cubicBezTo>
                  <a:pt x="930040" y="167529"/>
                  <a:pt x="928935" y="174427"/>
                  <a:pt x="928777" y="179211"/>
                </a:cubicBezTo>
                <a:cubicBezTo>
                  <a:pt x="928827" y="183870"/>
                  <a:pt x="930020" y="187137"/>
                  <a:pt x="932355" y="189011"/>
                </a:cubicBezTo>
                <a:cubicBezTo>
                  <a:pt x="934689" y="190886"/>
                  <a:pt x="937861" y="191789"/>
                  <a:pt x="941870" y="191719"/>
                </a:cubicBezTo>
                <a:cubicBezTo>
                  <a:pt x="943750" y="191693"/>
                  <a:pt x="945325" y="191592"/>
                  <a:pt x="946595" y="191414"/>
                </a:cubicBezTo>
                <a:cubicBezTo>
                  <a:pt x="947865" y="191236"/>
                  <a:pt x="948525" y="191134"/>
                  <a:pt x="948576" y="191109"/>
                </a:cubicBezTo>
                <a:lnTo>
                  <a:pt x="943090" y="220028"/>
                </a:lnTo>
                <a:cubicBezTo>
                  <a:pt x="943121" y="220066"/>
                  <a:pt x="941840" y="220219"/>
                  <a:pt x="939245" y="220485"/>
                </a:cubicBezTo>
                <a:cubicBezTo>
                  <a:pt x="936649" y="220751"/>
                  <a:pt x="932551" y="220904"/>
                  <a:pt x="926950" y="220942"/>
                </a:cubicBezTo>
                <a:cubicBezTo>
                  <a:pt x="918131" y="221202"/>
                  <a:pt x="910263" y="219540"/>
                  <a:pt x="903343" y="215957"/>
                </a:cubicBezTo>
                <a:cubicBezTo>
                  <a:pt x="896424" y="212375"/>
                  <a:pt x="892208" y="205311"/>
                  <a:pt x="890696" y="194767"/>
                </a:cubicBezTo>
                <a:lnTo>
                  <a:pt x="890086" y="194767"/>
                </a:lnTo>
                <a:cubicBezTo>
                  <a:pt x="890152" y="195124"/>
                  <a:pt x="888122" y="197623"/>
                  <a:pt x="883998" y="202264"/>
                </a:cubicBezTo>
                <a:cubicBezTo>
                  <a:pt x="879873" y="206905"/>
                  <a:pt x="873868" y="211546"/>
                  <a:pt x="865983" y="216187"/>
                </a:cubicBezTo>
                <a:cubicBezTo>
                  <a:pt x="858097" y="220829"/>
                  <a:pt x="848545" y="223328"/>
                  <a:pt x="837327" y="223685"/>
                </a:cubicBezTo>
                <a:cubicBezTo>
                  <a:pt x="825080" y="223679"/>
                  <a:pt x="814699" y="220342"/>
                  <a:pt x="806184" y="213675"/>
                </a:cubicBezTo>
                <a:cubicBezTo>
                  <a:pt x="797670" y="207007"/>
                  <a:pt x="793229" y="197044"/>
                  <a:pt x="792861" y="183785"/>
                </a:cubicBezTo>
                <a:cubicBezTo>
                  <a:pt x="793076" y="172029"/>
                  <a:pt x="796512" y="162273"/>
                  <a:pt x="803169" y="154516"/>
                </a:cubicBezTo>
                <a:cubicBezTo>
                  <a:pt x="809825" y="146759"/>
                  <a:pt x="818413" y="140653"/>
                  <a:pt x="828932" y="136198"/>
                </a:cubicBezTo>
                <a:cubicBezTo>
                  <a:pt x="839451" y="131743"/>
                  <a:pt x="850612" y="128591"/>
                  <a:pt x="862415" y="126741"/>
                </a:cubicBezTo>
                <a:cubicBezTo>
                  <a:pt x="874218" y="124891"/>
                  <a:pt x="885373" y="123995"/>
                  <a:pt x="895880" y="124053"/>
                </a:cubicBezTo>
                <a:lnTo>
                  <a:pt x="901369" y="124053"/>
                </a:lnTo>
                <a:cubicBezTo>
                  <a:pt x="901446" y="123786"/>
                  <a:pt x="901751" y="122184"/>
                  <a:pt x="902284" y="119247"/>
                </a:cubicBezTo>
                <a:cubicBezTo>
                  <a:pt x="902818" y="116310"/>
                  <a:pt x="903123" y="113640"/>
                  <a:pt x="903199" y="111236"/>
                </a:cubicBezTo>
                <a:cubicBezTo>
                  <a:pt x="903180" y="105095"/>
                  <a:pt x="901083" y="100365"/>
                  <a:pt x="896909" y="97046"/>
                </a:cubicBezTo>
                <a:cubicBezTo>
                  <a:pt x="892735" y="93728"/>
                  <a:pt x="886598" y="92049"/>
                  <a:pt x="878497" y="92011"/>
                </a:cubicBezTo>
                <a:cubicBezTo>
                  <a:pt x="870724" y="92188"/>
                  <a:pt x="863330" y="93428"/>
                  <a:pt x="856314" y="95730"/>
                </a:cubicBezTo>
                <a:cubicBezTo>
                  <a:pt x="849298" y="98032"/>
                  <a:pt x="843553" y="100333"/>
                  <a:pt x="839078" y="102635"/>
                </a:cubicBezTo>
                <a:cubicBezTo>
                  <a:pt x="834603" y="104937"/>
                  <a:pt x="832292" y="106177"/>
                  <a:pt x="832143" y="106354"/>
                </a:cubicBezTo>
                <a:lnTo>
                  <a:pt x="823311" y="77703"/>
                </a:lnTo>
                <a:cubicBezTo>
                  <a:pt x="823462" y="77496"/>
                  <a:pt x="826378" y="76049"/>
                  <a:pt x="832062" y="73362"/>
                </a:cubicBezTo>
                <a:cubicBezTo>
                  <a:pt x="837745" y="70675"/>
                  <a:pt x="845292" y="67988"/>
                  <a:pt x="854702" y="65301"/>
                </a:cubicBezTo>
                <a:cubicBezTo>
                  <a:pt x="864113" y="62613"/>
                  <a:pt x="874484" y="61166"/>
                  <a:pt x="885816" y="60960"/>
                </a:cubicBezTo>
                <a:close/>
                <a:moveTo>
                  <a:pt x="510909" y="60960"/>
                </a:moveTo>
                <a:cubicBezTo>
                  <a:pt x="531619" y="61256"/>
                  <a:pt x="547108" y="66751"/>
                  <a:pt x="557376" y="77445"/>
                </a:cubicBezTo>
                <a:cubicBezTo>
                  <a:pt x="567644" y="88138"/>
                  <a:pt x="572771" y="102250"/>
                  <a:pt x="572758" y="119780"/>
                </a:cubicBezTo>
                <a:cubicBezTo>
                  <a:pt x="572542" y="126811"/>
                  <a:pt x="571679" y="133155"/>
                  <a:pt x="570169" y="138811"/>
                </a:cubicBezTo>
                <a:cubicBezTo>
                  <a:pt x="568659" y="144467"/>
                  <a:pt x="567797" y="147460"/>
                  <a:pt x="567581" y="147790"/>
                </a:cubicBezTo>
                <a:lnTo>
                  <a:pt x="460592" y="147790"/>
                </a:lnTo>
                <a:cubicBezTo>
                  <a:pt x="460554" y="147853"/>
                  <a:pt x="460401" y="148641"/>
                  <a:pt x="460134" y="150154"/>
                </a:cubicBezTo>
                <a:cubicBezTo>
                  <a:pt x="459867" y="151666"/>
                  <a:pt x="459715" y="153522"/>
                  <a:pt x="459677" y="155721"/>
                </a:cubicBezTo>
                <a:cubicBezTo>
                  <a:pt x="459759" y="166138"/>
                  <a:pt x="463177" y="174591"/>
                  <a:pt x="469931" y="181080"/>
                </a:cubicBezTo>
                <a:cubicBezTo>
                  <a:pt x="476684" y="187569"/>
                  <a:pt x="486278" y="190912"/>
                  <a:pt x="498711" y="191109"/>
                </a:cubicBezTo>
                <a:cubicBezTo>
                  <a:pt x="507178" y="190898"/>
                  <a:pt x="515045" y="189422"/>
                  <a:pt x="522312" y="186680"/>
                </a:cubicBezTo>
                <a:cubicBezTo>
                  <a:pt x="529579" y="183938"/>
                  <a:pt x="535457" y="181196"/>
                  <a:pt x="539945" y="178455"/>
                </a:cubicBezTo>
                <a:cubicBezTo>
                  <a:pt x="544434" y="175713"/>
                  <a:pt x="546744" y="174236"/>
                  <a:pt x="546875" y="174025"/>
                </a:cubicBezTo>
                <a:lnTo>
                  <a:pt x="557228" y="203287"/>
                </a:lnTo>
                <a:cubicBezTo>
                  <a:pt x="557108" y="203539"/>
                  <a:pt x="554370" y="205302"/>
                  <a:pt x="549014" y="208575"/>
                </a:cubicBezTo>
                <a:cubicBezTo>
                  <a:pt x="543659" y="211849"/>
                  <a:pt x="536405" y="215123"/>
                  <a:pt x="527255" y="218397"/>
                </a:cubicBezTo>
                <a:cubicBezTo>
                  <a:pt x="518104" y="221670"/>
                  <a:pt x="507776" y="223433"/>
                  <a:pt x="496271" y="223685"/>
                </a:cubicBezTo>
                <a:cubicBezTo>
                  <a:pt x="471917" y="223249"/>
                  <a:pt x="453263" y="216814"/>
                  <a:pt x="440310" y="204382"/>
                </a:cubicBezTo>
                <a:cubicBezTo>
                  <a:pt x="427356" y="191950"/>
                  <a:pt x="420820" y="176136"/>
                  <a:pt x="420700" y="156941"/>
                </a:cubicBezTo>
                <a:cubicBezTo>
                  <a:pt x="420854" y="139158"/>
                  <a:pt x="424810" y="123053"/>
                  <a:pt x="432568" y="108625"/>
                </a:cubicBezTo>
                <a:cubicBezTo>
                  <a:pt x="440325" y="94197"/>
                  <a:pt x="450963" y="82698"/>
                  <a:pt x="464481" y="74128"/>
                </a:cubicBezTo>
                <a:cubicBezTo>
                  <a:pt x="477999" y="65558"/>
                  <a:pt x="493475" y="61168"/>
                  <a:pt x="510909" y="60960"/>
                </a:cubicBezTo>
                <a:close/>
                <a:moveTo>
                  <a:pt x="127696" y="35014"/>
                </a:moveTo>
                <a:cubicBezTo>
                  <a:pt x="112699" y="35206"/>
                  <a:pt x="98588" y="39361"/>
                  <a:pt x="85363" y="47480"/>
                </a:cubicBezTo>
                <a:cubicBezTo>
                  <a:pt x="72138" y="55598"/>
                  <a:pt x="61370" y="66529"/>
                  <a:pt x="53057" y="80271"/>
                </a:cubicBezTo>
                <a:cubicBezTo>
                  <a:pt x="44745" y="94013"/>
                  <a:pt x="40457" y="109415"/>
                  <a:pt x="40196" y="126477"/>
                </a:cubicBezTo>
                <a:cubicBezTo>
                  <a:pt x="40469" y="145207"/>
                  <a:pt x="45868" y="160184"/>
                  <a:pt x="56393" y="171407"/>
                </a:cubicBezTo>
                <a:cubicBezTo>
                  <a:pt x="66917" y="182631"/>
                  <a:pt x="80929" y="188385"/>
                  <a:pt x="98428" y="188671"/>
                </a:cubicBezTo>
                <a:cubicBezTo>
                  <a:pt x="113137" y="188479"/>
                  <a:pt x="127113" y="184256"/>
                  <a:pt x="140354" y="176002"/>
                </a:cubicBezTo>
                <a:cubicBezTo>
                  <a:pt x="153596" y="167747"/>
                  <a:pt x="164432" y="156614"/>
                  <a:pt x="172864" y="142601"/>
                </a:cubicBezTo>
                <a:cubicBezTo>
                  <a:pt x="181295" y="128588"/>
                  <a:pt x="185650" y="112847"/>
                  <a:pt x="185928" y="95379"/>
                </a:cubicBezTo>
                <a:cubicBezTo>
                  <a:pt x="185655" y="77125"/>
                  <a:pt x="180256" y="62567"/>
                  <a:pt x="169731" y="51706"/>
                </a:cubicBezTo>
                <a:cubicBezTo>
                  <a:pt x="159207" y="40844"/>
                  <a:pt x="145195" y="35280"/>
                  <a:pt x="127696" y="35014"/>
                </a:cubicBezTo>
                <a:close/>
                <a:moveTo>
                  <a:pt x="2903563" y="3657"/>
                </a:moveTo>
                <a:lnTo>
                  <a:pt x="2966047" y="3657"/>
                </a:lnTo>
                <a:lnTo>
                  <a:pt x="2934043" y="169765"/>
                </a:lnTo>
                <a:cubicBezTo>
                  <a:pt x="2933725" y="171321"/>
                  <a:pt x="2933446" y="172935"/>
                  <a:pt x="2933205" y="174605"/>
                </a:cubicBezTo>
                <a:cubicBezTo>
                  <a:pt x="2932963" y="176276"/>
                  <a:pt x="2932837" y="177813"/>
                  <a:pt x="2932824" y="179217"/>
                </a:cubicBezTo>
                <a:cubicBezTo>
                  <a:pt x="2932875" y="183874"/>
                  <a:pt x="2934068" y="187139"/>
                  <a:pt x="2936405" y="189013"/>
                </a:cubicBezTo>
                <a:cubicBezTo>
                  <a:pt x="2938742" y="190886"/>
                  <a:pt x="2941917" y="191788"/>
                  <a:pt x="2945930" y="191718"/>
                </a:cubicBezTo>
                <a:cubicBezTo>
                  <a:pt x="2947810" y="191693"/>
                  <a:pt x="2949385" y="191591"/>
                  <a:pt x="2950655" y="191414"/>
                </a:cubicBezTo>
                <a:cubicBezTo>
                  <a:pt x="2951925" y="191236"/>
                  <a:pt x="2952585" y="191135"/>
                  <a:pt x="2952636" y="191109"/>
                </a:cubicBezTo>
                <a:lnTo>
                  <a:pt x="2946845" y="220028"/>
                </a:lnTo>
                <a:cubicBezTo>
                  <a:pt x="2946743" y="220066"/>
                  <a:pt x="2945346" y="220219"/>
                  <a:pt x="2942653" y="220485"/>
                </a:cubicBezTo>
                <a:cubicBezTo>
                  <a:pt x="2939961" y="220751"/>
                  <a:pt x="2936583" y="220904"/>
                  <a:pt x="2932519" y="220942"/>
                </a:cubicBezTo>
                <a:cubicBezTo>
                  <a:pt x="2922251" y="221202"/>
                  <a:pt x="2913679" y="219540"/>
                  <a:pt x="2906802" y="215957"/>
                </a:cubicBezTo>
                <a:cubicBezTo>
                  <a:pt x="2899925" y="212374"/>
                  <a:pt x="2896000" y="205309"/>
                  <a:pt x="2895029" y="194763"/>
                </a:cubicBezTo>
                <a:lnTo>
                  <a:pt x="2894419" y="194763"/>
                </a:lnTo>
                <a:cubicBezTo>
                  <a:pt x="2888895" y="203027"/>
                  <a:pt x="2881503" y="209864"/>
                  <a:pt x="2872245" y="215275"/>
                </a:cubicBezTo>
                <a:cubicBezTo>
                  <a:pt x="2862987" y="220685"/>
                  <a:pt x="2853004" y="223488"/>
                  <a:pt x="2842298" y="223685"/>
                </a:cubicBezTo>
                <a:cubicBezTo>
                  <a:pt x="2823308" y="223458"/>
                  <a:pt x="2808737" y="217595"/>
                  <a:pt x="2798585" y="206097"/>
                </a:cubicBezTo>
                <a:cubicBezTo>
                  <a:pt x="2788433" y="194599"/>
                  <a:pt x="2783306" y="178829"/>
                  <a:pt x="2783205" y="158788"/>
                </a:cubicBezTo>
                <a:cubicBezTo>
                  <a:pt x="2783429" y="139245"/>
                  <a:pt x="2787515" y="122163"/>
                  <a:pt x="2795466" y="107540"/>
                </a:cubicBezTo>
                <a:cubicBezTo>
                  <a:pt x="2803417" y="92918"/>
                  <a:pt x="2813891" y="81531"/>
                  <a:pt x="2826887" y="73380"/>
                </a:cubicBezTo>
                <a:cubicBezTo>
                  <a:pt x="2839884" y="65229"/>
                  <a:pt x="2854063" y="61089"/>
                  <a:pt x="2869425" y="60960"/>
                </a:cubicBezTo>
                <a:cubicBezTo>
                  <a:pt x="2878042" y="60877"/>
                  <a:pt x="2886259" y="62564"/>
                  <a:pt x="2894076" y="66021"/>
                </a:cubicBezTo>
                <a:cubicBezTo>
                  <a:pt x="2901893" y="69478"/>
                  <a:pt x="2907900" y="75199"/>
                  <a:pt x="2912097" y="83185"/>
                </a:cubicBezTo>
                <a:lnTo>
                  <a:pt x="2912707" y="83185"/>
                </a:lnTo>
                <a:cubicBezTo>
                  <a:pt x="2912701" y="83077"/>
                  <a:pt x="2912789" y="82075"/>
                  <a:pt x="2912974" y="80178"/>
                </a:cubicBezTo>
                <a:cubicBezTo>
                  <a:pt x="2913158" y="78282"/>
                  <a:pt x="2913475" y="76138"/>
                  <a:pt x="2913926" y="73747"/>
                </a:cubicBezTo>
                <a:lnTo>
                  <a:pt x="2921851" y="32575"/>
                </a:lnTo>
                <a:lnTo>
                  <a:pt x="2897772" y="32575"/>
                </a:lnTo>
                <a:close/>
                <a:moveTo>
                  <a:pt x="2703795" y="3657"/>
                </a:moveTo>
                <a:lnTo>
                  <a:pt x="2766251" y="3657"/>
                </a:lnTo>
                <a:lnTo>
                  <a:pt x="2734856" y="167024"/>
                </a:lnTo>
                <a:cubicBezTo>
                  <a:pt x="2734393" y="169057"/>
                  <a:pt x="2734024" y="171089"/>
                  <a:pt x="2733751" y="173122"/>
                </a:cubicBezTo>
                <a:cubicBezTo>
                  <a:pt x="2733478" y="175154"/>
                  <a:pt x="2733339" y="176882"/>
                  <a:pt x="2733332" y="178305"/>
                </a:cubicBezTo>
                <a:cubicBezTo>
                  <a:pt x="2733383" y="182922"/>
                  <a:pt x="2734577" y="186035"/>
                  <a:pt x="2736913" y="187642"/>
                </a:cubicBezTo>
                <a:cubicBezTo>
                  <a:pt x="2739251" y="189249"/>
                  <a:pt x="2742425" y="189998"/>
                  <a:pt x="2746439" y="189890"/>
                </a:cubicBezTo>
                <a:cubicBezTo>
                  <a:pt x="2748598" y="189877"/>
                  <a:pt x="2750299" y="189827"/>
                  <a:pt x="2751544" y="189738"/>
                </a:cubicBezTo>
                <a:cubicBezTo>
                  <a:pt x="2752789" y="189649"/>
                  <a:pt x="2753424" y="189598"/>
                  <a:pt x="2753449" y="189585"/>
                </a:cubicBezTo>
                <a:lnTo>
                  <a:pt x="2747353" y="220333"/>
                </a:lnTo>
                <a:cubicBezTo>
                  <a:pt x="2747232" y="220371"/>
                  <a:pt x="2745873" y="220523"/>
                  <a:pt x="2743276" y="220790"/>
                </a:cubicBezTo>
                <a:cubicBezTo>
                  <a:pt x="2740679" y="221056"/>
                  <a:pt x="2737567" y="221208"/>
                  <a:pt x="2733942" y="221246"/>
                </a:cubicBezTo>
                <a:cubicBezTo>
                  <a:pt x="2727594" y="221380"/>
                  <a:pt x="2721342" y="220639"/>
                  <a:pt x="2715186" y="219025"/>
                </a:cubicBezTo>
                <a:cubicBezTo>
                  <a:pt x="2709030" y="217411"/>
                  <a:pt x="2703905" y="214122"/>
                  <a:pt x="2699814" y="209158"/>
                </a:cubicBezTo>
                <a:cubicBezTo>
                  <a:pt x="2695721" y="204195"/>
                  <a:pt x="2693597" y="196756"/>
                  <a:pt x="2693441" y="186841"/>
                </a:cubicBezTo>
                <a:cubicBezTo>
                  <a:pt x="2693441" y="184548"/>
                  <a:pt x="2693594" y="182046"/>
                  <a:pt x="2693898" y="179334"/>
                </a:cubicBezTo>
                <a:cubicBezTo>
                  <a:pt x="2694203" y="176622"/>
                  <a:pt x="2694660" y="173738"/>
                  <a:pt x="2695269" y="170683"/>
                </a:cubicBezTo>
                <a:lnTo>
                  <a:pt x="2722065" y="32575"/>
                </a:lnTo>
                <a:lnTo>
                  <a:pt x="2698009" y="32575"/>
                </a:lnTo>
                <a:close/>
                <a:moveTo>
                  <a:pt x="2631929" y="3657"/>
                </a:moveTo>
                <a:lnTo>
                  <a:pt x="2670925" y="3657"/>
                </a:lnTo>
                <a:lnTo>
                  <a:pt x="2664222" y="38062"/>
                </a:lnTo>
                <a:lnTo>
                  <a:pt x="2625226" y="38062"/>
                </a:lnTo>
                <a:close/>
                <a:moveTo>
                  <a:pt x="2400833" y="3657"/>
                </a:moveTo>
                <a:lnTo>
                  <a:pt x="2463013" y="3657"/>
                </a:lnTo>
                <a:lnTo>
                  <a:pt x="2448382" y="79837"/>
                </a:lnTo>
                <a:cubicBezTo>
                  <a:pt x="2447551" y="83592"/>
                  <a:pt x="2446699" y="86738"/>
                  <a:pt x="2445829" y="89276"/>
                </a:cubicBezTo>
                <a:cubicBezTo>
                  <a:pt x="2444960" y="91813"/>
                  <a:pt x="2444490" y="93132"/>
                  <a:pt x="2444420" y="93234"/>
                </a:cubicBezTo>
                <a:lnTo>
                  <a:pt x="2445029" y="93234"/>
                </a:lnTo>
                <a:cubicBezTo>
                  <a:pt x="2445976" y="91110"/>
                  <a:pt x="2448926" y="87509"/>
                  <a:pt x="2453880" y="82431"/>
                </a:cubicBezTo>
                <a:cubicBezTo>
                  <a:pt x="2458834" y="77352"/>
                  <a:pt x="2465600" y="72578"/>
                  <a:pt x="2474177" y="68109"/>
                </a:cubicBezTo>
                <a:cubicBezTo>
                  <a:pt x="2482755" y="63640"/>
                  <a:pt x="2492953" y="61257"/>
                  <a:pt x="2504771" y="60960"/>
                </a:cubicBezTo>
                <a:cubicBezTo>
                  <a:pt x="2518349" y="60979"/>
                  <a:pt x="2529109" y="64518"/>
                  <a:pt x="2537052" y="71579"/>
                </a:cubicBezTo>
                <a:cubicBezTo>
                  <a:pt x="2544995" y="78640"/>
                  <a:pt x="2549055" y="89108"/>
                  <a:pt x="2549233" y="102984"/>
                </a:cubicBezTo>
                <a:cubicBezTo>
                  <a:pt x="2549079" y="109654"/>
                  <a:pt x="2548000" y="118158"/>
                  <a:pt x="2545996" y="128498"/>
                </a:cubicBezTo>
                <a:cubicBezTo>
                  <a:pt x="2543991" y="138838"/>
                  <a:pt x="2541987" y="148790"/>
                  <a:pt x="2539981" y="158355"/>
                </a:cubicBezTo>
                <a:cubicBezTo>
                  <a:pt x="2537976" y="167919"/>
                  <a:pt x="2536894" y="174873"/>
                  <a:pt x="2536736" y="179217"/>
                </a:cubicBezTo>
                <a:cubicBezTo>
                  <a:pt x="2536768" y="184007"/>
                  <a:pt x="2537923" y="187310"/>
                  <a:pt x="2540203" y="189127"/>
                </a:cubicBezTo>
                <a:cubicBezTo>
                  <a:pt x="2542483" y="190944"/>
                  <a:pt x="2545696" y="191808"/>
                  <a:pt x="2549843" y="191719"/>
                </a:cubicBezTo>
                <a:cubicBezTo>
                  <a:pt x="2551576" y="191693"/>
                  <a:pt x="2553062" y="191592"/>
                  <a:pt x="2554300" y="191414"/>
                </a:cubicBezTo>
                <a:cubicBezTo>
                  <a:pt x="2555539" y="191236"/>
                  <a:pt x="2556186" y="191134"/>
                  <a:pt x="2556243" y="191109"/>
                </a:cubicBezTo>
                <a:lnTo>
                  <a:pt x="2550757" y="220028"/>
                </a:lnTo>
                <a:cubicBezTo>
                  <a:pt x="2550713" y="220066"/>
                  <a:pt x="2549354" y="220219"/>
                  <a:pt x="2546680" y="220485"/>
                </a:cubicBezTo>
                <a:cubicBezTo>
                  <a:pt x="2544007" y="220751"/>
                  <a:pt x="2540286" y="220904"/>
                  <a:pt x="2535518" y="220942"/>
                </a:cubicBezTo>
                <a:cubicBezTo>
                  <a:pt x="2529864" y="221088"/>
                  <a:pt x="2524086" y="220491"/>
                  <a:pt x="2518183" y="219149"/>
                </a:cubicBezTo>
                <a:cubicBezTo>
                  <a:pt x="2512281" y="217807"/>
                  <a:pt x="2507293" y="214842"/>
                  <a:pt x="2503218" y="210252"/>
                </a:cubicBezTo>
                <a:cubicBezTo>
                  <a:pt x="2499143" y="205663"/>
                  <a:pt x="2497019" y="198570"/>
                  <a:pt x="2496845" y="188975"/>
                </a:cubicBezTo>
                <a:cubicBezTo>
                  <a:pt x="2496996" y="183226"/>
                  <a:pt x="2498049" y="175445"/>
                  <a:pt x="2500003" y="165631"/>
                </a:cubicBezTo>
                <a:cubicBezTo>
                  <a:pt x="2501959" y="155817"/>
                  <a:pt x="2503915" y="146138"/>
                  <a:pt x="2505871" y="136594"/>
                </a:cubicBezTo>
                <a:cubicBezTo>
                  <a:pt x="2507828" y="127050"/>
                  <a:pt x="2508883" y="119809"/>
                  <a:pt x="2509037" y="114871"/>
                </a:cubicBezTo>
                <a:cubicBezTo>
                  <a:pt x="2509050" y="109029"/>
                  <a:pt x="2507425" y="104483"/>
                  <a:pt x="2504161" y="101231"/>
                </a:cubicBezTo>
                <a:cubicBezTo>
                  <a:pt x="2500897" y="97980"/>
                  <a:pt x="2495918" y="96329"/>
                  <a:pt x="2489225" y="96278"/>
                </a:cubicBezTo>
                <a:cubicBezTo>
                  <a:pt x="2475167" y="96742"/>
                  <a:pt x="2463279" y="102292"/>
                  <a:pt x="2453564" y="112928"/>
                </a:cubicBezTo>
                <a:cubicBezTo>
                  <a:pt x="2443849" y="123564"/>
                  <a:pt x="2437448" y="136506"/>
                  <a:pt x="2434361" y="151752"/>
                </a:cubicBezTo>
                <a:lnTo>
                  <a:pt x="2420950" y="220027"/>
                </a:lnTo>
                <a:lnTo>
                  <a:pt x="2382241" y="220027"/>
                </a:lnTo>
                <a:lnTo>
                  <a:pt x="2418512" y="32575"/>
                </a:lnTo>
                <a:lnTo>
                  <a:pt x="2395347" y="32575"/>
                </a:lnTo>
                <a:close/>
                <a:moveTo>
                  <a:pt x="1698479" y="3657"/>
                </a:moveTo>
                <a:lnTo>
                  <a:pt x="1737475" y="3657"/>
                </a:lnTo>
                <a:lnTo>
                  <a:pt x="1730772" y="38062"/>
                </a:lnTo>
                <a:lnTo>
                  <a:pt x="1691776" y="38062"/>
                </a:lnTo>
                <a:close/>
                <a:moveTo>
                  <a:pt x="1570320" y="3657"/>
                </a:moveTo>
                <a:lnTo>
                  <a:pt x="1632776" y="3657"/>
                </a:lnTo>
                <a:lnTo>
                  <a:pt x="1601381" y="167024"/>
                </a:lnTo>
                <a:cubicBezTo>
                  <a:pt x="1600918" y="169057"/>
                  <a:pt x="1600550" y="171089"/>
                  <a:pt x="1600277" y="173122"/>
                </a:cubicBezTo>
                <a:cubicBezTo>
                  <a:pt x="1600003" y="175154"/>
                  <a:pt x="1599864" y="176882"/>
                  <a:pt x="1599857" y="178305"/>
                </a:cubicBezTo>
                <a:cubicBezTo>
                  <a:pt x="1599908" y="182922"/>
                  <a:pt x="1601102" y="186035"/>
                  <a:pt x="1603439" y="187642"/>
                </a:cubicBezTo>
                <a:cubicBezTo>
                  <a:pt x="1605776" y="189249"/>
                  <a:pt x="1608951" y="189998"/>
                  <a:pt x="1612964" y="189890"/>
                </a:cubicBezTo>
                <a:cubicBezTo>
                  <a:pt x="1615123" y="189877"/>
                  <a:pt x="1616824" y="189827"/>
                  <a:pt x="1618069" y="189738"/>
                </a:cubicBezTo>
                <a:cubicBezTo>
                  <a:pt x="1619314" y="189649"/>
                  <a:pt x="1619949" y="189598"/>
                  <a:pt x="1619974" y="189585"/>
                </a:cubicBezTo>
                <a:lnTo>
                  <a:pt x="1613878" y="220333"/>
                </a:lnTo>
                <a:cubicBezTo>
                  <a:pt x="1613758" y="220371"/>
                  <a:pt x="1612399" y="220523"/>
                  <a:pt x="1609802" y="220790"/>
                </a:cubicBezTo>
                <a:cubicBezTo>
                  <a:pt x="1607204" y="221056"/>
                  <a:pt x="1604093" y="221208"/>
                  <a:pt x="1600467" y="221246"/>
                </a:cubicBezTo>
                <a:cubicBezTo>
                  <a:pt x="1594119" y="221380"/>
                  <a:pt x="1587867" y="220639"/>
                  <a:pt x="1581711" y="219025"/>
                </a:cubicBezTo>
                <a:cubicBezTo>
                  <a:pt x="1575555" y="217411"/>
                  <a:pt x="1570431" y="214122"/>
                  <a:pt x="1566339" y="209158"/>
                </a:cubicBezTo>
                <a:cubicBezTo>
                  <a:pt x="1562247" y="204195"/>
                  <a:pt x="1560123" y="196756"/>
                  <a:pt x="1559967" y="186841"/>
                </a:cubicBezTo>
                <a:cubicBezTo>
                  <a:pt x="1559967" y="184548"/>
                  <a:pt x="1560119" y="182046"/>
                  <a:pt x="1560423" y="179334"/>
                </a:cubicBezTo>
                <a:cubicBezTo>
                  <a:pt x="1560728" y="176622"/>
                  <a:pt x="1561185" y="173738"/>
                  <a:pt x="1561794" y="170683"/>
                </a:cubicBezTo>
                <a:lnTo>
                  <a:pt x="1588590" y="32575"/>
                </a:lnTo>
                <a:lnTo>
                  <a:pt x="1564534" y="32575"/>
                </a:lnTo>
                <a:close/>
                <a:moveTo>
                  <a:pt x="1475070" y="3657"/>
                </a:moveTo>
                <a:lnTo>
                  <a:pt x="1537526" y="3657"/>
                </a:lnTo>
                <a:lnTo>
                  <a:pt x="1506131" y="167024"/>
                </a:lnTo>
                <a:cubicBezTo>
                  <a:pt x="1505668" y="169057"/>
                  <a:pt x="1505300" y="171089"/>
                  <a:pt x="1505027" y="173122"/>
                </a:cubicBezTo>
                <a:cubicBezTo>
                  <a:pt x="1504753" y="175154"/>
                  <a:pt x="1504614" y="176882"/>
                  <a:pt x="1504607" y="178305"/>
                </a:cubicBezTo>
                <a:cubicBezTo>
                  <a:pt x="1504658" y="182922"/>
                  <a:pt x="1505852" y="186035"/>
                  <a:pt x="1508189" y="187642"/>
                </a:cubicBezTo>
                <a:cubicBezTo>
                  <a:pt x="1510526" y="189249"/>
                  <a:pt x="1513701" y="189998"/>
                  <a:pt x="1517714" y="189890"/>
                </a:cubicBezTo>
                <a:cubicBezTo>
                  <a:pt x="1519873" y="189877"/>
                  <a:pt x="1521574" y="189827"/>
                  <a:pt x="1522819" y="189738"/>
                </a:cubicBezTo>
                <a:cubicBezTo>
                  <a:pt x="1524064" y="189649"/>
                  <a:pt x="1524699" y="189598"/>
                  <a:pt x="1524724" y="189585"/>
                </a:cubicBezTo>
                <a:lnTo>
                  <a:pt x="1518628" y="220333"/>
                </a:lnTo>
                <a:cubicBezTo>
                  <a:pt x="1518508" y="220371"/>
                  <a:pt x="1517149" y="220523"/>
                  <a:pt x="1514552" y="220790"/>
                </a:cubicBezTo>
                <a:cubicBezTo>
                  <a:pt x="1511954" y="221056"/>
                  <a:pt x="1508843" y="221208"/>
                  <a:pt x="1505217" y="221246"/>
                </a:cubicBezTo>
                <a:cubicBezTo>
                  <a:pt x="1498869" y="221380"/>
                  <a:pt x="1492617" y="220639"/>
                  <a:pt x="1486461" y="219025"/>
                </a:cubicBezTo>
                <a:cubicBezTo>
                  <a:pt x="1480305" y="217411"/>
                  <a:pt x="1475181" y="214122"/>
                  <a:pt x="1471089" y="209158"/>
                </a:cubicBezTo>
                <a:cubicBezTo>
                  <a:pt x="1466997" y="204195"/>
                  <a:pt x="1464873" y="196756"/>
                  <a:pt x="1464717" y="186841"/>
                </a:cubicBezTo>
                <a:cubicBezTo>
                  <a:pt x="1464717" y="184548"/>
                  <a:pt x="1464869" y="182046"/>
                  <a:pt x="1465173" y="179334"/>
                </a:cubicBezTo>
                <a:cubicBezTo>
                  <a:pt x="1465478" y="176622"/>
                  <a:pt x="1465935" y="173738"/>
                  <a:pt x="1466544" y="170683"/>
                </a:cubicBezTo>
                <a:lnTo>
                  <a:pt x="1493340" y="32575"/>
                </a:lnTo>
                <a:lnTo>
                  <a:pt x="1469284" y="32575"/>
                </a:lnTo>
                <a:close/>
                <a:moveTo>
                  <a:pt x="1403204" y="3657"/>
                </a:moveTo>
                <a:lnTo>
                  <a:pt x="1442200" y="3657"/>
                </a:lnTo>
                <a:lnTo>
                  <a:pt x="1435497" y="38062"/>
                </a:lnTo>
                <a:lnTo>
                  <a:pt x="1396501" y="38062"/>
                </a:lnTo>
                <a:close/>
                <a:moveTo>
                  <a:pt x="130440" y="0"/>
                </a:moveTo>
                <a:cubicBezTo>
                  <a:pt x="159382" y="500"/>
                  <a:pt x="182506" y="9244"/>
                  <a:pt x="199813" y="26234"/>
                </a:cubicBezTo>
                <a:cubicBezTo>
                  <a:pt x="217121" y="43224"/>
                  <a:pt x="225992" y="65459"/>
                  <a:pt x="226429" y="92940"/>
                </a:cubicBezTo>
                <a:cubicBezTo>
                  <a:pt x="226074" y="116822"/>
                  <a:pt x="219811" y="138599"/>
                  <a:pt x="207640" y="158273"/>
                </a:cubicBezTo>
                <a:cubicBezTo>
                  <a:pt x="195470" y="177947"/>
                  <a:pt x="179522" y="193691"/>
                  <a:pt x="159798" y="205506"/>
                </a:cubicBezTo>
                <a:cubicBezTo>
                  <a:pt x="140073" y="217321"/>
                  <a:pt x="118702" y="223380"/>
                  <a:pt x="95684" y="223685"/>
                </a:cubicBezTo>
                <a:cubicBezTo>
                  <a:pt x="76555" y="223533"/>
                  <a:pt x="59840" y="219404"/>
                  <a:pt x="45539" y="211299"/>
                </a:cubicBezTo>
                <a:cubicBezTo>
                  <a:pt x="31238" y="203193"/>
                  <a:pt x="20105" y="192022"/>
                  <a:pt x="12138" y="177785"/>
                </a:cubicBezTo>
                <a:cubicBezTo>
                  <a:pt x="4172" y="163548"/>
                  <a:pt x="126" y="147157"/>
                  <a:pt x="0" y="128611"/>
                </a:cubicBezTo>
                <a:cubicBezTo>
                  <a:pt x="340" y="105140"/>
                  <a:pt x="6532" y="83727"/>
                  <a:pt x="18574" y="64373"/>
                </a:cubicBezTo>
                <a:cubicBezTo>
                  <a:pt x="30617" y="45019"/>
                  <a:pt x="46470" y="29527"/>
                  <a:pt x="66134" y="17896"/>
                </a:cubicBezTo>
                <a:cubicBezTo>
                  <a:pt x="85799" y="6266"/>
                  <a:pt x="107234" y="300"/>
                  <a:pt x="130440" y="0"/>
                </a:cubicBezTo>
                <a:close/>
              </a:path>
            </a:pathLst>
          </a:custGeom>
          <a:solidFill>
            <a:srgbClr val="D4474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9" name="TextBox 42" hidden="1">
            <a:extLst>
              <a:ext uri="{FF2B5EF4-FFF2-40B4-BE49-F238E27FC236}">
                <a16:creationId xmlns:a16="http://schemas.microsoft.com/office/drawing/2014/main" id="{D38A37EF-6957-4D59-A202-98968DE8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-1200150"/>
            <a:ext cx="2805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D4474B"/>
                </a:solidFill>
                <a:latin typeface="Museo Slab 700"/>
                <a:cs typeface="Calibri" panose="020F0502020204030204" pitchFamily="34" charset="0"/>
              </a:rPr>
              <a:t>Over a million children and adolescents have type 1 diabetes</a:t>
            </a:r>
            <a:endParaRPr lang="en-GB" altLang="en-US" sz="1600" b="1">
              <a:solidFill>
                <a:srgbClr val="D4474B"/>
              </a:solidFill>
              <a:latin typeface="Museo Slab 70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>
            <a:extLst>
              <a:ext uri="{FF2B5EF4-FFF2-40B4-BE49-F238E27FC236}">
                <a16:creationId xmlns:a16="http://schemas.microsoft.com/office/drawing/2014/main" id="{09A08C08-E03A-4B46-BF01-349B0E712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031875"/>
            <a:ext cx="7131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DIN-Medium"/>
                <a:ea typeface="DIN-Medium"/>
                <a:cs typeface="DIN-Medium"/>
              </a:rPr>
              <a:t>Number of people with diabetes worldwide and per region in 2017 and 2045 (20-79 years)</a:t>
            </a:r>
          </a:p>
        </p:txBody>
      </p:sp>
      <p:pic>
        <p:nvPicPr>
          <p:cNvPr id="12291" name="Picture 9">
            <a:extLst>
              <a:ext uri="{FF2B5EF4-FFF2-40B4-BE49-F238E27FC236}">
                <a16:creationId xmlns:a16="http://schemas.microsoft.com/office/drawing/2014/main" id="{79AB7077-F7DD-433B-BFFC-532F5542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1244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>
            <a:extLst>
              <a:ext uri="{FF2B5EF4-FFF2-40B4-BE49-F238E27FC236}">
                <a16:creationId xmlns:a16="http://schemas.microsoft.com/office/drawing/2014/main" id="{602B4B9D-299A-466A-8BD3-F3649ACA9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401763"/>
            <a:ext cx="47148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To Outline">
            <a:extLst>
              <a:ext uri="{FF2B5EF4-FFF2-40B4-BE49-F238E27FC236}">
                <a16:creationId xmlns:a16="http://schemas.microsoft.com/office/drawing/2014/main" id="{E1C3C384-A39D-48EE-8E60-CBD9F0C657DE}"/>
              </a:ext>
            </a:extLst>
          </p:cNvPr>
          <p:cNvSpPr/>
          <p:nvPr/>
        </p:nvSpPr>
        <p:spPr>
          <a:xfrm>
            <a:off x="395288" y="349250"/>
            <a:ext cx="4205287" cy="350838"/>
          </a:xfrm>
          <a:custGeom>
            <a:avLst/>
            <a:gdLst/>
            <a:ahLst/>
            <a:cxnLst/>
            <a:rect l="l" t="t" r="r" b="b"/>
            <a:pathLst>
              <a:path w="5606748" h="350482">
                <a:moveTo>
                  <a:pt x="1661155" y="221743"/>
                </a:moveTo>
                <a:lnTo>
                  <a:pt x="1709896" y="221743"/>
                </a:lnTo>
                <a:lnTo>
                  <a:pt x="1700376" y="270463"/>
                </a:lnTo>
                <a:lnTo>
                  <a:pt x="1651635" y="270463"/>
                </a:lnTo>
                <a:close/>
                <a:moveTo>
                  <a:pt x="3179437" y="179785"/>
                </a:moveTo>
                <a:cubicBezTo>
                  <a:pt x="3171568" y="179625"/>
                  <a:pt x="3161934" y="180369"/>
                  <a:pt x="3150536" y="182016"/>
                </a:cubicBezTo>
                <a:cubicBezTo>
                  <a:pt x="3139137" y="183664"/>
                  <a:pt x="3128967" y="187176"/>
                  <a:pt x="3120026" y="192552"/>
                </a:cubicBezTo>
                <a:cubicBezTo>
                  <a:pt x="3111084" y="197928"/>
                  <a:pt x="3106363" y="206128"/>
                  <a:pt x="3105865" y="217153"/>
                </a:cubicBezTo>
                <a:cubicBezTo>
                  <a:pt x="3105817" y="223746"/>
                  <a:pt x="3107723" y="229053"/>
                  <a:pt x="3111582" y="233073"/>
                </a:cubicBezTo>
                <a:cubicBezTo>
                  <a:pt x="3115442" y="237092"/>
                  <a:pt x="3121542" y="239158"/>
                  <a:pt x="3129880" y="239269"/>
                </a:cubicBezTo>
                <a:cubicBezTo>
                  <a:pt x="3138745" y="239048"/>
                  <a:pt x="3147065" y="236185"/>
                  <a:pt x="3154842" y="230682"/>
                </a:cubicBezTo>
                <a:cubicBezTo>
                  <a:pt x="3162619" y="225179"/>
                  <a:pt x="3169274" y="218363"/>
                  <a:pt x="3174806" y="210233"/>
                </a:cubicBezTo>
                <a:cubicBezTo>
                  <a:pt x="3180338" y="202103"/>
                  <a:pt x="3184169" y="193987"/>
                  <a:pt x="3186298" y="185886"/>
                </a:cubicBezTo>
                <a:lnTo>
                  <a:pt x="3187823" y="179785"/>
                </a:lnTo>
                <a:close/>
                <a:moveTo>
                  <a:pt x="550537" y="179785"/>
                </a:moveTo>
                <a:cubicBezTo>
                  <a:pt x="542668" y="179625"/>
                  <a:pt x="533034" y="180369"/>
                  <a:pt x="521636" y="182016"/>
                </a:cubicBezTo>
                <a:cubicBezTo>
                  <a:pt x="510237" y="183664"/>
                  <a:pt x="500067" y="187176"/>
                  <a:pt x="491125" y="192552"/>
                </a:cubicBezTo>
                <a:cubicBezTo>
                  <a:pt x="482184" y="197928"/>
                  <a:pt x="477463" y="206128"/>
                  <a:pt x="476964" y="217153"/>
                </a:cubicBezTo>
                <a:cubicBezTo>
                  <a:pt x="476917" y="223746"/>
                  <a:pt x="478823" y="229053"/>
                  <a:pt x="482682" y="233073"/>
                </a:cubicBezTo>
                <a:cubicBezTo>
                  <a:pt x="486542" y="237092"/>
                  <a:pt x="492641" y="239158"/>
                  <a:pt x="500980" y="239269"/>
                </a:cubicBezTo>
                <a:cubicBezTo>
                  <a:pt x="509844" y="239048"/>
                  <a:pt x="518165" y="236185"/>
                  <a:pt x="525942" y="230682"/>
                </a:cubicBezTo>
                <a:cubicBezTo>
                  <a:pt x="533719" y="225179"/>
                  <a:pt x="540374" y="218363"/>
                  <a:pt x="545906" y="210233"/>
                </a:cubicBezTo>
                <a:cubicBezTo>
                  <a:pt x="551438" y="202103"/>
                  <a:pt x="555269" y="193987"/>
                  <a:pt x="557398" y="185886"/>
                </a:cubicBezTo>
                <a:lnTo>
                  <a:pt x="558923" y="179785"/>
                </a:lnTo>
                <a:close/>
                <a:moveTo>
                  <a:pt x="2956179" y="113110"/>
                </a:moveTo>
                <a:cubicBezTo>
                  <a:pt x="2939574" y="113650"/>
                  <a:pt x="2925159" y="121241"/>
                  <a:pt x="2912936" y="135884"/>
                </a:cubicBezTo>
                <a:cubicBezTo>
                  <a:pt x="2900712" y="150526"/>
                  <a:pt x="2894299" y="168980"/>
                  <a:pt x="2893695" y="191246"/>
                </a:cubicBezTo>
                <a:cubicBezTo>
                  <a:pt x="2893632" y="203379"/>
                  <a:pt x="2896711" y="213511"/>
                  <a:pt x="2902934" y="221643"/>
                </a:cubicBezTo>
                <a:cubicBezTo>
                  <a:pt x="2909157" y="229774"/>
                  <a:pt x="2918905" y="233998"/>
                  <a:pt x="2932176" y="234316"/>
                </a:cubicBezTo>
                <a:cubicBezTo>
                  <a:pt x="2942064" y="234264"/>
                  <a:pt x="2951753" y="231191"/>
                  <a:pt x="2961245" y="225098"/>
                </a:cubicBezTo>
                <a:cubicBezTo>
                  <a:pt x="2970737" y="219004"/>
                  <a:pt x="2978621" y="210200"/>
                  <a:pt x="2984895" y="198685"/>
                </a:cubicBezTo>
                <a:cubicBezTo>
                  <a:pt x="2991170" y="187171"/>
                  <a:pt x="2994425" y="173256"/>
                  <a:pt x="2994660" y="156942"/>
                </a:cubicBezTo>
                <a:cubicBezTo>
                  <a:pt x="2994557" y="143276"/>
                  <a:pt x="2991144" y="132588"/>
                  <a:pt x="2984421" y="124878"/>
                </a:cubicBezTo>
                <a:cubicBezTo>
                  <a:pt x="2977698" y="117168"/>
                  <a:pt x="2968284" y="113245"/>
                  <a:pt x="2956179" y="113110"/>
                </a:cubicBezTo>
                <a:close/>
                <a:moveTo>
                  <a:pt x="784479" y="113110"/>
                </a:moveTo>
                <a:cubicBezTo>
                  <a:pt x="767874" y="113650"/>
                  <a:pt x="753459" y="121241"/>
                  <a:pt x="741235" y="135884"/>
                </a:cubicBezTo>
                <a:cubicBezTo>
                  <a:pt x="729012" y="150526"/>
                  <a:pt x="722598" y="168980"/>
                  <a:pt x="721995" y="191246"/>
                </a:cubicBezTo>
                <a:cubicBezTo>
                  <a:pt x="721932" y="203379"/>
                  <a:pt x="725011" y="213511"/>
                  <a:pt x="731234" y="221643"/>
                </a:cubicBezTo>
                <a:cubicBezTo>
                  <a:pt x="737457" y="229774"/>
                  <a:pt x="747205" y="233998"/>
                  <a:pt x="760476" y="234316"/>
                </a:cubicBezTo>
                <a:cubicBezTo>
                  <a:pt x="770363" y="234264"/>
                  <a:pt x="780053" y="231191"/>
                  <a:pt x="789545" y="225098"/>
                </a:cubicBezTo>
                <a:cubicBezTo>
                  <a:pt x="799037" y="219004"/>
                  <a:pt x="806921" y="210200"/>
                  <a:pt x="813195" y="198685"/>
                </a:cubicBezTo>
                <a:cubicBezTo>
                  <a:pt x="819470" y="187171"/>
                  <a:pt x="822725" y="173256"/>
                  <a:pt x="822960" y="156942"/>
                </a:cubicBezTo>
                <a:cubicBezTo>
                  <a:pt x="822857" y="143276"/>
                  <a:pt x="819444" y="132588"/>
                  <a:pt x="812721" y="124878"/>
                </a:cubicBezTo>
                <a:cubicBezTo>
                  <a:pt x="805998" y="117168"/>
                  <a:pt x="796584" y="113245"/>
                  <a:pt x="784479" y="113110"/>
                </a:cubicBezTo>
                <a:close/>
                <a:moveTo>
                  <a:pt x="4558618" y="112729"/>
                </a:moveTo>
                <a:cubicBezTo>
                  <a:pt x="4546388" y="112936"/>
                  <a:pt x="4535964" y="116376"/>
                  <a:pt x="4527347" y="123049"/>
                </a:cubicBezTo>
                <a:cubicBezTo>
                  <a:pt x="4518730" y="129721"/>
                  <a:pt x="4512145" y="138384"/>
                  <a:pt x="4507592" y="149038"/>
                </a:cubicBezTo>
                <a:cubicBezTo>
                  <a:pt x="4503038" y="159692"/>
                  <a:pt x="4500743" y="171094"/>
                  <a:pt x="4500705" y="183244"/>
                </a:cubicBezTo>
                <a:cubicBezTo>
                  <a:pt x="4500705" y="196196"/>
                  <a:pt x="4503944" y="206503"/>
                  <a:pt x="4510421" y="214166"/>
                </a:cubicBezTo>
                <a:cubicBezTo>
                  <a:pt x="4516898" y="221828"/>
                  <a:pt x="4526613" y="225751"/>
                  <a:pt x="4539568" y="225934"/>
                </a:cubicBezTo>
                <a:cubicBezTo>
                  <a:pt x="4552521" y="225602"/>
                  <a:pt x="4563316" y="221438"/>
                  <a:pt x="4571953" y="213440"/>
                </a:cubicBezTo>
                <a:cubicBezTo>
                  <a:pt x="4580589" y="205443"/>
                  <a:pt x="4587066" y="195603"/>
                  <a:pt x="4591383" y="183921"/>
                </a:cubicBezTo>
                <a:cubicBezTo>
                  <a:pt x="4595701" y="172239"/>
                  <a:pt x="4597861" y="160706"/>
                  <a:pt x="4597861" y="149320"/>
                </a:cubicBezTo>
                <a:cubicBezTo>
                  <a:pt x="4597583" y="135455"/>
                  <a:pt x="4593757" y="125831"/>
                  <a:pt x="4586383" y="120447"/>
                </a:cubicBezTo>
                <a:cubicBezTo>
                  <a:pt x="4579009" y="115064"/>
                  <a:pt x="4569754" y="112491"/>
                  <a:pt x="4558618" y="112729"/>
                </a:cubicBezTo>
                <a:close/>
                <a:moveTo>
                  <a:pt x="2711940" y="112729"/>
                </a:moveTo>
                <a:cubicBezTo>
                  <a:pt x="2700150" y="112852"/>
                  <a:pt x="2688917" y="116080"/>
                  <a:pt x="2678242" y="122413"/>
                </a:cubicBezTo>
                <a:cubicBezTo>
                  <a:pt x="2667568" y="128747"/>
                  <a:pt x="2658820" y="137452"/>
                  <a:pt x="2651999" y="148529"/>
                </a:cubicBezTo>
                <a:cubicBezTo>
                  <a:pt x="2645178" y="159606"/>
                  <a:pt x="2641654" y="172320"/>
                  <a:pt x="2641426" y="186672"/>
                </a:cubicBezTo>
                <a:cubicBezTo>
                  <a:pt x="2641664" y="201315"/>
                  <a:pt x="2646047" y="212813"/>
                  <a:pt x="2654575" y="221166"/>
                </a:cubicBezTo>
                <a:cubicBezTo>
                  <a:pt x="2663104" y="229520"/>
                  <a:pt x="2674348" y="233776"/>
                  <a:pt x="2688308" y="233935"/>
                </a:cubicBezTo>
                <a:cubicBezTo>
                  <a:pt x="2700098" y="233824"/>
                  <a:pt x="2711330" y="230657"/>
                  <a:pt x="2722005" y="224434"/>
                </a:cubicBezTo>
                <a:cubicBezTo>
                  <a:pt x="2732679" y="218211"/>
                  <a:pt x="2741427" y="209595"/>
                  <a:pt x="2748248" y="198587"/>
                </a:cubicBezTo>
                <a:cubicBezTo>
                  <a:pt x="2755068" y="187578"/>
                  <a:pt x="2758593" y="174840"/>
                  <a:pt x="2758821" y="160373"/>
                </a:cubicBezTo>
                <a:cubicBezTo>
                  <a:pt x="2758583" y="145881"/>
                  <a:pt x="2754200" y="134367"/>
                  <a:pt x="2745672" y="125831"/>
                </a:cubicBezTo>
                <a:cubicBezTo>
                  <a:pt x="2737143" y="117295"/>
                  <a:pt x="2725900" y="112928"/>
                  <a:pt x="2711940" y="112729"/>
                </a:cubicBezTo>
                <a:close/>
                <a:moveTo>
                  <a:pt x="2348817" y="112729"/>
                </a:moveTo>
                <a:cubicBezTo>
                  <a:pt x="2336588" y="112936"/>
                  <a:pt x="2326164" y="116376"/>
                  <a:pt x="2317547" y="123049"/>
                </a:cubicBezTo>
                <a:cubicBezTo>
                  <a:pt x="2308930" y="129721"/>
                  <a:pt x="2302345" y="138384"/>
                  <a:pt x="2297792" y="149038"/>
                </a:cubicBezTo>
                <a:cubicBezTo>
                  <a:pt x="2293239" y="159692"/>
                  <a:pt x="2290943" y="171094"/>
                  <a:pt x="2290906" y="183244"/>
                </a:cubicBezTo>
                <a:cubicBezTo>
                  <a:pt x="2290906" y="196196"/>
                  <a:pt x="2294144" y="206503"/>
                  <a:pt x="2300621" y="214166"/>
                </a:cubicBezTo>
                <a:cubicBezTo>
                  <a:pt x="2307098" y="221828"/>
                  <a:pt x="2316814" y="225751"/>
                  <a:pt x="2329768" y="225934"/>
                </a:cubicBezTo>
                <a:cubicBezTo>
                  <a:pt x="2342722" y="225602"/>
                  <a:pt x="2353517" y="221438"/>
                  <a:pt x="2362152" y="213440"/>
                </a:cubicBezTo>
                <a:cubicBezTo>
                  <a:pt x="2370788" y="205443"/>
                  <a:pt x="2377265" y="195603"/>
                  <a:pt x="2381584" y="183921"/>
                </a:cubicBezTo>
                <a:cubicBezTo>
                  <a:pt x="2385902" y="172239"/>
                  <a:pt x="2388060" y="160706"/>
                  <a:pt x="2388060" y="149320"/>
                </a:cubicBezTo>
                <a:cubicBezTo>
                  <a:pt x="2387783" y="135455"/>
                  <a:pt x="2383957" y="125831"/>
                  <a:pt x="2376583" y="120447"/>
                </a:cubicBezTo>
                <a:cubicBezTo>
                  <a:pt x="2369209" y="115064"/>
                  <a:pt x="2359953" y="112491"/>
                  <a:pt x="2348817" y="112729"/>
                </a:cubicBezTo>
                <a:close/>
                <a:moveTo>
                  <a:pt x="4799822" y="108919"/>
                </a:moveTo>
                <a:cubicBezTo>
                  <a:pt x="4787441" y="109078"/>
                  <a:pt x="4776371" y="112956"/>
                  <a:pt x="4766611" y="120553"/>
                </a:cubicBezTo>
                <a:cubicBezTo>
                  <a:pt x="4756851" y="128149"/>
                  <a:pt x="4749497" y="138511"/>
                  <a:pt x="4744549" y="151639"/>
                </a:cubicBezTo>
                <a:lnTo>
                  <a:pt x="4829936" y="151639"/>
                </a:lnTo>
                <a:cubicBezTo>
                  <a:pt x="4829968" y="151480"/>
                  <a:pt x="4830095" y="150272"/>
                  <a:pt x="4830317" y="148015"/>
                </a:cubicBezTo>
                <a:cubicBezTo>
                  <a:pt x="4830540" y="145759"/>
                  <a:pt x="4830667" y="143406"/>
                  <a:pt x="4830699" y="140959"/>
                </a:cubicBezTo>
                <a:cubicBezTo>
                  <a:pt x="4830580" y="130780"/>
                  <a:pt x="4827769" y="122913"/>
                  <a:pt x="4822265" y="117358"/>
                </a:cubicBezTo>
                <a:cubicBezTo>
                  <a:pt x="4816761" y="111804"/>
                  <a:pt x="4809280" y="108991"/>
                  <a:pt x="4799822" y="108919"/>
                </a:cubicBezTo>
                <a:close/>
                <a:moveTo>
                  <a:pt x="4190222" y="108919"/>
                </a:moveTo>
                <a:cubicBezTo>
                  <a:pt x="4177841" y="109078"/>
                  <a:pt x="4166771" y="112956"/>
                  <a:pt x="4157011" y="120553"/>
                </a:cubicBezTo>
                <a:cubicBezTo>
                  <a:pt x="4147251" y="128149"/>
                  <a:pt x="4139897" y="138511"/>
                  <a:pt x="4134949" y="151639"/>
                </a:cubicBezTo>
                <a:lnTo>
                  <a:pt x="4220336" y="151639"/>
                </a:lnTo>
                <a:cubicBezTo>
                  <a:pt x="4220368" y="151480"/>
                  <a:pt x="4220495" y="150272"/>
                  <a:pt x="4220718" y="148015"/>
                </a:cubicBezTo>
                <a:cubicBezTo>
                  <a:pt x="4220940" y="145759"/>
                  <a:pt x="4221068" y="143406"/>
                  <a:pt x="4221099" y="140959"/>
                </a:cubicBezTo>
                <a:cubicBezTo>
                  <a:pt x="4220980" y="130780"/>
                  <a:pt x="4218169" y="122913"/>
                  <a:pt x="4212665" y="117358"/>
                </a:cubicBezTo>
                <a:cubicBezTo>
                  <a:pt x="4207161" y="111804"/>
                  <a:pt x="4199681" y="108991"/>
                  <a:pt x="4190222" y="108919"/>
                </a:cubicBezTo>
                <a:close/>
                <a:moveTo>
                  <a:pt x="3609197" y="108919"/>
                </a:moveTo>
                <a:cubicBezTo>
                  <a:pt x="3596816" y="109078"/>
                  <a:pt x="3585746" y="112956"/>
                  <a:pt x="3575986" y="120553"/>
                </a:cubicBezTo>
                <a:cubicBezTo>
                  <a:pt x="3566226" y="128149"/>
                  <a:pt x="3558872" y="138511"/>
                  <a:pt x="3553924" y="151639"/>
                </a:cubicBezTo>
                <a:lnTo>
                  <a:pt x="3639311" y="151639"/>
                </a:lnTo>
                <a:cubicBezTo>
                  <a:pt x="3639343" y="151480"/>
                  <a:pt x="3639470" y="150272"/>
                  <a:pt x="3639693" y="148015"/>
                </a:cubicBezTo>
                <a:cubicBezTo>
                  <a:pt x="3639915" y="145759"/>
                  <a:pt x="3640042" y="143406"/>
                  <a:pt x="3640074" y="140959"/>
                </a:cubicBezTo>
                <a:cubicBezTo>
                  <a:pt x="3639955" y="130780"/>
                  <a:pt x="3637144" y="122913"/>
                  <a:pt x="3631640" y="117358"/>
                </a:cubicBezTo>
                <a:cubicBezTo>
                  <a:pt x="3626136" y="111804"/>
                  <a:pt x="3618656" y="108991"/>
                  <a:pt x="3609197" y="108919"/>
                </a:cubicBezTo>
                <a:close/>
                <a:moveTo>
                  <a:pt x="1361297" y="108919"/>
                </a:moveTo>
                <a:cubicBezTo>
                  <a:pt x="1348917" y="109078"/>
                  <a:pt x="1337846" y="112956"/>
                  <a:pt x="1328086" y="120553"/>
                </a:cubicBezTo>
                <a:cubicBezTo>
                  <a:pt x="1318326" y="128149"/>
                  <a:pt x="1310972" y="138511"/>
                  <a:pt x="1306024" y="151639"/>
                </a:cubicBezTo>
                <a:lnTo>
                  <a:pt x="1391411" y="151639"/>
                </a:lnTo>
                <a:cubicBezTo>
                  <a:pt x="1391443" y="151480"/>
                  <a:pt x="1391570" y="150272"/>
                  <a:pt x="1391793" y="148015"/>
                </a:cubicBezTo>
                <a:cubicBezTo>
                  <a:pt x="1392015" y="145759"/>
                  <a:pt x="1392143" y="143406"/>
                  <a:pt x="1392174" y="140959"/>
                </a:cubicBezTo>
                <a:cubicBezTo>
                  <a:pt x="1392055" y="130780"/>
                  <a:pt x="1389244" y="122913"/>
                  <a:pt x="1383740" y="117358"/>
                </a:cubicBezTo>
                <a:cubicBezTo>
                  <a:pt x="1378236" y="111804"/>
                  <a:pt x="1370756" y="108991"/>
                  <a:pt x="1361297" y="108919"/>
                </a:cubicBezTo>
                <a:close/>
                <a:moveTo>
                  <a:pt x="1008872" y="108919"/>
                </a:moveTo>
                <a:cubicBezTo>
                  <a:pt x="996491" y="109078"/>
                  <a:pt x="985421" y="112956"/>
                  <a:pt x="975661" y="120553"/>
                </a:cubicBezTo>
                <a:cubicBezTo>
                  <a:pt x="965901" y="128149"/>
                  <a:pt x="958547" y="138511"/>
                  <a:pt x="953599" y="151639"/>
                </a:cubicBezTo>
                <a:lnTo>
                  <a:pt x="1038986" y="151639"/>
                </a:lnTo>
                <a:cubicBezTo>
                  <a:pt x="1039018" y="151480"/>
                  <a:pt x="1039145" y="150272"/>
                  <a:pt x="1039368" y="148015"/>
                </a:cubicBezTo>
                <a:cubicBezTo>
                  <a:pt x="1039590" y="145759"/>
                  <a:pt x="1039717" y="143406"/>
                  <a:pt x="1039749" y="140959"/>
                </a:cubicBezTo>
                <a:cubicBezTo>
                  <a:pt x="1039630" y="130780"/>
                  <a:pt x="1036819" y="122913"/>
                  <a:pt x="1031315" y="117358"/>
                </a:cubicBezTo>
                <a:cubicBezTo>
                  <a:pt x="1025811" y="111804"/>
                  <a:pt x="1018331" y="108991"/>
                  <a:pt x="1008872" y="108919"/>
                </a:cubicBezTo>
                <a:close/>
                <a:moveTo>
                  <a:pt x="5383522" y="76201"/>
                </a:moveTo>
                <a:lnTo>
                  <a:pt x="5477612" y="76201"/>
                </a:lnTo>
                <a:lnTo>
                  <a:pt x="5470754" y="112348"/>
                </a:lnTo>
                <a:lnTo>
                  <a:pt x="5447899" y="112348"/>
                </a:lnTo>
                <a:lnTo>
                  <a:pt x="5464279" y="210669"/>
                </a:lnTo>
                <a:cubicBezTo>
                  <a:pt x="5464945" y="215679"/>
                  <a:pt x="5465136" y="220236"/>
                  <a:pt x="5464850" y="224341"/>
                </a:cubicBezTo>
                <a:cubicBezTo>
                  <a:pt x="5464565" y="228446"/>
                  <a:pt x="5464374" y="230621"/>
                  <a:pt x="5464279" y="230867"/>
                </a:cubicBezTo>
                <a:lnTo>
                  <a:pt x="5465422" y="230867"/>
                </a:lnTo>
                <a:cubicBezTo>
                  <a:pt x="5465469" y="230621"/>
                  <a:pt x="5466326" y="228446"/>
                  <a:pt x="5467993" y="224341"/>
                </a:cubicBezTo>
                <a:cubicBezTo>
                  <a:pt x="5469660" y="220236"/>
                  <a:pt x="5471850" y="215679"/>
                  <a:pt x="5474564" y="210669"/>
                </a:cubicBezTo>
                <a:lnTo>
                  <a:pt x="5529037" y="112348"/>
                </a:lnTo>
                <a:lnTo>
                  <a:pt x="5506562" y="112348"/>
                </a:lnTo>
                <a:lnTo>
                  <a:pt x="5513800" y="76201"/>
                </a:lnTo>
                <a:lnTo>
                  <a:pt x="5606748" y="76201"/>
                </a:lnTo>
                <a:lnTo>
                  <a:pt x="5599890" y="112348"/>
                </a:lnTo>
                <a:lnTo>
                  <a:pt x="5577415" y="112348"/>
                </a:lnTo>
                <a:lnTo>
                  <a:pt x="5470374" y="295653"/>
                </a:lnTo>
                <a:cubicBezTo>
                  <a:pt x="5458533" y="315595"/>
                  <a:pt x="5445645" y="329776"/>
                  <a:pt x="5431709" y="338198"/>
                </a:cubicBezTo>
                <a:cubicBezTo>
                  <a:pt x="5417774" y="346620"/>
                  <a:pt x="5402981" y="350712"/>
                  <a:pt x="5387331" y="350473"/>
                </a:cubicBezTo>
                <a:cubicBezTo>
                  <a:pt x="5371649" y="349887"/>
                  <a:pt x="5359682" y="347540"/>
                  <a:pt x="5351429" y="343433"/>
                </a:cubicBezTo>
                <a:cubicBezTo>
                  <a:pt x="5343175" y="339327"/>
                  <a:pt x="5339017" y="336980"/>
                  <a:pt x="5338953" y="336393"/>
                </a:cubicBezTo>
                <a:lnTo>
                  <a:pt x="5360666" y="302513"/>
                </a:lnTo>
                <a:cubicBezTo>
                  <a:pt x="5360681" y="302862"/>
                  <a:pt x="5363031" y="304260"/>
                  <a:pt x="5367713" y="306705"/>
                </a:cubicBezTo>
                <a:cubicBezTo>
                  <a:pt x="5372395" y="309150"/>
                  <a:pt x="5379315" y="310548"/>
                  <a:pt x="5388474" y="310897"/>
                </a:cubicBezTo>
                <a:cubicBezTo>
                  <a:pt x="5396196" y="310841"/>
                  <a:pt x="5403417" y="308856"/>
                  <a:pt x="5410139" y="304942"/>
                </a:cubicBezTo>
                <a:cubicBezTo>
                  <a:pt x="5416861" y="301028"/>
                  <a:pt x="5422464" y="295518"/>
                  <a:pt x="5426948" y="288412"/>
                </a:cubicBezTo>
                <a:lnTo>
                  <a:pt x="5434566" y="276217"/>
                </a:lnTo>
                <a:lnTo>
                  <a:pt x="5399902" y="112348"/>
                </a:lnTo>
                <a:lnTo>
                  <a:pt x="5376665" y="112348"/>
                </a:lnTo>
                <a:close/>
                <a:moveTo>
                  <a:pt x="1689714" y="76201"/>
                </a:moveTo>
                <a:lnTo>
                  <a:pt x="1738075" y="76201"/>
                </a:lnTo>
                <a:lnTo>
                  <a:pt x="1728555" y="125302"/>
                </a:lnTo>
                <a:lnTo>
                  <a:pt x="1680195" y="125302"/>
                </a:lnTo>
                <a:close/>
                <a:moveTo>
                  <a:pt x="323469" y="76201"/>
                </a:moveTo>
                <a:lnTo>
                  <a:pt x="401526" y="76201"/>
                </a:lnTo>
                <a:lnTo>
                  <a:pt x="375999" y="207635"/>
                </a:lnTo>
                <a:cubicBezTo>
                  <a:pt x="375603" y="209581"/>
                  <a:pt x="375253" y="211598"/>
                  <a:pt x="374952" y="213686"/>
                </a:cubicBezTo>
                <a:cubicBezTo>
                  <a:pt x="374650" y="215774"/>
                  <a:pt x="374491" y="217696"/>
                  <a:pt x="374475" y="219451"/>
                </a:cubicBezTo>
                <a:cubicBezTo>
                  <a:pt x="374539" y="225271"/>
                  <a:pt x="376031" y="229353"/>
                  <a:pt x="378952" y="231695"/>
                </a:cubicBezTo>
                <a:cubicBezTo>
                  <a:pt x="381873" y="234038"/>
                  <a:pt x="385842" y="235165"/>
                  <a:pt x="390858" y="235078"/>
                </a:cubicBezTo>
                <a:cubicBezTo>
                  <a:pt x="393208" y="235046"/>
                  <a:pt x="395177" y="234919"/>
                  <a:pt x="396764" y="234697"/>
                </a:cubicBezTo>
                <a:cubicBezTo>
                  <a:pt x="398351" y="234474"/>
                  <a:pt x="399177" y="234347"/>
                  <a:pt x="399240" y="234316"/>
                </a:cubicBezTo>
                <a:lnTo>
                  <a:pt x="392382" y="270465"/>
                </a:lnTo>
                <a:cubicBezTo>
                  <a:pt x="392192" y="270512"/>
                  <a:pt x="390382" y="270703"/>
                  <a:pt x="386953" y="271035"/>
                </a:cubicBezTo>
                <a:cubicBezTo>
                  <a:pt x="383524" y="271368"/>
                  <a:pt x="379619" y="271559"/>
                  <a:pt x="375237" y="271606"/>
                </a:cubicBezTo>
                <a:cubicBezTo>
                  <a:pt x="367303" y="271799"/>
                  <a:pt x="359488" y="271075"/>
                  <a:pt x="351792" y="269436"/>
                </a:cubicBezTo>
                <a:cubicBezTo>
                  <a:pt x="344097" y="267796"/>
                  <a:pt x="337692" y="264084"/>
                  <a:pt x="332577" y="258301"/>
                </a:cubicBezTo>
                <a:cubicBezTo>
                  <a:pt x="327462" y="252517"/>
                  <a:pt x="324807" y="243506"/>
                  <a:pt x="324612" y="231266"/>
                </a:cubicBezTo>
                <a:cubicBezTo>
                  <a:pt x="324612" y="228583"/>
                  <a:pt x="324802" y="225565"/>
                  <a:pt x="325183" y="222214"/>
                </a:cubicBezTo>
                <a:cubicBezTo>
                  <a:pt x="325564" y="218863"/>
                  <a:pt x="326135" y="215274"/>
                  <a:pt x="326896" y="211447"/>
                </a:cubicBezTo>
                <a:lnTo>
                  <a:pt x="346308" y="112348"/>
                </a:lnTo>
                <a:lnTo>
                  <a:pt x="316230" y="112348"/>
                </a:lnTo>
                <a:close/>
                <a:moveTo>
                  <a:pt x="4442035" y="73534"/>
                </a:moveTo>
                <a:cubicBezTo>
                  <a:pt x="4444749" y="73566"/>
                  <a:pt x="4447130" y="73692"/>
                  <a:pt x="4449177" y="73915"/>
                </a:cubicBezTo>
                <a:cubicBezTo>
                  <a:pt x="4451224" y="74137"/>
                  <a:pt x="4452652" y="74264"/>
                  <a:pt x="4453462" y="74295"/>
                </a:cubicBezTo>
                <a:lnTo>
                  <a:pt x="4443940" y="121873"/>
                </a:lnTo>
                <a:cubicBezTo>
                  <a:pt x="4443344" y="121841"/>
                  <a:pt x="4442059" y="121714"/>
                  <a:pt x="4440083" y="121492"/>
                </a:cubicBezTo>
                <a:cubicBezTo>
                  <a:pt x="4438107" y="121270"/>
                  <a:pt x="4435584" y="121143"/>
                  <a:pt x="4432513" y="121111"/>
                </a:cubicBezTo>
                <a:cubicBezTo>
                  <a:pt x="4422669" y="121205"/>
                  <a:pt x="4412776" y="124488"/>
                  <a:pt x="4402832" y="130961"/>
                </a:cubicBezTo>
                <a:cubicBezTo>
                  <a:pt x="4392890" y="137433"/>
                  <a:pt x="4384068" y="146530"/>
                  <a:pt x="4376368" y="158252"/>
                </a:cubicBezTo>
                <a:cubicBezTo>
                  <a:pt x="4368668" y="169973"/>
                  <a:pt x="4363260" y="183755"/>
                  <a:pt x="4360145" y="199597"/>
                </a:cubicBezTo>
                <a:lnTo>
                  <a:pt x="4346814" y="270463"/>
                </a:lnTo>
                <a:lnTo>
                  <a:pt x="4298442" y="270463"/>
                </a:lnTo>
                <a:lnTo>
                  <a:pt x="4327389" y="120730"/>
                </a:lnTo>
                <a:cubicBezTo>
                  <a:pt x="4327842" y="118547"/>
                  <a:pt x="4327604" y="116627"/>
                  <a:pt x="4326675" y="114968"/>
                </a:cubicBezTo>
                <a:cubicBezTo>
                  <a:pt x="4325747" y="113309"/>
                  <a:pt x="4323699" y="112436"/>
                  <a:pt x="4320533" y="112348"/>
                </a:cubicBezTo>
                <a:lnTo>
                  <a:pt x="4298823" y="112348"/>
                </a:lnTo>
                <a:lnTo>
                  <a:pt x="4306060" y="76201"/>
                </a:lnTo>
                <a:lnTo>
                  <a:pt x="4356717" y="76201"/>
                </a:lnTo>
                <a:cubicBezTo>
                  <a:pt x="4364303" y="76177"/>
                  <a:pt x="4369890" y="77556"/>
                  <a:pt x="4373476" y="80339"/>
                </a:cubicBezTo>
                <a:cubicBezTo>
                  <a:pt x="4377063" y="83121"/>
                  <a:pt x="4378840" y="87449"/>
                  <a:pt x="4378809" y="93323"/>
                </a:cubicBezTo>
                <a:cubicBezTo>
                  <a:pt x="4378729" y="96399"/>
                  <a:pt x="4378031" y="101093"/>
                  <a:pt x="4376714" y="107405"/>
                </a:cubicBezTo>
                <a:cubicBezTo>
                  <a:pt x="4375397" y="113717"/>
                  <a:pt x="4373936" y="119175"/>
                  <a:pt x="4372333" y="123778"/>
                </a:cubicBezTo>
                <a:lnTo>
                  <a:pt x="4373096" y="123778"/>
                </a:lnTo>
                <a:cubicBezTo>
                  <a:pt x="4379777" y="110027"/>
                  <a:pt x="4389172" y="98322"/>
                  <a:pt x="4401281" y="88664"/>
                </a:cubicBezTo>
                <a:cubicBezTo>
                  <a:pt x="4413390" y="79005"/>
                  <a:pt x="4426974" y="73962"/>
                  <a:pt x="4442035" y="73534"/>
                </a:cubicBezTo>
                <a:close/>
                <a:moveTo>
                  <a:pt x="5279088" y="71629"/>
                </a:moveTo>
                <a:cubicBezTo>
                  <a:pt x="5289585" y="71539"/>
                  <a:pt x="5300807" y="72987"/>
                  <a:pt x="5312757" y="75970"/>
                </a:cubicBezTo>
                <a:cubicBezTo>
                  <a:pt x="5324707" y="78954"/>
                  <a:pt x="5334604" y="84010"/>
                  <a:pt x="5342447" y="91139"/>
                </a:cubicBezTo>
                <a:cubicBezTo>
                  <a:pt x="5350291" y="98268"/>
                  <a:pt x="5353301" y="108006"/>
                  <a:pt x="5351478" y="120352"/>
                </a:cubicBezTo>
                <a:lnTo>
                  <a:pt x="5346525" y="144745"/>
                </a:lnTo>
                <a:lnTo>
                  <a:pt x="5304996" y="144745"/>
                </a:lnTo>
                <a:lnTo>
                  <a:pt x="5307282" y="132548"/>
                </a:lnTo>
                <a:cubicBezTo>
                  <a:pt x="5308028" y="126053"/>
                  <a:pt x="5305108" y="121130"/>
                  <a:pt x="5298519" y="117779"/>
                </a:cubicBezTo>
                <a:cubicBezTo>
                  <a:pt x="5291931" y="114428"/>
                  <a:pt x="5284057" y="112745"/>
                  <a:pt x="5274897" y="112729"/>
                </a:cubicBezTo>
                <a:cubicBezTo>
                  <a:pt x="5261664" y="112936"/>
                  <a:pt x="5249692" y="116461"/>
                  <a:pt x="5238984" y="123302"/>
                </a:cubicBezTo>
                <a:cubicBezTo>
                  <a:pt x="5228276" y="130144"/>
                  <a:pt x="5219749" y="139061"/>
                  <a:pt x="5213401" y="150053"/>
                </a:cubicBezTo>
                <a:cubicBezTo>
                  <a:pt x="5207053" y="161045"/>
                  <a:pt x="5203803" y="172871"/>
                  <a:pt x="5203650" y="185529"/>
                </a:cubicBezTo>
                <a:cubicBezTo>
                  <a:pt x="5203658" y="199734"/>
                  <a:pt x="5208024" y="211344"/>
                  <a:pt x="5216747" y="220356"/>
                </a:cubicBezTo>
                <a:cubicBezTo>
                  <a:pt x="5225471" y="229369"/>
                  <a:pt x="5238504" y="234022"/>
                  <a:pt x="5255847" y="234316"/>
                </a:cubicBezTo>
                <a:cubicBezTo>
                  <a:pt x="5268277" y="234015"/>
                  <a:pt x="5279316" y="231907"/>
                  <a:pt x="5288966" y="227992"/>
                </a:cubicBezTo>
                <a:cubicBezTo>
                  <a:pt x="5298615" y="224077"/>
                  <a:pt x="5306212" y="220162"/>
                  <a:pt x="5311755" y="216246"/>
                </a:cubicBezTo>
                <a:cubicBezTo>
                  <a:pt x="5317299" y="212331"/>
                  <a:pt x="5320126" y="210223"/>
                  <a:pt x="5320236" y="209922"/>
                </a:cubicBezTo>
                <a:lnTo>
                  <a:pt x="5333190" y="246494"/>
                </a:lnTo>
                <a:cubicBezTo>
                  <a:pt x="5333148" y="246846"/>
                  <a:pt x="5329930" y="249313"/>
                  <a:pt x="5323538" y="253893"/>
                </a:cubicBezTo>
                <a:cubicBezTo>
                  <a:pt x="5317146" y="258474"/>
                  <a:pt x="5307832" y="263055"/>
                  <a:pt x="5295598" y="267636"/>
                </a:cubicBezTo>
                <a:cubicBezTo>
                  <a:pt x="5283364" y="272216"/>
                  <a:pt x="5268463" y="274683"/>
                  <a:pt x="5250894" y="275035"/>
                </a:cubicBezTo>
                <a:cubicBezTo>
                  <a:pt x="5220216" y="274545"/>
                  <a:pt x="5196540" y="266392"/>
                  <a:pt x="5179866" y="250576"/>
                </a:cubicBezTo>
                <a:cubicBezTo>
                  <a:pt x="5163193" y="234760"/>
                  <a:pt x="5154754" y="214221"/>
                  <a:pt x="5154549" y="188959"/>
                </a:cubicBezTo>
                <a:cubicBezTo>
                  <a:pt x="5154746" y="168672"/>
                  <a:pt x="5160146" y="149667"/>
                  <a:pt x="5170750" y="131944"/>
                </a:cubicBezTo>
                <a:cubicBezTo>
                  <a:pt x="5181354" y="114221"/>
                  <a:pt x="5195980" y="99823"/>
                  <a:pt x="5214627" y="88750"/>
                </a:cubicBezTo>
                <a:cubicBezTo>
                  <a:pt x="5233274" y="77676"/>
                  <a:pt x="5254761" y="71969"/>
                  <a:pt x="5279088" y="71629"/>
                </a:cubicBezTo>
                <a:close/>
                <a:moveTo>
                  <a:pt x="5061966" y="71629"/>
                </a:moveTo>
                <a:cubicBezTo>
                  <a:pt x="5078557" y="71652"/>
                  <a:pt x="5091722" y="76077"/>
                  <a:pt x="5101461" y="84903"/>
                </a:cubicBezTo>
                <a:cubicBezTo>
                  <a:pt x="5111199" y="93729"/>
                  <a:pt x="5116179" y="106814"/>
                  <a:pt x="5116401" y="124159"/>
                </a:cubicBezTo>
                <a:cubicBezTo>
                  <a:pt x="5116209" y="132602"/>
                  <a:pt x="5114860" y="143233"/>
                  <a:pt x="5112355" y="156052"/>
                </a:cubicBezTo>
                <a:cubicBezTo>
                  <a:pt x="5109850" y="168871"/>
                  <a:pt x="5107343" y="181226"/>
                  <a:pt x="5104837" y="193118"/>
                </a:cubicBezTo>
                <a:cubicBezTo>
                  <a:pt x="5102330" y="205011"/>
                  <a:pt x="5100978" y="213788"/>
                  <a:pt x="5100780" y="219451"/>
                </a:cubicBezTo>
                <a:cubicBezTo>
                  <a:pt x="5100844" y="225438"/>
                  <a:pt x="5102336" y="229567"/>
                  <a:pt x="5105257" y="231838"/>
                </a:cubicBezTo>
                <a:cubicBezTo>
                  <a:pt x="5108178" y="234109"/>
                  <a:pt x="5112147" y="235189"/>
                  <a:pt x="5117163" y="235078"/>
                </a:cubicBezTo>
                <a:cubicBezTo>
                  <a:pt x="5119513" y="235046"/>
                  <a:pt x="5121481" y="234919"/>
                  <a:pt x="5123069" y="234697"/>
                </a:cubicBezTo>
                <a:cubicBezTo>
                  <a:pt x="5124656" y="234474"/>
                  <a:pt x="5125482" y="234347"/>
                  <a:pt x="5125545" y="234316"/>
                </a:cubicBezTo>
                <a:lnTo>
                  <a:pt x="5118687" y="270465"/>
                </a:lnTo>
                <a:cubicBezTo>
                  <a:pt x="5118640" y="270512"/>
                  <a:pt x="5116925" y="270703"/>
                  <a:pt x="5113544" y="271035"/>
                </a:cubicBezTo>
                <a:cubicBezTo>
                  <a:pt x="5110162" y="271368"/>
                  <a:pt x="5105401" y="271559"/>
                  <a:pt x="5099258" y="271606"/>
                </a:cubicBezTo>
                <a:cubicBezTo>
                  <a:pt x="5092315" y="271789"/>
                  <a:pt x="5085181" y="271042"/>
                  <a:pt x="5077857" y="269365"/>
                </a:cubicBezTo>
                <a:cubicBezTo>
                  <a:pt x="5070534" y="267688"/>
                  <a:pt x="5064331" y="263981"/>
                  <a:pt x="5059249" y="258245"/>
                </a:cubicBezTo>
                <a:cubicBezTo>
                  <a:pt x="5054166" y="252508"/>
                  <a:pt x="5051516" y="243642"/>
                  <a:pt x="5051298" y="231648"/>
                </a:cubicBezTo>
                <a:cubicBezTo>
                  <a:pt x="5051481" y="224462"/>
                  <a:pt x="5052764" y="214736"/>
                  <a:pt x="5055147" y="202468"/>
                </a:cubicBezTo>
                <a:cubicBezTo>
                  <a:pt x="5057530" y="190201"/>
                  <a:pt x="5059914" y="178102"/>
                  <a:pt x="5062298" y="166172"/>
                </a:cubicBezTo>
                <a:cubicBezTo>
                  <a:pt x="5064683" y="154242"/>
                  <a:pt x="5065969" y="145191"/>
                  <a:pt x="5066157" y="139018"/>
                </a:cubicBezTo>
                <a:cubicBezTo>
                  <a:pt x="5066220" y="131716"/>
                  <a:pt x="5064283" y="126032"/>
                  <a:pt x="5060346" y="121968"/>
                </a:cubicBezTo>
                <a:cubicBezTo>
                  <a:pt x="5056410" y="117904"/>
                  <a:pt x="5050091" y="115841"/>
                  <a:pt x="5041392" y="115777"/>
                </a:cubicBezTo>
                <a:cubicBezTo>
                  <a:pt x="5024311" y="116357"/>
                  <a:pt x="5009610" y="123294"/>
                  <a:pt x="4997291" y="136589"/>
                </a:cubicBezTo>
                <a:cubicBezTo>
                  <a:pt x="4984972" y="149885"/>
                  <a:pt x="4976939" y="166061"/>
                  <a:pt x="4973193" y="185119"/>
                </a:cubicBezTo>
                <a:lnTo>
                  <a:pt x="4956429" y="270463"/>
                </a:lnTo>
                <a:lnTo>
                  <a:pt x="4908042" y="270463"/>
                </a:lnTo>
                <a:lnTo>
                  <a:pt x="4937379" y="120730"/>
                </a:lnTo>
                <a:cubicBezTo>
                  <a:pt x="4937783" y="118214"/>
                  <a:pt x="4937450" y="116198"/>
                  <a:pt x="4936379" y="114682"/>
                </a:cubicBezTo>
                <a:cubicBezTo>
                  <a:pt x="4935307" y="113166"/>
                  <a:pt x="4933355" y="112388"/>
                  <a:pt x="4930521" y="112348"/>
                </a:cubicBezTo>
                <a:lnTo>
                  <a:pt x="4908804" y="112348"/>
                </a:lnTo>
                <a:lnTo>
                  <a:pt x="4915662" y="76201"/>
                </a:lnTo>
                <a:lnTo>
                  <a:pt x="4966716" y="76201"/>
                </a:lnTo>
                <a:cubicBezTo>
                  <a:pt x="4974288" y="76225"/>
                  <a:pt x="4979813" y="77699"/>
                  <a:pt x="4983289" y="80624"/>
                </a:cubicBezTo>
                <a:cubicBezTo>
                  <a:pt x="4986766" y="83549"/>
                  <a:pt x="4988480" y="87782"/>
                  <a:pt x="4988433" y="93323"/>
                </a:cubicBezTo>
                <a:cubicBezTo>
                  <a:pt x="4988409" y="95677"/>
                  <a:pt x="4987980" y="99055"/>
                  <a:pt x="4987147" y="103455"/>
                </a:cubicBezTo>
                <a:cubicBezTo>
                  <a:pt x="4986314" y="107855"/>
                  <a:pt x="4985218" y="111708"/>
                  <a:pt x="4983861" y="115016"/>
                </a:cubicBezTo>
                <a:lnTo>
                  <a:pt x="4984623" y="115016"/>
                </a:lnTo>
                <a:cubicBezTo>
                  <a:pt x="4985782" y="112204"/>
                  <a:pt x="4989474" y="107383"/>
                  <a:pt x="4995700" y="100554"/>
                </a:cubicBezTo>
                <a:cubicBezTo>
                  <a:pt x="5001925" y="93724"/>
                  <a:pt x="5010585" y="87296"/>
                  <a:pt x="5021678" y="81270"/>
                </a:cubicBezTo>
                <a:cubicBezTo>
                  <a:pt x="5032772" y="75244"/>
                  <a:pt x="5046201" y="72031"/>
                  <a:pt x="5061966" y="71629"/>
                </a:cubicBezTo>
                <a:close/>
                <a:moveTo>
                  <a:pt x="4800966" y="71629"/>
                </a:moveTo>
                <a:cubicBezTo>
                  <a:pt x="4826853" y="72000"/>
                  <a:pt x="4846215" y="78868"/>
                  <a:pt x="4859049" y="92235"/>
                </a:cubicBezTo>
                <a:cubicBezTo>
                  <a:pt x="4871884" y="105602"/>
                  <a:pt x="4878293" y="123242"/>
                  <a:pt x="4878277" y="145155"/>
                </a:cubicBezTo>
                <a:cubicBezTo>
                  <a:pt x="4878007" y="153943"/>
                  <a:pt x="4876928" y="161873"/>
                  <a:pt x="4875041" y="168943"/>
                </a:cubicBezTo>
                <a:cubicBezTo>
                  <a:pt x="4873154" y="176014"/>
                  <a:pt x="4872075" y="179755"/>
                  <a:pt x="4871805" y="180166"/>
                </a:cubicBezTo>
                <a:lnTo>
                  <a:pt x="4738069" y="180166"/>
                </a:lnTo>
                <a:cubicBezTo>
                  <a:pt x="4738021" y="180246"/>
                  <a:pt x="4737831" y="181231"/>
                  <a:pt x="4737497" y="183121"/>
                </a:cubicBezTo>
                <a:cubicBezTo>
                  <a:pt x="4737164" y="185012"/>
                  <a:pt x="4736973" y="187332"/>
                  <a:pt x="4736926" y="190081"/>
                </a:cubicBezTo>
                <a:cubicBezTo>
                  <a:pt x="4737029" y="203102"/>
                  <a:pt x="4741302" y="213668"/>
                  <a:pt x="4749743" y="221779"/>
                </a:cubicBezTo>
                <a:cubicBezTo>
                  <a:pt x="4758185" y="229891"/>
                  <a:pt x="4770177" y="234070"/>
                  <a:pt x="4785718" y="234316"/>
                </a:cubicBezTo>
                <a:cubicBezTo>
                  <a:pt x="4796301" y="234052"/>
                  <a:pt x="4806135" y="232207"/>
                  <a:pt x="4815219" y="228779"/>
                </a:cubicBezTo>
                <a:cubicBezTo>
                  <a:pt x="4824303" y="225352"/>
                  <a:pt x="4831650" y="221925"/>
                  <a:pt x="4837261" y="218497"/>
                </a:cubicBezTo>
                <a:cubicBezTo>
                  <a:pt x="4842872" y="215070"/>
                  <a:pt x="4845759" y="213225"/>
                  <a:pt x="4845924" y="212961"/>
                </a:cubicBezTo>
                <a:lnTo>
                  <a:pt x="4858864" y="249538"/>
                </a:lnTo>
                <a:cubicBezTo>
                  <a:pt x="4858714" y="249853"/>
                  <a:pt x="4855292" y="252056"/>
                  <a:pt x="4848598" y="256149"/>
                </a:cubicBezTo>
                <a:cubicBezTo>
                  <a:pt x="4841903" y="260241"/>
                  <a:pt x="4832836" y="264333"/>
                  <a:pt x="4821398" y="268425"/>
                </a:cubicBezTo>
                <a:cubicBezTo>
                  <a:pt x="4809959" y="272517"/>
                  <a:pt x="4797050" y="274720"/>
                  <a:pt x="4782668" y="275035"/>
                </a:cubicBezTo>
                <a:cubicBezTo>
                  <a:pt x="4752225" y="274490"/>
                  <a:pt x="4728908" y="266447"/>
                  <a:pt x="4712716" y="250907"/>
                </a:cubicBezTo>
                <a:cubicBezTo>
                  <a:pt x="4696525" y="235366"/>
                  <a:pt x="4688354" y="215599"/>
                  <a:pt x="4688205" y="191606"/>
                </a:cubicBezTo>
                <a:cubicBezTo>
                  <a:pt x="4688397" y="169377"/>
                  <a:pt x="4693342" y="149245"/>
                  <a:pt x="4703039" y="131210"/>
                </a:cubicBezTo>
                <a:cubicBezTo>
                  <a:pt x="4712736" y="113175"/>
                  <a:pt x="4726034" y="98801"/>
                  <a:pt x="4742931" y="88089"/>
                </a:cubicBezTo>
                <a:cubicBezTo>
                  <a:pt x="4759828" y="77376"/>
                  <a:pt x="4779173" y="71890"/>
                  <a:pt x="4800966" y="71629"/>
                </a:cubicBezTo>
                <a:close/>
                <a:moveTo>
                  <a:pt x="4554427" y="71629"/>
                </a:moveTo>
                <a:cubicBezTo>
                  <a:pt x="4573508" y="72247"/>
                  <a:pt x="4587637" y="75958"/>
                  <a:pt x="4596813" y="82760"/>
                </a:cubicBezTo>
                <a:cubicBezTo>
                  <a:pt x="4605988" y="89563"/>
                  <a:pt x="4611164" y="95747"/>
                  <a:pt x="4612338" y="101312"/>
                </a:cubicBezTo>
                <a:lnTo>
                  <a:pt x="4613101" y="101312"/>
                </a:lnTo>
                <a:cubicBezTo>
                  <a:pt x="4613061" y="101312"/>
                  <a:pt x="4613045" y="100742"/>
                  <a:pt x="4613053" y="99600"/>
                </a:cubicBezTo>
                <a:cubicBezTo>
                  <a:pt x="4613061" y="98459"/>
                  <a:pt x="4613331" y="96747"/>
                  <a:pt x="4613863" y="94465"/>
                </a:cubicBezTo>
                <a:cubicBezTo>
                  <a:pt x="4614601" y="89542"/>
                  <a:pt x="4617029" y="85309"/>
                  <a:pt x="4621149" y="81766"/>
                </a:cubicBezTo>
                <a:cubicBezTo>
                  <a:pt x="4625269" y="78222"/>
                  <a:pt x="4631222" y="76367"/>
                  <a:pt x="4639008" y="76201"/>
                </a:cubicBezTo>
                <a:lnTo>
                  <a:pt x="4687777" y="76201"/>
                </a:lnTo>
                <a:lnTo>
                  <a:pt x="4680538" y="112348"/>
                </a:lnTo>
                <a:lnTo>
                  <a:pt x="4662249" y="112348"/>
                </a:lnTo>
                <a:cubicBezTo>
                  <a:pt x="4659551" y="112356"/>
                  <a:pt x="4657328" y="113007"/>
                  <a:pt x="4655582" y="114302"/>
                </a:cubicBezTo>
                <a:cubicBezTo>
                  <a:pt x="4653836" y="115597"/>
                  <a:pt x="4652756" y="117487"/>
                  <a:pt x="4652344" y="119972"/>
                </a:cubicBezTo>
                <a:lnTo>
                  <a:pt x="4624912" y="260564"/>
                </a:lnTo>
                <a:cubicBezTo>
                  <a:pt x="4620213" y="282671"/>
                  <a:pt x="4612127" y="300322"/>
                  <a:pt x="4600654" y="313517"/>
                </a:cubicBezTo>
                <a:cubicBezTo>
                  <a:pt x="4589182" y="326711"/>
                  <a:pt x="4575847" y="336201"/>
                  <a:pt x="4560649" y="341985"/>
                </a:cubicBezTo>
                <a:cubicBezTo>
                  <a:pt x="4545452" y="347769"/>
                  <a:pt x="4529916" y="350598"/>
                  <a:pt x="4514040" y="350473"/>
                </a:cubicBezTo>
                <a:cubicBezTo>
                  <a:pt x="4492687" y="349926"/>
                  <a:pt x="4475808" y="347310"/>
                  <a:pt x="4463402" y="342625"/>
                </a:cubicBezTo>
                <a:cubicBezTo>
                  <a:pt x="4450996" y="337939"/>
                  <a:pt x="4443254" y="334467"/>
                  <a:pt x="4440174" y="332207"/>
                </a:cubicBezTo>
                <a:lnTo>
                  <a:pt x="4459597" y="298310"/>
                </a:lnTo>
                <a:cubicBezTo>
                  <a:pt x="4459771" y="298835"/>
                  <a:pt x="4464467" y="300932"/>
                  <a:pt x="4473682" y="304604"/>
                </a:cubicBezTo>
                <a:cubicBezTo>
                  <a:pt x="4482898" y="308275"/>
                  <a:pt x="4495588" y="310372"/>
                  <a:pt x="4511754" y="310897"/>
                </a:cubicBezTo>
                <a:cubicBezTo>
                  <a:pt x="4527971" y="311183"/>
                  <a:pt x="4541830" y="307369"/>
                  <a:pt x="4553331" y="299457"/>
                </a:cubicBezTo>
                <a:cubicBezTo>
                  <a:pt x="4564833" y="291545"/>
                  <a:pt x="4572691" y="277819"/>
                  <a:pt x="4576905" y="258281"/>
                </a:cubicBezTo>
                <a:cubicBezTo>
                  <a:pt x="4578279" y="251994"/>
                  <a:pt x="4579438" y="247253"/>
                  <a:pt x="4580382" y="244058"/>
                </a:cubicBezTo>
                <a:cubicBezTo>
                  <a:pt x="4581327" y="240863"/>
                  <a:pt x="4581819" y="239261"/>
                  <a:pt x="4581858" y="239253"/>
                </a:cubicBezTo>
                <a:lnTo>
                  <a:pt x="4581478" y="239253"/>
                </a:lnTo>
                <a:cubicBezTo>
                  <a:pt x="4574508" y="248054"/>
                  <a:pt x="4566539" y="254809"/>
                  <a:pt x="4557570" y="259518"/>
                </a:cubicBezTo>
                <a:cubicBezTo>
                  <a:pt x="4548600" y="264227"/>
                  <a:pt x="4538155" y="266606"/>
                  <a:pt x="4526232" y="266653"/>
                </a:cubicBezTo>
                <a:cubicBezTo>
                  <a:pt x="4501797" y="266195"/>
                  <a:pt x="4483266" y="258644"/>
                  <a:pt x="4470638" y="244003"/>
                </a:cubicBezTo>
                <a:cubicBezTo>
                  <a:pt x="4458012" y="229361"/>
                  <a:pt x="4451667" y="210378"/>
                  <a:pt x="4451604" y="187055"/>
                </a:cubicBezTo>
                <a:cubicBezTo>
                  <a:pt x="4451653" y="168591"/>
                  <a:pt x="4455657" y="150597"/>
                  <a:pt x="4463617" y="133074"/>
                </a:cubicBezTo>
                <a:cubicBezTo>
                  <a:pt x="4471576" y="115551"/>
                  <a:pt x="4483197" y="101035"/>
                  <a:pt x="4498479" y="89526"/>
                </a:cubicBezTo>
                <a:cubicBezTo>
                  <a:pt x="4513761" y="78017"/>
                  <a:pt x="4532410" y="72052"/>
                  <a:pt x="4554427" y="71629"/>
                </a:cubicBezTo>
                <a:close/>
                <a:moveTo>
                  <a:pt x="4191366" y="71629"/>
                </a:moveTo>
                <a:cubicBezTo>
                  <a:pt x="4217253" y="72000"/>
                  <a:pt x="4236615" y="78868"/>
                  <a:pt x="4249449" y="92235"/>
                </a:cubicBezTo>
                <a:cubicBezTo>
                  <a:pt x="4262284" y="105602"/>
                  <a:pt x="4268693" y="123242"/>
                  <a:pt x="4268677" y="145155"/>
                </a:cubicBezTo>
                <a:cubicBezTo>
                  <a:pt x="4268407" y="153943"/>
                  <a:pt x="4267328" y="161873"/>
                  <a:pt x="4265441" y="168943"/>
                </a:cubicBezTo>
                <a:cubicBezTo>
                  <a:pt x="4263554" y="176014"/>
                  <a:pt x="4262475" y="179755"/>
                  <a:pt x="4262206" y="180166"/>
                </a:cubicBezTo>
                <a:lnTo>
                  <a:pt x="4128469" y="180166"/>
                </a:lnTo>
                <a:cubicBezTo>
                  <a:pt x="4128421" y="180246"/>
                  <a:pt x="4128231" y="181231"/>
                  <a:pt x="4127897" y="183121"/>
                </a:cubicBezTo>
                <a:cubicBezTo>
                  <a:pt x="4127564" y="185012"/>
                  <a:pt x="4127373" y="187332"/>
                  <a:pt x="4127326" y="190081"/>
                </a:cubicBezTo>
                <a:cubicBezTo>
                  <a:pt x="4127429" y="203102"/>
                  <a:pt x="4131702" y="213668"/>
                  <a:pt x="4140143" y="221779"/>
                </a:cubicBezTo>
                <a:cubicBezTo>
                  <a:pt x="4148585" y="229891"/>
                  <a:pt x="4160577" y="234070"/>
                  <a:pt x="4176118" y="234316"/>
                </a:cubicBezTo>
                <a:cubicBezTo>
                  <a:pt x="4186702" y="234052"/>
                  <a:pt x="4196535" y="232207"/>
                  <a:pt x="4205619" y="228779"/>
                </a:cubicBezTo>
                <a:cubicBezTo>
                  <a:pt x="4214703" y="225352"/>
                  <a:pt x="4222050" y="221925"/>
                  <a:pt x="4227661" y="218497"/>
                </a:cubicBezTo>
                <a:cubicBezTo>
                  <a:pt x="4233272" y="215070"/>
                  <a:pt x="4236159" y="213225"/>
                  <a:pt x="4236324" y="212961"/>
                </a:cubicBezTo>
                <a:lnTo>
                  <a:pt x="4249265" y="249538"/>
                </a:lnTo>
                <a:cubicBezTo>
                  <a:pt x="4249114" y="249853"/>
                  <a:pt x="4245692" y="252056"/>
                  <a:pt x="4238998" y="256149"/>
                </a:cubicBezTo>
                <a:cubicBezTo>
                  <a:pt x="4232303" y="260241"/>
                  <a:pt x="4223236" y="264333"/>
                  <a:pt x="4211798" y="268425"/>
                </a:cubicBezTo>
                <a:cubicBezTo>
                  <a:pt x="4200360" y="272517"/>
                  <a:pt x="4187450" y="274720"/>
                  <a:pt x="4173068" y="275035"/>
                </a:cubicBezTo>
                <a:cubicBezTo>
                  <a:pt x="4142625" y="274490"/>
                  <a:pt x="4119308" y="266447"/>
                  <a:pt x="4103116" y="250907"/>
                </a:cubicBezTo>
                <a:cubicBezTo>
                  <a:pt x="4086925" y="235366"/>
                  <a:pt x="4078754" y="215599"/>
                  <a:pt x="4078605" y="191606"/>
                </a:cubicBezTo>
                <a:cubicBezTo>
                  <a:pt x="4078797" y="169377"/>
                  <a:pt x="4083742" y="149245"/>
                  <a:pt x="4093439" y="131210"/>
                </a:cubicBezTo>
                <a:cubicBezTo>
                  <a:pt x="4103136" y="113175"/>
                  <a:pt x="4116434" y="98801"/>
                  <a:pt x="4133331" y="88089"/>
                </a:cubicBezTo>
                <a:cubicBezTo>
                  <a:pt x="4150228" y="77376"/>
                  <a:pt x="4169573" y="71890"/>
                  <a:pt x="4191366" y="71629"/>
                </a:cubicBezTo>
                <a:close/>
                <a:moveTo>
                  <a:pt x="3866769" y="71629"/>
                </a:moveTo>
                <a:cubicBezTo>
                  <a:pt x="3880406" y="71661"/>
                  <a:pt x="3891327" y="75403"/>
                  <a:pt x="3899535" y="82856"/>
                </a:cubicBezTo>
                <a:cubicBezTo>
                  <a:pt x="3907742" y="90310"/>
                  <a:pt x="3912568" y="101283"/>
                  <a:pt x="3914013" y="115777"/>
                </a:cubicBezTo>
                <a:lnTo>
                  <a:pt x="3914775" y="115777"/>
                </a:lnTo>
                <a:cubicBezTo>
                  <a:pt x="3922331" y="103281"/>
                  <a:pt x="3932365" y="92878"/>
                  <a:pt x="3944874" y="84569"/>
                </a:cubicBezTo>
                <a:cubicBezTo>
                  <a:pt x="3957383" y="76259"/>
                  <a:pt x="3971608" y="71946"/>
                  <a:pt x="3987546" y="71629"/>
                </a:cubicBezTo>
                <a:cubicBezTo>
                  <a:pt x="4003590" y="71668"/>
                  <a:pt x="4016421" y="76156"/>
                  <a:pt x="4026041" y="85093"/>
                </a:cubicBezTo>
                <a:cubicBezTo>
                  <a:pt x="4035660" y="94030"/>
                  <a:pt x="4040592" y="107179"/>
                  <a:pt x="4040838" y="124540"/>
                </a:cubicBezTo>
                <a:cubicBezTo>
                  <a:pt x="4040646" y="132619"/>
                  <a:pt x="4039297" y="143047"/>
                  <a:pt x="4036792" y="155826"/>
                </a:cubicBezTo>
                <a:cubicBezTo>
                  <a:pt x="4034287" y="168605"/>
                  <a:pt x="4031781" y="180984"/>
                  <a:pt x="4029274" y="192963"/>
                </a:cubicBezTo>
                <a:cubicBezTo>
                  <a:pt x="4026767" y="204942"/>
                  <a:pt x="4025415" y="213772"/>
                  <a:pt x="4025217" y="219451"/>
                </a:cubicBezTo>
                <a:cubicBezTo>
                  <a:pt x="4025265" y="225438"/>
                  <a:pt x="4026694" y="229567"/>
                  <a:pt x="4029504" y="231838"/>
                </a:cubicBezTo>
                <a:cubicBezTo>
                  <a:pt x="4032314" y="234109"/>
                  <a:pt x="4036219" y="235189"/>
                  <a:pt x="4041219" y="235078"/>
                </a:cubicBezTo>
                <a:cubicBezTo>
                  <a:pt x="4043569" y="235046"/>
                  <a:pt x="4045537" y="234919"/>
                  <a:pt x="4047125" y="234697"/>
                </a:cubicBezTo>
                <a:cubicBezTo>
                  <a:pt x="4048713" y="234474"/>
                  <a:pt x="4049538" y="234347"/>
                  <a:pt x="4049601" y="234316"/>
                </a:cubicBezTo>
                <a:lnTo>
                  <a:pt x="4042743" y="270465"/>
                </a:lnTo>
                <a:cubicBezTo>
                  <a:pt x="4042688" y="270512"/>
                  <a:pt x="4040989" y="270703"/>
                  <a:pt x="4037648" y="271035"/>
                </a:cubicBezTo>
                <a:cubicBezTo>
                  <a:pt x="4034306" y="271368"/>
                  <a:pt x="4029655" y="271559"/>
                  <a:pt x="4023695" y="271606"/>
                </a:cubicBezTo>
                <a:cubicBezTo>
                  <a:pt x="4016627" y="271789"/>
                  <a:pt x="4009405" y="271042"/>
                  <a:pt x="4002026" y="269365"/>
                </a:cubicBezTo>
                <a:cubicBezTo>
                  <a:pt x="3994649" y="267688"/>
                  <a:pt x="3988413" y="263981"/>
                  <a:pt x="3983319" y="258245"/>
                </a:cubicBezTo>
                <a:cubicBezTo>
                  <a:pt x="3978225" y="252508"/>
                  <a:pt x="3975570" y="243642"/>
                  <a:pt x="3975354" y="231648"/>
                </a:cubicBezTo>
                <a:cubicBezTo>
                  <a:pt x="3975542" y="224679"/>
                  <a:pt x="3976858" y="214943"/>
                  <a:pt x="3979302" y="202440"/>
                </a:cubicBezTo>
                <a:cubicBezTo>
                  <a:pt x="3981746" y="189937"/>
                  <a:pt x="3984191" y="177603"/>
                  <a:pt x="3986636" y="165438"/>
                </a:cubicBezTo>
                <a:cubicBezTo>
                  <a:pt x="3989082" y="153273"/>
                  <a:pt x="3990401" y="144212"/>
                  <a:pt x="3990594" y="138256"/>
                </a:cubicBezTo>
                <a:cubicBezTo>
                  <a:pt x="3990761" y="131319"/>
                  <a:pt x="3989189" y="125858"/>
                  <a:pt x="3985879" y="121873"/>
                </a:cubicBezTo>
                <a:cubicBezTo>
                  <a:pt x="3982569" y="117889"/>
                  <a:pt x="3976521" y="115857"/>
                  <a:pt x="3967734" y="115777"/>
                </a:cubicBezTo>
                <a:cubicBezTo>
                  <a:pt x="3957273" y="115977"/>
                  <a:pt x="3947884" y="119345"/>
                  <a:pt x="3939568" y="125881"/>
                </a:cubicBezTo>
                <a:cubicBezTo>
                  <a:pt x="3931252" y="132417"/>
                  <a:pt x="3924291" y="140921"/>
                  <a:pt x="3918684" y="151394"/>
                </a:cubicBezTo>
                <a:cubicBezTo>
                  <a:pt x="3913077" y="161866"/>
                  <a:pt x="3909107" y="173108"/>
                  <a:pt x="3906774" y="185119"/>
                </a:cubicBezTo>
                <a:lnTo>
                  <a:pt x="3890391" y="270463"/>
                </a:lnTo>
                <a:lnTo>
                  <a:pt x="3842004" y="270463"/>
                </a:lnTo>
                <a:lnTo>
                  <a:pt x="3864483" y="154639"/>
                </a:lnTo>
                <a:cubicBezTo>
                  <a:pt x="3865078" y="151393"/>
                  <a:pt x="3865602" y="148265"/>
                  <a:pt x="3866055" y="145257"/>
                </a:cubicBezTo>
                <a:cubicBezTo>
                  <a:pt x="3866507" y="142249"/>
                  <a:pt x="3866745" y="139407"/>
                  <a:pt x="3866769" y="136732"/>
                </a:cubicBezTo>
                <a:cubicBezTo>
                  <a:pt x="3866920" y="130525"/>
                  <a:pt x="3865380" y="125509"/>
                  <a:pt x="3862149" y="121683"/>
                </a:cubicBezTo>
                <a:cubicBezTo>
                  <a:pt x="3858919" y="117857"/>
                  <a:pt x="3853093" y="115888"/>
                  <a:pt x="3844671" y="115777"/>
                </a:cubicBezTo>
                <a:cubicBezTo>
                  <a:pt x="3833587" y="116010"/>
                  <a:pt x="3823751" y="119608"/>
                  <a:pt x="3815165" y="126572"/>
                </a:cubicBezTo>
                <a:cubicBezTo>
                  <a:pt x="3806578" y="133536"/>
                  <a:pt x="3799452" y="142468"/>
                  <a:pt x="3793786" y="153369"/>
                </a:cubicBezTo>
                <a:cubicBezTo>
                  <a:pt x="3788121" y="164270"/>
                  <a:pt x="3784127" y="175742"/>
                  <a:pt x="3781806" y="187786"/>
                </a:cubicBezTo>
                <a:lnTo>
                  <a:pt x="3765804" y="270463"/>
                </a:lnTo>
                <a:lnTo>
                  <a:pt x="3717417" y="270463"/>
                </a:lnTo>
                <a:lnTo>
                  <a:pt x="3746754" y="120349"/>
                </a:lnTo>
                <a:cubicBezTo>
                  <a:pt x="3747159" y="117849"/>
                  <a:pt x="3746825" y="115896"/>
                  <a:pt x="3745754" y="114491"/>
                </a:cubicBezTo>
                <a:cubicBezTo>
                  <a:pt x="3744682" y="113086"/>
                  <a:pt x="3742730" y="112372"/>
                  <a:pt x="3739896" y="112348"/>
                </a:cubicBezTo>
                <a:lnTo>
                  <a:pt x="3718179" y="112348"/>
                </a:lnTo>
                <a:lnTo>
                  <a:pt x="3725037" y="76201"/>
                </a:lnTo>
                <a:lnTo>
                  <a:pt x="3776091" y="76201"/>
                </a:lnTo>
                <a:cubicBezTo>
                  <a:pt x="3783830" y="76256"/>
                  <a:pt x="3789402" y="77762"/>
                  <a:pt x="3792807" y="80719"/>
                </a:cubicBezTo>
                <a:cubicBezTo>
                  <a:pt x="3796213" y="83676"/>
                  <a:pt x="3797879" y="87750"/>
                  <a:pt x="3797808" y="92943"/>
                </a:cubicBezTo>
                <a:cubicBezTo>
                  <a:pt x="3797760" y="95479"/>
                  <a:pt x="3797284" y="98967"/>
                  <a:pt x="3796379" y="103407"/>
                </a:cubicBezTo>
                <a:cubicBezTo>
                  <a:pt x="3795474" y="107847"/>
                  <a:pt x="3794427" y="111716"/>
                  <a:pt x="3793236" y="115016"/>
                </a:cubicBezTo>
                <a:lnTo>
                  <a:pt x="3793998" y="115016"/>
                </a:lnTo>
                <a:cubicBezTo>
                  <a:pt x="3795884" y="111245"/>
                  <a:pt x="3800198" y="105974"/>
                  <a:pt x="3806938" y="99200"/>
                </a:cubicBezTo>
                <a:cubicBezTo>
                  <a:pt x="3813678" y="92427"/>
                  <a:pt x="3822197" y="86225"/>
                  <a:pt x="3832493" y="80594"/>
                </a:cubicBezTo>
                <a:cubicBezTo>
                  <a:pt x="3842789" y="74963"/>
                  <a:pt x="3854215" y="71974"/>
                  <a:pt x="3866769" y="71629"/>
                </a:cubicBezTo>
                <a:close/>
                <a:moveTo>
                  <a:pt x="3610341" y="71629"/>
                </a:moveTo>
                <a:cubicBezTo>
                  <a:pt x="3636228" y="72000"/>
                  <a:pt x="3655590" y="78868"/>
                  <a:pt x="3668424" y="92235"/>
                </a:cubicBezTo>
                <a:cubicBezTo>
                  <a:pt x="3681259" y="105602"/>
                  <a:pt x="3687668" y="123242"/>
                  <a:pt x="3687651" y="145155"/>
                </a:cubicBezTo>
                <a:cubicBezTo>
                  <a:pt x="3687382" y="153943"/>
                  <a:pt x="3686303" y="161873"/>
                  <a:pt x="3684416" y="168943"/>
                </a:cubicBezTo>
                <a:cubicBezTo>
                  <a:pt x="3682529" y="176014"/>
                  <a:pt x="3681450" y="179755"/>
                  <a:pt x="3681181" y="180166"/>
                </a:cubicBezTo>
                <a:lnTo>
                  <a:pt x="3547444" y="180166"/>
                </a:lnTo>
                <a:cubicBezTo>
                  <a:pt x="3547396" y="180246"/>
                  <a:pt x="3547206" y="181231"/>
                  <a:pt x="3546872" y="183121"/>
                </a:cubicBezTo>
                <a:cubicBezTo>
                  <a:pt x="3546539" y="185012"/>
                  <a:pt x="3546348" y="187332"/>
                  <a:pt x="3546301" y="190081"/>
                </a:cubicBezTo>
                <a:cubicBezTo>
                  <a:pt x="3546404" y="203102"/>
                  <a:pt x="3550676" y="213668"/>
                  <a:pt x="3559118" y="221779"/>
                </a:cubicBezTo>
                <a:cubicBezTo>
                  <a:pt x="3567560" y="229891"/>
                  <a:pt x="3579552" y="234070"/>
                  <a:pt x="3595093" y="234316"/>
                </a:cubicBezTo>
                <a:cubicBezTo>
                  <a:pt x="3605677" y="234052"/>
                  <a:pt x="3615510" y="232207"/>
                  <a:pt x="3624594" y="228779"/>
                </a:cubicBezTo>
                <a:cubicBezTo>
                  <a:pt x="3633678" y="225352"/>
                  <a:pt x="3641026" y="221925"/>
                  <a:pt x="3646636" y="218497"/>
                </a:cubicBezTo>
                <a:cubicBezTo>
                  <a:pt x="3652247" y="215070"/>
                  <a:pt x="3655135" y="213225"/>
                  <a:pt x="3655299" y="212961"/>
                </a:cubicBezTo>
                <a:lnTo>
                  <a:pt x="3668240" y="249538"/>
                </a:lnTo>
                <a:cubicBezTo>
                  <a:pt x="3668089" y="249853"/>
                  <a:pt x="3664667" y="252056"/>
                  <a:pt x="3657972" y="256149"/>
                </a:cubicBezTo>
                <a:cubicBezTo>
                  <a:pt x="3651278" y="260241"/>
                  <a:pt x="3642211" y="264333"/>
                  <a:pt x="3630773" y="268425"/>
                </a:cubicBezTo>
                <a:cubicBezTo>
                  <a:pt x="3619334" y="272517"/>
                  <a:pt x="3606425" y="274720"/>
                  <a:pt x="3592043" y="275035"/>
                </a:cubicBezTo>
                <a:cubicBezTo>
                  <a:pt x="3561600" y="274490"/>
                  <a:pt x="3538283" y="266447"/>
                  <a:pt x="3522091" y="250907"/>
                </a:cubicBezTo>
                <a:cubicBezTo>
                  <a:pt x="3505900" y="235366"/>
                  <a:pt x="3497729" y="215599"/>
                  <a:pt x="3497580" y="191606"/>
                </a:cubicBezTo>
                <a:cubicBezTo>
                  <a:pt x="3497772" y="169377"/>
                  <a:pt x="3502717" y="149245"/>
                  <a:pt x="3512414" y="131210"/>
                </a:cubicBezTo>
                <a:cubicBezTo>
                  <a:pt x="3522111" y="113175"/>
                  <a:pt x="3535409" y="98801"/>
                  <a:pt x="3552306" y="88089"/>
                </a:cubicBezTo>
                <a:cubicBezTo>
                  <a:pt x="3569203" y="77376"/>
                  <a:pt x="3588548" y="71890"/>
                  <a:pt x="3610341" y="71629"/>
                </a:cubicBezTo>
                <a:close/>
                <a:moveTo>
                  <a:pt x="3174100" y="71629"/>
                </a:moveTo>
                <a:cubicBezTo>
                  <a:pt x="3185755" y="71542"/>
                  <a:pt x="3196857" y="73323"/>
                  <a:pt x="3207406" y="76972"/>
                </a:cubicBezTo>
                <a:cubicBezTo>
                  <a:pt x="3217956" y="80621"/>
                  <a:pt x="3226600" y="86662"/>
                  <a:pt x="3233340" y="95094"/>
                </a:cubicBezTo>
                <a:cubicBezTo>
                  <a:pt x="3240079" y="103526"/>
                  <a:pt x="3243561" y="114873"/>
                  <a:pt x="3243787" y="129134"/>
                </a:cubicBezTo>
                <a:cubicBezTo>
                  <a:pt x="3243589" y="137023"/>
                  <a:pt x="3242208" y="146918"/>
                  <a:pt x="3239642" y="158820"/>
                </a:cubicBezTo>
                <a:cubicBezTo>
                  <a:pt x="3237076" y="170723"/>
                  <a:pt x="3234511" y="182307"/>
                  <a:pt x="3231945" y="193574"/>
                </a:cubicBezTo>
                <a:cubicBezTo>
                  <a:pt x="3229379" y="204840"/>
                  <a:pt x="3227998" y="213463"/>
                  <a:pt x="3227801" y="219443"/>
                </a:cubicBezTo>
                <a:cubicBezTo>
                  <a:pt x="3227864" y="225267"/>
                  <a:pt x="3229355" y="229350"/>
                  <a:pt x="3232273" y="231694"/>
                </a:cubicBezTo>
                <a:cubicBezTo>
                  <a:pt x="3235191" y="234037"/>
                  <a:pt x="3239156" y="235165"/>
                  <a:pt x="3244168" y="235078"/>
                </a:cubicBezTo>
                <a:cubicBezTo>
                  <a:pt x="3246517" y="235046"/>
                  <a:pt x="3248485" y="234919"/>
                  <a:pt x="3250073" y="234697"/>
                </a:cubicBezTo>
                <a:cubicBezTo>
                  <a:pt x="3251661" y="234474"/>
                  <a:pt x="3252486" y="234347"/>
                  <a:pt x="3252550" y="234315"/>
                </a:cubicBezTo>
                <a:lnTo>
                  <a:pt x="3245691" y="270465"/>
                </a:lnTo>
                <a:cubicBezTo>
                  <a:pt x="3245731" y="270512"/>
                  <a:pt x="3244129" y="270703"/>
                  <a:pt x="3240885" y="271035"/>
                </a:cubicBezTo>
                <a:cubicBezTo>
                  <a:pt x="3237641" y="271368"/>
                  <a:pt x="3232519" y="271559"/>
                  <a:pt x="3225517" y="271606"/>
                </a:cubicBezTo>
                <a:cubicBezTo>
                  <a:pt x="3214494" y="271931"/>
                  <a:pt x="3204658" y="269854"/>
                  <a:pt x="3196009" y="265376"/>
                </a:cubicBezTo>
                <a:cubicBezTo>
                  <a:pt x="3187359" y="260898"/>
                  <a:pt x="3182090" y="252068"/>
                  <a:pt x="3180200" y="238888"/>
                </a:cubicBezTo>
                <a:lnTo>
                  <a:pt x="3179437" y="238888"/>
                </a:lnTo>
                <a:cubicBezTo>
                  <a:pt x="3179519" y="239334"/>
                  <a:pt x="3176982" y="242458"/>
                  <a:pt x="3171827" y="248259"/>
                </a:cubicBezTo>
                <a:cubicBezTo>
                  <a:pt x="3166671" y="254061"/>
                  <a:pt x="3159165" y="259862"/>
                  <a:pt x="3149308" y="265664"/>
                </a:cubicBezTo>
                <a:cubicBezTo>
                  <a:pt x="3139450" y="271465"/>
                  <a:pt x="3127511" y="274589"/>
                  <a:pt x="3113489" y="275035"/>
                </a:cubicBezTo>
                <a:cubicBezTo>
                  <a:pt x="3098179" y="275028"/>
                  <a:pt x="3085203" y="270857"/>
                  <a:pt x="3074560" y="262523"/>
                </a:cubicBezTo>
                <a:cubicBezTo>
                  <a:pt x="3063917" y="254188"/>
                  <a:pt x="3058366" y="241734"/>
                  <a:pt x="3057906" y="225160"/>
                </a:cubicBezTo>
                <a:cubicBezTo>
                  <a:pt x="3058175" y="210466"/>
                  <a:pt x="3062470" y="198270"/>
                  <a:pt x="3070790" y="188574"/>
                </a:cubicBezTo>
                <a:cubicBezTo>
                  <a:pt x="3079111" y="178878"/>
                  <a:pt x="3089846" y="171246"/>
                  <a:pt x="3102995" y="165677"/>
                </a:cubicBezTo>
                <a:cubicBezTo>
                  <a:pt x="3116143" y="160109"/>
                  <a:pt x="3130094" y="156168"/>
                  <a:pt x="3144848" y="153856"/>
                </a:cubicBezTo>
                <a:cubicBezTo>
                  <a:pt x="3159602" y="151543"/>
                  <a:pt x="3173545" y="150423"/>
                  <a:pt x="3186679" y="150496"/>
                </a:cubicBezTo>
                <a:lnTo>
                  <a:pt x="3193541" y="150496"/>
                </a:lnTo>
                <a:cubicBezTo>
                  <a:pt x="3193637" y="150162"/>
                  <a:pt x="3194018" y="148159"/>
                  <a:pt x="3194685" y="144488"/>
                </a:cubicBezTo>
                <a:cubicBezTo>
                  <a:pt x="3195352" y="140816"/>
                  <a:pt x="3195733" y="137479"/>
                  <a:pt x="3195828" y="134475"/>
                </a:cubicBezTo>
                <a:cubicBezTo>
                  <a:pt x="3195804" y="126798"/>
                  <a:pt x="3193184" y="120886"/>
                  <a:pt x="3187966" y="116737"/>
                </a:cubicBezTo>
                <a:cubicBezTo>
                  <a:pt x="3182749" y="112589"/>
                  <a:pt x="3175077" y="110491"/>
                  <a:pt x="3164951" y="110443"/>
                </a:cubicBezTo>
                <a:cubicBezTo>
                  <a:pt x="3155235" y="110665"/>
                  <a:pt x="3145992" y="112214"/>
                  <a:pt x="3137222" y="115091"/>
                </a:cubicBezTo>
                <a:cubicBezTo>
                  <a:pt x="3128452" y="117969"/>
                  <a:pt x="3121270" y="120846"/>
                  <a:pt x="3115677" y="123723"/>
                </a:cubicBezTo>
                <a:cubicBezTo>
                  <a:pt x="3110084" y="126601"/>
                  <a:pt x="3107194" y="128150"/>
                  <a:pt x="3107008" y="128372"/>
                </a:cubicBezTo>
                <a:lnTo>
                  <a:pt x="3095968" y="92558"/>
                </a:lnTo>
                <a:cubicBezTo>
                  <a:pt x="3096156" y="92300"/>
                  <a:pt x="3099802" y="90491"/>
                  <a:pt x="3106906" y="87132"/>
                </a:cubicBezTo>
                <a:cubicBezTo>
                  <a:pt x="3114010" y="83773"/>
                  <a:pt x="3123443" y="80414"/>
                  <a:pt x="3135207" y="77055"/>
                </a:cubicBezTo>
                <a:cubicBezTo>
                  <a:pt x="3146970" y="73696"/>
                  <a:pt x="3159935" y="71887"/>
                  <a:pt x="3174100" y="71629"/>
                </a:cubicBezTo>
                <a:close/>
                <a:moveTo>
                  <a:pt x="2715751" y="71629"/>
                </a:moveTo>
                <a:cubicBezTo>
                  <a:pt x="2743097" y="72008"/>
                  <a:pt x="2765175" y="79907"/>
                  <a:pt x="2781985" y="95327"/>
                </a:cubicBezTo>
                <a:cubicBezTo>
                  <a:pt x="2798794" y="110747"/>
                  <a:pt x="2807440" y="131412"/>
                  <a:pt x="2807923" y="157323"/>
                </a:cubicBezTo>
                <a:cubicBezTo>
                  <a:pt x="2807570" y="180255"/>
                  <a:pt x="2801591" y="200535"/>
                  <a:pt x="2789984" y="218164"/>
                </a:cubicBezTo>
                <a:cubicBezTo>
                  <a:pt x="2778376" y="235793"/>
                  <a:pt x="2763254" y="249631"/>
                  <a:pt x="2744617" y="259679"/>
                </a:cubicBezTo>
                <a:cubicBezTo>
                  <a:pt x="2725979" y="269727"/>
                  <a:pt x="2705939" y="274845"/>
                  <a:pt x="2684496" y="275035"/>
                </a:cubicBezTo>
                <a:cubicBezTo>
                  <a:pt x="2657316" y="274688"/>
                  <a:pt x="2635285" y="266820"/>
                  <a:pt x="2618405" y="251432"/>
                </a:cubicBezTo>
                <a:cubicBezTo>
                  <a:pt x="2601524" y="236044"/>
                  <a:pt x="2592830" y="215219"/>
                  <a:pt x="2592324" y="188959"/>
                </a:cubicBezTo>
                <a:cubicBezTo>
                  <a:pt x="2592662" y="166272"/>
                  <a:pt x="2598585" y="146138"/>
                  <a:pt x="2610094" y="128556"/>
                </a:cubicBezTo>
                <a:cubicBezTo>
                  <a:pt x="2621603" y="110975"/>
                  <a:pt x="2636668" y="97141"/>
                  <a:pt x="2655292" y="87056"/>
                </a:cubicBezTo>
                <a:cubicBezTo>
                  <a:pt x="2673915" y="76970"/>
                  <a:pt x="2694068" y="71828"/>
                  <a:pt x="2715751" y="71629"/>
                </a:cubicBezTo>
                <a:close/>
                <a:moveTo>
                  <a:pt x="2344626" y="71629"/>
                </a:moveTo>
                <a:cubicBezTo>
                  <a:pt x="2363708" y="72247"/>
                  <a:pt x="2377837" y="75958"/>
                  <a:pt x="2387013" y="82760"/>
                </a:cubicBezTo>
                <a:cubicBezTo>
                  <a:pt x="2396188" y="89563"/>
                  <a:pt x="2401364" y="95747"/>
                  <a:pt x="2402539" y="101312"/>
                </a:cubicBezTo>
                <a:lnTo>
                  <a:pt x="2403301" y="101312"/>
                </a:lnTo>
                <a:cubicBezTo>
                  <a:pt x="2403261" y="101312"/>
                  <a:pt x="2403245" y="100742"/>
                  <a:pt x="2403253" y="99600"/>
                </a:cubicBezTo>
                <a:cubicBezTo>
                  <a:pt x="2403261" y="98459"/>
                  <a:pt x="2403531" y="96747"/>
                  <a:pt x="2404062" y="94465"/>
                </a:cubicBezTo>
                <a:cubicBezTo>
                  <a:pt x="2404801" y="89542"/>
                  <a:pt x="2407230" y="85309"/>
                  <a:pt x="2411349" y="81766"/>
                </a:cubicBezTo>
                <a:cubicBezTo>
                  <a:pt x="2415469" y="78222"/>
                  <a:pt x="2421422" y="76367"/>
                  <a:pt x="2429209" y="76201"/>
                </a:cubicBezTo>
                <a:lnTo>
                  <a:pt x="2477977" y="76201"/>
                </a:lnTo>
                <a:lnTo>
                  <a:pt x="2470738" y="112348"/>
                </a:lnTo>
                <a:lnTo>
                  <a:pt x="2452450" y="112348"/>
                </a:lnTo>
                <a:cubicBezTo>
                  <a:pt x="2449751" y="112356"/>
                  <a:pt x="2447528" y="113007"/>
                  <a:pt x="2445782" y="114302"/>
                </a:cubicBezTo>
                <a:cubicBezTo>
                  <a:pt x="2444036" y="115597"/>
                  <a:pt x="2442956" y="117487"/>
                  <a:pt x="2442544" y="119972"/>
                </a:cubicBezTo>
                <a:lnTo>
                  <a:pt x="2415112" y="260564"/>
                </a:lnTo>
                <a:cubicBezTo>
                  <a:pt x="2410413" y="282671"/>
                  <a:pt x="2402327" y="300322"/>
                  <a:pt x="2390854" y="313517"/>
                </a:cubicBezTo>
                <a:cubicBezTo>
                  <a:pt x="2379382" y="326711"/>
                  <a:pt x="2366047" y="336201"/>
                  <a:pt x="2350850" y="341985"/>
                </a:cubicBezTo>
                <a:cubicBezTo>
                  <a:pt x="2335652" y="347769"/>
                  <a:pt x="2320115" y="350598"/>
                  <a:pt x="2304241" y="350473"/>
                </a:cubicBezTo>
                <a:cubicBezTo>
                  <a:pt x="2282887" y="349926"/>
                  <a:pt x="2266008" y="347310"/>
                  <a:pt x="2253602" y="342625"/>
                </a:cubicBezTo>
                <a:cubicBezTo>
                  <a:pt x="2241196" y="337939"/>
                  <a:pt x="2233454" y="334467"/>
                  <a:pt x="2230374" y="332207"/>
                </a:cubicBezTo>
                <a:lnTo>
                  <a:pt x="2249798" y="298310"/>
                </a:lnTo>
                <a:cubicBezTo>
                  <a:pt x="2249972" y="298835"/>
                  <a:pt x="2254666" y="300932"/>
                  <a:pt x="2263882" y="304604"/>
                </a:cubicBezTo>
                <a:cubicBezTo>
                  <a:pt x="2273098" y="308275"/>
                  <a:pt x="2285788" y="310372"/>
                  <a:pt x="2301955" y="310897"/>
                </a:cubicBezTo>
                <a:cubicBezTo>
                  <a:pt x="2318171" y="311183"/>
                  <a:pt x="2332030" y="307369"/>
                  <a:pt x="2343531" y="299457"/>
                </a:cubicBezTo>
                <a:cubicBezTo>
                  <a:pt x="2355033" y="291545"/>
                  <a:pt x="2362891" y="277819"/>
                  <a:pt x="2367106" y="258281"/>
                </a:cubicBezTo>
                <a:cubicBezTo>
                  <a:pt x="2368479" y="251994"/>
                  <a:pt x="2369638" y="247253"/>
                  <a:pt x="2370582" y="244058"/>
                </a:cubicBezTo>
                <a:cubicBezTo>
                  <a:pt x="2371527" y="240863"/>
                  <a:pt x="2372019" y="239261"/>
                  <a:pt x="2372059" y="239253"/>
                </a:cubicBezTo>
                <a:lnTo>
                  <a:pt x="2371677" y="239253"/>
                </a:lnTo>
                <a:cubicBezTo>
                  <a:pt x="2364708" y="248054"/>
                  <a:pt x="2356739" y="254809"/>
                  <a:pt x="2347770" y="259518"/>
                </a:cubicBezTo>
                <a:cubicBezTo>
                  <a:pt x="2338801" y="264227"/>
                  <a:pt x="2328355" y="266606"/>
                  <a:pt x="2316433" y="266653"/>
                </a:cubicBezTo>
                <a:cubicBezTo>
                  <a:pt x="2291997" y="266195"/>
                  <a:pt x="2273465" y="258644"/>
                  <a:pt x="2260839" y="244003"/>
                </a:cubicBezTo>
                <a:cubicBezTo>
                  <a:pt x="2248212" y="229361"/>
                  <a:pt x="2241867" y="210378"/>
                  <a:pt x="2241804" y="187055"/>
                </a:cubicBezTo>
                <a:cubicBezTo>
                  <a:pt x="2241853" y="168591"/>
                  <a:pt x="2245858" y="150597"/>
                  <a:pt x="2253817" y="133074"/>
                </a:cubicBezTo>
                <a:cubicBezTo>
                  <a:pt x="2261777" y="115551"/>
                  <a:pt x="2273397" y="101035"/>
                  <a:pt x="2288679" y="89526"/>
                </a:cubicBezTo>
                <a:cubicBezTo>
                  <a:pt x="2303961" y="78017"/>
                  <a:pt x="2322610" y="72052"/>
                  <a:pt x="2344626" y="71629"/>
                </a:cubicBezTo>
                <a:close/>
                <a:moveTo>
                  <a:pt x="1562858" y="71629"/>
                </a:moveTo>
                <a:cubicBezTo>
                  <a:pt x="1574061" y="71598"/>
                  <a:pt x="1584863" y="73097"/>
                  <a:pt x="1595263" y="76125"/>
                </a:cubicBezTo>
                <a:cubicBezTo>
                  <a:pt x="1605663" y="79153"/>
                  <a:pt x="1613928" y="83894"/>
                  <a:pt x="1620055" y="90348"/>
                </a:cubicBezTo>
                <a:cubicBezTo>
                  <a:pt x="1626183" y="96802"/>
                  <a:pt x="1628438" y="105152"/>
                  <a:pt x="1626823" y="115399"/>
                </a:cubicBezTo>
                <a:lnTo>
                  <a:pt x="1622631" y="136743"/>
                </a:lnTo>
                <a:lnTo>
                  <a:pt x="1581136" y="136743"/>
                </a:lnTo>
                <a:lnTo>
                  <a:pt x="1583039" y="125309"/>
                </a:lnTo>
                <a:cubicBezTo>
                  <a:pt x="1583634" y="118821"/>
                  <a:pt x="1580922" y="114549"/>
                  <a:pt x="1574901" y="112493"/>
                </a:cubicBezTo>
                <a:cubicBezTo>
                  <a:pt x="1568880" y="110436"/>
                  <a:pt x="1562832" y="109499"/>
                  <a:pt x="1556755" y="109681"/>
                </a:cubicBezTo>
                <a:cubicBezTo>
                  <a:pt x="1547013" y="109681"/>
                  <a:pt x="1539035" y="111397"/>
                  <a:pt x="1532821" y="114827"/>
                </a:cubicBezTo>
                <a:cubicBezTo>
                  <a:pt x="1526607" y="118258"/>
                  <a:pt x="1523397" y="123403"/>
                  <a:pt x="1523191" y="130264"/>
                </a:cubicBezTo>
                <a:cubicBezTo>
                  <a:pt x="1523667" y="138243"/>
                  <a:pt x="1528429" y="144248"/>
                  <a:pt x="1537478" y="148278"/>
                </a:cubicBezTo>
                <a:cubicBezTo>
                  <a:pt x="1546527" y="152309"/>
                  <a:pt x="1557004" y="156230"/>
                  <a:pt x="1568911" y="160040"/>
                </a:cubicBezTo>
                <a:cubicBezTo>
                  <a:pt x="1580817" y="163851"/>
                  <a:pt x="1591294" y="169415"/>
                  <a:pt x="1600343" y="176733"/>
                </a:cubicBezTo>
                <a:cubicBezTo>
                  <a:pt x="1609392" y="184051"/>
                  <a:pt x="1614154" y="194987"/>
                  <a:pt x="1614631" y="209541"/>
                </a:cubicBezTo>
                <a:cubicBezTo>
                  <a:pt x="1614164" y="229603"/>
                  <a:pt x="1605676" y="245471"/>
                  <a:pt x="1589165" y="257145"/>
                </a:cubicBezTo>
                <a:cubicBezTo>
                  <a:pt x="1572655" y="268819"/>
                  <a:pt x="1550917" y="274782"/>
                  <a:pt x="1523953" y="275035"/>
                </a:cubicBezTo>
                <a:cubicBezTo>
                  <a:pt x="1512487" y="275106"/>
                  <a:pt x="1500694" y="273527"/>
                  <a:pt x="1488575" y="270299"/>
                </a:cubicBezTo>
                <a:cubicBezTo>
                  <a:pt x="1476456" y="267071"/>
                  <a:pt x="1466578" y="261770"/>
                  <a:pt x="1458943" y="254397"/>
                </a:cubicBezTo>
                <a:cubicBezTo>
                  <a:pt x="1451308" y="247023"/>
                  <a:pt x="1448482" y="237153"/>
                  <a:pt x="1450467" y="224786"/>
                </a:cubicBezTo>
                <a:lnTo>
                  <a:pt x="1454277" y="205729"/>
                </a:lnTo>
                <a:lnTo>
                  <a:pt x="1495406" y="205729"/>
                </a:lnTo>
                <a:lnTo>
                  <a:pt x="1493502" y="215639"/>
                </a:lnTo>
                <a:cubicBezTo>
                  <a:pt x="1492499" y="221787"/>
                  <a:pt x="1494083" y="226431"/>
                  <a:pt x="1498254" y="229572"/>
                </a:cubicBezTo>
                <a:cubicBezTo>
                  <a:pt x="1502425" y="232713"/>
                  <a:pt x="1507590" y="234816"/>
                  <a:pt x="1513750" y="235882"/>
                </a:cubicBezTo>
                <a:cubicBezTo>
                  <a:pt x="1519910" y="236947"/>
                  <a:pt x="1525472" y="237441"/>
                  <a:pt x="1530437" y="237364"/>
                </a:cubicBezTo>
                <a:cubicBezTo>
                  <a:pt x="1541808" y="237261"/>
                  <a:pt x="1550724" y="235180"/>
                  <a:pt x="1557184" y="231123"/>
                </a:cubicBezTo>
                <a:cubicBezTo>
                  <a:pt x="1563644" y="227065"/>
                  <a:pt x="1566934" y="221650"/>
                  <a:pt x="1567053" y="214877"/>
                </a:cubicBezTo>
                <a:cubicBezTo>
                  <a:pt x="1566579" y="207168"/>
                  <a:pt x="1561836" y="201241"/>
                  <a:pt x="1552825" y="197094"/>
                </a:cubicBezTo>
                <a:cubicBezTo>
                  <a:pt x="1543814" y="192947"/>
                  <a:pt x="1533380" y="188806"/>
                  <a:pt x="1521524" y="184671"/>
                </a:cubicBezTo>
                <a:cubicBezTo>
                  <a:pt x="1509667" y="180536"/>
                  <a:pt x="1499233" y="174633"/>
                  <a:pt x="1490222" y="166960"/>
                </a:cubicBezTo>
                <a:cubicBezTo>
                  <a:pt x="1481211" y="159288"/>
                  <a:pt x="1476468" y="148072"/>
                  <a:pt x="1475994" y="133313"/>
                </a:cubicBezTo>
                <a:cubicBezTo>
                  <a:pt x="1476262" y="119242"/>
                  <a:pt x="1480548" y="107648"/>
                  <a:pt x="1488854" y="98531"/>
                </a:cubicBezTo>
                <a:cubicBezTo>
                  <a:pt x="1497159" y="89414"/>
                  <a:pt x="1507880" y="82646"/>
                  <a:pt x="1521016" y="78226"/>
                </a:cubicBezTo>
                <a:cubicBezTo>
                  <a:pt x="1534152" y="73807"/>
                  <a:pt x="1548099" y="71607"/>
                  <a:pt x="1562858" y="71629"/>
                </a:cubicBezTo>
                <a:close/>
                <a:moveTo>
                  <a:pt x="1362441" y="71629"/>
                </a:moveTo>
                <a:cubicBezTo>
                  <a:pt x="1388328" y="72000"/>
                  <a:pt x="1407690" y="78868"/>
                  <a:pt x="1420525" y="92235"/>
                </a:cubicBezTo>
                <a:cubicBezTo>
                  <a:pt x="1433359" y="105602"/>
                  <a:pt x="1439768" y="123242"/>
                  <a:pt x="1439752" y="145155"/>
                </a:cubicBezTo>
                <a:cubicBezTo>
                  <a:pt x="1439482" y="153943"/>
                  <a:pt x="1438404" y="161873"/>
                  <a:pt x="1436516" y="168943"/>
                </a:cubicBezTo>
                <a:cubicBezTo>
                  <a:pt x="1434629" y="176014"/>
                  <a:pt x="1433550" y="179755"/>
                  <a:pt x="1433281" y="180166"/>
                </a:cubicBezTo>
                <a:lnTo>
                  <a:pt x="1299544" y="180166"/>
                </a:lnTo>
                <a:cubicBezTo>
                  <a:pt x="1299497" y="180246"/>
                  <a:pt x="1299306" y="181231"/>
                  <a:pt x="1298972" y="183121"/>
                </a:cubicBezTo>
                <a:cubicBezTo>
                  <a:pt x="1298639" y="185012"/>
                  <a:pt x="1298448" y="187332"/>
                  <a:pt x="1298401" y="190081"/>
                </a:cubicBezTo>
                <a:cubicBezTo>
                  <a:pt x="1298504" y="203102"/>
                  <a:pt x="1302776" y="213668"/>
                  <a:pt x="1311218" y="221779"/>
                </a:cubicBezTo>
                <a:cubicBezTo>
                  <a:pt x="1319660" y="229891"/>
                  <a:pt x="1331652" y="234070"/>
                  <a:pt x="1347193" y="234316"/>
                </a:cubicBezTo>
                <a:cubicBezTo>
                  <a:pt x="1357777" y="234052"/>
                  <a:pt x="1367610" y="232207"/>
                  <a:pt x="1376694" y="228779"/>
                </a:cubicBezTo>
                <a:cubicBezTo>
                  <a:pt x="1385778" y="225352"/>
                  <a:pt x="1393125" y="221925"/>
                  <a:pt x="1398736" y="218497"/>
                </a:cubicBezTo>
                <a:cubicBezTo>
                  <a:pt x="1404347" y="215070"/>
                  <a:pt x="1407234" y="213225"/>
                  <a:pt x="1407399" y="212961"/>
                </a:cubicBezTo>
                <a:lnTo>
                  <a:pt x="1420340" y="249538"/>
                </a:lnTo>
                <a:cubicBezTo>
                  <a:pt x="1420190" y="249853"/>
                  <a:pt x="1416767" y="252056"/>
                  <a:pt x="1410073" y="256149"/>
                </a:cubicBezTo>
                <a:cubicBezTo>
                  <a:pt x="1403378" y="260241"/>
                  <a:pt x="1394311" y="264333"/>
                  <a:pt x="1382873" y="268425"/>
                </a:cubicBezTo>
                <a:cubicBezTo>
                  <a:pt x="1371435" y="272517"/>
                  <a:pt x="1358525" y="274720"/>
                  <a:pt x="1344144" y="275035"/>
                </a:cubicBezTo>
                <a:cubicBezTo>
                  <a:pt x="1313700" y="274490"/>
                  <a:pt x="1290383" y="266447"/>
                  <a:pt x="1274192" y="250907"/>
                </a:cubicBezTo>
                <a:cubicBezTo>
                  <a:pt x="1258000" y="235366"/>
                  <a:pt x="1249829" y="215599"/>
                  <a:pt x="1249680" y="191606"/>
                </a:cubicBezTo>
                <a:cubicBezTo>
                  <a:pt x="1249872" y="169377"/>
                  <a:pt x="1254817" y="149245"/>
                  <a:pt x="1264514" y="131210"/>
                </a:cubicBezTo>
                <a:cubicBezTo>
                  <a:pt x="1274211" y="113175"/>
                  <a:pt x="1287509" y="98801"/>
                  <a:pt x="1304406" y="88089"/>
                </a:cubicBezTo>
                <a:cubicBezTo>
                  <a:pt x="1321303" y="77376"/>
                  <a:pt x="1340648" y="71890"/>
                  <a:pt x="1362441" y="71629"/>
                </a:cubicBezTo>
                <a:close/>
                <a:moveTo>
                  <a:pt x="1010016" y="71629"/>
                </a:moveTo>
                <a:cubicBezTo>
                  <a:pt x="1035904" y="72000"/>
                  <a:pt x="1055265" y="78868"/>
                  <a:pt x="1068100" y="92235"/>
                </a:cubicBezTo>
                <a:cubicBezTo>
                  <a:pt x="1080934" y="105602"/>
                  <a:pt x="1087343" y="123242"/>
                  <a:pt x="1087326" y="145155"/>
                </a:cubicBezTo>
                <a:cubicBezTo>
                  <a:pt x="1087057" y="153943"/>
                  <a:pt x="1085978" y="161873"/>
                  <a:pt x="1084091" y="168943"/>
                </a:cubicBezTo>
                <a:cubicBezTo>
                  <a:pt x="1082204" y="176014"/>
                  <a:pt x="1081125" y="179755"/>
                  <a:pt x="1080856" y="180166"/>
                </a:cubicBezTo>
                <a:lnTo>
                  <a:pt x="947119" y="180166"/>
                </a:lnTo>
                <a:cubicBezTo>
                  <a:pt x="947071" y="180246"/>
                  <a:pt x="946881" y="181231"/>
                  <a:pt x="946547" y="183121"/>
                </a:cubicBezTo>
                <a:cubicBezTo>
                  <a:pt x="946214" y="185012"/>
                  <a:pt x="946023" y="187332"/>
                  <a:pt x="945976" y="190081"/>
                </a:cubicBezTo>
                <a:cubicBezTo>
                  <a:pt x="946079" y="203102"/>
                  <a:pt x="950351" y="213668"/>
                  <a:pt x="958793" y="221779"/>
                </a:cubicBezTo>
                <a:cubicBezTo>
                  <a:pt x="967235" y="229891"/>
                  <a:pt x="979227" y="234070"/>
                  <a:pt x="994768" y="234316"/>
                </a:cubicBezTo>
                <a:cubicBezTo>
                  <a:pt x="1005352" y="234052"/>
                  <a:pt x="1015185" y="232207"/>
                  <a:pt x="1024269" y="228779"/>
                </a:cubicBezTo>
                <a:cubicBezTo>
                  <a:pt x="1033353" y="225352"/>
                  <a:pt x="1040700" y="221925"/>
                  <a:pt x="1046311" y="218497"/>
                </a:cubicBezTo>
                <a:cubicBezTo>
                  <a:pt x="1051922" y="215070"/>
                  <a:pt x="1054809" y="213225"/>
                  <a:pt x="1054974" y="212961"/>
                </a:cubicBezTo>
                <a:lnTo>
                  <a:pt x="1067915" y="249538"/>
                </a:lnTo>
                <a:cubicBezTo>
                  <a:pt x="1067765" y="249853"/>
                  <a:pt x="1064342" y="252056"/>
                  <a:pt x="1057648" y="256149"/>
                </a:cubicBezTo>
                <a:cubicBezTo>
                  <a:pt x="1050953" y="260241"/>
                  <a:pt x="1041886" y="264333"/>
                  <a:pt x="1030448" y="268425"/>
                </a:cubicBezTo>
                <a:cubicBezTo>
                  <a:pt x="1019009" y="272517"/>
                  <a:pt x="1006100" y="274720"/>
                  <a:pt x="991718" y="275035"/>
                </a:cubicBezTo>
                <a:cubicBezTo>
                  <a:pt x="961275" y="274490"/>
                  <a:pt x="937958" y="266447"/>
                  <a:pt x="921766" y="250907"/>
                </a:cubicBezTo>
                <a:cubicBezTo>
                  <a:pt x="905575" y="235366"/>
                  <a:pt x="897404" y="215599"/>
                  <a:pt x="897255" y="191606"/>
                </a:cubicBezTo>
                <a:cubicBezTo>
                  <a:pt x="897447" y="169377"/>
                  <a:pt x="902392" y="149245"/>
                  <a:pt x="912089" y="131210"/>
                </a:cubicBezTo>
                <a:cubicBezTo>
                  <a:pt x="921786" y="113175"/>
                  <a:pt x="935084" y="98801"/>
                  <a:pt x="951981" y="88089"/>
                </a:cubicBezTo>
                <a:cubicBezTo>
                  <a:pt x="968878" y="77376"/>
                  <a:pt x="988223" y="71890"/>
                  <a:pt x="1010016" y="71629"/>
                </a:cubicBezTo>
                <a:close/>
                <a:moveTo>
                  <a:pt x="545200" y="71629"/>
                </a:moveTo>
                <a:cubicBezTo>
                  <a:pt x="556855" y="71542"/>
                  <a:pt x="567957" y="73323"/>
                  <a:pt x="578506" y="76972"/>
                </a:cubicBezTo>
                <a:cubicBezTo>
                  <a:pt x="589055" y="80621"/>
                  <a:pt x="597700" y="86662"/>
                  <a:pt x="604439" y="95094"/>
                </a:cubicBezTo>
                <a:cubicBezTo>
                  <a:pt x="611179" y="103526"/>
                  <a:pt x="614661" y="114873"/>
                  <a:pt x="614886" y="129134"/>
                </a:cubicBezTo>
                <a:cubicBezTo>
                  <a:pt x="614689" y="137023"/>
                  <a:pt x="613308" y="146918"/>
                  <a:pt x="610742" y="158820"/>
                </a:cubicBezTo>
                <a:cubicBezTo>
                  <a:pt x="608176" y="170723"/>
                  <a:pt x="605610" y="182307"/>
                  <a:pt x="603045" y="193574"/>
                </a:cubicBezTo>
                <a:cubicBezTo>
                  <a:pt x="600479" y="204840"/>
                  <a:pt x="599098" y="213463"/>
                  <a:pt x="598900" y="219443"/>
                </a:cubicBezTo>
                <a:cubicBezTo>
                  <a:pt x="598964" y="225267"/>
                  <a:pt x="600455" y="229350"/>
                  <a:pt x="603373" y="231694"/>
                </a:cubicBezTo>
                <a:cubicBezTo>
                  <a:pt x="606291" y="234037"/>
                  <a:pt x="610256" y="235165"/>
                  <a:pt x="615268" y="235078"/>
                </a:cubicBezTo>
                <a:cubicBezTo>
                  <a:pt x="617617" y="235046"/>
                  <a:pt x="619585" y="234919"/>
                  <a:pt x="621173" y="234697"/>
                </a:cubicBezTo>
                <a:cubicBezTo>
                  <a:pt x="622760" y="234474"/>
                  <a:pt x="623586" y="234347"/>
                  <a:pt x="623649" y="234315"/>
                </a:cubicBezTo>
                <a:lnTo>
                  <a:pt x="616791" y="270465"/>
                </a:lnTo>
                <a:cubicBezTo>
                  <a:pt x="616831" y="270512"/>
                  <a:pt x="615229" y="270703"/>
                  <a:pt x="611985" y="271035"/>
                </a:cubicBezTo>
                <a:cubicBezTo>
                  <a:pt x="608742" y="271368"/>
                  <a:pt x="603619" y="271559"/>
                  <a:pt x="596617" y="271606"/>
                </a:cubicBezTo>
                <a:cubicBezTo>
                  <a:pt x="585594" y="271931"/>
                  <a:pt x="575758" y="269854"/>
                  <a:pt x="567108" y="265376"/>
                </a:cubicBezTo>
                <a:cubicBezTo>
                  <a:pt x="558459" y="260898"/>
                  <a:pt x="553190" y="252068"/>
                  <a:pt x="551299" y="238888"/>
                </a:cubicBezTo>
                <a:lnTo>
                  <a:pt x="550537" y="238888"/>
                </a:lnTo>
                <a:cubicBezTo>
                  <a:pt x="550619" y="239334"/>
                  <a:pt x="548082" y="242458"/>
                  <a:pt x="542927" y="248259"/>
                </a:cubicBezTo>
                <a:cubicBezTo>
                  <a:pt x="537771" y="254061"/>
                  <a:pt x="530265" y="259862"/>
                  <a:pt x="520408" y="265664"/>
                </a:cubicBezTo>
                <a:cubicBezTo>
                  <a:pt x="510550" y="271465"/>
                  <a:pt x="498611" y="274589"/>
                  <a:pt x="484588" y="275035"/>
                </a:cubicBezTo>
                <a:cubicBezTo>
                  <a:pt x="469279" y="275028"/>
                  <a:pt x="456302" y="270857"/>
                  <a:pt x="445660" y="262523"/>
                </a:cubicBezTo>
                <a:cubicBezTo>
                  <a:pt x="435017" y="254188"/>
                  <a:pt x="429466" y="241734"/>
                  <a:pt x="429006" y="225160"/>
                </a:cubicBezTo>
                <a:cubicBezTo>
                  <a:pt x="429275" y="210466"/>
                  <a:pt x="433569" y="198270"/>
                  <a:pt x="441890" y="188574"/>
                </a:cubicBezTo>
                <a:cubicBezTo>
                  <a:pt x="450211" y="178878"/>
                  <a:pt x="460945" y="171246"/>
                  <a:pt x="474094" y="165677"/>
                </a:cubicBezTo>
                <a:cubicBezTo>
                  <a:pt x="487243" y="160109"/>
                  <a:pt x="501194" y="156168"/>
                  <a:pt x="515948" y="153856"/>
                </a:cubicBezTo>
                <a:cubicBezTo>
                  <a:pt x="530701" y="151543"/>
                  <a:pt x="544645" y="150423"/>
                  <a:pt x="557780" y="150496"/>
                </a:cubicBezTo>
                <a:lnTo>
                  <a:pt x="564641" y="150496"/>
                </a:lnTo>
                <a:cubicBezTo>
                  <a:pt x="564737" y="150162"/>
                  <a:pt x="565118" y="148159"/>
                  <a:pt x="565785" y="144488"/>
                </a:cubicBezTo>
                <a:cubicBezTo>
                  <a:pt x="566452" y="140816"/>
                  <a:pt x="566833" y="137479"/>
                  <a:pt x="566928" y="134475"/>
                </a:cubicBezTo>
                <a:cubicBezTo>
                  <a:pt x="566904" y="126798"/>
                  <a:pt x="564284" y="120886"/>
                  <a:pt x="559066" y="116737"/>
                </a:cubicBezTo>
                <a:cubicBezTo>
                  <a:pt x="553848" y="112589"/>
                  <a:pt x="546177" y="110491"/>
                  <a:pt x="536051" y="110443"/>
                </a:cubicBezTo>
                <a:cubicBezTo>
                  <a:pt x="526335" y="110665"/>
                  <a:pt x="517092" y="112214"/>
                  <a:pt x="508322" y="115091"/>
                </a:cubicBezTo>
                <a:cubicBezTo>
                  <a:pt x="499552" y="117969"/>
                  <a:pt x="492370" y="120846"/>
                  <a:pt x="486777" y="123723"/>
                </a:cubicBezTo>
                <a:cubicBezTo>
                  <a:pt x="481184" y="126601"/>
                  <a:pt x="478294" y="128150"/>
                  <a:pt x="478108" y="128372"/>
                </a:cubicBezTo>
                <a:lnTo>
                  <a:pt x="467068" y="92558"/>
                </a:lnTo>
                <a:cubicBezTo>
                  <a:pt x="467256" y="92300"/>
                  <a:pt x="470902" y="90491"/>
                  <a:pt x="478006" y="87132"/>
                </a:cubicBezTo>
                <a:cubicBezTo>
                  <a:pt x="485110" y="83773"/>
                  <a:pt x="494544" y="80414"/>
                  <a:pt x="506307" y="77055"/>
                </a:cubicBezTo>
                <a:cubicBezTo>
                  <a:pt x="518070" y="73696"/>
                  <a:pt x="531034" y="71887"/>
                  <a:pt x="545200" y="71629"/>
                </a:cubicBezTo>
                <a:close/>
                <a:moveTo>
                  <a:pt x="2011650" y="43387"/>
                </a:moveTo>
                <a:cubicBezTo>
                  <a:pt x="2011650" y="43538"/>
                  <a:pt x="2010888" y="45809"/>
                  <a:pt x="2009365" y="50201"/>
                </a:cubicBezTo>
                <a:cubicBezTo>
                  <a:pt x="2007841" y="54592"/>
                  <a:pt x="2005555" y="60199"/>
                  <a:pt x="2002508" y="67021"/>
                </a:cubicBezTo>
                <a:lnTo>
                  <a:pt x="1961748" y="143638"/>
                </a:lnTo>
                <a:lnTo>
                  <a:pt x="2023840" y="143638"/>
                </a:lnTo>
                <a:lnTo>
                  <a:pt x="2013555" y="67021"/>
                </a:lnTo>
                <a:cubicBezTo>
                  <a:pt x="2012857" y="60199"/>
                  <a:pt x="2012539" y="54592"/>
                  <a:pt x="2012603" y="50201"/>
                </a:cubicBezTo>
                <a:cubicBezTo>
                  <a:pt x="2012666" y="45809"/>
                  <a:pt x="2012729" y="43538"/>
                  <a:pt x="2012793" y="43387"/>
                </a:cubicBezTo>
                <a:close/>
                <a:moveTo>
                  <a:pt x="126492" y="39958"/>
                </a:moveTo>
                <a:lnTo>
                  <a:pt x="89535" y="230506"/>
                </a:lnTo>
                <a:lnTo>
                  <a:pt x="125349" y="230506"/>
                </a:lnTo>
                <a:cubicBezTo>
                  <a:pt x="135398" y="230522"/>
                  <a:pt x="144732" y="229633"/>
                  <a:pt x="153353" y="227838"/>
                </a:cubicBezTo>
                <a:cubicBezTo>
                  <a:pt x="161973" y="226044"/>
                  <a:pt x="170164" y="223249"/>
                  <a:pt x="177927" y="219454"/>
                </a:cubicBezTo>
                <a:cubicBezTo>
                  <a:pt x="196636" y="209689"/>
                  <a:pt x="211415" y="195207"/>
                  <a:pt x="222266" y="176010"/>
                </a:cubicBezTo>
                <a:cubicBezTo>
                  <a:pt x="233117" y="156812"/>
                  <a:pt x="238657" y="135471"/>
                  <a:pt x="238887" y="111986"/>
                </a:cubicBezTo>
                <a:cubicBezTo>
                  <a:pt x="238824" y="95242"/>
                  <a:pt x="235712" y="81475"/>
                  <a:pt x="229553" y="70685"/>
                </a:cubicBezTo>
                <a:cubicBezTo>
                  <a:pt x="223393" y="59895"/>
                  <a:pt x="214567" y="51940"/>
                  <a:pt x="203073" y="46819"/>
                </a:cubicBezTo>
                <a:cubicBezTo>
                  <a:pt x="197207" y="44366"/>
                  <a:pt x="190937" y="42603"/>
                  <a:pt x="184261" y="41531"/>
                </a:cubicBezTo>
                <a:cubicBezTo>
                  <a:pt x="177586" y="40459"/>
                  <a:pt x="170267" y="39934"/>
                  <a:pt x="162306" y="39958"/>
                </a:cubicBezTo>
                <a:close/>
                <a:moveTo>
                  <a:pt x="1162015" y="23242"/>
                </a:moveTo>
                <a:lnTo>
                  <a:pt x="1208485" y="23242"/>
                </a:lnTo>
                <a:lnTo>
                  <a:pt x="1198198" y="76201"/>
                </a:lnTo>
                <a:lnTo>
                  <a:pt x="1242775" y="76201"/>
                </a:lnTo>
                <a:lnTo>
                  <a:pt x="1235917" y="112348"/>
                </a:lnTo>
                <a:lnTo>
                  <a:pt x="1191340" y="112348"/>
                </a:lnTo>
                <a:lnTo>
                  <a:pt x="1175719" y="193914"/>
                </a:lnTo>
                <a:cubicBezTo>
                  <a:pt x="1175338" y="196265"/>
                  <a:pt x="1175052" y="198615"/>
                  <a:pt x="1174861" y="200966"/>
                </a:cubicBezTo>
                <a:cubicBezTo>
                  <a:pt x="1174671" y="203316"/>
                  <a:pt x="1174575" y="205285"/>
                  <a:pt x="1174575" y="206873"/>
                </a:cubicBezTo>
                <a:cubicBezTo>
                  <a:pt x="1174964" y="217808"/>
                  <a:pt x="1178282" y="225002"/>
                  <a:pt x="1184529" y="228456"/>
                </a:cubicBezTo>
                <a:cubicBezTo>
                  <a:pt x="1190776" y="231910"/>
                  <a:pt x="1197618" y="233483"/>
                  <a:pt x="1205055" y="233173"/>
                </a:cubicBezTo>
                <a:cubicBezTo>
                  <a:pt x="1208167" y="233141"/>
                  <a:pt x="1210707" y="233014"/>
                  <a:pt x="1212676" y="232792"/>
                </a:cubicBezTo>
                <a:cubicBezTo>
                  <a:pt x="1214644" y="232569"/>
                  <a:pt x="1215660" y="232442"/>
                  <a:pt x="1215723" y="232411"/>
                </a:cubicBezTo>
                <a:lnTo>
                  <a:pt x="1208103" y="271227"/>
                </a:lnTo>
                <a:cubicBezTo>
                  <a:pt x="1207921" y="271274"/>
                  <a:pt x="1206381" y="271464"/>
                  <a:pt x="1203484" y="271797"/>
                </a:cubicBezTo>
                <a:cubicBezTo>
                  <a:pt x="1200587" y="272130"/>
                  <a:pt x="1197428" y="272321"/>
                  <a:pt x="1194007" y="272368"/>
                </a:cubicBezTo>
                <a:cubicBezTo>
                  <a:pt x="1182126" y="272479"/>
                  <a:pt x="1170979" y="270735"/>
                  <a:pt x="1160568" y="267138"/>
                </a:cubicBezTo>
                <a:cubicBezTo>
                  <a:pt x="1150157" y="263541"/>
                  <a:pt x="1141692" y="257426"/>
                  <a:pt x="1135174" y="248794"/>
                </a:cubicBezTo>
                <a:cubicBezTo>
                  <a:pt x="1128655" y="240161"/>
                  <a:pt x="1125295" y="228348"/>
                  <a:pt x="1125093" y="213353"/>
                </a:cubicBezTo>
                <a:cubicBezTo>
                  <a:pt x="1125101" y="210677"/>
                  <a:pt x="1125276" y="207834"/>
                  <a:pt x="1125616" y="204825"/>
                </a:cubicBezTo>
                <a:cubicBezTo>
                  <a:pt x="1125957" y="201815"/>
                  <a:pt x="1126417" y="198687"/>
                  <a:pt x="1126996" y="195439"/>
                </a:cubicBezTo>
                <a:lnTo>
                  <a:pt x="1143364" y="112348"/>
                </a:lnTo>
                <a:lnTo>
                  <a:pt x="1113282" y="112348"/>
                </a:lnTo>
                <a:lnTo>
                  <a:pt x="1120521" y="76201"/>
                </a:lnTo>
                <a:lnTo>
                  <a:pt x="1151737" y="76201"/>
                </a:lnTo>
                <a:close/>
                <a:moveTo>
                  <a:pt x="3308211" y="1"/>
                </a:moveTo>
                <a:lnTo>
                  <a:pt x="3386280" y="1"/>
                </a:lnTo>
                <a:lnTo>
                  <a:pt x="3347037" y="204210"/>
                </a:lnTo>
                <a:cubicBezTo>
                  <a:pt x="3346458" y="206750"/>
                  <a:pt x="3345998" y="209291"/>
                  <a:pt x="3345657" y="211832"/>
                </a:cubicBezTo>
                <a:cubicBezTo>
                  <a:pt x="3345315" y="214372"/>
                  <a:pt x="3345140" y="216532"/>
                  <a:pt x="3345132" y="218310"/>
                </a:cubicBezTo>
                <a:cubicBezTo>
                  <a:pt x="3345196" y="224082"/>
                  <a:pt x="3346688" y="227973"/>
                  <a:pt x="3349609" y="229981"/>
                </a:cubicBezTo>
                <a:cubicBezTo>
                  <a:pt x="3352530" y="231990"/>
                  <a:pt x="3356499" y="232927"/>
                  <a:pt x="3361516" y="232792"/>
                </a:cubicBezTo>
                <a:cubicBezTo>
                  <a:pt x="3364214" y="232776"/>
                  <a:pt x="3366342" y="232712"/>
                  <a:pt x="3367897" y="232601"/>
                </a:cubicBezTo>
                <a:cubicBezTo>
                  <a:pt x="3369453" y="232490"/>
                  <a:pt x="3370247" y="232427"/>
                  <a:pt x="3370279" y="232411"/>
                </a:cubicBezTo>
                <a:lnTo>
                  <a:pt x="3362658" y="270846"/>
                </a:lnTo>
                <a:cubicBezTo>
                  <a:pt x="3362508" y="270893"/>
                  <a:pt x="3360809" y="271083"/>
                  <a:pt x="3357563" y="271416"/>
                </a:cubicBezTo>
                <a:cubicBezTo>
                  <a:pt x="3354316" y="271749"/>
                  <a:pt x="3350427" y="271940"/>
                  <a:pt x="3345895" y="271987"/>
                </a:cubicBezTo>
                <a:cubicBezTo>
                  <a:pt x="3337960" y="272154"/>
                  <a:pt x="3330145" y="271228"/>
                  <a:pt x="3322450" y="269211"/>
                </a:cubicBezTo>
                <a:cubicBezTo>
                  <a:pt x="3314754" y="267193"/>
                  <a:pt x="3308349" y="263081"/>
                  <a:pt x="3303234" y="256877"/>
                </a:cubicBezTo>
                <a:cubicBezTo>
                  <a:pt x="3298119" y="250672"/>
                  <a:pt x="3295464" y="241374"/>
                  <a:pt x="3295269" y="228981"/>
                </a:cubicBezTo>
                <a:cubicBezTo>
                  <a:pt x="3295269" y="226115"/>
                  <a:pt x="3295459" y="222987"/>
                  <a:pt x="3295840" y="219597"/>
                </a:cubicBezTo>
                <a:cubicBezTo>
                  <a:pt x="3296221" y="216206"/>
                  <a:pt x="3296792" y="212602"/>
                  <a:pt x="3297553" y="208783"/>
                </a:cubicBezTo>
                <a:lnTo>
                  <a:pt x="3331049" y="36148"/>
                </a:lnTo>
                <a:lnTo>
                  <a:pt x="3300979" y="36148"/>
                </a:lnTo>
                <a:close/>
                <a:moveTo>
                  <a:pt x="2852547" y="1"/>
                </a:moveTo>
                <a:lnTo>
                  <a:pt x="2930652" y="1"/>
                </a:lnTo>
                <a:lnTo>
                  <a:pt x="2914650" y="82285"/>
                </a:lnTo>
                <a:cubicBezTo>
                  <a:pt x="2913626" y="87176"/>
                  <a:pt x="2912626" y="91283"/>
                  <a:pt x="2911650" y="94605"/>
                </a:cubicBezTo>
                <a:cubicBezTo>
                  <a:pt x="2910673" y="97927"/>
                  <a:pt x="2910150" y="99656"/>
                  <a:pt x="2910078" y="99790"/>
                </a:cubicBezTo>
                <a:lnTo>
                  <a:pt x="2910840" y="99790"/>
                </a:lnTo>
                <a:cubicBezTo>
                  <a:pt x="2917722" y="91291"/>
                  <a:pt x="2926437" y="84504"/>
                  <a:pt x="2936986" y="79430"/>
                </a:cubicBezTo>
                <a:cubicBezTo>
                  <a:pt x="2947535" y="74356"/>
                  <a:pt x="2958632" y="71756"/>
                  <a:pt x="2970276" y="71629"/>
                </a:cubicBezTo>
                <a:cubicBezTo>
                  <a:pt x="2993664" y="71921"/>
                  <a:pt x="3011720" y="79329"/>
                  <a:pt x="3024442" y="93852"/>
                </a:cubicBezTo>
                <a:cubicBezTo>
                  <a:pt x="3037163" y="108375"/>
                  <a:pt x="3043603" y="128262"/>
                  <a:pt x="3043761" y="153512"/>
                </a:cubicBezTo>
                <a:cubicBezTo>
                  <a:pt x="3043445" y="177691"/>
                  <a:pt x="3038242" y="198865"/>
                  <a:pt x="3028153" y="217035"/>
                </a:cubicBezTo>
                <a:cubicBezTo>
                  <a:pt x="3018064" y="235204"/>
                  <a:pt x="3004991" y="249372"/>
                  <a:pt x="2988933" y="259538"/>
                </a:cubicBezTo>
                <a:cubicBezTo>
                  <a:pt x="2972875" y="269703"/>
                  <a:pt x="2955734" y="274869"/>
                  <a:pt x="2937510" y="275035"/>
                </a:cubicBezTo>
                <a:cubicBezTo>
                  <a:pt x="2925461" y="275059"/>
                  <a:pt x="2914317" y="272538"/>
                  <a:pt x="2904077" y="267472"/>
                </a:cubicBezTo>
                <a:cubicBezTo>
                  <a:pt x="2893838" y="262406"/>
                  <a:pt x="2885932" y="254652"/>
                  <a:pt x="2880360" y="244210"/>
                </a:cubicBezTo>
                <a:lnTo>
                  <a:pt x="2879598" y="244210"/>
                </a:lnTo>
                <a:cubicBezTo>
                  <a:pt x="2879614" y="244329"/>
                  <a:pt x="2879487" y="245709"/>
                  <a:pt x="2879217" y="248349"/>
                </a:cubicBezTo>
                <a:cubicBezTo>
                  <a:pt x="2878947" y="250989"/>
                  <a:pt x="2878439" y="254176"/>
                  <a:pt x="2877693" y="257910"/>
                </a:cubicBezTo>
                <a:lnTo>
                  <a:pt x="2875407" y="270463"/>
                </a:lnTo>
                <a:lnTo>
                  <a:pt x="2830068" y="270463"/>
                </a:lnTo>
                <a:lnTo>
                  <a:pt x="2875407" y="36148"/>
                </a:lnTo>
                <a:lnTo>
                  <a:pt x="2845308" y="36148"/>
                </a:lnTo>
                <a:close/>
                <a:moveTo>
                  <a:pt x="2498586" y="1"/>
                </a:moveTo>
                <a:lnTo>
                  <a:pt x="2576656" y="1"/>
                </a:lnTo>
                <a:lnTo>
                  <a:pt x="2537413" y="204210"/>
                </a:lnTo>
                <a:cubicBezTo>
                  <a:pt x="2536833" y="206750"/>
                  <a:pt x="2536373" y="209291"/>
                  <a:pt x="2536032" y="211832"/>
                </a:cubicBezTo>
                <a:cubicBezTo>
                  <a:pt x="2535690" y="214372"/>
                  <a:pt x="2535515" y="216532"/>
                  <a:pt x="2535508" y="218310"/>
                </a:cubicBezTo>
                <a:cubicBezTo>
                  <a:pt x="2535571" y="224082"/>
                  <a:pt x="2537063" y="227973"/>
                  <a:pt x="2539984" y="229981"/>
                </a:cubicBezTo>
                <a:cubicBezTo>
                  <a:pt x="2542905" y="231990"/>
                  <a:pt x="2546874" y="232927"/>
                  <a:pt x="2551891" y="232792"/>
                </a:cubicBezTo>
                <a:cubicBezTo>
                  <a:pt x="2554589" y="232776"/>
                  <a:pt x="2556716" y="232712"/>
                  <a:pt x="2558272" y="232601"/>
                </a:cubicBezTo>
                <a:cubicBezTo>
                  <a:pt x="2559828" y="232490"/>
                  <a:pt x="2560621" y="232427"/>
                  <a:pt x="2560653" y="232411"/>
                </a:cubicBezTo>
                <a:lnTo>
                  <a:pt x="2553033" y="270846"/>
                </a:lnTo>
                <a:cubicBezTo>
                  <a:pt x="2552882" y="270893"/>
                  <a:pt x="2551184" y="271083"/>
                  <a:pt x="2547938" y="271416"/>
                </a:cubicBezTo>
                <a:cubicBezTo>
                  <a:pt x="2544691" y="271749"/>
                  <a:pt x="2540802" y="271940"/>
                  <a:pt x="2536270" y="271987"/>
                </a:cubicBezTo>
                <a:cubicBezTo>
                  <a:pt x="2528334" y="272154"/>
                  <a:pt x="2520520" y="271228"/>
                  <a:pt x="2512824" y="269211"/>
                </a:cubicBezTo>
                <a:cubicBezTo>
                  <a:pt x="2505129" y="267193"/>
                  <a:pt x="2498725" y="263081"/>
                  <a:pt x="2493609" y="256877"/>
                </a:cubicBezTo>
                <a:cubicBezTo>
                  <a:pt x="2488494" y="250672"/>
                  <a:pt x="2485839" y="241374"/>
                  <a:pt x="2485644" y="228981"/>
                </a:cubicBezTo>
                <a:cubicBezTo>
                  <a:pt x="2485644" y="226115"/>
                  <a:pt x="2485835" y="222987"/>
                  <a:pt x="2486215" y="219597"/>
                </a:cubicBezTo>
                <a:cubicBezTo>
                  <a:pt x="2486595" y="216206"/>
                  <a:pt x="2487167" y="212602"/>
                  <a:pt x="2487928" y="208783"/>
                </a:cubicBezTo>
                <a:lnTo>
                  <a:pt x="2521424" y="36148"/>
                </a:lnTo>
                <a:lnTo>
                  <a:pt x="2491354" y="36148"/>
                </a:lnTo>
                <a:close/>
                <a:moveTo>
                  <a:pt x="1991080" y="1"/>
                </a:moveTo>
                <a:lnTo>
                  <a:pt x="2047458" y="1"/>
                </a:lnTo>
                <a:lnTo>
                  <a:pt x="2083647" y="233173"/>
                </a:lnTo>
                <a:lnTo>
                  <a:pt x="2108025" y="233173"/>
                </a:lnTo>
                <a:lnTo>
                  <a:pt x="2100789" y="270463"/>
                </a:lnTo>
                <a:lnTo>
                  <a:pt x="2000984" y="270463"/>
                </a:lnTo>
                <a:lnTo>
                  <a:pt x="2008222" y="233173"/>
                </a:lnTo>
                <a:lnTo>
                  <a:pt x="2034887" y="233173"/>
                </a:lnTo>
                <a:lnTo>
                  <a:pt x="2028031" y="182452"/>
                </a:lnTo>
                <a:lnTo>
                  <a:pt x="1942701" y="182452"/>
                </a:lnTo>
                <a:lnTo>
                  <a:pt x="1916035" y="233173"/>
                </a:lnTo>
                <a:lnTo>
                  <a:pt x="1942701" y="233173"/>
                </a:lnTo>
                <a:lnTo>
                  <a:pt x="1935082" y="270463"/>
                </a:lnTo>
                <a:lnTo>
                  <a:pt x="1832991" y="270463"/>
                </a:lnTo>
                <a:lnTo>
                  <a:pt x="1840229" y="233173"/>
                </a:lnTo>
                <a:lnTo>
                  <a:pt x="1864609" y="233173"/>
                </a:lnTo>
                <a:close/>
                <a:moveTo>
                  <a:pt x="680847" y="1"/>
                </a:moveTo>
                <a:lnTo>
                  <a:pt x="758952" y="1"/>
                </a:lnTo>
                <a:lnTo>
                  <a:pt x="742950" y="82285"/>
                </a:lnTo>
                <a:cubicBezTo>
                  <a:pt x="741926" y="87176"/>
                  <a:pt x="740926" y="91283"/>
                  <a:pt x="739950" y="94605"/>
                </a:cubicBezTo>
                <a:cubicBezTo>
                  <a:pt x="738973" y="97927"/>
                  <a:pt x="738449" y="99656"/>
                  <a:pt x="738378" y="99790"/>
                </a:cubicBezTo>
                <a:lnTo>
                  <a:pt x="739140" y="99790"/>
                </a:lnTo>
                <a:cubicBezTo>
                  <a:pt x="746022" y="91291"/>
                  <a:pt x="754737" y="84504"/>
                  <a:pt x="765286" y="79430"/>
                </a:cubicBezTo>
                <a:cubicBezTo>
                  <a:pt x="775835" y="74356"/>
                  <a:pt x="786932" y="71756"/>
                  <a:pt x="798576" y="71629"/>
                </a:cubicBezTo>
                <a:cubicBezTo>
                  <a:pt x="821964" y="71921"/>
                  <a:pt x="840019" y="79329"/>
                  <a:pt x="852741" y="93852"/>
                </a:cubicBezTo>
                <a:cubicBezTo>
                  <a:pt x="865463" y="108375"/>
                  <a:pt x="871903" y="128262"/>
                  <a:pt x="872061" y="153512"/>
                </a:cubicBezTo>
                <a:cubicBezTo>
                  <a:pt x="871745" y="177691"/>
                  <a:pt x="866542" y="198865"/>
                  <a:pt x="856453" y="217035"/>
                </a:cubicBezTo>
                <a:cubicBezTo>
                  <a:pt x="846364" y="235204"/>
                  <a:pt x="833291" y="249372"/>
                  <a:pt x="817233" y="259538"/>
                </a:cubicBezTo>
                <a:cubicBezTo>
                  <a:pt x="801175" y="269703"/>
                  <a:pt x="784034" y="274869"/>
                  <a:pt x="765810" y="275035"/>
                </a:cubicBezTo>
                <a:cubicBezTo>
                  <a:pt x="753761" y="275059"/>
                  <a:pt x="742617" y="272538"/>
                  <a:pt x="732377" y="267472"/>
                </a:cubicBezTo>
                <a:cubicBezTo>
                  <a:pt x="722138" y="262406"/>
                  <a:pt x="714232" y="254652"/>
                  <a:pt x="708660" y="244210"/>
                </a:cubicBezTo>
                <a:lnTo>
                  <a:pt x="707898" y="244210"/>
                </a:lnTo>
                <a:cubicBezTo>
                  <a:pt x="707914" y="244329"/>
                  <a:pt x="707787" y="245709"/>
                  <a:pt x="707517" y="248349"/>
                </a:cubicBezTo>
                <a:cubicBezTo>
                  <a:pt x="707247" y="250989"/>
                  <a:pt x="706739" y="254176"/>
                  <a:pt x="705993" y="257910"/>
                </a:cubicBezTo>
                <a:lnTo>
                  <a:pt x="703707" y="270463"/>
                </a:lnTo>
                <a:lnTo>
                  <a:pt x="658368" y="270463"/>
                </a:lnTo>
                <a:lnTo>
                  <a:pt x="703707" y="36148"/>
                </a:lnTo>
                <a:lnTo>
                  <a:pt x="673608" y="36148"/>
                </a:lnTo>
                <a:close/>
                <a:moveTo>
                  <a:pt x="368022" y="1"/>
                </a:moveTo>
                <a:lnTo>
                  <a:pt x="416766" y="1"/>
                </a:lnTo>
                <a:lnTo>
                  <a:pt x="408388" y="43006"/>
                </a:lnTo>
                <a:lnTo>
                  <a:pt x="359643" y="43006"/>
                </a:lnTo>
                <a:close/>
                <a:moveTo>
                  <a:pt x="52197" y="1"/>
                </a:moveTo>
                <a:lnTo>
                  <a:pt x="164973" y="1"/>
                </a:lnTo>
                <a:cubicBezTo>
                  <a:pt x="177046" y="-23"/>
                  <a:pt x="187952" y="691"/>
                  <a:pt x="197691" y="2141"/>
                </a:cubicBezTo>
                <a:cubicBezTo>
                  <a:pt x="207431" y="3592"/>
                  <a:pt x="216718" y="5923"/>
                  <a:pt x="225552" y="9134"/>
                </a:cubicBezTo>
                <a:cubicBezTo>
                  <a:pt x="246025" y="16586"/>
                  <a:pt x="261715" y="28612"/>
                  <a:pt x="272620" y="45213"/>
                </a:cubicBezTo>
                <a:cubicBezTo>
                  <a:pt x="283525" y="61814"/>
                  <a:pt x="289028" y="82801"/>
                  <a:pt x="289131" y="108175"/>
                </a:cubicBezTo>
                <a:cubicBezTo>
                  <a:pt x="289033" y="129740"/>
                  <a:pt x="285127" y="150421"/>
                  <a:pt x="277415" y="170220"/>
                </a:cubicBezTo>
                <a:cubicBezTo>
                  <a:pt x="269702" y="190018"/>
                  <a:pt x="258772" y="207592"/>
                  <a:pt x="244626" y="222940"/>
                </a:cubicBezTo>
                <a:cubicBezTo>
                  <a:pt x="230480" y="238289"/>
                  <a:pt x="213708" y="250071"/>
                  <a:pt x="194310" y="258286"/>
                </a:cubicBezTo>
                <a:cubicBezTo>
                  <a:pt x="183920" y="262622"/>
                  <a:pt x="173268" y="265746"/>
                  <a:pt x="162354" y="267657"/>
                </a:cubicBezTo>
                <a:cubicBezTo>
                  <a:pt x="151440" y="269567"/>
                  <a:pt x="139740" y="270503"/>
                  <a:pt x="127254" y="270463"/>
                </a:cubicBezTo>
                <a:lnTo>
                  <a:pt x="0" y="270463"/>
                </a:lnTo>
                <a:lnTo>
                  <a:pt x="7239" y="233173"/>
                </a:lnTo>
                <a:lnTo>
                  <a:pt x="39243" y="233173"/>
                </a:lnTo>
                <a:lnTo>
                  <a:pt x="77343" y="37672"/>
                </a:lnTo>
                <a:lnTo>
                  <a:pt x="44958" y="37672"/>
                </a:lnTo>
                <a:close/>
              </a:path>
            </a:pathLst>
          </a:custGeom>
          <a:solidFill>
            <a:srgbClr val="5778A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TextBox 11" hidden="1">
            <a:extLst>
              <a:ext uri="{FF2B5EF4-FFF2-40B4-BE49-F238E27FC236}">
                <a16:creationId xmlns:a16="http://schemas.microsoft.com/office/drawing/2014/main" id="{C568D4FD-49E0-4422-B058-C28C5669A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-554038"/>
            <a:ext cx="713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5778AE"/>
                </a:solidFill>
                <a:latin typeface="Museo Slab 700"/>
                <a:ea typeface="Museo Slab 700"/>
                <a:cs typeface="Museo Slab 700"/>
              </a:rPr>
              <a:t>Diabetes: A global emergency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1675</Words>
  <Application>Microsoft Office PowerPoint</Application>
  <PresentationFormat>On-screen Show (4:3)</PresentationFormat>
  <Paragraphs>219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Epidemiology of Diabetes Mellitus (D.M)</vt:lpstr>
      <vt:lpstr>Objectives</vt:lpstr>
      <vt:lpstr>PowerPoint Presentation</vt:lpstr>
      <vt:lpstr>PowerPoint Presentation</vt:lpstr>
      <vt:lpstr>Facts on diabetes (WHO)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Diabetes Complications</vt:lpstr>
      <vt:lpstr>Diabetes Complications</vt:lpstr>
      <vt:lpstr>PowerPoint Presentation</vt:lpstr>
      <vt:lpstr>Diabetes in Jordan</vt:lpstr>
      <vt:lpstr>Diabetes in Jordan</vt:lpstr>
      <vt:lpstr>Risk Factors</vt:lpstr>
      <vt:lpstr>Risk Factors</vt:lpstr>
      <vt:lpstr>How can the burden of diabetes be reduced?     - Prevention - Diagnosis - Treatment </vt:lpstr>
      <vt:lpstr>Prevention</vt:lpstr>
      <vt:lpstr>PowerPoint Presentation</vt:lpstr>
      <vt:lpstr>Diagnosis</vt:lpstr>
      <vt:lpstr>Treatment</vt:lpstr>
      <vt:lpstr>How to achieve the goals ?</vt:lpstr>
      <vt:lpstr>Treatment   General approaches</vt:lpstr>
      <vt:lpstr>Treatment Pharmacological therapy</vt:lpstr>
      <vt:lpstr>Treatment  Nonpharmacological therapy</vt:lpstr>
      <vt:lpstr>Treatment  Nonpharmacological therapy</vt:lpstr>
      <vt:lpstr>Treatment  Nonpharmacological therapy</vt:lpstr>
      <vt:lpstr>Treatment  Complication monitoring</vt:lpstr>
      <vt:lpstr>Treatment  Self-monitoring of blood glucose</vt:lpstr>
      <vt:lpstr>Potential Barriers to Effective Clinical-System Based Lifestyle Intervention Programs</vt:lpstr>
      <vt:lpstr>Macro-Level Determinants Obesity and Diabetes:</vt:lpstr>
      <vt:lpstr>Policy Options to Influence Diabetes Risk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Diabetes Mellitus (D.M)</dc:title>
  <dc:creator>yarmouk</dc:creator>
  <cp:lastModifiedBy>hamzeh otoom</cp:lastModifiedBy>
  <cp:revision>8</cp:revision>
  <dcterms:created xsi:type="dcterms:W3CDTF">2015-12-19T11:24:16Z</dcterms:created>
  <dcterms:modified xsi:type="dcterms:W3CDTF">2020-12-02T00:47:43Z</dcterms:modified>
</cp:coreProperties>
</file>