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68" r:id="rId5"/>
    <p:sldId id="263" r:id="rId6"/>
    <p:sldId id="258" r:id="rId7"/>
    <p:sldId id="259" r:id="rId8"/>
    <p:sldId id="266" r:id="rId9"/>
    <p:sldId id="260" r:id="rId10"/>
    <p:sldId id="264" r:id="rId11"/>
    <p:sldId id="265" r:id="rId12"/>
    <p:sldId id="271" r:id="rId13"/>
    <p:sldId id="270" r:id="rId14"/>
    <p:sldId id="267" r:id="rId15"/>
    <p:sldId id="269" r:id="rId16"/>
    <p:sldId id="262" r:id="rId17"/>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88" autoAdjust="0"/>
    <p:restoredTop sz="94660"/>
  </p:normalViewPr>
  <p:slideViewPr>
    <p:cSldViewPr snapToGrid="0">
      <p:cViewPr>
        <p:scale>
          <a:sx n="109" d="100"/>
          <a:sy n="109" d="100"/>
        </p:scale>
        <p:origin x="-9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 /><Relationship Id="rId13" Type="http://schemas.openxmlformats.org/officeDocument/2006/relationships/slide" Target="slides/slide11.xml" /><Relationship Id="rId18" Type="http://schemas.openxmlformats.org/officeDocument/2006/relationships/presProps" Target="presProps.xml" /><Relationship Id="rId3" Type="http://schemas.openxmlformats.org/officeDocument/2006/relationships/slide" Target="slides/slide1.xml" /><Relationship Id="rId21" Type="http://schemas.openxmlformats.org/officeDocument/2006/relationships/tableStyles" Target="tableStyles.xml" /><Relationship Id="rId7" Type="http://schemas.openxmlformats.org/officeDocument/2006/relationships/slide" Target="slides/slide5.xml" /><Relationship Id="rId12" Type="http://schemas.openxmlformats.org/officeDocument/2006/relationships/slide" Target="slides/slide10.xml" /><Relationship Id="rId17" Type="http://schemas.openxmlformats.org/officeDocument/2006/relationships/slide" Target="slides/slide15.xml" /><Relationship Id="rId2" Type="http://schemas.openxmlformats.org/officeDocument/2006/relationships/slideMaster" Target="slideMasters/slideMaster2.xml" /><Relationship Id="rId16" Type="http://schemas.openxmlformats.org/officeDocument/2006/relationships/slide" Target="slides/slide14.xml" /><Relationship Id="rId20"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4.xml" /><Relationship Id="rId11" Type="http://schemas.openxmlformats.org/officeDocument/2006/relationships/slide" Target="slides/slide9.xml" /><Relationship Id="rId5" Type="http://schemas.openxmlformats.org/officeDocument/2006/relationships/slide" Target="slides/slide3.xml" /><Relationship Id="rId15" Type="http://schemas.openxmlformats.org/officeDocument/2006/relationships/slide" Target="slides/slide13.xml" /><Relationship Id="rId10" Type="http://schemas.openxmlformats.org/officeDocument/2006/relationships/slide" Target="slides/slide8.xml" /><Relationship Id="rId19" Type="http://schemas.openxmlformats.org/officeDocument/2006/relationships/viewProps" Target="viewProps.xml" /><Relationship Id="rId4" Type="http://schemas.openxmlformats.org/officeDocument/2006/relationships/slide" Target="slides/slide2.xml" /><Relationship Id="rId9" Type="http://schemas.openxmlformats.org/officeDocument/2006/relationships/slide" Target="slides/slide7.xml" /><Relationship Id="rId14" Type="http://schemas.openxmlformats.org/officeDocument/2006/relationships/slide" Target="slides/slide12.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 /><Relationship Id="rId1" Type="http://schemas.openxmlformats.org/officeDocument/2006/relationships/themeOverride" Target="../theme/themeOverride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00694BA-B38A-4465-B4B9-8CFB6F42AE89}"/>
              </a:ext>
            </a:extLst>
          </p:cNvPr>
          <p:cNvSpPr>
            <a:spLocks noGrp="1"/>
          </p:cNvSpPr>
          <p:nvPr>
            <p:ph type="dt" sz="half" idx="10"/>
          </p:nvPr>
        </p:nvSpPr>
        <p:spPr/>
        <p:txBody>
          <a:bodyPr/>
          <a:lstStyle>
            <a:lvl1pPr>
              <a:defRPr/>
            </a:lvl1pPr>
          </a:lstStyle>
          <a:p>
            <a:pPr>
              <a:defRPr/>
            </a:pPr>
            <a:fld id="{1C55DEF0-7CE0-4DA3-B6E6-7F6145B1931C}" type="datetimeFigureOut">
              <a:rPr lang="en-US"/>
              <a:pPr>
                <a:defRPr/>
              </a:pPr>
              <a:t>10/9/2020</a:t>
            </a:fld>
            <a:endParaRPr lang="en-US"/>
          </a:p>
        </p:txBody>
      </p:sp>
      <p:sp>
        <p:nvSpPr>
          <p:cNvPr id="5" name="Footer Placeholder 4">
            <a:extLst>
              <a:ext uri="{FF2B5EF4-FFF2-40B4-BE49-F238E27FC236}">
                <a16:creationId xmlns:a16="http://schemas.microsoft.com/office/drawing/2014/main" id="{3E739772-4C20-42BD-9FBD-0DD5B29FF39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EF3943D-61CC-4D26-8556-C3B8D893713E}"/>
              </a:ext>
            </a:extLst>
          </p:cNvPr>
          <p:cNvSpPr>
            <a:spLocks noGrp="1"/>
          </p:cNvSpPr>
          <p:nvPr>
            <p:ph type="sldNum" sz="quarter" idx="12"/>
          </p:nvPr>
        </p:nvSpPr>
        <p:spPr/>
        <p:txBody>
          <a:bodyPr/>
          <a:lstStyle>
            <a:lvl1pPr>
              <a:defRPr/>
            </a:lvl1pPr>
          </a:lstStyle>
          <a:p>
            <a:fld id="{8A687E8B-69BC-4A31-B564-1F5E2D080AA8}" type="slidenum">
              <a:rPr lang="en-US" altLang="en-US"/>
              <a:pPr/>
              <a:t>‹#›</a:t>
            </a:fld>
            <a:endParaRPr lang="en-US" altLang="en-US"/>
          </a:p>
        </p:txBody>
      </p:sp>
    </p:spTree>
    <p:extLst>
      <p:ext uri="{BB962C8B-B14F-4D97-AF65-F5344CB8AC3E}">
        <p14:creationId xmlns:p14="http://schemas.microsoft.com/office/powerpoint/2010/main" val="473766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097567-35E1-41BF-8346-DBD90F2C87CD}"/>
              </a:ext>
            </a:extLst>
          </p:cNvPr>
          <p:cNvSpPr>
            <a:spLocks noGrp="1"/>
          </p:cNvSpPr>
          <p:nvPr>
            <p:ph type="dt" sz="half" idx="10"/>
          </p:nvPr>
        </p:nvSpPr>
        <p:spPr/>
        <p:txBody>
          <a:bodyPr/>
          <a:lstStyle>
            <a:lvl1pPr>
              <a:defRPr/>
            </a:lvl1pPr>
          </a:lstStyle>
          <a:p>
            <a:pPr>
              <a:defRPr/>
            </a:pPr>
            <a:fld id="{087291D8-D15F-452E-AB45-1F2144190A8A}" type="datetimeFigureOut">
              <a:rPr lang="en-US"/>
              <a:pPr>
                <a:defRPr/>
              </a:pPr>
              <a:t>10/9/2020</a:t>
            </a:fld>
            <a:endParaRPr lang="en-US"/>
          </a:p>
        </p:txBody>
      </p:sp>
      <p:sp>
        <p:nvSpPr>
          <p:cNvPr id="5" name="Footer Placeholder 4">
            <a:extLst>
              <a:ext uri="{FF2B5EF4-FFF2-40B4-BE49-F238E27FC236}">
                <a16:creationId xmlns:a16="http://schemas.microsoft.com/office/drawing/2014/main" id="{6403DAA5-95C4-42F6-8C41-A726C54A242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56CF053-5C21-4D1B-A31A-0743A00DF4DF}"/>
              </a:ext>
            </a:extLst>
          </p:cNvPr>
          <p:cNvSpPr>
            <a:spLocks noGrp="1"/>
          </p:cNvSpPr>
          <p:nvPr>
            <p:ph type="sldNum" sz="quarter" idx="12"/>
          </p:nvPr>
        </p:nvSpPr>
        <p:spPr/>
        <p:txBody>
          <a:bodyPr/>
          <a:lstStyle>
            <a:lvl1pPr>
              <a:defRPr/>
            </a:lvl1pPr>
          </a:lstStyle>
          <a:p>
            <a:fld id="{48176F7D-71C6-45C9-9A4A-E37946273645}" type="slidenum">
              <a:rPr lang="en-US" altLang="en-US"/>
              <a:pPr/>
              <a:t>‹#›</a:t>
            </a:fld>
            <a:endParaRPr lang="en-US" altLang="en-US"/>
          </a:p>
        </p:txBody>
      </p:sp>
    </p:spTree>
    <p:extLst>
      <p:ext uri="{BB962C8B-B14F-4D97-AF65-F5344CB8AC3E}">
        <p14:creationId xmlns:p14="http://schemas.microsoft.com/office/powerpoint/2010/main" val="314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EF98D7-A76F-4FE5-8C18-FFE64E00EA4F}"/>
              </a:ext>
            </a:extLst>
          </p:cNvPr>
          <p:cNvSpPr>
            <a:spLocks noGrp="1"/>
          </p:cNvSpPr>
          <p:nvPr>
            <p:ph type="dt" sz="half" idx="10"/>
          </p:nvPr>
        </p:nvSpPr>
        <p:spPr/>
        <p:txBody>
          <a:bodyPr/>
          <a:lstStyle>
            <a:lvl1pPr>
              <a:defRPr/>
            </a:lvl1pPr>
          </a:lstStyle>
          <a:p>
            <a:pPr>
              <a:defRPr/>
            </a:pPr>
            <a:fld id="{D18998FE-8290-4680-B8C3-6BFDB851096C}" type="datetimeFigureOut">
              <a:rPr lang="en-US"/>
              <a:pPr>
                <a:defRPr/>
              </a:pPr>
              <a:t>10/9/2020</a:t>
            </a:fld>
            <a:endParaRPr lang="en-US"/>
          </a:p>
        </p:txBody>
      </p:sp>
      <p:sp>
        <p:nvSpPr>
          <p:cNvPr id="5" name="Footer Placeholder 4">
            <a:extLst>
              <a:ext uri="{FF2B5EF4-FFF2-40B4-BE49-F238E27FC236}">
                <a16:creationId xmlns:a16="http://schemas.microsoft.com/office/drawing/2014/main" id="{0F6F1DB0-471C-40ED-8A4E-D68C890E93B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E83B7F5-961A-48DC-89B0-6CFCE36CC166}"/>
              </a:ext>
            </a:extLst>
          </p:cNvPr>
          <p:cNvSpPr>
            <a:spLocks noGrp="1"/>
          </p:cNvSpPr>
          <p:nvPr>
            <p:ph type="sldNum" sz="quarter" idx="12"/>
          </p:nvPr>
        </p:nvSpPr>
        <p:spPr/>
        <p:txBody>
          <a:bodyPr/>
          <a:lstStyle>
            <a:lvl1pPr>
              <a:defRPr/>
            </a:lvl1pPr>
          </a:lstStyle>
          <a:p>
            <a:fld id="{2C996EFA-B466-4B94-919D-57B4AFC40990}" type="slidenum">
              <a:rPr lang="en-US" altLang="en-US"/>
              <a:pPr/>
              <a:t>‹#›</a:t>
            </a:fld>
            <a:endParaRPr lang="en-US" altLang="en-US"/>
          </a:p>
        </p:txBody>
      </p:sp>
    </p:spTree>
    <p:extLst>
      <p:ext uri="{BB962C8B-B14F-4D97-AF65-F5344CB8AC3E}">
        <p14:creationId xmlns:p14="http://schemas.microsoft.com/office/powerpoint/2010/main" val="534446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C0D3DA7-F3B1-4010-A7B9-6CF6BD351382}"/>
              </a:ext>
            </a:extLst>
          </p:cNvPr>
          <p:cNvSpPr/>
          <p:nvPr/>
        </p:nvSpPr>
        <p:spPr bwMode="white">
          <a:xfrm>
            <a:off x="0" y="5970588"/>
            <a:ext cx="12192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b="1">
              <a:solidFill>
                <a:prstClr val="white"/>
              </a:solidFill>
            </a:endParaRPr>
          </a:p>
        </p:txBody>
      </p:sp>
      <p:sp>
        <p:nvSpPr>
          <p:cNvPr id="5" name="Rectangle 4">
            <a:extLst>
              <a:ext uri="{FF2B5EF4-FFF2-40B4-BE49-F238E27FC236}">
                <a16:creationId xmlns:a16="http://schemas.microsoft.com/office/drawing/2014/main" id="{253F5E47-1E66-49C0-B801-05CB7CE22358}"/>
              </a:ext>
            </a:extLst>
          </p:cNvPr>
          <p:cNvSpPr/>
          <p:nvPr/>
        </p:nvSpPr>
        <p:spPr>
          <a:xfrm>
            <a:off x="-12700" y="6053138"/>
            <a:ext cx="29987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b="1">
              <a:solidFill>
                <a:prstClr val="white"/>
              </a:solidFill>
            </a:endParaRPr>
          </a:p>
        </p:txBody>
      </p:sp>
      <p:sp>
        <p:nvSpPr>
          <p:cNvPr id="6" name="Rectangle 5">
            <a:extLst>
              <a:ext uri="{FF2B5EF4-FFF2-40B4-BE49-F238E27FC236}">
                <a16:creationId xmlns:a16="http://schemas.microsoft.com/office/drawing/2014/main" id="{D30F82E9-5DB0-46EC-937D-0C9FC7769513}"/>
              </a:ext>
            </a:extLst>
          </p:cNvPr>
          <p:cNvSpPr/>
          <p:nvPr/>
        </p:nvSpPr>
        <p:spPr>
          <a:xfrm>
            <a:off x="3144838" y="6043613"/>
            <a:ext cx="9047162"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b="1">
              <a:solidFill>
                <a:prstClr val="white"/>
              </a:solidFill>
            </a:endParaRPr>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lang="en-US"/>
              <a:t>Click to edit Master title style</a:t>
            </a:r>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7" name="Date Placeholder 27">
            <a:extLst>
              <a:ext uri="{FF2B5EF4-FFF2-40B4-BE49-F238E27FC236}">
                <a16:creationId xmlns:a16="http://schemas.microsoft.com/office/drawing/2014/main" id="{1C84B602-810C-4787-B243-159F9B1B6040}"/>
              </a:ext>
            </a:extLst>
          </p:cNvPr>
          <p:cNvSpPr>
            <a:spLocks noGrp="1"/>
          </p:cNvSpPr>
          <p:nvPr>
            <p:ph type="dt" sz="half" idx="10"/>
          </p:nvPr>
        </p:nvSpPr>
        <p:spPr>
          <a:xfrm>
            <a:off x="101600" y="6069013"/>
            <a:ext cx="2743200" cy="685800"/>
          </a:xfrm>
        </p:spPr>
        <p:txBody>
          <a:bodyPr>
            <a:noAutofit/>
          </a:bodyPr>
          <a:lstStyle>
            <a:lvl1pPr algn="ctr" rtl="0">
              <a:defRPr sz="2000" b="0">
                <a:solidFill>
                  <a:srgbClr val="FFFFFF"/>
                </a:solidFill>
                <a:latin typeface="Calibri" pitchFamily="34" charset="0"/>
                <a:cs typeface="+mn-cs"/>
              </a:defRPr>
            </a:lvl1pPr>
          </a:lstStyle>
          <a:p>
            <a:pPr>
              <a:defRPr/>
            </a:pPr>
            <a:endParaRPr lang="en-US"/>
          </a:p>
        </p:txBody>
      </p:sp>
      <p:sp>
        <p:nvSpPr>
          <p:cNvPr id="10" name="Footer Placeholder 16">
            <a:extLst>
              <a:ext uri="{FF2B5EF4-FFF2-40B4-BE49-F238E27FC236}">
                <a16:creationId xmlns:a16="http://schemas.microsoft.com/office/drawing/2014/main" id="{B39F8B2F-D4C9-40DA-BF2E-6D28E303CA84}"/>
              </a:ext>
            </a:extLst>
          </p:cNvPr>
          <p:cNvSpPr>
            <a:spLocks noGrp="1"/>
          </p:cNvSpPr>
          <p:nvPr>
            <p:ph type="ftr" sz="quarter" idx="11"/>
          </p:nvPr>
        </p:nvSpPr>
        <p:spPr>
          <a:xfrm>
            <a:off x="2781300" y="236538"/>
            <a:ext cx="7823200" cy="365125"/>
          </a:xfrm>
        </p:spPr>
        <p:txBody>
          <a:bodyPr/>
          <a:lstStyle>
            <a:lvl1pPr algn="r" rtl="0">
              <a:defRPr b="0">
                <a:solidFill>
                  <a:srgbClr val="EBDDC3"/>
                </a:solidFill>
                <a:latin typeface="Calibri" pitchFamily="34" charset="0"/>
                <a:cs typeface="+mn-cs"/>
              </a:defRPr>
            </a:lvl1pPr>
          </a:lstStyle>
          <a:p>
            <a:pPr>
              <a:defRPr/>
            </a:pPr>
            <a:endParaRPr lang="en-US"/>
          </a:p>
        </p:txBody>
      </p:sp>
      <p:sp>
        <p:nvSpPr>
          <p:cNvPr id="11" name="Slide Number Placeholder 28">
            <a:extLst>
              <a:ext uri="{FF2B5EF4-FFF2-40B4-BE49-F238E27FC236}">
                <a16:creationId xmlns:a16="http://schemas.microsoft.com/office/drawing/2014/main" id="{F6E30173-C3CD-4B99-93F3-6C72B499182D}"/>
              </a:ext>
            </a:extLst>
          </p:cNvPr>
          <p:cNvSpPr>
            <a:spLocks noGrp="1"/>
          </p:cNvSpPr>
          <p:nvPr>
            <p:ph type="sldNum" sz="quarter" idx="12"/>
          </p:nvPr>
        </p:nvSpPr>
        <p:spPr>
          <a:xfrm>
            <a:off x="10668000" y="228600"/>
            <a:ext cx="1117600" cy="381000"/>
          </a:xfrm>
        </p:spPr>
        <p:txBody>
          <a:bodyPr/>
          <a:lstStyle>
            <a:lvl1pPr rtl="0">
              <a:defRPr>
                <a:solidFill>
                  <a:srgbClr val="EBDDC3"/>
                </a:solidFill>
                <a:latin typeface="Calibri" panose="020F0502020204030204" pitchFamily="34" charset="0"/>
              </a:defRPr>
            </a:lvl1pPr>
          </a:lstStyle>
          <a:p>
            <a:fld id="{29774ADB-A447-4ED8-A084-BFB885B9E8FB}" type="slidenum">
              <a:rPr lang="ar-SA" altLang="en-US"/>
              <a:pPr/>
              <a:t>‹#›</a:t>
            </a:fld>
            <a:endParaRPr lang="en-US" altLang="en-US"/>
          </a:p>
        </p:txBody>
      </p:sp>
    </p:spTree>
    <p:extLst>
      <p:ext uri="{BB962C8B-B14F-4D97-AF65-F5344CB8AC3E}">
        <p14:creationId xmlns:p14="http://schemas.microsoft.com/office/powerpoint/2010/main" val="4151248209"/>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lang="en-US"/>
              <a:t>Click to edit Master title style</a:t>
            </a:r>
          </a:p>
        </p:txBody>
      </p:sp>
      <p:sp>
        <p:nvSpPr>
          <p:cNvPr id="8" name="Content Placeholder 7"/>
          <p:cNvSpPr>
            <a:spLocks noGrp="1"/>
          </p:cNvSpPr>
          <p:nvPr>
            <p:ph sz="quarter" idx="1"/>
          </p:nvPr>
        </p:nvSpPr>
        <p:spPr>
          <a:xfrm>
            <a:off x="816864" y="1600200"/>
            <a:ext cx="108712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CA99AFE4-69BA-4DBE-9B90-AA03450BA7A2}"/>
              </a:ext>
            </a:extLst>
          </p:cNvPr>
          <p:cNvSpPr>
            <a:spLocks noGrp="1"/>
          </p:cNvSpPr>
          <p:nvPr>
            <p:ph type="dt" sz="half" idx="10"/>
          </p:nvPr>
        </p:nvSpPr>
        <p:spPr/>
        <p:txBody>
          <a:bodyPr/>
          <a:lstStyle>
            <a:lvl1pPr rtl="0">
              <a:defRPr b="0">
                <a:latin typeface="Calibri" pitchFamily="34" charset="0"/>
                <a:cs typeface="+mn-cs"/>
              </a:defRPr>
            </a:lvl1pPr>
          </a:lstStyle>
          <a:p>
            <a:pPr>
              <a:defRPr/>
            </a:pPr>
            <a:endParaRPr lang="en-US"/>
          </a:p>
        </p:txBody>
      </p:sp>
      <p:sp>
        <p:nvSpPr>
          <p:cNvPr id="5" name="Footer Placeholder 2">
            <a:extLst>
              <a:ext uri="{FF2B5EF4-FFF2-40B4-BE49-F238E27FC236}">
                <a16:creationId xmlns:a16="http://schemas.microsoft.com/office/drawing/2014/main" id="{C1D84192-551F-416C-ADD7-69F55C6431E8}"/>
              </a:ext>
            </a:extLst>
          </p:cNvPr>
          <p:cNvSpPr>
            <a:spLocks noGrp="1"/>
          </p:cNvSpPr>
          <p:nvPr>
            <p:ph type="ftr" sz="quarter" idx="11"/>
          </p:nvPr>
        </p:nvSpPr>
        <p:spPr/>
        <p:txBody>
          <a:bodyPr/>
          <a:lstStyle>
            <a:lvl1pPr rtl="0">
              <a:defRPr b="0">
                <a:latin typeface="Calibri" pitchFamily="34" charset="0"/>
                <a:cs typeface="+mn-cs"/>
              </a:defRPr>
            </a:lvl1pPr>
          </a:lstStyle>
          <a:p>
            <a:pPr>
              <a:defRPr/>
            </a:pPr>
            <a:endParaRPr lang="en-US"/>
          </a:p>
        </p:txBody>
      </p:sp>
      <p:sp>
        <p:nvSpPr>
          <p:cNvPr id="6" name="Slide Number Placeholder 22">
            <a:extLst>
              <a:ext uri="{FF2B5EF4-FFF2-40B4-BE49-F238E27FC236}">
                <a16:creationId xmlns:a16="http://schemas.microsoft.com/office/drawing/2014/main" id="{3AABC91C-FDF3-48BA-9468-2B81A06C0AB3}"/>
              </a:ext>
            </a:extLst>
          </p:cNvPr>
          <p:cNvSpPr>
            <a:spLocks noGrp="1"/>
          </p:cNvSpPr>
          <p:nvPr>
            <p:ph type="sldNum" sz="quarter" idx="12"/>
          </p:nvPr>
        </p:nvSpPr>
        <p:spPr/>
        <p:txBody>
          <a:bodyPr/>
          <a:lstStyle>
            <a:lvl1pPr rtl="0">
              <a:defRPr>
                <a:latin typeface="Calibri" panose="020F0502020204030204" pitchFamily="34" charset="0"/>
              </a:defRPr>
            </a:lvl1pPr>
          </a:lstStyle>
          <a:p>
            <a:fld id="{73D19CF9-726D-4977-BDFA-70BC0C9BF04C}" type="slidenum">
              <a:rPr lang="ar-SA" altLang="en-US"/>
              <a:pPr/>
              <a:t>‹#›</a:t>
            </a:fld>
            <a:endParaRPr lang="en-US" altLang="en-US"/>
          </a:p>
        </p:txBody>
      </p:sp>
    </p:spTree>
    <p:extLst>
      <p:ext uri="{BB962C8B-B14F-4D97-AF65-F5344CB8AC3E}">
        <p14:creationId xmlns:p14="http://schemas.microsoft.com/office/powerpoint/2010/main" val="18301342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F576E7B-6F60-453B-BE06-6005930ACED4}"/>
              </a:ext>
            </a:extLst>
          </p:cNvPr>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b="1">
              <a:solidFill>
                <a:prstClr val="white"/>
              </a:solidFill>
            </a:endParaRPr>
          </a:p>
        </p:txBody>
      </p:sp>
      <p:sp>
        <p:nvSpPr>
          <p:cNvPr id="5" name="Rectangle 4">
            <a:extLst>
              <a:ext uri="{FF2B5EF4-FFF2-40B4-BE49-F238E27FC236}">
                <a16:creationId xmlns:a16="http://schemas.microsoft.com/office/drawing/2014/main" id="{BB9BDC61-8692-41CC-8396-77D0CAB63976}"/>
              </a:ext>
            </a:extLst>
          </p:cNvPr>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b="1">
              <a:solidFill>
                <a:prstClr val="white"/>
              </a:solidFill>
            </a:endParaRPr>
          </a:p>
        </p:txBody>
      </p:sp>
      <p:sp>
        <p:nvSpPr>
          <p:cNvPr id="6" name="Rectangle 5">
            <a:extLst>
              <a:ext uri="{FF2B5EF4-FFF2-40B4-BE49-F238E27FC236}">
                <a16:creationId xmlns:a16="http://schemas.microsoft.com/office/drawing/2014/main" id="{18A2DFAA-F5BA-46D6-96BC-86277173848A}"/>
              </a:ext>
            </a:extLst>
          </p:cNvPr>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b="1">
              <a:solidFill>
                <a:prstClr val="white"/>
              </a:solidFill>
            </a:endParaRPr>
          </a:p>
        </p:txBody>
      </p:sp>
      <p:sp>
        <p:nvSpPr>
          <p:cNvPr id="3" name="Text Placeholder 2"/>
          <p:cNvSpPr>
            <a:spLocks noGrp="1"/>
          </p:cNvSpPr>
          <p:nvPr>
            <p:ph type="body" idx="1"/>
          </p:nvPr>
        </p:nvSpPr>
        <p:spPr>
          <a:xfrm>
            <a:off x="1828801" y="2743200"/>
            <a:ext cx="9497484"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lang="en-US"/>
              <a:t>Click to edit Master title style</a:t>
            </a:r>
          </a:p>
        </p:txBody>
      </p:sp>
      <p:sp>
        <p:nvSpPr>
          <p:cNvPr id="7" name="Date Placeholder 11">
            <a:extLst>
              <a:ext uri="{FF2B5EF4-FFF2-40B4-BE49-F238E27FC236}">
                <a16:creationId xmlns:a16="http://schemas.microsoft.com/office/drawing/2014/main" id="{06102461-0EC7-47D3-AD06-DE2BEC95F00B}"/>
              </a:ext>
            </a:extLst>
          </p:cNvPr>
          <p:cNvSpPr>
            <a:spLocks noGrp="1"/>
          </p:cNvSpPr>
          <p:nvPr>
            <p:ph type="dt" sz="half" idx="10"/>
          </p:nvPr>
        </p:nvSpPr>
        <p:spPr/>
        <p:txBody>
          <a:bodyPr/>
          <a:lstStyle>
            <a:lvl1pPr rtl="0">
              <a:defRPr b="0">
                <a:latin typeface="Calibri" pitchFamily="34" charset="0"/>
                <a:cs typeface="+mn-cs"/>
              </a:defRPr>
            </a:lvl1pPr>
          </a:lstStyle>
          <a:p>
            <a:pPr>
              <a:defRPr/>
            </a:pPr>
            <a:endParaRPr lang="en-US"/>
          </a:p>
        </p:txBody>
      </p:sp>
      <p:sp>
        <p:nvSpPr>
          <p:cNvPr id="8" name="Slide Number Placeholder 12">
            <a:extLst>
              <a:ext uri="{FF2B5EF4-FFF2-40B4-BE49-F238E27FC236}">
                <a16:creationId xmlns:a16="http://schemas.microsoft.com/office/drawing/2014/main" id="{7BC72A62-FF7F-40A7-AC5A-9FF6926A5DDD}"/>
              </a:ext>
            </a:extLst>
          </p:cNvPr>
          <p:cNvSpPr>
            <a:spLocks noGrp="1"/>
          </p:cNvSpPr>
          <p:nvPr>
            <p:ph type="sldNum" sz="quarter" idx="11"/>
          </p:nvPr>
        </p:nvSpPr>
        <p:spPr>
          <a:xfrm>
            <a:off x="0" y="1752600"/>
            <a:ext cx="1727200" cy="701675"/>
          </a:xfrm>
        </p:spPr>
        <p:txBody>
          <a:bodyPr>
            <a:noAutofit/>
          </a:bodyPr>
          <a:lstStyle>
            <a:lvl1pPr rtl="0">
              <a:defRPr sz="2400">
                <a:latin typeface="Calibri" panose="020F0502020204030204" pitchFamily="34" charset="0"/>
              </a:defRPr>
            </a:lvl1pPr>
          </a:lstStyle>
          <a:p>
            <a:fld id="{C4E1CAF8-9C9A-445C-B6A9-6BBEC6F89D81}" type="slidenum">
              <a:rPr lang="ar-SA" altLang="en-US"/>
              <a:pPr/>
              <a:t>‹#›</a:t>
            </a:fld>
            <a:endParaRPr lang="en-US" altLang="en-US"/>
          </a:p>
        </p:txBody>
      </p:sp>
      <p:sp>
        <p:nvSpPr>
          <p:cNvPr id="9" name="Footer Placeholder 13">
            <a:extLst>
              <a:ext uri="{FF2B5EF4-FFF2-40B4-BE49-F238E27FC236}">
                <a16:creationId xmlns:a16="http://schemas.microsoft.com/office/drawing/2014/main" id="{013AE442-9790-4FFF-B965-B99A357FC950}"/>
              </a:ext>
            </a:extLst>
          </p:cNvPr>
          <p:cNvSpPr>
            <a:spLocks noGrp="1"/>
          </p:cNvSpPr>
          <p:nvPr>
            <p:ph type="ftr" sz="quarter" idx="12"/>
          </p:nvPr>
        </p:nvSpPr>
        <p:spPr/>
        <p:txBody>
          <a:bodyPr/>
          <a:lstStyle>
            <a:lvl1pPr rtl="0">
              <a:defRPr b="0">
                <a:latin typeface="Calibri" pitchFamily="34" charset="0"/>
                <a:cs typeface="+mn-cs"/>
              </a:defRPr>
            </a:lvl1pPr>
          </a:lstStyle>
          <a:p>
            <a:pPr>
              <a:defRPr/>
            </a:pPr>
            <a:endParaRPr lang="en-US"/>
          </a:p>
        </p:txBody>
      </p:sp>
    </p:spTree>
    <p:extLst>
      <p:ext uri="{BB962C8B-B14F-4D97-AF65-F5344CB8AC3E}">
        <p14:creationId xmlns:p14="http://schemas.microsoft.com/office/powerpoint/2010/main" val="2711909067"/>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812800" y="1589567"/>
            <a:ext cx="5181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6459868" y="1589567"/>
            <a:ext cx="5181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7">
            <a:extLst>
              <a:ext uri="{FF2B5EF4-FFF2-40B4-BE49-F238E27FC236}">
                <a16:creationId xmlns:a16="http://schemas.microsoft.com/office/drawing/2014/main" id="{1E1EC18F-FEA6-4850-846E-1D95C30ED337}"/>
              </a:ext>
            </a:extLst>
          </p:cNvPr>
          <p:cNvSpPr>
            <a:spLocks noGrp="1"/>
          </p:cNvSpPr>
          <p:nvPr>
            <p:ph type="dt" sz="half" idx="10"/>
          </p:nvPr>
        </p:nvSpPr>
        <p:spPr/>
        <p:txBody>
          <a:bodyPr rtlCol="0"/>
          <a:lstStyle>
            <a:lvl1pPr rtl="0">
              <a:defRPr b="0">
                <a:latin typeface="Calibri" pitchFamily="34" charset="0"/>
                <a:cs typeface="+mn-cs"/>
              </a:defRPr>
            </a:lvl1pPr>
          </a:lstStyle>
          <a:p>
            <a:pPr>
              <a:defRPr/>
            </a:pPr>
            <a:endParaRPr lang="en-US"/>
          </a:p>
        </p:txBody>
      </p:sp>
      <p:sp>
        <p:nvSpPr>
          <p:cNvPr id="6" name="Slide Number Placeholder 9">
            <a:extLst>
              <a:ext uri="{FF2B5EF4-FFF2-40B4-BE49-F238E27FC236}">
                <a16:creationId xmlns:a16="http://schemas.microsoft.com/office/drawing/2014/main" id="{5B7990C8-132C-417F-851C-AE17980F3DF3}"/>
              </a:ext>
            </a:extLst>
          </p:cNvPr>
          <p:cNvSpPr>
            <a:spLocks noGrp="1"/>
          </p:cNvSpPr>
          <p:nvPr>
            <p:ph type="sldNum" sz="quarter" idx="11"/>
          </p:nvPr>
        </p:nvSpPr>
        <p:spPr/>
        <p:txBody>
          <a:bodyPr/>
          <a:lstStyle>
            <a:lvl1pPr rtl="0">
              <a:defRPr>
                <a:latin typeface="Calibri" panose="020F0502020204030204" pitchFamily="34" charset="0"/>
              </a:defRPr>
            </a:lvl1pPr>
          </a:lstStyle>
          <a:p>
            <a:fld id="{77016DA1-E9EB-4221-9194-03E940AD70C6}" type="slidenum">
              <a:rPr lang="ar-SA" altLang="en-US"/>
              <a:pPr/>
              <a:t>‹#›</a:t>
            </a:fld>
            <a:endParaRPr lang="en-US" altLang="en-US"/>
          </a:p>
        </p:txBody>
      </p:sp>
      <p:sp>
        <p:nvSpPr>
          <p:cNvPr id="7" name="Footer Placeholder 11">
            <a:extLst>
              <a:ext uri="{FF2B5EF4-FFF2-40B4-BE49-F238E27FC236}">
                <a16:creationId xmlns:a16="http://schemas.microsoft.com/office/drawing/2014/main" id="{942D1627-1155-44AB-A7E4-38E037F9A98C}"/>
              </a:ext>
            </a:extLst>
          </p:cNvPr>
          <p:cNvSpPr>
            <a:spLocks noGrp="1"/>
          </p:cNvSpPr>
          <p:nvPr>
            <p:ph type="ftr" sz="quarter" idx="12"/>
          </p:nvPr>
        </p:nvSpPr>
        <p:spPr/>
        <p:txBody>
          <a:bodyPr rtlCol="0"/>
          <a:lstStyle>
            <a:lvl1pPr rtl="0">
              <a:defRPr b="0">
                <a:latin typeface="Calibri" pitchFamily="34" charset="0"/>
                <a:cs typeface="+mn-cs"/>
              </a:defRPr>
            </a:lvl1pPr>
          </a:lstStyle>
          <a:p>
            <a:pPr>
              <a:defRPr/>
            </a:pPr>
            <a:endParaRPr lang="en-US"/>
          </a:p>
        </p:txBody>
      </p:sp>
    </p:spTree>
    <p:extLst>
      <p:ext uri="{BB962C8B-B14F-4D97-AF65-F5344CB8AC3E}">
        <p14:creationId xmlns:p14="http://schemas.microsoft.com/office/powerpoint/2010/main" val="31746103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0" y="273050"/>
            <a:ext cx="10871200" cy="86995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812800" y="2438400"/>
            <a:ext cx="51816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6400800" y="2438400"/>
            <a:ext cx="51816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15" name="Text Placehold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7" name="Date Placeholder 9">
            <a:extLst>
              <a:ext uri="{FF2B5EF4-FFF2-40B4-BE49-F238E27FC236}">
                <a16:creationId xmlns:a16="http://schemas.microsoft.com/office/drawing/2014/main" id="{1BF097EE-2727-4B38-8F6C-F20D6968795E}"/>
              </a:ext>
            </a:extLst>
          </p:cNvPr>
          <p:cNvSpPr>
            <a:spLocks noGrp="1"/>
          </p:cNvSpPr>
          <p:nvPr>
            <p:ph type="dt" sz="half" idx="10"/>
          </p:nvPr>
        </p:nvSpPr>
        <p:spPr/>
        <p:txBody>
          <a:bodyPr rtlCol="0"/>
          <a:lstStyle>
            <a:lvl1pPr rtl="0">
              <a:defRPr b="0">
                <a:latin typeface="Calibri" pitchFamily="34" charset="0"/>
                <a:cs typeface="+mn-cs"/>
              </a:defRPr>
            </a:lvl1pPr>
          </a:lstStyle>
          <a:p>
            <a:pPr>
              <a:defRPr/>
            </a:pPr>
            <a:endParaRPr lang="en-US"/>
          </a:p>
        </p:txBody>
      </p:sp>
      <p:sp>
        <p:nvSpPr>
          <p:cNvPr id="8" name="Slide Number Placeholder 11">
            <a:extLst>
              <a:ext uri="{FF2B5EF4-FFF2-40B4-BE49-F238E27FC236}">
                <a16:creationId xmlns:a16="http://schemas.microsoft.com/office/drawing/2014/main" id="{6612DD06-68B4-40C9-81CE-F4CD02336D17}"/>
              </a:ext>
            </a:extLst>
          </p:cNvPr>
          <p:cNvSpPr>
            <a:spLocks noGrp="1"/>
          </p:cNvSpPr>
          <p:nvPr>
            <p:ph type="sldNum" sz="quarter" idx="11"/>
          </p:nvPr>
        </p:nvSpPr>
        <p:spPr/>
        <p:txBody>
          <a:bodyPr/>
          <a:lstStyle>
            <a:lvl1pPr rtl="0">
              <a:defRPr>
                <a:latin typeface="Calibri" panose="020F0502020204030204" pitchFamily="34" charset="0"/>
              </a:defRPr>
            </a:lvl1pPr>
          </a:lstStyle>
          <a:p>
            <a:fld id="{38DFCB52-CCA7-46F9-81C7-BA20D1662E8E}" type="slidenum">
              <a:rPr lang="ar-SA" altLang="en-US"/>
              <a:pPr/>
              <a:t>‹#›</a:t>
            </a:fld>
            <a:endParaRPr lang="en-US" altLang="en-US"/>
          </a:p>
        </p:txBody>
      </p:sp>
      <p:sp>
        <p:nvSpPr>
          <p:cNvPr id="9" name="Footer Placeholder 13">
            <a:extLst>
              <a:ext uri="{FF2B5EF4-FFF2-40B4-BE49-F238E27FC236}">
                <a16:creationId xmlns:a16="http://schemas.microsoft.com/office/drawing/2014/main" id="{BAC469EC-5C86-48B3-8449-E0BBEDBE1C44}"/>
              </a:ext>
            </a:extLst>
          </p:cNvPr>
          <p:cNvSpPr>
            <a:spLocks noGrp="1"/>
          </p:cNvSpPr>
          <p:nvPr>
            <p:ph type="ftr" sz="quarter" idx="12"/>
          </p:nvPr>
        </p:nvSpPr>
        <p:spPr/>
        <p:txBody>
          <a:bodyPr rtlCol="0"/>
          <a:lstStyle>
            <a:lvl1pPr rtl="0">
              <a:defRPr b="0">
                <a:latin typeface="Calibri" pitchFamily="34" charset="0"/>
                <a:cs typeface="+mn-cs"/>
              </a:defRPr>
            </a:lvl1pPr>
          </a:lstStyle>
          <a:p>
            <a:pPr>
              <a:defRPr/>
            </a:pPr>
            <a:endParaRPr lang="en-US"/>
          </a:p>
        </p:txBody>
      </p:sp>
    </p:spTree>
    <p:extLst>
      <p:ext uri="{BB962C8B-B14F-4D97-AF65-F5344CB8AC3E}">
        <p14:creationId xmlns:p14="http://schemas.microsoft.com/office/powerpoint/2010/main" val="35542180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a:extLst>
              <a:ext uri="{FF2B5EF4-FFF2-40B4-BE49-F238E27FC236}">
                <a16:creationId xmlns:a16="http://schemas.microsoft.com/office/drawing/2014/main" id="{1F774B79-8F7B-4764-B4D7-6967E6EADE2C}"/>
              </a:ext>
            </a:extLst>
          </p:cNvPr>
          <p:cNvSpPr>
            <a:spLocks noGrp="1"/>
          </p:cNvSpPr>
          <p:nvPr>
            <p:ph type="dt" sz="half" idx="10"/>
          </p:nvPr>
        </p:nvSpPr>
        <p:spPr/>
        <p:txBody>
          <a:bodyPr/>
          <a:lstStyle>
            <a:lvl1pPr rtl="0">
              <a:defRPr b="0">
                <a:latin typeface="Calibri" pitchFamily="34" charset="0"/>
                <a:cs typeface="+mn-cs"/>
              </a:defRPr>
            </a:lvl1pPr>
          </a:lstStyle>
          <a:p>
            <a:pPr>
              <a:defRPr/>
            </a:pPr>
            <a:endParaRPr lang="en-US"/>
          </a:p>
        </p:txBody>
      </p:sp>
      <p:sp>
        <p:nvSpPr>
          <p:cNvPr id="4" name="Footer Placeholder 2">
            <a:extLst>
              <a:ext uri="{FF2B5EF4-FFF2-40B4-BE49-F238E27FC236}">
                <a16:creationId xmlns:a16="http://schemas.microsoft.com/office/drawing/2014/main" id="{77F21550-4497-4E58-95CB-10C1F7905E1E}"/>
              </a:ext>
            </a:extLst>
          </p:cNvPr>
          <p:cNvSpPr>
            <a:spLocks noGrp="1"/>
          </p:cNvSpPr>
          <p:nvPr>
            <p:ph type="ftr" sz="quarter" idx="11"/>
          </p:nvPr>
        </p:nvSpPr>
        <p:spPr/>
        <p:txBody>
          <a:bodyPr/>
          <a:lstStyle>
            <a:lvl1pPr rtl="0">
              <a:defRPr b="0">
                <a:latin typeface="Calibri" pitchFamily="34" charset="0"/>
                <a:cs typeface="+mn-cs"/>
              </a:defRPr>
            </a:lvl1pPr>
          </a:lstStyle>
          <a:p>
            <a:pPr>
              <a:defRPr/>
            </a:pPr>
            <a:endParaRPr lang="en-US"/>
          </a:p>
        </p:txBody>
      </p:sp>
      <p:sp>
        <p:nvSpPr>
          <p:cNvPr id="5" name="Slide Number Placeholder 22">
            <a:extLst>
              <a:ext uri="{FF2B5EF4-FFF2-40B4-BE49-F238E27FC236}">
                <a16:creationId xmlns:a16="http://schemas.microsoft.com/office/drawing/2014/main" id="{8933C9F4-F068-4D64-89D1-7D40C935EFCA}"/>
              </a:ext>
            </a:extLst>
          </p:cNvPr>
          <p:cNvSpPr>
            <a:spLocks noGrp="1"/>
          </p:cNvSpPr>
          <p:nvPr>
            <p:ph type="sldNum" sz="quarter" idx="12"/>
          </p:nvPr>
        </p:nvSpPr>
        <p:spPr/>
        <p:txBody>
          <a:bodyPr/>
          <a:lstStyle>
            <a:lvl1pPr rtl="0">
              <a:defRPr>
                <a:latin typeface="Calibri" panose="020F0502020204030204" pitchFamily="34" charset="0"/>
              </a:defRPr>
            </a:lvl1pPr>
          </a:lstStyle>
          <a:p>
            <a:fld id="{064F45D0-582A-4B52-A7A3-2FD5A75639D4}" type="slidenum">
              <a:rPr lang="ar-SA" altLang="en-US"/>
              <a:pPr/>
              <a:t>‹#›</a:t>
            </a:fld>
            <a:endParaRPr lang="en-US" altLang="en-US"/>
          </a:p>
        </p:txBody>
      </p:sp>
    </p:spTree>
    <p:extLst>
      <p:ext uri="{BB962C8B-B14F-4D97-AF65-F5344CB8AC3E}">
        <p14:creationId xmlns:p14="http://schemas.microsoft.com/office/powerpoint/2010/main" val="20685094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DE7CE5-3794-41C1-9B9C-8F33DD0345E2}"/>
              </a:ext>
            </a:extLst>
          </p:cNvPr>
          <p:cNvSpPr>
            <a:spLocks noGrp="1"/>
          </p:cNvSpPr>
          <p:nvPr>
            <p:ph type="dt" sz="half" idx="10"/>
          </p:nvPr>
        </p:nvSpPr>
        <p:spPr/>
        <p:txBody>
          <a:bodyPr/>
          <a:lstStyle>
            <a:lvl1pPr rtl="0">
              <a:defRPr b="0">
                <a:latin typeface="Calibri" pitchFamily="34" charset="0"/>
                <a:cs typeface="+mn-cs"/>
              </a:defRPr>
            </a:lvl1pPr>
          </a:lstStyle>
          <a:p>
            <a:pPr>
              <a:defRPr/>
            </a:pPr>
            <a:endParaRPr lang="en-US"/>
          </a:p>
        </p:txBody>
      </p:sp>
      <p:sp>
        <p:nvSpPr>
          <p:cNvPr id="3" name="Footer Placeholder 2">
            <a:extLst>
              <a:ext uri="{FF2B5EF4-FFF2-40B4-BE49-F238E27FC236}">
                <a16:creationId xmlns:a16="http://schemas.microsoft.com/office/drawing/2014/main" id="{65A26D6E-AD06-4170-AFA6-FC91C07A5867}"/>
              </a:ext>
            </a:extLst>
          </p:cNvPr>
          <p:cNvSpPr>
            <a:spLocks noGrp="1"/>
          </p:cNvSpPr>
          <p:nvPr>
            <p:ph type="ftr" sz="quarter" idx="11"/>
          </p:nvPr>
        </p:nvSpPr>
        <p:spPr/>
        <p:txBody>
          <a:bodyPr/>
          <a:lstStyle>
            <a:lvl1pPr rtl="0">
              <a:defRPr b="0">
                <a:latin typeface="Calibri" pitchFamily="34" charset="0"/>
                <a:cs typeface="+mn-cs"/>
              </a:defRPr>
            </a:lvl1pPr>
          </a:lstStyle>
          <a:p>
            <a:pPr>
              <a:defRPr/>
            </a:pPr>
            <a:endParaRPr lang="en-US"/>
          </a:p>
        </p:txBody>
      </p:sp>
      <p:sp>
        <p:nvSpPr>
          <p:cNvPr id="4" name="Slide Number Placeholder 3">
            <a:extLst>
              <a:ext uri="{FF2B5EF4-FFF2-40B4-BE49-F238E27FC236}">
                <a16:creationId xmlns:a16="http://schemas.microsoft.com/office/drawing/2014/main" id="{12F0FBF5-E7F5-401F-B70E-DAF9313C3A5C}"/>
              </a:ext>
            </a:extLst>
          </p:cNvPr>
          <p:cNvSpPr>
            <a:spLocks noGrp="1"/>
          </p:cNvSpPr>
          <p:nvPr>
            <p:ph type="sldNum" sz="quarter" idx="12"/>
          </p:nvPr>
        </p:nvSpPr>
        <p:spPr>
          <a:xfrm>
            <a:off x="0" y="6248400"/>
            <a:ext cx="711200" cy="381000"/>
          </a:xfrm>
        </p:spPr>
        <p:txBody>
          <a:bodyPr/>
          <a:lstStyle>
            <a:lvl1pPr rtl="0">
              <a:defRPr>
                <a:solidFill>
                  <a:srgbClr val="775F55"/>
                </a:solidFill>
                <a:latin typeface="Calibri" panose="020F0502020204030204" pitchFamily="34" charset="0"/>
              </a:defRPr>
            </a:lvl1pPr>
          </a:lstStyle>
          <a:p>
            <a:fld id="{D8BA8469-9275-4B74-81D2-B0CB14F24DD3}" type="slidenum">
              <a:rPr lang="ar-SA" altLang="en-US"/>
              <a:pPr/>
              <a:t>‹#›</a:t>
            </a:fld>
            <a:endParaRPr lang="en-US" altLang="en-US"/>
          </a:p>
        </p:txBody>
      </p:sp>
    </p:spTree>
    <p:extLst>
      <p:ext uri="{BB962C8B-B14F-4D97-AF65-F5344CB8AC3E}">
        <p14:creationId xmlns:p14="http://schemas.microsoft.com/office/powerpoint/2010/main" val="32537646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273050"/>
            <a:ext cx="10769600" cy="869950"/>
          </a:xfrm>
        </p:spPr>
        <p:txBody>
          <a:bodyPr/>
          <a:lstStyle>
            <a:lvl1pPr algn="l">
              <a:buNone/>
              <a:defRPr sz="4400" b="0"/>
            </a:lvl1pPr>
          </a:lstStyle>
          <a:p>
            <a:r>
              <a:rPr lang="en-US"/>
              <a:t>Click to edit Master title style</a:t>
            </a:r>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9" name="Content Placeholder 8"/>
          <p:cNvSpPr>
            <a:spLocks noGrp="1"/>
          </p:cNvSpPr>
          <p:nvPr>
            <p:ph sz="quarter" idx="1"/>
          </p:nvPr>
        </p:nvSpPr>
        <p:spPr>
          <a:xfrm>
            <a:off x="3149600" y="1752600"/>
            <a:ext cx="85344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B6072214-823B-4C97-B66B-5E816F6875B3}"/>
              </a:ext>
            </a:extLst>
          </p:cNvPr>
          <p:cNvSpPr>
            <a:spLocks noGrp="1"/>
          </p:cNvSpPr>
          <p:nvPr>
            <p:ph type="dt" sz="half" idx="10"/>
          </p:nvPr>
        </p:nvSpPr>
        <p:spPr/>
        <p:txBody>
          <a:bodyPr/>
          <a:lstStyle>
            <a:lvl1pPr rtl="0">
              <a:defRPr b="0">
                <a:latin typeface="Calibri" pitchFamily="34" charset="0"/>
                <a:cs typeface="+mn-cs"/>
              </a:defRPr>
            </a:lvl1pPr>
          </a:lstStyle>
          <a:p>
            <a:pPr>
              <a:defRPr/>
            </a:pPr>
            <a:endParaRPr lang="en-US"/>
          </a:p>
        </p:txBody>
      </p:sp>
      <p:sp>
        <p:nvSpPr>
          <p:cNvPr id="6" name="Footer Placeholder 2">
            <a:extLst>
              <a:ext uri="{FF2B5EF4-FFF2-40B4-BE49-F238E27FC236}">
                <a16:creationId xmlns:a16="http://schemas.microsoft.com/office/drawing/2014/main" id="{C5E574C5-2768-48CE-9F2C-89A07ED2D7D0}"/>
              </a:ext>
            </a:extLst>
          </p:cNvPr>
          <p:cNvSpPr>
            <a:spLocks noGrp="1"/>
          </p:cNvSpPr>
          <p:nvPr>
            <p:ph type="ftr" sz="quarter" idx="11"/>
          </p:nvPr>
        </p:nvSpPr>
        <p:spPr/>
        <p:txBody>
          <a:bodyPr/>
          <a:lstStyle>
            <a:lvl1pPr rtl="0">
              <a:defRPr b="0">
                <a:latin typeface="Calibri" pitchFamily="34" charset="0"/>
                <a:cs typeface="+mn-cs"/>
              </a:defRPr>
            </a:lvl1pPr>
          </a:lstStyle>
          <a:p>
            <a:pPr>
              <a:defRPr/>
            </a:pPr>
            <a:endParaRPr lang="en-US"/>
          </a:p>
        </p:txBody>
      </p:sp>
      <p:sp>
        <p:nvSpPr>
          <p:cNvPr id="7" name="Slide Number Placeholder 22">
            <a:extLst>
              <a:ext uri="{FF2B5EF4-FFF2-40B4-BE49-F238E27FC236}">
                <a16:creationId xmlns:a16="http://schemas.microsoft.com/office/drawing/2014/main" id="{AB30743F-FEF5-4900-B6AC-FE0DD72FB089}"/>
              </a:ext>
            </a:extLst>
          </p:cNvPr>
          <p:cNvSpPr>
            <a:spLocks noGrp="1"/>
          </p:cNvSpPr>
          <p:nvPr>
            <p:ph type="sldNum" sz="quarter" idx="12"/>
          </p:nvPr>
        </p:nvSpPr>
        <p:spPr/>
        <p:txBody>
          <a:bodyPr/>
          <a:lstStyle>
            <a:lvl1pPr rtl="0">
              <a:defRPr>
                <a:latin typeface="Calibri" panose="020F0502020204030204" pitchFamily="34" charset="0"/>
              </a:defRPr>
            </a:lvl1pPr>
          </a:lstStyle>
          <a:p>
            <a:fld id="{426ECAAD-05E6-4DF1-8C52-4378F3AE63BB}" type="slidenum">
              <a:rPr lang="ar-SA" altLang="en-US"/>
              <a:pPr/>
              <a:t>‹#›</a:t>
            </a:fld>
            <a:endParaRPr lang="en-US" altLang="en-US"/>
          </a:p>
        </p:txBody>
      </p:sp>
    </p:spTree>
    <p:extLst>
      <p:ext uri="{BB962C8B-B14F-4D97-AF65-F5344CB8AC3E}">
        <p14:creationId xmlns:p14="http://schemas.microsoft.com/office/powerpoint/2010/main" val="4139817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F9E5C4-1FCE-409E-8A7F-F27104691ACD}"/>
              </a:ext>
            </a:extLst>
          </p:cNvPr>
          <p:cNvSpPr>
            <a:spLocks noGrp="1"/>
          </p:cNvSpPr>
          <p:nvPr>
            <p:ph type="dt" sz="half" idx="10"/>
          </p:nvPr>
        </p:nvSpPr>
        <p:spPr/>
        <p:txBody>
          <a:bodyPr/>
          <a:lstStyle>
            <a:lvl1pPr>
              <a:defRPr/>
            </a:lvl1pPr>
          </a:lstStyle>
          <a:p>
            <a:pPr>
              <a:defRPr/>
            </a:pPr>
            <a:fld id="{068BA463-5687-443D-8736-69658344E285}" type="datetimeFigureOut">
              <a:rPr lang="en-US"/>
              <a:pPr>
                <a:defRPr/>
              </a:pPr>
              <a:t>10/9/2020</a:t>
            </a:fld>
            <a:endParaRPr lang="en-US"/>
          </a:p>
        </p:txBody>
      </p:sp>
      <p:sp>
        <p:nvSpPr>
          <p:cNvPr id="5" name="Footer Placeholder 4">
            <a:extLst>
              <a:ext uri="{FF2B5EF4-FFF2-40B4-BE49-F238E27FC236}">
                <a16:creationId xmlns:a16="http://schemas.microsoft.com/office/drawing/2014/main" id="{6812B643-6C59-4ACA-8805-6959FE2DED9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9AD4CA1-6EDD-435F-AA76-862E5B559D6D}"/>
              </a:ext>
            </a:extLst>
          </p:cNvPr>
          <p:cNvSpPr>
            <a:spLocks noGrp="1"/>
          </p:cNvSpPr>
          <p:nvPr>
            <p:ph type="sldNum" sz="quarter" idx="12"/>
          </p:nvPr>
        </p:nvSpPr>
        <p:spPr/>
        <p:txBody>
          <a:bodyPr/>
          <a:lstStyle>
            <a:lvl1pPr>
              <a:defRPr/>
            </a:lvl1pPr>
          </a:lstStyle>
          <a:p>
            <a:fld id="{F3A4FDBF-10FB-42E5-9FB7-0D62606107A9}" type="slidenum">
              <a:rPr lang="en-US" altLang="en-US"/>
              <a:pPr/>
              <a:t>‹#›</a:t>
            </a:fld>
            <a:endParaRPr lang="en-US" altLang="en-US"/>
          </a:p>
        </p:txBody>
      </p:sp>
    </p:spTree>
    <p:extLst>
      <p:ext uri="{BB962C8B-B14F-4D97-AF65-F5344CB8AC3E}">
        <p14:creationId xmlns:p14="http://schemas.microsoft.com/office/powerpoint/2010/main" val="8239184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A8FF49A-97ED-4F61-919D-923854C697ED}"/>
              </a:ext>
            </a:extLst>
          </p:cNvPr>
          <p:cNvSpPr/>
          <p:nvPr/>
        </p:nvSpPr>
        <p:spPr bwMode="white">
          <a:xfrm>
            <a:off x="-12700" y="4572000"/>
            <a:ext cx="12192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b="1">
              <a:solidFill>
                <a:prstClr val="white"/>
              </a:solidFill>
            </a:endParaRPr>
          </a:p>
        </p:txBody>
      </p:sp>
      <p:sp>
        <p:nvSpPr>
          <p:cNvPr id="6" name="Rectangle 5">
            <a:extLst>
              <a:ext uri="{FF2B5EF4-FFF2-40B4-BE49-F238E27FC236}">
                <a16:creationId xmlns:a16="http://schemas.microsoft.com/office/drawing/2014/main" id="{C4B3A28B-5134-4CAE-8AC2-D66B8BD2B1B7}"/>
              </a:ext>
            </a:extLst>
          </p:cNvPr>
          <p:cNvSpPr/>
          <p:nvPr/>
        </p:nvSpPr>
        <p:spPr>
          <a:xfrm>
            <a:off x="-12700" y="4664075"/>
            <a:ext cx="1951038"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b="1">
              <a:solidFill>
                <a:prstClr val="white"/>
              </a:solidFill>
            </a:endParaRPr>
          </a:p>
        </p:txBody>
      </p:sp>
      <p:sp>
        <p:nvSpPr>
          <p:cNvPr id="7" name="Rectangle 6">
            <a:extLst>
              <a:ext uri="{FF2B5EF4-FFF2-40B4-BE49-F238E27FC236}">
                <a16:creationId xmlns:a16="http://schemas.microsoft.com/office/drawing/2014/main" id="{7B7E6AFF-0839-4244-8B23-BF91F7AE8659}"/>
              </a:ext>
            </a:extLst>
          </p:cNvPr>
          <p:cNvSpPr/>
          <p:nvPr/>
        </p:nvSpPr>
        <p:spPr>
          <a:xfrm>
            <a:off x="2058988" y="4654550"/>
            <a:ext cx="1013301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b="1">
              <a:solidFill>
                <a:prstClr val="white"/>
              </a:solidFill>
            </a:endParaRPr>
          </a:p>
        </p:txBody>
      </p:sp>
      <p:sp>
        <p:nvSpPr>
          <p:cNvPr id="8" name="Rectangle 7">
            <a:extLst>
              <a:ext uri="{FF2B5EF4-FFF2-40B4-BE49-F238E27FC236}">
                <a16:creationId xmlns:a16="http://schemas.microsoft.com/office/drawing/2014/main" id="{FD6613DB-DDDA-46E1-BDDB-BE66B356009C}"/>
              </a:ext>
            </a:extLst>
          </p:cNvPr>
          <p:cNvSpPr/>
          <p:nvPr/>
        </p:nvSpPr>
        <p:spPr bwMode="white">
          <a:xfrm>
            <a:off x="1930400" y="0"/>
            <a:ext cx="133350"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b="1">
              <a:solidFill>
                <a:prstClr val="white"/>
              </a:solidFill>
            </a:endParaRPr>
          </a:p>
        </p:txBody>
      </p:sp>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2133600" y="4648200"/>
            <a:ext cx="9753600" cy="685800"/>
          </a:xfrm>
        </p:spPr>
        <p:txBody>
          <a:bodyPr/>
          <a:lstStyle>
            <a:lvl1pPr algn="l">
              <a:buNone/>
              <a:defRPr sz="2800" b="0">
                <a:solidFill>
                  <a:srgbClr val="FFFFFF"/>
                </a:solidFill>
              </a:defRPr>
            </a:lvl1pPr>
          </a:lstStyle>
          <a:p>
            <a:r>
              <a:rPr lang="en-US"/>
              <a:t>Click to edit Master title style</a:t>
            </a:r>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11">
            <a:extLst>
              <a:ext uri="{FF2B5EF4-FFF2-40B4-BE49-F238E27FC236}">
                <a16:creationId xmlns:a16="http://schemas.microsoft.com/office/drawing/2014/main" id="{C9079D5E-DD54-40EB-BBFB-92350B78725A}"/>
              </a:ext>
            </a:extLst>
          </p:cNvPr>
          <p:cNvSpPr>
            <a:spLocks noGrp="1"/>
          </p:cNvSpPr>
          <p:nvPr>
            <p:ph type="dt" sz="half" idx="10"/>
          </p:nvPr>
        </p:nvSpPr>
        <p:spPr>
          <a:xfrm>
            <a:off x="8331200" y="6248400"/>
            <a:ext cx="3556000" cy="365125"/>
          </a:xfrm>
        </p:spPr>
        <p:txBody>
          <a:bodyPr rtlCol="0"/>
          <a:lstStyle>
            <a:lvl1pPr rtl="0">
              <a:defRPr b="0">
                <a:latin typeface="Calibri" pitchFamily="34" charset="0"/>
                <a:cs typeface="+mn-cs"/>
              </a:defRPr>
            </a:lvl1pPr>
          </a:lstStyle>
          <a:p>
            <a:pPr>
              <a:defRPr/>
            </a:pPr>
            <a:endParaRPr lang="en-US"/>
          </a:p>
        </p:txBody>
      </p:sp>
      <p:sp>
        <p:nvSpPr>
          <p:cNvPr id="10" name="Slide Number Placeholder 12">
            <a:extLst>
              <a:ext uri="{FF2B5EF4-FFF2-40B4-BE49-F238E27FC236}">
                <a16:creationId xmlns:a16="http://schemas.microsoft.com/office/drawing/2014/main" id="{4751F034-1499-4285-8A85-4053658DE7E1}"/>
              </a:ext>
            </a:extLst>
          </p:cNvPr>
          <p:cNvSpPr>
            <a:spLocks noGrp="1"/>
          </p:cNvSpPr>
          <p:nvPr>
            <p:ph type="sldNum" sz="quarter" idx="11"/>
          </p:nvPr>
        </p:nvSpPr>
        <p:spPr>
          <a:xfrm>
            <a:off x="0" y="4667250"/>
            <a:ext cx="1930400" cy="663575"/>
          </a:xfrm>
        </p:spPr>
        <p:txBody>
          <a:bodyPr/>
          <a:lstStyle>
            <a:lvl1pPr rtl="0">
              <a:defRPr sz="2800">
                <a:latin typeface="Calibri" panose="020F0502020204030204" pitchFamily="34" charset="0"/>
              </a:defRPr>
            </a:lvl1pPr>
          </a:lstStyle>
          <a:p>
            <a:fld id="{B73891FD-3706-4C2A-BD49-B3FB65380CD1}" type="slidenum">
              <a:rPr lang="ar-SA" altLang="en-US"/>
              <a:pPr/>
              <a:t>‹#›</a:t>
            </a:fld>
            <a:endParaRPr lang="en-US" altLang="en-US"/>
          </a:p>
        </p:txBody>
      </p:sp>
      <p:sp>
        <p:nvSpPr>
          <p:cNvPr id="11" name="Footer Placeholder 13">
            <a:extLst>
              <a:ext uri="{FF2B5EF4-FFF2-40B4-BE49-F238E27FC236}">
                <a16:creationId xmlns:a16="http://schemas.microsoft.com/office/drawing/2014/main" id="{D7B93BE4-5E6D-47A2-BE52-1A79A170FAAE}"/>
              </a:ext>
            </a:extLst>
          </p:cNvPr>
          <p:cNvSpPr>
            <a:spLocks noGrp="1"/>
          </p:cNvSpPr>
          <p:nvPr>
            <p:ph type="ftr" sz="quarter" idx="12"/>
          </p:nvPr>
        </p:nvSpPr>
        <p:spPr>
          <a:xfrm>
            <a:off x="2133600" y="6248400"/>
            <a:ext cx="6096000" cy="365125"/>
          </a:xfrm>
        </p:spPr>
        <p:txBody>
          <a:bodyPr rtlCol="0"/>
          <a:lstStyle>
            <a:lvl1pPr rtl="0">
              <a:defRPr b="0">
                <a:latin typeface="Calibri" pitchFamily="34" charset="0"/>
                <a:cs typeface="+mn-cs"/>
              </a:defRPr>
            </a:lvl1pPr>
          </a:lstStyle>
          <a:p>
            <a:pPr>
              <a:defRPr/>
            </a:pPr>
            <a:endParaRPr lang="en-US"/>
          </a:p>
        </p:txBody>
      </p:sp>
    </p:spTree>
    <p:extLst>
      <p:ext uri="{BB962C8B-B14F-4D97-AF65-F5344CB8AC3E}">
        <p14:creationId xmlns:p14="http://schemas.microsoft.com/office/powerpoint/2010/main" val="1937994587"/>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9B447F80-C388-460D-9544-FA316C4E76C7}"/>
              </a:ext>
            </a:extLst>
          </p:cNvPr>
          <p:cNvSpPr>
            <a:spLocks noGrp="1"/>
          </p:cNvSpPr>
          <p:nvPr>
            <p:ph type="dt" sz="half" idx="10"/>
          </p:nvPr>
        </p:nvSpPr>
        <p:spPr/>
        <p:txBody>
          <a:bodyPr/>
          <a:lstStyle>
            <a:lvl1pPr rtl="0">
              <a:defRPr b="0">
                <a:latin typeface="Calibri" pitchFamily="34" charset="0"/>
                <a:cs typeface="+mn-cs"/>
              </a:defRPr>
            </a:lvl1pPr>
          </a:lstStyle>
          <a:p>
            <a:pPr>
              <a:defRPr/>
            </a:pPr>
            <a:endParaRPr lang="en-US"/>
          </a:p>
        </p:txBody>
      </p:sp>
      <p:sp>
        <p:nvSpPr>
          <p:cNvPr id="5" name="Footer Placeholder 2">
            <a:extLst>
              <a:ext uri="{FF2B5EF4-FFF2-40B4-BE49-F238E27FC236}">
                <a16:creationId xmlns:a16="http://schemas.microsoft.com/office/drawing/2014/main" id="{43E75129-F80D-473E-BCDF-6888E802BB28}"/>
              </a:ext>
            </a:extLst>
          </p:cNvPr>
          <p:cNvSpPr>
            <a:spLocks noGrp="1"/>
          </p:cNvSpPr>
          <p:nvPr>
            <p:ph type="ftr" sz="quarter" idx="11"/>
          </p:nvPr>
        </p:nvSpPr>
        <p:spPr/>
        <p:txBody>
          <a:bodyPr/>
          <a:lstStyle>
            <a:lvl1pPr rtl="0">
              <a:defRPr b="0">
                <a:latin typeface="Calibri" pitchFamily="34" charset="0"/>
                <a:cs typeface="+mn-cs"/>
              </a:defRPr>
            </a:lvl1pPr>
          </a:lstStyle>
          <a:p>
            <a:pPr>
              <a:defRPr/>
            </a:pPr>
            <a:endParaRPr lang="en-US"/>
          </a:p>
        </p:txBody>
      </p:sp>
      <p:sp>
        <p:nvSpPr>
          <p:cNvPr id="6" name="Slide Number Placeholder 22">
            <a:extLst>
              <a:ext uri="{FF2B5EF4-FFF2-40B4-BE49-F238E27FC236}">
                <a16:creationId xmlns:a16="http://schemas.microsoft.com/office/drawing/2014/main" id="{D2138313-E5BC-4E49-9FC6-7E7990E9FC7B}"/>
              </a:ext>
            </a:extLst>
          </p:cNvPr>
          <p:cNvSpPr>
            <a:spLocks noGrp="1"/>
          </p:cNvSpPr>
          <p:nvPr>
            <p:ph type="sldNum" sz="quarter" idx="12"/>
          </p:nvPr>
        </p:nvSpPr>
        <p:spPr/>
        <p:txBody>
          <a:bodyPr/>
          <a:lstStyle>
            <a:lvl1pPr rtl="0">
              <a:defRPr>
                <a:latin typeface="Calibri" panose="020F0502020204030204" pitchFamily="34" charset="0"/>
              </a:defRPr>
            </a:lvl1pPr>
          </a:lstStyle>
          <a:p>
            <a:fld id="{BCC95398-B27B-4555-82F8-26476399CC26}" type="slidenum">
              <a:rPr lang="ar-SA" altLang="en-US"/>
              <a:pPr/>
              <a:t>‹#›</a:t>
            </a:fld>
            <a:endParaRPr lang="en-US" altLang="en-US"/>
          </a:p>
        </p:txBody>
      </p:sp>
    </p:spTree>
    <p:extLst>
      <p:ext uri="{BB962C8B-B14F-4D97-AF65-F5344CB8AC3E}">
        <p14:creationId xmlns:p14="http://schemas.microsoft.com/office/powerpoint/2010/main" val="20376584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7ABD659-D85C-4C0A-9F56-003BAEFD9AE1}"/>
              </a:ext>
            </a:extLst>
          </p:cNvPr>
          <p:cNvSpPr/>
          <p:nvPr/>
        </p:nvSpPr>
        <p:spPr bwMode="white">
          <a:xfrm>
            <a:off x="8128000" y="0"/>
            <a:ext cx="427038"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rtl="1" eaLnBrk="1" hangingPunct="1">
              <a:defRPr/>
            </a:pPr>
            <a:endParaRPr lang="en-US" b="1">
              <a:solidFill>
                <a:prstClr val="white"/>
              </a:solidFill>
            </a:endParaRPr>
          </a:p>
        </p:txBody>
      </p:sp>
      <p:sp>
        <p:nvSpPr>
          <p:cNvPr id="5" name="Rectangle 4">
            <a:extLst>
              <a:ext uri="{FF2B5EF4-FFF2-40B4-BE49-F238E27FC236}">
                <a16:creationId xmlns:a16="http://schemas.microsoft.com/office/drawing/2014/main" id="{96E3B2AB-4C3B-497C-8D34-6FD3379605EA}"/>
              </a:ext>
            </a:extLst>
          </p:cNvPr>
          <p:cNvSpPr/>
          <p:nvPr/>
        </p:nvSpPr>
        <p:spPr>
          <a:xfrm>
            <a:off x="8189913"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rtl="1" eaLnBrk="1" hangingPunct="1">
              <a:defRPr/>
            </a:pPr>
            <a:endParaRPr lang="en-US" b="1">
              <a:solidFill>
                <a:prstClr val="white"/>
              </a:solidFill>
            </a:endParaRPr>
          </a:p>
        </p:txBody>
      </p:sp>
      <p:sp>
        <p:nvSpPr>
          <p:cNvPr id="6" name="Rectangle 5">
            <a:extLst>
              <a:ext uri="{FF2B5EF4-FFF2-40B4-BE49-F238E27FC236}">
                <a16:creationId xmlns:a16="http://schemas.microsoft.com/office/drawing/2014/main" id="{F5ED990D-17C9-4924-9AB7-824E1D2AB456}"/>
              </a:ext>
            </a:extLst>
          </p:cNvPr>
          <p:cNvSpPr/>
          <p:nvPr/>
        </p:nvSpPr>
        <p:spPr>
          <a:xfrm>
            <a:off x="8189913"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rtl="1" eaLnBrk="1" hangingPunct="1">
              <a:defRPr/>
            </a:pPr>
            <a:endParaRPr lang="en-US" b="1">
              <a:solidFill>
                <a:prstClr val="white"/>
              </a:solidFill>
            </a:endParaRPr>
          </a:p>
        </p:txBody>
      </p:sp>
      <p:sp>
        <p:nvSpPr>
          <p:cNvPr id="2" name="Vertical Title 1"/>
          <p:cNvSpPr>
            <a:spLocks noGrp="1"/>
          </p:cNvSpPr>
          <p:nvPr>
            <p:ph type="title" orient="vert"/>
          </p:nvPr>
        </p:nvSpPr>
        <p:spPr>
          <a:xfrm>
            <a:off x="8737600" y="609601"/>
            <a:ext cx="2743200" cy="5516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609600"/>
            <a:ext cx="7416800" cy="55165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3EBD060D-76C3-421C-9756-58DAFA1BF0B5}"/>
              </a:ext>
            </a:extLst>
          </p:cNvPr>
          <p:cNvSpPr>
            <a:spLocks noGrp="1"/>
          </p:cNvSpPr>
          <p:nvPr>
            <p:ph type="dt" sz="half" idx="10"/>
          </p:nvPr>
        </p:nvSpPr>
        <p:spPr>
          <a:xfrm>
            <a:off x="8737600" y="6248400"/>
            <a:ext cx="2946400" cy="365125"/>
          </a:xfrm>
        </p:spPr>
        <p:txBody>
          <a:bodyPr/>
          <a:lstStyle>
            <a:lvl1pPr rtl="0">
              <a:defRPr b="0">
                <a:latin typeface="Calibri" pitchFamily="34" charset="0"/>
                <a:cs typeface="+mn-cs"/>
              </a:defRPr>
            </a:lvl1pPr>
          </a:lstStyle>
          <a:p>
            <a:pPr>
              <a:defRPr/>
            </a:pPr>
            <a:endParaRPr lang="en-US"/>
          </a:p>
        </p:txBody>
      </p:sp>
      <p:sp>
        <p:nvSpPr>
          <p:cNvPr id="8" name="Footer Placeholder 4">
            <a:extLst>
              <a:ext uri="{FF2B5EF4-FFF2-40B4-BE49-F238E27FC236}">
                <a16:creationId xmlns:a16="http://schemas.microsoft.com/office/drawing/2014/main" id="{8F7BCC96-847D-44B7-B91E-01F5191001E1}"/>
              </a:ext>
            </a:extLst>
          </p:cNvPr>
          <p:cNvSpPr>
            <a:spLocks noGrp="1"/>
          </p:cNvSpPr>
          <p:nvPr>
            <p:ph type="ftr" sz="quarter" idx="11"/>
          </p:nvPr>
        </p:nvSpPr>
        <p:spPr>
          <a:xfrm>
            <a:off x="609600" y="6248400"/>
            <a:ext cx="7431088" cy="365125"/>
          </a:xfrm>
        </p:spPr>
        <p:txBody>
          <a:bodyPr/>
          <a:lstStyle>
            <a:lvl1pPr rtl="0">
              <a:defRPr b="0">
                <a:latin typeface="Calibri" pitchFamily="34" charset="0"/>
                <a:cs typeface="+mn-cs"/>
              </a:defRPr>
            </a:lvl1pPr>
          </a:lstStyle>
          <a:p>
            <a:pPr>
              <a:defRPr/>
            </a:pPr>
            <a:endParaRPr lang="en-US"/>
          </a:p>
        </p:txBody>
      </p:sp>
      <p:sp>
        <p:nvSpPr>
          <p:cNvPr id="9" name="Slide Number Placeholder 5">
            <a:extLst>
              <a:ext uri="{FF2B5EF4-FFF2-40B4-BE49-F238E27FC236}">
                <a16:creationId xmlns:a16="http://schemas.microsoft.com/office/drawing/2014/main" id="{D36C7ADD-267F-4175-8C69-8D9661E3CC48}"/>
              </a:ext>
            </a:extLst>
          </p:cNvPr>
          <p:cNvSpPr>
            <a:spLocks noGrp="1"/>
          </p:cNvSpPr>
          <p:nvPr>
            <p:ph type="sldNum" sz="quarter" idx="12"/>
          </p:nvPr>
        </p:nvSpPr>
        <p:spPr>
          <a:xfrm rot="5400000">
            <a:off x="8074819" y="103981"/>
            <a:ext cx="533400" cy="325438"/>
          </a:xfrm>
        </p:spPr>
        <p:txBody>
          <a:bodyPr/>
          <a:lstStyle>
            <a:lvl1pPr rtl="0">
              <a:defRPr>
                <a:latin typeface="Calibri" panose="020F0502020204030204" pitchFamily="34" charset="0"/>
              </a:defRPr>
            </a:lvl1pPr>
          </a:lstStyle>
          <a:p>
            <a:fld id="{2FED8C97-2B4C-46C4-8F25-A7191ACFFF0E}" type="slidenum">
              <a:rPr lang="ar-SA" altLang="en-US"/>
              <a:pPr/>
              <a:t>‹#›</a:t>
            </a:fld>
            <a:endParaRPr lang="en-US" altLang="en-US"/>
          </a:p>
        </p:txBody>
      </p:sp>
    </p:spTree>
    <p:extLst>
      <p:ext uri="{BB962C8B-B14F-4D97-AF65-F5344CB8AC3E}">
        <p14:creationId xmlns:p14="http://schemas.microsoft.com/office/powerpoint/2010/main" val="174786957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04EB75E-ABF4-4077-ADE3-FDF9311D379D}"/>
              </a:ext>
            </a:extLst>
          </p:cNvPr>
          <p:cNvSpPr>
            <a:spLocks noGrp="1"/>
          </p:cNvSpPr>
          <p:nvPr>
            <p:ph type="dt" sz="half" idx="10"/>
          </p:nvPr>
        </p:nvSpPr>
        <p:spPr/>
        <p:txBody>
          <a:bodyPr/>
          <a:lstStyle>
            <a:lvl1pPr>
              <a:defRPr/>
            </a:lvl1pPr>
          </a:lstStyle>
          <a:p>
            <a:pPr>
              <a:defRPr/>
            </a:pPr>
            <a:fld id="{36B23BB5-DFAE-43AB-B7C4-96E98900F3B4}" type="datetimeFigureOut">
              <a:rPr lang="en-US"/>
              <a:pPr>
                <a:defRPr/>
              </a:pPr>
              <a:t>10/9/2020</a:t>
            </a:fld>
            <a:endParaRPr lang="en-US"/>
          </a:p>
        </p:txBody>
      </p:sp>
      <p:sp>
        <p:nvSpPr>
          <p:cNvPr id="5" name="Footer Placeholder 4">
            <a:extLst>
              <a:ext uri="{FF2B5EF4-FFF2-40B4-BE49-F238E27FC236}">
                <a16:creationId xmlns:a16="http://schemas.microsoft.com/office/drawing/2014/main" id="{384CC467-43D8-4070-9946-421F43D04B2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10340CB-38AA-487E-866F-C540F2CC2511}"/>
              </a:ext>
            </a:extLst>
          </p:cNvPr>
          <p:cNvSpPr>
            <a:spLocks noGrp="1"/>
          </p:cNvSpPr>
          <p:nvPr>
            <p:ph type="sldNum" sz="quarter" idx="12"/>
          </p:nvPr>
        </p:nvSpPr>
        <p:spPr/>
        <p:txBody>
          <a:bodyPr/>
          <a:lstStyle>
            <a:lvl1pPr>
              <a:defRPr/>
            </a:lvl1pPr>
          </a:lstStyle>
          <a:p>
            <a:fld id="{2A077FB6-FCB3-4F4E-871E-DC537DF22956}" type="slidenum">
              <a:rPr lang="en-US" altLang="en-US"/>
              <a:pPr/>
              <a:t>‹#›</a:t>
            </a:fld>
            <a:endParaRPr lang="en-US" altLang="en-US"/>
          </a:p>
        </p:txBody>
      </p:sp>
    </p:spTree>
    <p:extLst>
      <p:ext uri="{BB962C8B-B14F-4D97-AF65-F5344CB8AC3E}">
        <p14:creationId xmlns:p14="http://schemas.microsoft.com/office/powerpoint/2010/main" val="2233850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63C8B2EB-E67C-458E-A9DB-6FDF11D95D9B}"/>
              </a:ext>
            </a:extLst>
          </p:cNvPr>
          <p:cNvSpPr>
            <a:spLocks noGrp="1"/>
          </p:cNvSpPr>
          <p:nvPr>
            <p:ph type="dt" sz="half" idx="10"/>
          </p:nvPr>
        </p:nvSpPr>
        <p:spPr/>
        <p:txBody>
          <a:bodyPr/>
          <a:lstStyle>
            <a:lvl1pPr>
              <a:defRPr/>
            </a:lvl1pPr>
          </a:lstStyle>
          <a:p>
            <a:pPr>
              <a:defRPr/>
            </a:pPr>
            <a:fld id="{F34041FF-1000-496E-88B5-6F580AEAD65D}" type="datetimeFigureOut">
              <a:rPr lang="en-US"/>
              <a:pPr>
                <a:defRPr/>
              </a:pPr>
              <a:t>10/9/2020</a:t>
            </a:fld>
            <a:endParaRPr lang="en-US"/>
          </a:p>
        </p:txBody>
      </p:sp>
      <p:sp>
        <p:nvSpPr>
          <p:cNvPr id="6" name="Footer Placeholder 4">
            <a:extLst>
              <a:ext uri="{FF2B5EF4-FFF2-40B4-BE49-F238E27FC236}">
                <a16:creationId xmlns:a16="http://schemas.microsoft.com/office/drawing/2014/main" id="{D87E1FE9-4C46-4943-9401-85C04607F44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AE6279E-EDB1-44C1-BE14-D0D97176C577}"/>
              </a:ext>
            </a:extLst>
          </p:cNvPr>
          <p:cNvSpPr>
            <a:spLocks noGrp="1"/>
          </p:cNvSpPr>
          <p:nvPr>
            <p:ph type="sldNum" sz="quarter" idx="12"/>
          </p:nvPr>
        </p:nvSpPr>
        <p:spPr/>
        <p:txBody>
          <a:bodyPr/>
          <a:lstStyle>
            <a:lvl1pPr>
              <a:defRPr/>
            </a:lvl1pPr>
          </a:lstStyle>
          <a:p>
            <a:fld id="{DE5A8B21-2D57-4AA8-BB14-0A898EDA56C7}" type="slidenum">
              <a:rPr lang="en-US" altLang="en-US"/>
              <a:pPr/>
              <a:t>‹#›</a:t>
            </a:fld>
            <a:endParaRPr lang="en-US" altLang="en-US"/>
          </a:p>
        </p:txBody>
      </p:sp>
    </p:spTree>
    <p:extLst>
      <p:ext uri="{BB962C8B-B14F-4D97-AF65-F5344CB8AC3E}">
        <p14:creationId xmlns:p14="http://schemas.microsoft.com/office/powerpoint/2010/main" val="603311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B8D5AB58-16F3-46BA-B3FF-81A3BD71EF18}"/>
              </a:ext>
            </a:extLst>
          </p:cNvPr>
          <p:cNvSpPr>
            <a:spLocks noGrp="1"/>
          </p:cNvSpPr>
          <p:nvPr>
            <p:ph type="dt" sz="half" idx="10"/>
          </p:nvPr>
        </p:nvSpPr>
        <p:spPr/>
        <p:txBody>
          <a:bodyPr/>
          <a:lstStyle>
            <a:lvl1pPr>
              <a:defRPr/>
            </a:lvl1pPr>
          </a:lstStyle>
          <a:p>
            <a:pPr>
              <a:defRPr/>
            </a:pPr>
            <a:fld id="{E4D210F0-02E8-469E-963E-C8812DE2165F}" type="datetimeFigureOut">
              <a:rPr lang="en-US"/>
              <a:pPr>
                <a:defRPr/>
              </a:pPr>
              <a:t>10/9/2020</a:t>
            </a:fld>
            <a:endParaRPr lang="en-US"/>
          </a:p>
        </p:txBody>
      </p:sp>
      <p:sp>
        <p:nvSpPr>
          <p:cNvPr id="8" name="Footer Placeholder 4">
            <a:extLst>
              <a:ext uri="{FF2B5EF4-FFF2-40B4-BE49-F238E27FC236}">
                <a16:creationId xmlns:a16="http://schemas.microsoft.com/office/drawing/2014/main" id="{0E84B3BE-396D-423A-9935-13D405A8FAB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BAE85019-F2CE-44C3-83B6-89351448758C}"/>
              </a:ext>
            </a:extLst>
          </p:cNvPr>
          <p:cNvSpPr>
            <a:spLocks noGrp="1"/>
          </p:cNvSpPr>
          <p:nvPr>
            <p:ph type="sldNum" sz="quarter" idx="12"/>
          </p:nvPr>
        </p:nvSpPr>
        <p:spPr/>
        <p:txBody>
          <a:bodyPr/>
          <a:lstStyle>
            <a:lvl1pPr>
              <a:defRPr/>
            </a:lvl1pPr>
          </a:lstStyle>
          <a:p>
            <a:fld id="{9CA609C5-D786-456E-A746-A966029F7F00}" type="slidenum">
              <a:rPr lang="en-US" altLang="en-US"/>
              <a:pPr/>
              <a:t>‹#›</a:t>
            </a:fld>
            <a:endParaRPr lang="en-US" altLang="en-US"/>
          </a:p>
        </p:txBody>
      </p:sp>
    </p:spTree>
    <p:extLst>
      <p:ext uri="{BB962C8B-B14F-4D97-AF65-F5344CB8AC3E}">
        <p14:creationId xmlns:p14="http://schemas.microsoft.com/office/powerpoint/2010/main" val="4194510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49FD1EDB-A582-4346-BDD8-5A63FB1762F2}"/>
              </a:ext>
            </a:extLst>
          </p:cNvPr>
          <p:cNvSpPr>
            <a:spLocks noGrp="1"/>
          </p:cNvSpPr>
          <p:nvPr>
            <p:ph type="dt" sz="half" idx="10"/>
          </p:nvPr>
        </p:nvSpPr>
        <p:spPr/>
        <p:txBody>
          <a:bodyPr/>
          <a:lstStyle>
            <a:lvl1pPr>
              <a:defRPr/>
            </a:lvl1pPr>
          </a:lstStyle>
          <a:p>
            <a:pPr>
              <a:defRPr/>
            </a:pPr>
            <a:fld id="{5E1DB4C8-354A-48D3-BBF9-EACDFDEEA67D}" type="datetimeFigureOut">
              <a:rPr lang="en-US"/>
              <a:pPr>
                <a:defRPr/>
              </a:pPr>
              <a:t>10/9/2020</a:t>
            </a:fld>
            <a:endParaRPr lang="en-US"/>
          </a:p>
        </p:txBody>
      </p:sp>
      <p:sp>
        <p:nvSpPr>
          <p:cNvPr id="4" name="Footer Placeholder 4">
            <a:extLst>
              <a:ext uri="{FF2B5EF4-FFF2-40B4-BE49-F238E27FC236}">
                <a16:creationId xmlns:a16="http://schemas.microsoft.com/office/drawing/2014/main" id="{AC2F6F56-BBFE-4AEF-B46B-30A6A8E978D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DBE789CD-A40F-4A93-B5F5-9632FFA8DAB4}"/>
              </a:ext>
            </a:extLst>
          </p:cNvPr>
          <p:cNvSpPr>
            <a:spLocks noGrp="1"/>
          </p:cNvSpPr>
          <p:nvPr>
            <p:ph type="sldNum" sz="quarter" idx="12"/>
          </p:nvPr>
        </p:nvSpPr>
        <p:spPr/>
        <p:txBody>
          <a:bodyPr/>
          <a:lstStyle>
            <a:lvl1pPr>
              <a:defRPr/>
            </a:lvl1pPr>
          </a:lstStyle>
          <a:p>
            <a:fld id="{B0F6F260-D415-439E-BB54-AEFB20530A9E}" type="slidenum">
              <a:rPr lang="en-US" altLang="en-US"/>
              <a:pPr/>
              <a:t>‹#›</a:t>
            </a:fld>
            <a:endParaRPr lang="en-US" altLang="en-US"/>
          </a:p>
        </p:txBody>
      </p:sp>
    </p:spTree>
    <p:extLst>
      <p:ext uri="{BB962C8B-B14F-4D97-AF65-F5344CB8AC3E}">
        <p14:creationId xmlns:p14="http://schemas.microsoft.com/office/powerpoint/2010/main" val="937464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0246CE2-27FF-41AD-A511-9F911669CC62}"/>
              </a:ext>
            </a:extLst>
          </p:cNvPr>
          <p:cNvSpPr>
            <a:spLocks noGrp="1"/>
          </p:cNvSpPr>
          <p:nvPr>
            <p:ph type="dt" sz="half" idx="10"/>
          </p:nvPr>
        </p:nvSpPr>
        <p:spPr/>
        <p:txBody>
          <a:bodyPr/>
          <a:lstStyle>
            <a:lvl1pPr>
              <a:defRPr/>
            </a:lvl1pPr>
          </a:lstStyle>
          <a:p>
            <a:pPr>
              <a:defRPr/>
            </a:pPr>
            <a:fld id="{12799728-9694-49FA-A21D-A60E4FA71CB5}" type="datetimeFigureOut">
              <a:rPr lang="en-US"/>
              <a:pPr>
                <a:defRPr/>
              </a:pPr>
              <a:t>10/9/2020</a:t>
            </a:fld>
            <a:endParaRPr lang="en-US"/>
          </a:p>
        </p:txBody>
      </p:sp>
      <p:sp>
        <p:nvSpPr>
          <p:cNvPr id="3" name="Footer Placeholder 4">
            <a:extLst>
              <a:ext uri="{FF2B5EF4-FFF2-40B4-BE49-F238E27FC236}">
                <a16:creationId xmlns:a16="http://schemas.microsoft.com/office/drawing/2014/main" id="{FD2CE482-FB27-41CB-B7FC-6D48A9F10098}"/>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D285D1B3-C211-4375-976E-8801AD96A253}"/>
              </a:ext>
            </a:extLst>
          </p:cNvPr>
          <p:cNvSpPr>
            <a:spLocks noGrp="1"/>
          </p:cNvSpPr>
          <p:nvPr>
            <p:ph type="sldNum" sz="quarter" idx="12"/>
          </p:nvPr>
        </p:nvSpPr>
        <p:spPr/>
        <p:txBody>
          <a:bodyPr/>
          <a:lstStyle>
            <a:lvl1pPr>
              <a:defRPr/>
            </a:lvl1pPr>
          </a:lstStyle>
          <a:p>
            <a:fld id="{C37111F7-50D9-4DDD-94D7-BDC0CCCCAF03}" type="slidenum">
              <a:rPr lang="en-US" altLang="en-US"/>
              <a:pPr/>
              <a:t>‹#›</a:t>
            </a:fld>
            <a:endParaRPr lang="en-US" altLang="en-US"/>
          </a:p>
        </p:txBody>
      </p:sp>
    </p:spTree>
    <p:extLst>
      <p:ext uri="{BB962C8B-B14F-4D97-AF65-F5344CB8AC3E}">
        <p14:creationId xmlns:p14="http://schemas.microsoft.com/office/powerpoint/2010/main" val="4079694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4D29C340-3117-4DB3-B51C-9BFF2D4581CA}"/>
              </a:ext>
            </a:extLst>
          </p:cNvPr>
          <p:cNvSpPr>
            <a:spLocks noGrp="1"/>
          </p:cNvSpPr>
          <p:nvPr>
            <p:ph type="dt" sz="half" idx="10"/>
          </p:nvPr>
        </p:nvSpPr>
        <p:spPr/>
        <p:txBody>
          <a:bodyPr/>
          <a:lstStyle>
            <a:lvl1pPr>
              <a:defRPr/>
            </a:lvl1pPr>
          </a:lstStyle>
          <a:p>
            <a:pPr>
              <a:defRPr/>
            </a:pPr>
            <a:fld id="{1069E8E5-0AE0-4AFE-84E4-38FBD91C2E59}" type="datetimeFigureOut">
              <a:rPr lang="en-US"/>
              <a:pPr>
                <a:defRPr/>
              </a:pPr>
              <a:t>10/9/2020</a:t>
            </a:fld>
            <a:endParaRPr lang="en-US"/>
          </a:p>
        </p:txBody>
      </p:sp>
      <p:sp>
        <p:nvSpPr>
          <p:cNvPr id="6" name="Footer Placeholder 4">
            <a:extLst>
              <a:ext uri="{FF2B5EF4-FFF2-40B4-BE49-F238E27FC236}">
                <a16:creationId xmlns:a16="http://schemas.microsoft.com/office/drawing/2014/main" id="{AFA3A208-83FA-4726-9B32-939E8D91500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AF227C0-1C36-4EA4-8F37-6F097685F1E8}"/>
              </a:ext>
            </a:extLst>
          </p:cNvPr>
          <p:cNvSpPr>
            <a:spLocks noGrp="1"/>
          </p:cNvSpPr>
          <p:nvPr>
            <p:ph type="sldNum" sz="quarter" idx="12"/>
          </p:nvPr>
        </p:nvSpPr>
        <p:spPr/>
        <p:txBody>
          <a:bodyPr/>
          <a:lstStyle>
            <a:lvl1pPr>
              <a:defRPr/>
            </a:lvl1pPr>
          </a:lstStyle>
          <a:p>
            <a:fld id="{B3E28E6D-D37B-46F8-AA29-5CCDEBBAD735}" type="slidenum">
              <a:rPr lang="en-US" altLang="en-US"/>
              <a:pPr/>
              <a:t>‹#›</a:t>
            </a:fld>
            <a:endParaRPr lang="en-US" altLang="en-US"/>
          </a:p>
        </p:txBody>
      </p:sp>
    </p:spTree>
    <p:extLst>
      <p:ext uri="{BB962C8B-B14F-4D97-AF65-F5344CB8AC3E}">
        <p14:creationId xmlns:p14="http://schemas.microsoft.com/office/powerpoint/2010/main" val="2643992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FD36FBE1-A2CB-4C5D-A7F8-2D8FFC4C0726}"/>
              </a:ext>
            </a:extLst>
          </p:cNvPr>
          <p:cNvSpPr>
            <a:spLocks noGrp="1"/>
          </p:cNvSpPr>
          <p:nvPr>
            <p:ph type="dt" sz="half" idx="10"/>
          </p:nvPr>
        </p:nvSpPr>
        <p:spPr/>
        <p:txBody>
          <a:bodyPr/>
          <a:lstStyle>
            <a:lvl1pPr>
              <a:defRPr/>
            </a:lvl1pPr>
          </a:lstStyle>
          <a:p>
            <a:pPr>
              <a:defRPr/>
            </a:pPr>
            <a:fld id="{E185CB97-4BEB-4ABD-9BE6-E3DD9E1AFDB8}" type="datetimeFigureOut">
              <a:rPr lang="en-US"/>
              <a:pPr>
                <a:defRPr/>
              </a:pPr>
              <a:t>10/9/2020</a:t>
            </a:fld>
            <a:endParaRPr lang="en-US"/>
          </a:p>
        </p:txBody>
      </p:sp>
      <p:sp>
        <p:nvSpPr>
          <p:cNvPr id="6" name="Footer Placeholder 4">
            <a:extLst>
              <a:ext uri="{FF2B5EF4-FFF2-40B4-BE49-F238E27FC236}">
                <a16:creationId xmlns:a16="http://schemas.microsoft.com/office/drawing/2014/main" id="{0EFC8CA1-A098-4AA7-AFD1-E2F26F050DA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7D55566-F51B-4615-8376-C1339D37A4F0}"/>
              </a:ext>
            </a:extLst>
          </p:cNvPr>
          <p:cNvSpPr>
            <a:spLocks noGrp="1"/>
          </p:cNvSpPr>
          <p:nvPr>
            <p:ph type="sldNum" sz="quarter" idx="12"/>
          </p:nvPr>
        </p:nvSpPr>
        <p:spPr/>
        <p:txBody>
          <a:bodyPr/>
          <a:lstStyle>
            <a:lvl1pPr>
              <a:defRPr/>
            </a:lvl1pPr>
          </a:lstStyle>
          <a:p>
            <a:fld id="{1424AB99-481D-4F90-8950-141CEDE017F2}" type="slidenum">
              <a:rPr lang="en-US" altLang="en-US"/>
              <a:pPr/>
              <a:t>‹#›</a:t>
            </a:fld>
            <a:endParaRPr lang="en-US" altLang="en-US"/>
          </a:p>
        </p:txBody>
      </p:sp>
    </p:spTree>
    <p:extLst>
      <p:ext uri="{BB962C8B-B14F-4D97-AF65-F5344CB8AC3E}">
        <p14:creationId xmlns:p14="http://schemas.microsoft.com/office/powerpoint/2010/main" val="2396127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 /><Relationship Id="rId3" Type="http://schemas.openxmlformats.org/officeDocument/2006/relationships/slideLayout" Target="../slideLayouts/slideLayout14.xml" /><Relationship Id="rId7" Type="http://schemas.openxmlformats.org/officeDocument/2006/relationships/slideLayout" Target="../slideLayouts/slideLayout18.xml" /><Relationship Id="rId12" Type="http://schemas.openxmlformats.org/officeDocument/2006/relationships/theme" Target="../theme/theme2.xml" /><Relationship Id="rId2" Type="http://schemas.openxmlformats.org/officeDocument/2006/relationships/slideLayout" Target="../slideLayouts/slideLayout13.xml" /><Relationship Id="rId1" Type="http://schemas.openxmlformats.org/officeDocument/2006/relationships/slideLayout" Target="../slideLayouts/slideLayout12.xml" /><Relationship Id="rId6" Type="http://schemas.openxmlformats.org/officeDocument/2006/relationships/slideLayout" Target="../slideLayouts/slideLayout17.xml" /><Relationship Id="rId11" Type="http://schemas.openxmlformats.org/officeDocument/2006/relationships/slideLayout" Target="../slideLayouts/slideLayout22.xml" /><Relationship Id="rId5" Type="http://schemas.openxmlformats.org/officeDocument/2006/relationships/slideLayout" Target="../slideLayouts/slideLayout16.xml" /><Relationship Id="rId10" Type="http://schemas.openxmlformats.org/officeDocument/2006/relationships/slideLayout" Target="../slideLayouts/slideLayout21.xml" /><Relationship Id="rId4" Type="http://schemas.openxmlformats.org/officeDocument/2006/relationships/slideLayout" Target="../slideLayouts/slideLayout15.xml" /><Relationship Id="rId9" Type="http://schemas.openxmlformats.org/officeDocument/2006/relationships/slideLayout" Target="../slideLayouts/slideLayout20.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36724F1-718F-4458-9140-79A77CB1A0D9}"/>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6DD84F02-945F-4A4E-903B-8D456429B17D}"/>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DBEE83AA-807C-4D1B-B5C0-2368CFB0F8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15104052-07E0-428F-8817-0EC94F633723}" type="datetimeFigureOut">
              <a:rPr lang="en-US"/>
              <a:pPr>
                <a:defRPr/>
              </a:pPr>
              <a:t>10/9/2020</a:t>
            </a:fld>
            <a:endParaRPr lang="en-US"/>
          </a:p>
        </p:txBody>
      </p:sp>
      <p:sp>
        <p:nvSpPr>
          <p:cNvPr id="5" name="Footer Placeholder 4">
            <a:extLst>
              <a:ext uri="{FF2B5EF4-FFF2-40B4-BE49-F238E27FC236}">
                <a16:creationId xmlns:a16="http://schemas.microsoft.com/office/drawing/2014/main" id="{CAA2BD41-1C06-468D-A7DF-9945023940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2B022C4C-CFFD-456E-B466-09D182EB54C1}"/>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E1C4C4BC-31D7-47F9-B962-34AAD431815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21">
            <a:extLst>
              <a:ext uri="{FF2B5EF4-FFF2-40B4-BE49-F238E27FC236}">
                <a16:creationId xmlns:a16="http://schemas.microsoft.com/office/drawing/2014/main" id="{13AEEF8C-DAF1-4798-A131-07A7689B647B}"/>
              </a:ext>
            </a:extLst>
          </p:cNvPr>
          <p:cNvSpPr>
            <a:spLocks noGrp="1"/>
          </p:cNvSpPr>
          <p:nvPr>
            <p:ph type="title"/>
          </p:nvPr>
        </p:nvSpPr>
        <p:spPr bwMode="auto">
          <a:xfrm>
            <a:off x="812800" y="228600"/>
            <a:ext cx="10871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12">
            <a:extLst>
              <a:ext uri="{FF2B5EF4-FFF2-40B4-BE49-F238E27FC236}">
                <a16:creationId xmlns:a16="http://schemas.microsoft.com/office/drawing/2014/main" id="{BA0854C1-908D-423A-92ED-7EC08F4D6CFA}"/>
              </a:ext>
            </a:extLst>
          </p:cNvPr>
          <p:cNvSpPr>
            <a:spLocks noGrp="1"/>
          </p:cNvSpPr>
          <p:nvPr>
            <p:ph type="body" idx="1"/>
          </p:nvPr>
        </p:nvSpPr>
        <p:spPr bwMode="auto">
          <a:xfrm>
            <a:off x="817563" y="1600200"/>
            <a:ext cx="10871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36665B3C-2291-4FEA-9909-034C0FFDA7B2}"/>
              </a:ext>
            </a:extLst>
          </p:cNvPr>
          <p:cNvSpPr>
            <a:spLocks noGrp="1"/>
          </p:cNvSpPr>
          <p:nvPr>
            <p:ph type="dt" sz="half" idx="2"/>
          </p:nvPr>
        </p:nvSpPr>
        <p:spPr>
          <a:xfrm>
            <a:off x="8128000" y="6248400"/>
            <a:ext cx="3556000" cy="365125"/>
          </a:xfrm>
          <a:prstGeom prst="rect">
            <a:avLst/>
          </a:prstGeom>
        </p:spPr>
        <p:txBody>
          <a:bodyPr vert="horz" anchor="ctr" anchorCtr="0"/>
          <a:lstStyle>
            <a:lvl1pPr algn="l" rtl="1" eaLnBrk="1" latinLnBrk="0" hangingPunct="1">
              <a:defRPr kumimoji="0" sz="1400" b="1">
                <a:solidFill>
                  <a:srgbClr val="775F55"/>
                </a:solidFill>
                <a:latin typeface="Tahoma" pitchFamily="34" charset="0"/>
                <a:cs typeface="Arial" pitchFamily="34" charset="0"/>
              </a:defRPr>
            </a:lvl1pPr>
          </a:lstStyle>
          <a:p>
            <a:pPr>
              <a:defRPr/>
            </a:pPr>
            <a:endParaRPr lang="en-US"/>
          </a:p>
        </p:txBody>
      </p:sp>
      <p:sp>
        <p:nvSpPr>
          <p:cNvPr id="3" name="Footer Placeholder 2">
            <a:extLst>
              <a:ext uri="{FF2B5EF4-FFF2-40B4-BE49-F238E27FC236}">
                <a16:creationId xmlns:a16="http://schemas.microsoft.com/office/drawing/2014/main" id="{00F91AE9-BA3E-4634-B374-6D5D5E069DF8}"/>
              </a:ext>
            </a:extLst>
          </p:cNvPr>
          <p:cNvSpPr>
            <a:spLocks noGrp="1"/>
          </p:cNvSpPr>
          <p:nvPr>
            <p:ph type="ftr" sz="quarter" idx="3"/>
          </p:nvPr>
        </p:nvSpPr>
        <p:spPr>
          <a:xfrm>
            <a:off x="812800" y="6248400"/>
            <a:ext cx="7227888" cy="365125"/>
          </a:xfrm>
          <a:prstGeom prst="rect">
            <a:avLst/>
          </a:prstGeom>
        </p:spPr>
        <p:txBody>
          <a:bodyPr vert="horz" anchor="ctr"/>
          <a:lstStyle>
            <a:lvl1pPr algn="r" rtl="1" eaLnBrk="1" latinLnBrk="0" hangingPunct="1">
              <a:defRPr kumimoji="0" sz="1400" b="1">
                <a:solidFill>
                  <a:srgbClr val="775F55"/>
                </a:solidFill>
                <a:latin typeface="Tahoma" pitchFamily="34" charset="0"/>
                <a:cs typeface="Arial" pitchFamily="34" charset="0"/>
              </a:defRPr>
            </a:lvl1pPr>
          </a:lstStyle>
          <a:p>
            <a:pPr>
              <a:defRPr/>
            </a:pPr>
            <a:endParaRPr lang="en-US"/>
          </a:p>
        </p:txBody>
      </p:sp>
      <p:sp>
        <p:nvSpPr>
          <p:cNvPr id="7" name="Rectangle 6">
            <a:extLst>
              <a:ext uri="{FF2B5EF4-FFF2-40B4-BE49-F238E27FC236}">
                <a16:creationId xmlns:a16="http://schemas.microsoft.com/office/drawing/2014/main" id="{3FDB1A26-99F1-474D-A411-731C7D425FD1}"/>
              </a:ext>
            </a:extLst>
          </p:cNvPr>
          <p:cNvSpPr/>
          <p:nvPr/>
        </p:nvSpPr>
        <p:spPr bwMode="white">
          <a:xfrm>
            <a:off x="0" y="1235075"/>
            <a:ext cx="12192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b="1">
              <a:solidFill>
                <a:prstClr val="white"/>
              </a:solidFill>
            </a:endParaRPr>
          </a:p>
        </p:txBody>
      </p:sp>
      <p:sp>
        <p:nvSpPr>
          <p:cNvPr id="8" name="Rectangle 7">
            <a:extLst>
              <a:ext uri="{FF2B5EF4-FFF2-40B4-BE49-F238E27FC236}">
                <a16:creationId xmlns:a16="http://schemas.microsoft.com/office/drawing/2014/main" id="{300336D5-8076-4DC6-B638-C71E3E724416}"/>
              </a:ext>
            </a:extLst>
          </p:cNvPr>
          <p:cNvSpPr/>
          <p:nvPr/>
        </p:nvSpPr>
        <p:spPr>
          <a:xfrm>
            <a:off x="0" y="1279525"/>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b="1">
              <a:solidFill>
                <a:prstClr val="white"/>
              </a:solidFill>
            </a:endParaRPr>
          </a:p>
        </p:txBody>
      </p:sp>
      <p:sp>
        <p:nvSpPr>
          <p:cNvPr id="9" name="Rectangle 8">
            <a:extLst>
              <a:ext uri="{FF2B5EF4-FFF2-40B4-BE49-F238E27FC236}">
                <a16:creationId xmlns:a16="http://schemas.microsoft.com/office/drawing/2014/main" id="{C7D618DE-DA1D-4380-B8E9-C73C964C8247}"/>
              </a:ext>
            </a:extLst>
          </p:cNvPr>
          <p:cNvSpPr/>
          <p:nvPr/>
        </p:nvSpPr>
        <p:spPr>
          <a:xfrm>
            <a:off x="787400" y="1279525"/>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eaLnBrk="1" hangingPunct="1">
              <a:defRPr/>
            </a:pPr>
            <a:endParaRPr lang="en-US" b="1">
              <a:solidFill>
                <a:prstClr val="white"/>
              </a:solidFill>
            </a:endParaRPr>
          </a:p>
        </p:txBody>
      </p:sp>
      <p:sp>
        <p:nvSpPr>
          <p:cNvPr id="23" name="Slide Number Placeholder 22">
            <a:extLst>
              <a:ext uri="{FF2B5EF4-FFF2-40B4-BE49-F238E27FC236}">
                <a16:creationId xmlns:a16="http://schemas.microsoft.com/office/drawing/2014/main" id="{6D720311-A74F-4255-AE03-D78304360EE5}"/>
              </a:ext>
            </a:extLst>
          </p:cNvPr>
          <p:cNvSpPr>
            <a:spLocks noGrp="1"/>
          </p:cNvSpPr>
          <p:nvPr>
            <p:ph type="sldNum" sz="quarter" idx="4"/>
          </p:nvPr>
        </p:nvSpPr>
        <p:spPr>
          <a:xfrm>
            <a:off x="0" y="1271588"/>
            <a:ext cx="711200" cy="244475"/>
          </a:xfrm>
          <a:prstGeom prst="rect">
            <a:avLst/>
          </a:prstGeom>
        </p:spPr>
        <p:txBody>
          <a:bodyPr vert="horz" wrap="square" lIns="91440" tIns="45720" rIns="91440" bIns="45720" numCol="1" anchor="ctr" anchorCtr="0" compatLnSpc="1">
            <a:prstTxWarp prst="textNoShape">
              <a:avLst/>
            </a:prstTxWarp>
            <a:normAutofit/>
          </a:bodyPr>
          <a:lstStyle>
            <a:lvl1pPr algn="ctr" rtl="1" eaLnBrk="1" hangingPunct="1">
              <a:defRPr sz="1400" b="1">
                <a:solidFill>
                  <a:srgbClr val="FFFFFF"/>
                </a:solidFill>
                <a:latin typeface="Tahoma" panose="020B0604030504040204" pitchFamily="34" charset="0"/>
              </a:defRPr>
            </a:lvl1pPr>
          </a:lstStyle>
          <a:p>
            <a:fld id="{970925C9-E44B-41FA-A741-83AE15DF3154}" type="slidenum">
              <a:rPr lang="ar-SA" altLang="en-US"/>
              <a:pPr/>
              <a:t>‹#›</a:t>
            </a:fld>
            <a:endParaRPr lang="en-US" altLang="en-US">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1" eaLnBrk="0" fontAlgn="base" hangingPunct="0">
        <a:spcBef>
          <a:spcPct val="0"/>
        </a:spcBef>
        <a:spcAft>
          <a:spcPct val="0"/>
        </a:spcAft>
        <a:defRPr sz="4400" kern="1200">
          <a:solidFill>
            <a:schemeClr val="tx2"/>
          </a:solidFill>
          <a:latin typeface="+mj-lt"/>
          <a:ea typeface="+mj-ea"/>
          <a:cs typeface="+mj-cs"/>
        </a:defRPr>
      </a:lvl1pPr>
      <a:lvl2pPr algn="l" rtl="1" eaLnBrk="0" fontAlgn="base" hangingPunct="0">
        <a:spcBef>
          <a:spcPct val="0"/>
        </a:spcBef>
        <a:spcAft>
          <a:spcPct val="0"/>
        </a:spcAft>
        <a:defRPr sz="4400">
          <a:solidFill>
            <a:schemeClr val="tx2"/>
          </a:solidFill>
          <a:latin typeface="Tw Cen MT" pitchFamily="34" charset="0"/>
        </a:defRPr>
      </a:lvl2pPr>
      <a:lvl3pPr algn="l" rtl="1" eaLnBrk="0" fontAlgn="base" hangingPunct="0">
        <a:spcBef>
          <a:spcPct val="0"/>
        </a:spcBef>
        <a:spcAft>
          <a:spcPct val="0"/>
        </a:spcAft>
        <a:defRPr sz="4400">
          <a:solidFill>
            <a:schemeClr val="tx2"/>
          </a:solidFill>
          <a:latin typeface="Tw Cen MT" pitchFamily="34" charset="0"/>
        </a:defRPr>
      </a:lvl3pPr>
      <a:lvl4pPr algn="l" rtl="1" eaLnBrk="0" fontAlgn="base" hangingPunct="0">
        <a:spcBef>
          <a:spcPct val="0"/>
        </a:spcBef>
        <a:spcAft>
          <a:spcPct val="0"/>
        </a:spcAft>
        <a:defRPr sz="4400">
          <a:solidFill>
            <a:schemeClr val="tx2"/>
          </a:solidFill>
          <a:latin typeface="Tw Cen MT" pitchFamily="34" charset="0"/>
        </a:defRPr>
      </a:lvl4pPr>
      <a:lvl5pPr algn="l" rtl="1" eaLnBrk="0" fontAlgn="base" hangingPunct="0">
        <a:spcBef>
          <a:spcPct val="0"/>
        </a:spcBef>
        <a:spcAft>
          <a:spcPct val="0"/>
        </a:spcAft>
        <a:defRPr sz="4400">
          <a:solidFill>
            <a:schemeClr val="tx2"/>
          </a:solidFill>
          <a:latin typeface="Tw Cen MT" pitchFamily="34" charset="0"/>
        </a:defRPr>
      </a:lvl5pPr>
      <a:lvl6pPr marL="457200" algn="l" rtl="1" fontAlgn="base">
        <a:spcBef>
          <a:spcPct val="0"/>
        </a:spcBef>
        <a:spcAft>
          <a:spcPct val="0"/>
        </a:spcAft>
        <a:defRPr sz="4400">
          <a:solidFill>
            <a:schemeClr val="tx2"/>
          </a:solidFill>
          <a:latin typeface="Tw Cen MT" pitchFamily="34" charset="0"/>
        </a:defRPr>
      </a:lvl6pPr>
      <a:lvl7pPr marL="914400" algn="l" rtl="1" fontAlgn="base">
        <a:spcBef>
          <a:spcPct val="0"/>
        </a:spcBef>
        <a:spcAft>
          <a:spcPct val="0"/>
        </a:spcAft>
        <a:defRPr sz="4400">
          <a:solidFill>
            <a:schemeClr val="tx2"/>
          </a:solidFill>
          <a:latin typeface="Tw Cen MT" pitchFamily="34" charset="0"/>
        </a:defRPr>
      </a:lvl7pPr>
      <a:lvl8pPr marL="1371600" algn="l" rtl="1" fontAlgn="base">
        <a:spcBef>
          <a:spcPct val="0"/>
        </a:spcBef>
        <a:spcAft>
          <a:spcPct val="0"/>
        </a:spcAft>
        <a:defRPr sz="4400">
          <a:solidFill>
            <a:schemeClr val="tx2"/>
          </a:solidFill>
          <a:latin typeface="Tw Cen MT" pitchFamily="34" charset="0"/>
        </a:defRPr>
      </a:lvl8pPr>
      <a:lvl9pPr marL="1828800" algn="l" rtl="1" fontAlgn="base">
        <a:spcBef>
          <a:spcPct val="0"/>
        </a:spcBef>
        <a:spcAft>
          <a:spcPct val="0"/>
        </a:spcAft>
        <a:defRPr sz="4400">
          <a:solidFill>
            <a:schemeClr val="tx2"/>
          </a:solidFill>
          <a:latin typeface="Tw Cen MT" pitchFamily="34" charset="0"/>
        </a:defRPr>
      </a:lvl9pPr>
    </p:titleStyle>
    <p:bodyStyle>
      <a:lvl1pPr marL="319088" indent="-319088" algn="r" rtl="1" eaLnBrk="0" fontAlgn="base" hangingPunct="0">
        <a:spcBef>
          <a:spcPts val="700"/>
        </a:spcBef>
        <a:spcAft>
          <a:spcPct val="0"/>
        </a:spcAft>
        <a:buClr>
          <a:schemeClr val="accent2"/>
        </a:buClr>
        <a:buSzPct val="60000"/>
        <a:buFont typeface="Wingdings" panose="05000000000000000000" pitchFamily="2" charset="2"/>
        <a:buChar char=""/>
        <a:defRPr sz="2900" kern="1200">
          <a:solidFill>
            <a:schemeClr val="tx1"/>
          </a:solidFill>
          <a:latin typeface="+mn-lt"/>
          <a:ea typeface="+mn-ea"/>
          <a:cs typeface="+mn-cs"/>
        </a:defRPr>
      </a:lvl1pPr>
      <a:lvl2pPr marL="639763" indent="-273050" algn="r" rtl="1" eaLnBrk="0" fontAlgn="base" hangingPunct="0">
        <a:spcBef>
          <a:spcPts val="550"/>
        </a:spcBef>
        <a:spcAft>
          <a:spcPct val="0"/>
        </a:spcAft>
        <a:buClr>
          <a:schemeClr val="accent1"/>
        </a:buClr>
        <a:buSzPct val="70000"/>
        <a:buFont typeface="Wingdings 2" panose="05020102010507070707" pitchFamily="18" charset="2"/>
        <a:buChar char=""/>
        <a:defRPr sz="2600" kern="1200">
          <a:solidFill>
            <a:schemeClr val="tx1"/>
          </a:solidFill>
          <a:latin typeface="+mn-lt"/>
          <a:ea typeface="+mn-ea"/>
          <a:cs typeface="+mn-cs"/>
        </a:defRPr>
      </a:lvl2pPr>
      <a:lvl3pPr marL="914400" indent="-228600" algn="r" rtl="1" eaLnBrk="0" fontAlgn="base" hangingPunct="0">
        <a:spcBef>
          <a:spcPts val="500"/>
        </a:spcBef>
        <a:spcAft>
          <a:spcPct val="0"/>
        </a:spcAft>
        <a:buClr>
          <a:schemeClr val="accent2"/>
        </a:buClr>
        <a:buSzPct val="75000"/>
        <a:buFont typeface="Wingdings" panose="05000000000000000000" pitchFamily="2" charset="2"/>
        <a:buChar char=""/>
        <a:defRPr sz="2300" kern="1200">
          <a:solidFill>
            <a:schemeClr val="tx1"/>
          </a:solidFill>
          <a:latin typeface="+mn-lt"/>
          <a:ea typeface="+mn-ea"/>
          <a:cs typeface="+mn-cs"/>
        </a:defRPr>
      </a:lvl3pPr>
      <a:lvl4pPr marL="1371600" indent="-228600" algn="r" rtl="1" eaLnBrk="0" fontAlgn="base" hangingPunct="0">
        <a:spcBef>
          <a:spcPts val="400"/>
        </a:spcBef>
        <a:spcAft>
          <a:spcPct val="0"/>
        </a:spcAft>
        <a:buClr>
          <a:srgbClr val="A5AB81"/>
        </a:buClr>
        <a:buSzPct val="75000"/>
        <a:buFont typeface="Wingdings" panose="05000000000000000000" pitchFamily="2" charset="2"/>
        <a:buChar char=""/>
        <a:defRPr sz="2000" kern="1200">
          <a:solidFill>
            <a:schemeClr val="tx1"/>
          </a:solidFill>
          <a:latin typeface="+mn-lt"/>
          <a:ea typeface="+mn-ea"/>
          <a:cs typeface="+mn-cs"/>
        </a:defRPr>
      </a:lvl4pPr>
      <a:lvl5pPr marL="1828800" indent="-228600" algn="r" rtl="1" eaLnBrk="0" fontAlgn="base" hangingPunct="0">
        <a:spcBef>
          <a:spcPts val="400"/>
        </a:spcBef>
        <a:spcAft>
          <a:spcPct val="0"/>
        </a:spcAft>
        <a:buClr>
          <a:srgbClr val="D8B25C"/>
        </a:buClr>
        <a:buSzPct val="65000"/>
        <a:buFont typeface="Wingdings" panose="05000000000000000000" pitchFamily="2" charset="2"/>
        <a:buChar char=""/>
        <a:defRPr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image" Target="../media/image10.jpeg"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image" Target="../media/image11.pn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3" Type="http://schemas.openxmlformats.org/officeDocument/2006/relationships/image" Target="../media/image5.jpeg" /><Relationship Id="rId2" Type="http://schemas.openxmlformats.org/officeDocument/2006/relationships/image" Target="../media/image4.jpeg" /><Relationship Id="rId1" Type="http://schemas.openxmlformats.org/officeDocument/2006/relationships/slideLayout" Target="../slideLayouts/slideLayout2.xml" /><Relationship Id="rId5" Type="http://schemas.openxmlformats.org/officeDocument/2006/relationships/image" Target="../media/image7.jpeg" /><Relationship Id="rId4" Type="http://schemas.openxmlformats.org/officeDocument/2006/relationships/image" Target="../media/image6.jpeg"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9.pn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2" name="Rectangle 16">
            <a:extLst>
              <a:ext uri="{FF2B5EF4-FFF2-40B4-BE49-F238E27FC236}">
                <a16:creationId xmlns:a16="http://schemas.microsoft.com/office/drawing/2014/main" id="{3C100C10-A478-448B-AC96-4657FA909B5A}"/>
              </a:ext>
            </a:extLst>
          </p:cNvPr>
          <p:cNvSpPr>
            <a:spLocks noGrp="1" noRot="1" noChangeAspect="1" noMove="1" noResize="1" noEditPoints="1" noAdjustHandles="1" noChangeArrowheads="1" noChangeShapeType="1" noTextEdit="1"/>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cxnSp>
        <p:nvCxnSpPr>
          <p:cNvPr id="24" name="Straight Connector 18">
            <a:extLst>
              <a:ext uri="{FF2B5EF4-FFF2-40B4-BE49-F238E27FC236}">
                <a16:creationId xmlns:a16="http://schemas.microsoft.com/office/drawing/2014/main" id="{0C2D84EF-7D2A-439E-B1B5-13ED960442C8}"/>
              </a:ext>
            </a:extLst>
          </p:cNvPr>
          <p:cNvCxnSpPr>
            <a:cxnSpLocks noGrp="1" noRot="1" noChangeAspect="1" noMove="1" noResize="1" noEditPoints="1" noAdjustHandles="1" noChangeArrowheads="1" noChangeShapeType="1"/>
          </p:cNvCxnSpPr>
          <p:nvPr/>
        </p:nvCxnSpPr>
        <p:spPr>
          <a:xfrm>
            <a:off x="7800975" y="4525963"/>
            <a:ext cx="0" cy="1736725"/>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id="{0EB5FFDC-1031-4AD6-AF6F-7A2A12A2BDD8}"/>
              </a:ext>
            </a:extLst>
          </p:cNvPr>
          <p:cNvSpPr>
            <a:spLocks noGrp="1" noRot="1" noChangeAspect="1" noMove="1" noResize="1" noEditPoints="1" noAdjustHandles="1" noChangeArrowheads="1" noChangeShapeType="1" noTextEdit="1"/>
          </p:cNvSpPr>
          <p:nvPr/>
        </p:nvSpPr>
        <p:spPr>
          <a:xfrm>
            <a:off x="3395663" y="2466975"/>
            <a:ext cx="962025" cy="96202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23" name="Oval 22">
            <a:extLst>
              <a:ext uri="{FF2B5EF4-FFF2-40B4-BE49-F238E27FC236}">
                <a16:creationId xmlns:a16="http://schemas.microsoft.com/office/drawing/2014/main" id="{AB95B95A-AD02-432A-B74F-C141B14C4313}"/>
              </a:ext>
            </a:extLst>
          </p:cNvPr>
          <p:cNvSpPr>
            <a:spLocks noGrp="1" noRot="1" noChangeAspect="1" noMove="1" noResize="1" noEditPoints="1" noAdjustHandles="1" noChangeArrowheads="1" noChangeShapeType="1" noTextEdit="1"/>
          </p:cNvSpPr>
          <p:nvPr/>
        </p:nvSpPr>
        <p:spPr>
          <a:xfrm>
            <a:off x="5126038" y="2327275"/>
            <a:ext cx="293687" cy="29368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25" name="Freeform: Shape 24">
            <a:extLst>
              <a:ext uri="{FF2B5EF4-FFF2-40B4-BE49-F238E27FC236}">
                <a16:creationId xmlns:a16="http://schemas.microsoft.com/office/drawing/2014/main" id="{27D30077-14BF-4248-991D-D179131C8567}"/>
              </a:ext>
            </a:extLst>
          </p:cNvPr>
          <p:cNvSpPr>
            <a:spLocks noGrp="1" noRot="1" noChangeAspect="1" noMove="1" noResize="1" noEditPoints="1" noAdjustHandles="1" noChangeArrowheads="1" noChangeShapeType="1" noTextEdit="1"/>
          </p:cNvSpPr>
          <p:nvPr/>
        </p:nvSpPr>
        <p:spPr>
          <a:xfrm>
            <a:off x="6492875" y="0"/>
            <a:ext cx="5699125" cy="4059238"/>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27" name="Oval 26">
            <a:extLst>
              <a:ext uri="{FF2B5EF4-FFF2-40B4-BE49-F238E27FC236}">
                <a16:creationId xmlns:a16="http://schemas.microsoft.com/office/drawing/2014/main" id="{82872A47-BEB8-43B3-A07F-5231547ED94C}"/>
              </a:ext>
            </a:extLst>
          </p:cNvPr>
          <p:cNvSpPr>
            <a:spLocks noGrp="1" noRot="1" noChangeAspect="1" noMove="1" noResize="1" noEditPoints="1" noAdjustHandles="1" noChangeArrowheads="1" noChangeShapeType="1" noTextEdit="1"/>
          </p:cNvSpPr>
          <p:nvPr/>
        </p:nvSpPr>
        <p:spPr>
          <a:xfrm>
            <a:off x="588963" y="620713"/>
            <a:ext cx="2243137" cy="224313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14344" name="Title 1">
            <a:extLst>
              <a:ext uri="{FF2B5EF4-FFF2-40B4-BE49-F238E27FC236}">
                <a16:creationId xmlns:a16="http://schemas.microsoft.com/office/drawing/2014/main" id="{302F9267-8D85-4442-93B8-FC70EB662762}"/>
              </a:ext>
            </a:extLst>
          </p:cNvPr>
          <p:cNvSpPr>
            <a:spLocks noGrp="1"/>
          </p:cNvSpPr>
          <p:nvPr>
            <p:ph type="ctrTitle"/>
          </p:nvPr>
        </p:nvSpPr>
        <p:spPr>
          <a:xfrm>
            <a:off x="642938" y="4525963"/>
            <a:ext cx="6938962" cy="1736725"/>
          </a:xfrm>
        </p:spPr>
        <p:txBody>
          <a:bodyPr anchor="ctr"/>
          <a:lstStyle/>
          <a:p>
            <a:pPr algn="r" eaLnBrk="1" hangingPunct="1"/>
            <a:r>
              <a:rPr lang="en-US" altLang="en-US" b="1"/>
              <a:t>ANTIEMETICS</a:t>
            </a:r>
          </a:p>
        </p:txBody>
      </p:sp>
      <p:sp>
        <p:nvSpPr>
          <p:cNvPr id="14345" name="Subtitle 2">
            <a:extLst>
              <a:ext uri="{FF2B5EF4-FFF2-40B4-BE49-F238E27FC236}">
                <a16:creationId xmlns:a16="http://schemas.microsoft.com/office/drawing/2014/main" id="{2053F955-2E67-4A02-A667-327D891A483A}"/>
              </a:ext>
            </a:extLst>
          </p:cNvPr>
          <p:cNvSpPr>
            <a:spLocks noGrp="1"/>
          </p:cNvSpPr>
          <p:nvPr>
            <p:ph type="subTitle" idx="1"/>
          </p:nvPr>
        </p:nvSpPr>
        <p:spPr>
          <a:xfrm>
            <a:off x="8050213" y="4525963"/>
            <a:ext cx="3689350" cy="1736725"/>
          </a:xfrm>
        </p:spPr>
        <p:txBody>
          <a:bodyPr anchor="ctr"/>
          <a:lstStyle/>
          <a:p>
            <a:pPr algn="l" eaLnBrk="1" hangingPunct="1"/>
            <a:r>
              <a:rPr lang="en-US" altLang="en-US" b="1">
                <a:solidFill>
                  <a:srgbClr val="FF0000"/>
                </a:solidFill>
              </a:rPr>
              <a:t>Dr. Romany H Thabet, PhD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E73864B8-70D3-41AD-A048-64F7962CEDD6}"/>
              </a:ext>
            </a:extLst>
          </p:cNvPr>
          <p:cNvSpPr>
            <a:spLocks noGrp="1"/>
          </p:cNvSpPr>
          <p:nvPr>
            <p:ph type="title"/>
          </p:nvPr>
        </p:nvSpPr>
        <p:spPr/>
        <p:txBody>
          <a:bodyPr/>
          <a:lstStyle/>
          <a:p>
            <a:pPr algn="ctr" eaLnBrk="1" hangingPunct="1"/>
            <a:r>
              <a:rPr lang="en-US" altLang="en-US" b="1"/>
              <a:t>Dopamine Antagonists</a:t>
            </a:r>
            <a:br>
              <a:rPr lang="en-US" altLang="en-US"/>
            </a:br>
            <a:endParaRPr lang="en-US" altLang="en-US"/>
          </a:p>
        </p:txBody>
      </p:sp>
      <p:sp>
        <p:nvSpPr>
          <p:cNvPr id="3" name="Content Placeholder 2">
            <a:extLst>
              <a:ext uri="{FF2B5EF4-FFF2-40B4-BE49-F238E27FC236}">
                <a16:creationId xmlns:a16="http://schemas.microsoft.com/office/drawing/2014/main" id="{E389BEF3-5D7A-4A32-8730-A0CBA6497F65}"/>
              </a:ext>
            </a:extLst>
          </p:cNvPr>
          <p:cNvSpPr>
            <a:spLocks noGrp="1"/>
          </p:cNvSpPr>
          <p:nvPr>
            <p:ph idx="1"/>
          </p:nvPr>
        </p:nvSpPr>
        <p:spPr/>
        <p:txBody>
          <a:bodyPr rtlCol="0">
            <a:normAutofit fontScale="92500" lnSpcReduction="20000"/>
          </a:bodyPr>
          <a:lstStyle/>
          <a:p>
            <a:pPr eaLnBrk="1" fontAlgn="auto" hangingPunct="1">
              <a:spcAft>
                <a:spcPts val="0"/>
              </a:spcAft>
              <a:defRPr/>
            </a:pPr>
            <a:r>
              <a:rPr lang="en-US" dirty="0"/>
              <a:t>Minimize the effect of dopamine at the D2 receptor in the Chemoreceptor Trigger Zone. This limits the emetic input to the vomiting center. Many dopamine receptor antagonists are antipsychotic medications. Under long-term use, side effects can include muscle and movement problems throughout the body.</a:t>
            </a:r>
          </a:p>
          <a:p>
            <a:pPr eaLnBrk="1" fontAlgn="auto" hangingPunct="1">
              <a:spcAft>
                <a:spcPts val="0"/>
              </a:spcAft>
              <a:defRPr/>
            </a:pPr>
            <a:endParaRPr lang="en-US" dirty="0"/>
          </a:p>
          <a:p>
            <a:pPr eaLnBrk="1" fontAlgn="auto" hangingPunct="1">
              <a:spcAft>
                <a:spcPts val="0"/>
              </a:spcAft>
              <a:defRPr/>
            </a:pPr>
            <a:r>
              <a:rPr lang="en-US" b="1" dirty="0">
                <a:solidFill>
                  <a:srgbClr val="FF0000"/>
                </a:solidFill>
              </a:rPr>
              <a:t>Metoclopramide </a:t>
            </a:r>
          </a:p>
          <a:p>
            <a:pPr eaLnBrk="1" fontAlgn="auto" hangingPunct="1">
              <a:spcAft>
                <a:spcPts val="0"/>
              </a:spcAft>
              <a:defRPr/>
            </a:pPr>
            <a:r>
              <a:rPr lang="en-US" dirty="0" err="1"/>
              <a:t>Prochlorperazine</a:t>
            </a:r>
            <a:br>
              <a:rPr lang="en-US" dirty="0"/>
            </a:br>
            <a:r>
              <a:rPr lang="en-US" dirty="0" err="1"/>
              <a:t>Trimethobenzamide</a:t>
            </a:r>
            <a:r>
              <a:rPr lang="en-US" dirty="0"/>
              <a:t> </a:t>
            </a:r>
          </a:p>
          <a:p>
            <a:pPr eaLnBrk="1" fontAlgn="auto" hangingPunct="1">
              <a:spcAft>
                <a:spcPts val="0"/>
              </a:spcAft>
              <a:defRPr/>
            </a:pPr>
            <a:r>
              <a:rPr lang="en-US" b="1" dirty="0" err="1">
                <a:solidFill>
                  <a:srgbClr val="FF0000"/>
                </a:solidFill>
              </a:rPr>
              <a:t>Domperidone</a:t>
            </a:r>
            <a:r>
              <a:rPr lang="en-US" b="1" dirty="0">
                <a:solidFill>
                  <a:srgbClr val="FF0000"/>
                </a:solidFill>
              </a:rPr>
              <a:t> (</a:t>
            </a:r>
            <a:r>
              <a:rPr lang="en-US" b="1" dirty="0" err="1">
                <a:solidFill>
                  <a:srgbClr val="FF0000"/>
                </a:solidFill>
              </a:rPr>
              <a:t>Motilium</a:t>
            </a:r>
            <a:r>
              <a:rPr lang="en-US" b="1" dirty="0">
                <a:solidFill>
                  <a:srgbClr val="FF0000"/>
                </a:solidFill>
              </a:rPr>
              <a:t>)</a:t>
            </a:r>
          </a:p>
          <a:p>
            <a:pPr marL="0" indent="0" eaLnBrk="1" fontAlgn="auto" hangingPunct="1">
              <a:spcAft>
                <a:spcPts val="0"/>
              </a:spcAft>
              <a:buFont typeface="Arial" panose="020B0604020202020204" pitchFamily="34" charset="0"/>
              <a:buNone/>
              <a:defRPr/>
            </a:pPr>
            <a:endParaRPr lang="en-US" dirty="0"/>
          </a:p>
          <a:p>
            <a:pPr eaLnBrk="1" fontAlgn="auto" hangingPunct="1">
              <a:spcAft>
                <a:spcPts val="0"/>
              </a:spcAft>
              <a:defRPr/>
            </a:pPr>
            <a:r>
              <a:rPr lang="en-US" dirty="0"/>
              <a:t>Side Effects: Drowsiness, fatigue, constipation, muscle spasms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E341ACEC-65CE-45EF-8A4D-5A6C738673AD}"/>
              </a:ext>
            </a:extLst>
          </p:cNvPr>
          <p:cNvSpPr>
            <a:spLocks noGrp="1"/>
          </p:cNvSpPr>
          <p:nvPr>
            <p:ph type="title"/>
          </p:nvPr>
        </p:nvSpPr>
        <p:spPr>
          <a:xfrm>
            <a:off x="857250" y="214313"/>
            <a:ext cx="10871200" cy="990600"/>
          </a:xfrm>
        </p:spPr>
        <p:txBody>
          <a:bodyPr/>
          <a:lstStyle/>
          <a:p>
            <a:pPr lvl="1" eaLnBrk="1" hangingPunct="1">
              <a:defRPr/>
            </a:pPr>
            <a:r>
              <a:rPr lang="en-US" sz="5400" b="1" kern="1200" dirty="0">
                <a:solidFill>
                  <a:srgbClr val="FF0000"/>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NK1 receptor blocker</a:t>
            </a:r>
            <a:endParaRPr lang="ar-JO" sz="5400" b="1" kern="1200" dirty="0">
              <a:solidFill>
                <a:srgbClr val="FF0000"/>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sp>
        <p:nvSpPr>
          <p:cNvPr id="24579" name="Content Placeholder 2">
            <a:extLst>
              <a:ext uri="{FF2B5EF4-FFF2-40B4-BE49-F238E27FC236}">
                <a16:creationId xmlns:a16="http://schemas.microsoft.com/office/drawing/2014/main" id="{109E7E4A-D758-4C6D-8DAE-807CBDEF262A}"/>
              </a:ext>
            </a:extLst>
          </p:cNvPr>
          <p:cNvSpPr>
            <a:spLocks noGrp="1"/>
          </p:cNvSpPr>
          <p:nvPr>
            <p:ph sz="quarter" idx="1"/>
          </p:nvPr>
        </p:nvSpPr>
        <p:spPr>
          <a:xfrm>
            <a:off x="817563" y="1600200"/>
            <a:ext cx="10871200" cy="4495800"/>
          </a:xfrm>
        </p:spPr>
        <p:txBody>
          <a:bodyPr/>
          <a:lstStyle/>
          <a:p>
            <a:pPr algn="justLow" rtl="0" eaLnBrk="1" hangingPunct="1"/>
            <a:r>
              <a:rPr lang="en-US" altLang="en-US" b="1">
                <a:solidFill>
                  <a:srgbClr val="FF0000"/>
                </a:solidFill>
                <a:latin typeface="Times New Roman" panose="02020603050405020304" pitchFamily="18" charset="0"/>
                <a:cs typeface="Times New Roman" panose="02020603050405020304" pitchFamily="18" charset="0"/>
              </a:rPr>
              <a:t>Aprepitant </a:t>
            </a:r>
            <a:r>
              <a:rPr lang="en-US" altLang="en-US" b="1" u="sng">
                <a:solidFill>
                  <a:srgbClr val="002060"/>
                </a:solidFill>
                <a:latin typeface="Arial" panose="020B0604020202020204" pitchFamily="34" charset="0"/>
              </a:rPr>
              <a:t>substance P antagonist</a:t>
            </a:r>
            <a:endParaRPr lang="en-US" altLang="en-US" b="1" u="sng">
              <a:solidFill>
                <a:srgbClr val="002060"/>
              </a:solidFill>
              <a:latin typeface="Times New Roman" panose="02020603050405020304" pitchFamily="18" charset="0"/>
              <a:cs typeface="Times New Roman" panose="02020603050405020304" pitchFamily="18" charset="0"/>
            </a:endParaRPr>
          </a:p>
          <a:p>
            <a:pPr lvl="1" algn="justLow" rtl="0" eaLnBrk="1" hangingPunct="1"/>
            <a:r>
              <a:rPr lang="en-US" altLang="en-US" b="1">
                <a:latin typeface="Times New Roman" panose="02020603050405020304" pitchFamily="18" charset="0"/>
                <a:cs typeface="Times New Roman" panose="02020603050405020304" pitchFamily="18" charset="0"/>
              </a:rPr>
              <a:t>Mainly for Chemotherapy induced vomiting (Cisplatin)</a:t>
            </a:r>
          </a:p>
          <a:p>
            <a:pPr lvl="1" algn="justLow" rtl="0" eaLnBrk="1" hangingPunct="1"/>
            <a:r>
              <a:rPr lang="en-US" altLang="en-US" b="1">
                <a:latin typeface="Times New Roman" panose="02020603050405020304" pitchFamily="18" charset="0"/>
                <a:cs typeface="Times New Roman" panose="02020603050405020304" pitchFamily="18" charset="0"/>
              </a:rPr>
              <a:t>Dose (125 mg + 80 mg+80 mg) for 3 days combined with ondansetron + dexamethasone </a:t>
            </a:r>
          </a:p>
          <a:p>
            <a:pPr lvl="1" algn="justLow" rtl="0" eaLnBrk="1" hangingPunct="1"/>
            <a:r>
              <a:rPr lang="en-US" altLang="en-US" b="1">
                <a:latin typeface="Times New Roman" panose="02020603050405020304" pitchFamily="18" charset="0"/>
                <a:cs typeface="Times New Roman" panose="02020603050405020304" pitchFamily="18" charset="0"/>
              </a:rPr>
              <a:t>Can be used for PONV 40 mg single dose</a:t>
            </a:r>
          </a:p>
          <a:p>
            <a:pPr lvl="1" algn="justLow" rtl="0" eaLnBrk="1" hangingPunct="1"/>
            <a:endParaRPr lang="en-US" altLang="en-US" b="1">
              <a:latin typeface="Times New Roman" panose="02020603050405020304" pitchFamily="18" charset="0"/>
              <a:cs typeface="Times New Roman" panose="02020603050405020304" pitchFamily="18" charset="0"/>
            </a:endParaRPr>
          </a:p>
          <a:p>
            <a:pPr algn="justLow" rtl="0" eaLnBrk="1" hangingPunct="1"/>
            <a:r>
              <a:rPr lang="en-US" altLang="en-US" b="1">
                <a:solidFill>
                  <a:srgbClr val="FF0000"/>
                </a:solidFill>
                <a:latin typeface="Times New Roman" panose="02020603050405020304" pitchFamily="18" charset="0"/>
                <a:cs typeface="Times New Roman" panose="02020603050405020304" pitchFamily="18" charset="0"/>
              </a:rPr>
              <a:t>Fosaprepitant</a:t>
            </a:r>
            <a:r>
              <a:rPr lang="en-US" altLang="en-US" b="1">
                <a:latin typeface="Times New Roman" panose="02020603050405020304" pitchFamily="18" charset="0"/>
                <a:cs typeface="Times New Roman" panose="02020603050405020304" pitchFamily="18" charset="0"/>
              </a:rPr>
              <a:t>: prodrug given only parenterally </a:t>
            </a:r>
          </a:p>
          <a:p>
            <a:pPr lvl="1" algn="justLow" rtl="0" eaLnBrk="1" hangingPunct="1"/>
            <a:endParaRPr lang="en-US" altLang="en-US" b="1">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64AB9787-D60E-4D45-835B-0DB18B2415FE}"/>
              </a:ext>
            </a:extLst>
          </p:cNvPr>
          <p:cNvSpPr>
            <a:spLocks noGrp="1"/>
          </p:cNvSpPr>
          <p:nvPr>
            <p:ph type="title"/>
          </p:nvPr>
        </p:nvSpPr>
        <p:spPr/>
        <p:txBody>
          <a:bodyPr/>
          <a:lstStyle/>
          <a:p>
            <a:pPr eaLnBrk="1" hangingPunct="1"/>
            <a:r>
              <a:rPr lang="en-US" altLang="en-US" b="1">
                <a:solidFill>
                  <a:srgbClr val="FF0000"/>
                </a:solidFill>
              </a:rPr>
              <a:t>Over The Counter Options</a:t>
            </a:r>
          </a:p>
        </p:txBody>
      </p:sp>
      <p:sp>
        <p:nvSpPr>
          <p:cNvPr id="25603" name="Content Placeholder 2">
            <a:extLst>
              <a:ext uri="{FF2B5EF4-FFF2-40B4-BE49-F238E27FC236}">
                <a16:creationId xmlns:a16="http://schemas.microsoft.com/office/drawing/2014/main" id="{709F7866-ED3C-4E4C-8C2D-C7CF099E0C75}"/>
              </a:ext>
            </a:extLst>
          </p:cNvPr>
          <p:cNvSpPr>
            <a:spLocks noGrp="1"/>
          </p:cNvSpPr>
          <p:nvPr>
            <p:ph idx="1"/>
          </p:nvPr>
        </p:nvSpPr>
        <p:spPr/>
        <p:txBody>
          <a:bodyPr/>
          <a:lstStyle/>
          <a:p>
            <a:pPr eaLnBrk="1" hangingPunct="1"/>
            <a:r>
              <a:rPr lang="en-US" altLang="en-US"/>
              <a:t>Emetrol: (Fructose, Dextrose, and Phosphoric Acid)</a:t>
            </a:r>
          </a:p>
          <a:p>
            <a:pPr eaLnBrk="1" hangingPunct="1"/>
            <a:r>
              <a:rPr lang="en-US" altLang="en-US"/>
              <a:t>Pepto-Bismol: (Bismuth-Subsalicylate)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913B6BAC-A3BB-47C2-9F3B-9E48B16810A0}"/>
              </a:ext>
            </a:extLst>
          </p:cNvPr>
          <p:cNvSpPr>
            <a:spLocks noGrp="1"/>
          </p:cNvSpPr>
          <p:nvPr>
            <p:ph type="title"/>
          </p:nvPr>
        </p:nvSpPr>
        <p:spPr/>
        <p:txBody>
          <a:bodyPr/>
          <a:lstStyle/>
          <a:p>
            <a:pPr algn="ctr" eaLnBrk="1" hangingPunct="1"/>
            <a:r>
              <a:rPr lang="en-US" altLang="en-US" b="1"/>
              <a:t>Natural Antiemetic Options</a:t>
            </a:r>
          </a:p>
        </p:txBody>
      </p:sp>
      <p:sp>
        <p:nvSpPr>
          <p:cNvPr id="3" name="Content Placeholder 2">
            <a:extLst>
              <a:ext uri="{FF2B5EF4-FFF2-40B4-BE49-F238E27FC236}">
                <a16:creationId xmlns:a16="http://schemas.microsoft.com/office/drawing/2014/main" id="{3907A42B-9CEB-46F2-9E8C-D27DAEB23057}"/>
              </a:ext>
            </a:extLst>
          </p:cNvPr>
          <p:cNvSpPr>
            <a:spLocks noGrp="1"/>
          </p:cNvSpPr>
          <p:nvPr>
            <p:ph idx="1"/>
          </p:nvPr>
        </p:nvSpPr>
        <p:spPr/>
        <p:txBody>
          <a:bodyPr rtlCol="0">
            <a:normAutofit/>
          </a:bodyPr>
          <a:lstStyle/>
          <a:p>
            <a:pPr eaLnBrk="1" fontAlgn="auto" hangingPunct="1">
              <a:spcAft>
                <a:spcPts val="0"/>
              </a:spcAft>
              <a:defRPr/>
            </a:pPr>
            <a:r>
              <a:rPr lang="en-US" dirty="0"/>
              <a:t>Ginger: Tea or Ale</a:t>
            </a:r>
          </a:p>
          <a:p>
            <a:pPr eaLnBrk="1" fontAlgn="auto" hangingPunct="1">
              <a:spcAft>
                <a:spcPts val="0"/>
              </a:spcAft>
              <a:defRPr/>
            </a:pPr>
            <a:r>
              <a:rPr lang="en-US" dirty="0"/>
              <a:t>Peppermint</a:t>
            </a:r>
          </a:p>
          <a:p>
            <a:pPr eaLnBrk="1" fontAlgn="auto" hangingPunct="1">
              <a:spcAft>
                <a:spcPts val="0"/>
              </a:spcAft>
              <a:defRPr/>
            </a:pPr>
            <a:r>
              <a:rPr lang="en-US" dirty="0"/>
              <a:t>Chamomile Tea</a:t>
            </a:r>
          </a:p>
          <a:p>
            <a:pPr eaLnBrk="1" fontAlgn="auto" hangingPunct="1">
              <a:spcAft>
                <a:spcPts val="0"/>
              </a:spcAft>
              <a:defRPr/>
            </a:pPr>
            <a:r>
              <a:rPr lang="en-US" dirty="0"/>
              <a:t>Lemon</a:t>
            </a:r>
          </a:p>
          <a:p>
            <a:pPr eaLnBrk="1" fontAlgn="auto" hangingPunct="1">
              <a:spcAft>
                <a:spcPts val="0"/>
              </a:spcAft>
              <a:defRPr/>
            </a:pPr>
            <a:r>
              <a:rPr lang="en-US" dirty="0"/>
              <a:t>Cinnamon</a:t>
            </a:r>
          </a:p>
          <a:p>
            <a:pPr eaLnBrk="1" fontAlgn="auto" hangingPunct="1">
              <a:spcAft>
                <a:spcPts val="0"/>
              </a:spcAft>
              <a:defRPr/>
            </a:pPr>
            <a:r>
              <a:rPr lang="en-US" dirty="0"/>
              <a:t>Baking Soda</a:t>
            </a:r>
          </a:p>
          <a:p>
            <a:pPr marL="0" indent="0" eaLnBrk="1" fontAlgn="auto" hangingPunct="1">
              <a:spcAft>
                <a:spcPts val="0"/>
              </a:spcAft>
              <a:buFont typeface="Arial" panose="020B0604020202020204" pitchFamily="34" charset="0"/>
              <a:buNone/>
              <a:defRPr/>
            </a:pPr>
            <a:endParaRPr lang="en-US" dirty="0"/>
          </a:p>
          <a:p>
            <a:pPr marL="0" indent="0" eaLnBrk="1" fontAlgn="auto" hangingPunct="1">
              <a:spcAft>
                <a:spcPts val="0"/>
              </a:spcAft>
              <a:buFont typeface="Arial" panose="020B0604020202020204" pitchFamily="34" charset="0"/>
              <a:buNone/>
              <a:defRPr/>
            </a:pPr>
            <a:r>
              <a:rPr lang="en-US" b="1" dirty="0"/>
              <a:t>“Let food be thy medicine and medicine be thy food.”</a:t>
            </a:r>
            <a:endParaRPr lang="en-US" dirty="0"/>
          </a:p>
          <a:p>
            <a:pPr marL="0" indent="0" eaLnBrk="1" fontAlgn="auto" hangingPunct="1">
              <a:spcAft>
                <a:spcPts val="0"/>
              </a:spcAft>
              <a:buFont typeface="Arial" panose="020B0604020202020204" pitchFamily="34" charset="0"/>
              <a:buNone/>
              <a:defRPr/>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B42EB4-FFDA-4EA5-AE35-10B22D2F9FAD}"/>
              </a:ext>
            </a:extLst>
          </p:cNvPr>
          <p:cNvSpPr>
            <a:spLocks noGrp="1"/>
          </p:cNvSpPr>
          <p:nvPr>
            <p:ph idx="1"/>
          </p:nvPr>
        </p:nvSpPr>
        <p:spPr>
          <a:xfrm>
            <a:off x="838200" y="2319338"/>
            <a:ext cx="10515600" cy="3857625"/>
          </a:xfrm>
        </p:spPr>
        <p:txBody>
          <a:bodyPr rtlCol="0">
            <a:normAutofit lnSpcReduction="10000"/>
          </a:bodyPr>
          <a:lstStyle/>
          <a:p>
            <a:pPr eaLnBrk="1" fontAlgn="auto" hangingPunct="1">
              <a:spcAft>
                <a:spcPts val="0"/>
              </a:spcAft>
              <a:defRPr/>
            </a:pPr>
            <a:r>
              <a:rPr lang="en-US" dirty="0"/>
              <a:t>Antiemetics are drugs used to inhibit dopamine, serotonin, histamine, and acetylcholine receptors in signaling the chemoreceptor trigger zone and vomiting center.</a:t>
            </a:r>
          </a:p>
          <a:p>
            <a:pPr eaLnBrk="1" fontAlgn="auto" hangingPunct="1">
              <a:spcAft>
                <a:spcPts val="0"/>
              </a:spcAft>
              <a:defRPr/>
            </a:pPr>
            <a:r>
              <a:rPr lang="en-US" dirty="0"/>
              <a:t>Vomiting center is activated by visceral, vestibular, or chemoreceptor trigger zone stimulation.</a:t>
            </a:r>
          </a:p>
          <a:p>
            <a:pPr eaLnBrk="1" fontAlgn="auto" hangingPunct="1">
              <a:spcAft>
                <a:spcPts val="0"/>
              </a:spcAft>
              <a:defRPr/>
            </a:pPr>
            <a:r>
              <a:rPr lang="en-US" dirty="0"/>
              <a:t>Antihistamines and anticholinergics aim to treat motion sickness related nausea.</a:t>
            </a:r>
          </a:p>
          <a:p>
            <a:pPr eaLnBrk="1" fontAlgn="auto" hangingPunct="1">
              <a:spcAft>
                <a:spcPts val="0"/>
              </a:spcAft>
              <a:defRPr/>
            </a:pPr>
            <a:r>
              <a:rPr lang="en-US" dirty="0"/>
              <a:t>Dopamine and Serotonin antagonists aim to treat cytotoxic drug and post-operative nausea.</a:t>
            </a:r>
          </a:p>
        </p:txBody>
      </p:sp>
      <p:pic>
        <p:nvPicPr>
          <p:cNvPr id="27651" name="Picture 11">
            <a:extLst>
              <a:ext uri="{FF2B5EF4-FFF2-40B4-BE49-F238E27FC236}">
                <a16:creationId xmlns:a16="http://schemas.microsoft.com/office/drawing/2014/main" id="{069D6EEF-9BE0-4206-B99E-CFCF940D028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92663" y="474663"/>
            <a:ext cx="2286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1">
            <a:extLst>
              <a:ext uri="{FF2B5EF4-FFF2-40B4-BE49-F238E27FC236}">
                <a16:creationId xmlns:a16="http://schemas.microsoft.com/office/drawing/2014/main" id="{E52DE200-6F17-4807-B5BB-62EEEE5CBE9E}"/>
              </a:ext>
            </a:extLst>
          </p:cNvPr>
          <p:cNvSpPr>
            <a:spLocks noGrp="1"/>
          </p:cNvSpPr>
          <p:nvPr>
            <p:ph idx="1"/>
          </p:nvPr>
        </p:nvSpPr>
        <p:spPr/>
        <p:txBody>
          <a:bodyPr/>
          <a:lstStyle/>
          <a:p>
            <a:pPr eaLnBrk="1" hangingPunct="1"/>
            <a:endParaRPr lang="en-US" altLang="en-US"/>
          </a:p>
        </p:txBody>
      </p:sp>
      <p:pic>
        <p:nvPicPr>
          <p:cNvPr id="28675" name="Picture 4">
            <a:extLst>
              <a:ext uri="{FF2B5EF4-FFF2-40B4-BE49-F238E27FC236}">
                <a16:creationId xmlns:a16="http://schemas.microsoft.com/office/drawing/2014/main" id="{0FB4DD09-66EF-4CD0-9534-D57EAD7B48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823696">
            <a:off x="1744663" y="993775"/>
            <a:ext cx="7639050" cy="4335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991A2C0-4672-4A3D-80C5-1630EC042071}"/>
              </a:ext>
            </a:extLst>
          </p:cNvPr>
          <p:cNvSpPr>
            <a:spLocks noGrp="1" noRot="1" noChangeAspect="1" noMove="1" noResize="1" noEditPoints="1" noAdjustHandles="1" noChangeArrowheads="1" noChangeShapeType="1" noTextEdit="1"/>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cxnSp>
        <p:nvCxnSpPr>
          <p:cNvPr id="12" name="Straight Connector 11">
            <a:extLst>
              <a:ext uri="{FF2B5EF4-FFF2-40B4-BE49-F238E27FC236}">
                <a16:creationId xmlns:a16="http://schemas.microsoft.com/office/drawing/2014/main" id="{95B5D1D7-9673-49C6-937D-EF0925F7320C}"/>
              </a:ext>
            </a:extLst>
          </p:cNvPr>
          <p:cNvCxnSpPr>
            <a:cxnSpLocks noGrp="1" noRot="1" noChangeAspect="1" noMove="1" noResize="1" noEditPoints="1" noAdjustHandles="1" noChangeArrowheads="1" noChangeShapeType="1"/>
          </p:cNvCxnSpPr>
          <p:nvPr/>
        </p:nvCxnSpPr>
        <p:spPr>
          <a:xfrm rot="16200000">
            <a:off x="1508919" y="3431382"/>
            <a:ext cx="0" cy="1738312"/>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BB29CB95-0DEC-40DC-B530-C7A5362F0808}"/>
              </a:ext>
            </a:extLst>
          </p:cNvPr>
          <p:cNvSpPr>
            <a:spLocks noGrp="1" noRot="1" noChangeAspect="1" noMove="1" noResize="1" noEditPoints="1" noAdjustHandles="1" noChangeArrowheads="1" noChangeShapeType="1" noTextEdit="1"/>
          </p:cNvSpPr>
          <p:nvPr/>
        </p:nvSpPr>
        <p:spPr>
          <a:xfrm>
            <a:off x="8701088" y="5003800"/>
            <a:ext cx="962025" cy="963613"/>
          </a:xfrm>
          <a:prstGeom prst="ellipse">
            <a:avLst/>
          </a:prstGeom>
          <a:solidFill>
            <a:srgbClr val="445A2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Oval 15">
            <a:extLst>
              <a:ext uri="{FF2B5EF4-FFF2-40B4-BE49-F238E27FC236}">
                <a16:creationId xmlns:a16="http://schemas.microsoft.com/office/drawing/2014/main" id="{F22418C6-8721-449C-91C4-2BEC8F8C1C91}"/>
              </a:ext>
            </a:extLst>
          </p:cNvPr>
          <p:cNvSpPr>
            <a:spLocks noGrp="1" noRot="1" noChangeAspect="1" noMove="1" noResize="1" noEditPoints="1" noAdjustHandles="1" noChangeArrowheads="1" noChangeShapeType="1" noTextEdit="1"/>
          </p:cNvSpPr>
          <p:nvPr/>
        </p:nvSpPr>
        <p:spPr>
          <a:xfrm>
            <a:off x="10463213" y="4865688"/>
            <a:ext cx="293687" cy="293687"/>
          </a:xfrm>
          <a:prstGeom prst="ellipse">
            <a:avLst/>
          </a:prstGeom>
          <a:solidFill>
            <a:srgbClr val="FF7CD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4" descr="A picture containing indoor, wall&#10;&#10;Description generated with high confidence">
            <a:extLst>
              <a:ext uri="{FF2B5EF4-FFF2-40B4-BE49-F238E27FC236}">
                <a16:creationId xmlns:a16="http://schemas.microsoft.com/office/drawing/2014/main" id="{27E6AEDB-A931-4D4D-921A-5CEDE1F14807}"/>
              </a:ext>
            </a:extLst>
          </p:cNvPr>
          <p:cNvPicPr>
            <a:picLocks noChangeAspect="1"/>
          </p:cNvPicPr>
          <p:nvPr/>
        </p:nvPicPr>
        <p:blipFill rotWithShape="1">
          <a:blip r:embed="rId2">
            <a:extLst>
              <a:ext uri="{28A0092B-C50C-407E-A947-70E740481C1C}">
                <a14:useLocalDpi xmlns:a14="http://schemas.microsoft.com/office/drawing/2010/main" val="0"/>
              </a:ext>
            </a:extLst>
          </a:blip>
          <a:srcRect l="6897" r="2" b="2"/>
          <a:stretch/>
        </p:blipFill>
        <p:spPr>
          <a:xfrm>
            <a:off x="7776242" y="706941"/>
            <a:ext cx="3985453" cy="2838282"/>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p:spPr>
      </p:pic>
      <p:sp>
        <p:nvSpPr>
          <p:cNvPr id="2" name="Title 1">
            <a:extLst>
              <a:ext uri="{FF2B5EF4-FFF2-40B4-BE49-F238E27FC236}">
                <a16:creationId xmlns:a16="http://schemas.microsoft.com/office/drawing/2014/main" id="{B2D98738-98F5-4C04-89A4-618124572BA2}"/>
              </a:ext>
            </a:extLst>
          </p:cNvPr>
          <p:cNvSpPr>
            <a:spLocks noGrp="1"/>
          </p:cNvSpPr>
          <p:nvPr>
            <p:ph type="title"/>
          </p:nvPr>
        </p:nvSpPr>
        <p:spPr>
          <a:xfrm>
            <a:off x="639763" y="0"/>
            <a:ext cx="7410450" cy="6264275"/>
          </a:xfrm>
        </p:spPr>
        <p:txBody>
          <a:bodyPr rtlCol="0">
            <a:normAutofit fontScale="90000"/>
          </a:bodyPr>
          <a:lstStyle/>
          <a:p>
            <a:pPr eaLnBrk="1" fontAlgn="auto" hangingPunct="1">
              <a:spcAft>
                <a:spcPts val="0"/>
              </a:spcAft>
              <a:defRPr/>
            </a:pPr>
            <a:br>
              <a:rPr lang="en-US" sz="1200" dirty="0"/>
            </a:br>
            <a:br>
              <a:rPr lang="en-US" sz="1200" dirty="0"/>
            </a:br>
            <a:br>
              <a:rPr lang="en-US" sz="1200" dirty="0"/>
            </a:br>
            <a:br>
              <a:rPr lang="en-US" sz="1200" dirty="0"/>
            </a:br>
            <a:br>
              <a:rPr lang="en-US" sz="1200" dirty="0"/>
            </a:br>
            <a:br>
              <a:rPr lang="en-US" sz="1200" dirty="0"/>
            </a:br>
            <a:br>
              <a:rPr lang="en-US" sz="3600" dirty="0"/>
            </a:br>
            <a:r>
              <a:rPr lang="en-US" sz="3600" dirty="0"/>
              <a:t>What is an</a:t>
            </a:r>
            <a:r>
              <a:rPr lang="en-US" sz="3600" b="1" dirty="0"/>
              <a:t> Antiemetic</a:t>
            </a:r>
            <a:r>
              <a:rPr lang="en-US" sz="3600" dirty="0"/>
              <a:t>?</a:t>
            </a:r>
            <a:br>
              <a:rPr lang="en-US" sz="3600" dirty="0"/>
            </a:br>
            <a:br>
              <a:rPr lang="en-US" sz="3600" dirty="0"/>
            </a:br>
            <a:r>
              <a:rPr lang="en-US" sz="3600" dirty="0"/>
              <a:t>Emesis: The involuntary expulsion of the stomach’s contents through the mouth. It serves as a protective function to rid the body of harmful substances that have been ingested, rather than allowing them to be retained and absorbed by the intestine.</a:t>
            </a:r>
            <a:br>
              <a:rPr lang="en-US" sz="3600" dirty="0"/>
            </a:br>
            <a:br>
              <a:rPr lang="en-US" sz="3600" dirty="0"/>
            </a:br>
            <a:r>
              <a:rPr lang="en-US" sz="3600" dirty="0"/>
              <a:t>An antiemetic is a drug that completely inhibits or reduces vomiting and nausea.</a:t>
            </a:r>
            <a:br>
              <a:rPr lang="en-US" sz="3600" dirty="0"/>
            </a:br>
            <a:br>
              <a:rPr lang="en-US" sz="1200" dirty="0"/>
            </a:br>
            <a:endParaRPr lang="en-US" sz="1200" dirty="0"/>
          </a:p>
        </p:txBody>
      </p:sp>
      <p:sp>
        <p:nvSpPr>
          <p:cNvPr id="15368" name="Content Placeholder 2">
            <a:extLst>
              <a:ext uri="{FF2B5EF4-FFF2-40B4-BE49-F238E27FC236}">
                <a16:creationId xmlns:a16="http://schemas.microsoft.com/office/drawing/2014/main" id="{C9147DFD-0368-49B8-A5F3-7EE85709C9C4}"/>
              </a:ext>
            </a:extLst>
          </p:cNvPr>
          <p:cNvSpPr>
            <a:spLocks noGrp="1"/>
          </p:cNvSpPr>
          <p:nvPr>
            <p:ph idx="1"/>
          </p:nvPr>
        </p:nvSpPr>
        <p:spPr>
          <a:xfrm>
            <a:off x="639763" y="1652588"/>
            <a:ext cx="7205662" cy="2827337"/>
          </a:xfrm>
        </p:spPr>
        <p:txBody>
          <a:bodyPr anchor="ctr"/>
          <a:lstStyle/>
          <a:p>
            <a:pPr marL="0" indent="0" eaLnBrk="1" hangingPunct="1">
              <a:buFont typeface="Arial" panose="020B0604020202020204" pitchFamily="34" charset="0"/>
              <a:buNone/>
            </a:pPr>
            <a:endParaRPr lang="en-US" altLang="en-US" sz="1800"/>
          </a:p>
          <a:p>
            <a:pPr marL="0" indent="0" eaLnBrk="1" hangingPunct="1">
              <a:buFont typeface="Arial" panose="020B0604020202020204" pitchFamily="34" charset="0"/>
              <a:buNone/>
            </a:pPr>
            <a:endParaRPr lang="en-US" altLang="en-US" sz="1800"/>
          </a:p>
          <a:p>
            <a:pPr marL="0" indent="0" eaLnBrk="1" hangingPunct="1">
              <a:buFont typeface="Arial" panose="020B0604020202020204" pitchFamily="34" charset="0"/>
              <a:buNone/>
            </a:pPr>
            <a:endParaRPr lang="en-US" altLang="en-US" sz="1800"/>
          </a:p>
          <a:p>
            <a:pPr marL="0" indent="0" eaLnBrk="1" hangingPunct="1">
              <a:buFont typeface="Arial" panose="020B0604020202020204" pitchFamily="34" charset="0"/>
              <a:buNone/>
            </a:pPr>
            <a:endParaRPr lang="en-US" altLang="en-US" sz="1800"/>
          </a:p>
          <a:p>
            <a:pPr marL="0" indent="0" eaLnBrk="1" hangingPunct="1">
              <a:buFont typeface="Arial" panose="020B0604020202020204" pitchFamily="34" charset="0"/>
              <a:buNone/>
            </a:pPr>
            <a:endParaRPr lang="en-US" altLang="en-US" sz="1800"/>
          </a:p>
          <a:p>
            <a:pPr marL="0" indent="0" eaLnBrk="1" hangingPunct="1">
              <a:buFont typeface="Arial" panose="020B0604020202020204" pitchFamily="34" charset="0"/>
              <a:buNone/>
            </a:pPr>
            <a:endParaRPr lang="en-US" altLang="en-US"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Straight Connector 30">
            <a:extLst>
              <a:ext uri="{FF2B5EF4-FFF2-40B4-BE49-F238E27FC236}">
                <a16:creationId xmlns:a16="http://schemas.microsoft.com/office/drawing/2014/main" id="{4123765F-646C-46E2-AC2E-A5DAF289F557}"/>
              </a:ext>
            </a:extLst>
          </p:cNvPr>
          <p:cNvCxnSpPr>
            <a:cxnSpLocks noGrp="1" noRot="1" noChangeAspect="1" noMove="1" noResize="1" noEditPoints="1" noAdjustHandles="1" noChangeArrowheads="1" noChangeShapeType="1"/>
          </p:cNvCxnSpPr>
          <p:nvPr/>
        </p:nvCxnSpPr>
        <p:spPr>
          <a:xfrm>
            <a:off x="973138" y="1701800"/>
            <a:ext cx="484663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6387" name="Picture 16">
            <a:extLst>
              <a:ext uri="{FF2B5EF4-FFF2-40B4-BE49-F238E27FC236}">
                <a16:creationId xmlns:a16="http://schemas.microsoft.com/office/drawing/2014/main" id="{CED016A1-CC9B-44A7-9C2F-A085935D7825}"/>
              </a:ext>
            </a:extLst>
          </p:cNvPr>
          <p:cNvPicPr>
            <a:picLocks noChangeAspect="1"/>
          </p:cNvPicPr>
          <p:nvPr/>
        </p:nvPicPr>
        <p:blipFill>
          <a:blip r:embed="rId2">
            <a:extLst>
              <a:ext uri="{28A0092B-C50C-407E-A947-70E740481C1C}">
                <a14:useLocalDpi xmlns:a14="http://schemas.microsoft.com/office/drawing/2010/main" val="0"/>
              </a:ext>
            </a:extLst>
          </a:blip>
          <a:srcRect l="25378" r="23462" b="-2"/>
          <a:stretch>
            <a:fillRect/>
          </a:stretch>
        </p:blipFill>
        <p:spPr bwMode="auto">
          <a:xfrm>
            <a:off x="8775700" y="2541588"/>
            <a:ext cx="2932113" cy="3897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Picture 9" descr="A picture containing table, indoor&#10;&#10;Description generated with high confidence">
            <a:extLst>
              <a:ext uri="{FF2B5EF4-FFF2-40B4-BE49-F238E27FC236}">
                <a16:creationId xmlns:a16="http://schemas.microsoft.com/office/drawing/2014/main" id="{B6327725-A90B-4EA5-A772-83B0AAB2CA13}"/>
              </a:ext>
            </a:extLst>
          </p:cNvPr>
          <p:cNvPicPr>
            <a:picLocks noChangeAspect="1"/>
          </p:cNvPicPr>
          <p:nvPr/>
        </p:nvPicPr>
        <p:blipFill>
          <a:blip r:embed="rId3">
            <a:extLst>
              <a:ext uri="{28A0092B-C50C-407E-A947-70E740481C1C}">
                <a14:useLocalDpi xmlns:a14="http://schemas.microsoft.com/office/drawing/2010/main" val="0"/>
              </a:ext>
            </a:extLst>
          </a:blip>
          <a:srcRect l="36580" r="22008" b="-2"/>
          <a:stretch>
            <a:fillRect/>
          </a:stretch>
        </p:blipFill>
        <p:spPr bwMode="auto">
          <a:xfrm>
            <a:off x="6408738" y="481013"/>
            <a:ext cx="2212975" cy="285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13" descr="A picture containing person&#10;&#10;Description generated with high confidence">
            <a:extLst>
              <a:ext uri="{FF2B5EF4-FFF2-40B4-BE49-F238E27FC236}">
                <a16:creationId xmlns:a16="http://schemas.microsoft.com/office/drawing/2014/main" id="{7CC7F3BC-731A-4FB1-AE2A-E07F036A767D}"/>
              </a:ext>
            </a:extLst>
          </p:cNvPr>
          <p:cNvPicPr>
            <a:picLocks noChangeAspect="1"/>
          </p:cNvPicPr>
          <p:nvPr/>
        </p:nvPicPr>
        <p:blipFill>
          <a:blip r:embed="rId4">
            <a:extLst>
              <a:ext uri="{28A0092B-C50C-407E-A947-70E740481C1C}">
                <a14:useLocalDpi xmlns:a14="http://schemas.microsoft.com/office/drawing/2010/main" val="0"/>
              </a:ext>
            </a:extLst>
          </a:blip>
          <a:srcRect l="19206" r="34184" b="-3"/>
          <a:stretch>
            <a:fillRect/>
          </a:stretch>
        </p:blipFill>
        <p:spPr bwMode="auto">
          <a:xfrm>
            <a:off x="8775700" y="481013"/>
            <a:ext cx="2932113"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11" descr="A close up of a blur&#10;&#10;Description generated with high confidence">
            <a:extLst>
              <a:ext uri="{FF2B5EF4-FFF2-40B4-BE49-F238E27FC236}">
                <a16:creationId xmlns:a16="http://schemas.microsoft.com/office/drawing/2014/main" id="{C7F6F25E-19A7-43F9-B210-D72FBB2D8826}"/>
              </a:ext>
            </a:extLst>
          </p:cNvPr>
          <p:cNvPicPr>
            <a:picLocks noChangeAspect="1"/>
          </p:cNvPicPr>
          <p:nvPr/>
        </p:nvPicPr>
        <p:blipFill>
          <a:blip r:embed="rId5">
            <a:extLst>
              <a:ext uri="{28A0092B-C50C-407E-A947-70E740481C1C}">
                <a14:useLocalDpi xmlns:a14="http://schemas.microsoft.com/office/drawing/2010/main" val="0"/>
              </a:ext>
            </a:extLst>
          </a:blip>
          <a:srcRect l="16325" r="13525" b="-2"/>
          <a:stretch>
            <a:fillRect/>
          </a:stretch>
        </p:blipFill>
        <p:spPr bwMode="auto">
          <a:xfrm>
            <a:off x="6399213" y="3497263"/>
            <a:ext cx="2222500" cy="227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1" name="AutoShape 2" descr="Image result for anesthesia">
            <a:extLst>
              <a:ext uri="{FF2B5EF4-FFF2-40B4-BE49-F238E27FC236}">
                <a16:creationId xmlns:a16="http://schemas.microsoft.com/office/drawing/2014/main" id="{85FD0C20-E22C-431C-BC9C-8916F6E1B15F}"/>
              </a:ext>
            </a:extLst>
          </p:cNvPr>
          <p:cNvSpPr>
            <a:spLocks noChangeAspect="1" noChangeArrowheads="1"/>
          </p:cNvSpPr>
          <p:nvPr/>
        </p:nvSpPr>
        <p:spPr bwMode="auto">
          <a:xfrm>
            <a:off x="5943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16392" name="AutoShape 4" descr="Image result for anesthesia">
            <a:extLst>
              <a:ext uri="{FF2B5EF4-FFF2-40B4-BE49-F238E27FC236}">
                <a16:creationId xmlns:a16="http://schemas.microsoft.com/office/drawing/2014/main" id="{1FAAEF69-F976-4EA9-8C96-5ED126672C7B}"/>
              </a:ext>
            </a:extLst>
          </p:cNvPr>
          <p:cNvSpPr>
            <a:spLocks noChangeAspect="1" noChangeArrowheads="1"/>
          </p:cNvSpPr>
          <p:nvPr/>
        </p:nvSpPr>
        <p:spPr bwMode="auto">
          <a:xfrm>
            <a:off x="6096000" y="3429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16393" name="AutoShape 6" descr="Image result for anesthesia">
            <a:extLst>
              <a:ext uri="{FF2B5EF4-FFF2-40B4-BE49-F238E27FC236}">
                <a16:creationId xmlns:a16="http://schemas.microsoft.com/office/drawing/2014/main" id="{E113F2FF-3102-4CE3-A8BA-EBE5DC3DD8D7}"/>
              </a:ext>
            </a:extLst>
          </p:cNvPr>
          <p:cNvSpPr>
            <a:spLocks noChangeAspect="1" noChangeArrowheads="1"/>
          </p:cNvSpPr>
          <p:nvPr/>
        </p:nvSpPr>
        <p:spPr bwMode="auto">
          <a:xfrm>
            <a:off x="6248400" y="3581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16394" name="AutoShape 8" descr="Image result for anesthesia">
            <a:extLst>
              <a:ext uri="{FF2B5EF4-FFF2-40B4-BE49-F238E27FC236}">
                <a16:creationId xmlns:a16="http://schemas.microsoft.com/office/drawing/2014/main" id="{53C5EA4B-A4AC-422B-8D48-7F601093E0C2}"/>
              </a:ext>
            </a:extLst>
          </p:cNvPr>
          <p:cNvSpPr>
            <a:spLocks noChangeAspect="1" noChangeArrowheads="1"/>
          </p:cNvSpPr>
          <p:nvPr/>
        </p:nvSpPr>
        <p:spPr bwMode="auto">
          <a:xfrm>
            <a:off x="6400800" y="37338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16395" name="AutoShape 10" descr="Image result for anesthesia">
            <a:extLst>
              <a:ext uri="{FF2B5EF4-FFF2-40B4-BE49-F238E27FC236}">
                <a16:creationId xmlns:a16="http://schemas.microsoft.com/office/drawing/2014/main" id="{F664FE01-F74C-4E81-8302-0B57854A30D7}"/>
              </a:ext>
            </a:extLst>
          </p:cNvPr>
          <p:cNvSpPr>
            <a:spLocks noChangeAspect="1" noChangeArrowheads="1"/>
          </p:cNvSpPr>
          <p:nvPr/>
        </p:nvSpPr>
        <p:spPr bwMode="auto">
          <a:xfrm>
            <a:off x="6553200" y="38862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16396" name="AutoShape 12" descr="Image result for dehydration">
            <a:extLst>
              <a:ext uri="{FF2B5EF4-FFF2-40B4-BE49-F238E27FC236}">
                <a16:creationId xmlns:a16="http://schemas.microsoft.com/office/drawing/2014/main" id="{326759E7-A582-4B0C-91A4-3B3BDC4EC9E8}"/>
              </a:ext>
            </a:extLst>
          </p:cNvPr>
          <p:cNvSpPr>
            <a:spLocks noChangeAspect="1" noChangeArrowheads="1"/>
          </p:cNvSpPr>
          <p:nvPr/>
        </p:nvSpPr>
        <p:spPr bwMode="auto">
          <a:xfrm>
            <a:off x="6705600" y="4038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16397" name="Title 1">
            <a:extLst>
              <a:ext uri="{FF2B5EF4-FFF2-40B4-BE49-F238E27FC236}">
                <a16:creationId xmlns:a16="http://schemas.microsoft.com/office/drawing/2014/main" id="{411C9417-98E7-445B-9406-7E05411241A3}"/>
              </a:ext>
            </a:extLst>
          </p:cNvPr>
          <p:cNvSpPr>
            <a:spLocks noGrp="1"/>
          </p:cNvSpPr>
          <p:nvPr>
            <p:ph type="title"/>
          </p:nvPr>
        </p:nvSpPr>
        <p:spPr>
          <a:xfrm>
            <a:off x="838200" y="365125"/>
            <a:ext cx="4981575" cy="1212850"/>
          </a:xfrm>
        </p:spPr>
        <p:txBody>
          <a:bodyPr anchor="b"/>
          <a:lstStyle/>
          <a:p>
            <a:pPr eaLnBrk="1" hangingPunct="1"/>
            <a:r>
              <a:rPr lang="en-US" altLang="en-US" sz="4000" b="1"/>
              <a:t>Common Uses of Antiemetics </a:t>
            </a:r>
            <a:endParaRPr lang="en-US" altLang="en-US" sz="4000"/>
          </a:p>
        </p:txBody>
      </p:sp>
      <p:sp>
        <p:nvSpPr>
          <p:cNvPr id="3" name="Content Placeholder 2">
            <a:extLst>
              <a:ext uri="{FF2B5EF4-FFF2-40B4-BE49-F238E27FC236}">
                <a16:creationId xmlns:a16="http://schemas.microsoft.com/office/drawing/2014/main" id="{7C0ABC31-5494-4C6D-80FB-5D7C31A31410}"/>
              </a:ext>
            </a:extLst>
          </p:cNvPr>
          <p:cNvSpPr>
            <a:spLocks noGrp="1"/>
          </p:cNvSpPr>
          <p:nvPr>
            <p:ph idx="1"/>
          </p:nvPr>
        </p:nvSpPr>
        <p:spPr>
          <a:xfrm>
            <a:off x="838200" y="1825625"/>
            <a:ext cx="4981575" cy="4351338"/>
          </a:xfrm>
        </p:spPr>
        <p:txBody>
          <a:bodyPr rtlCol="0">
            <a:normAutofit/>
          </a:bodyPr>
          <a:lstStyle/>
          <a:p>
            <a:pPr eaLnBrk="1" fontAlgn="auto" hangingPunct="1">
              <a:spcAft>
                <a:spcPts val="0"/>
              </a:spcAft>
              <a:buClr>
                <a:srgbClr val="444669"/>
              </a:buClr>
              <a:defRPr/>
            </a:pPr>
            <a:r>
              <a:rPr lang="en-US" sz="2000" dirty="0"/>
              <a:t>Used before and after surgery to prevent nausea after administration of anesthesia </a:t>
            </a:r>
          </a:p>
          <a:p>
            <a:pPr marL="0" indent="0" eaLnBrk="1" fontAlgn="auto" hangingPunct="1">
              <a:spcAft>
                <a:spcPts val="0"/>
              </a:spcAft>
              <a:buClr>
                <a:srgbClr val="444669"/>
              </a:buClr>
              <a:buFont typeface="Arial" panose="020B0604020202020204" pitchFamily="34" charset="0"/>
              <a:buNone/>
              <a:defRPr/>
            </a:pPr>
            <a:endParaRPr lang="en-US" sz="2000" dirty="0"/>
          </a:p>
          <a:p>
            <a:pPr eaLnBrk="1" fontAlgn="auto" hangingPunct="1">
              <a:spcAft>
                <a:spcPts val="0"/>
              </a:spcAft>
              <a:buClr>
                <a:srgbClr val="444669"/>
              </a:buClr>
              <a:defRPr/>
            </a:pPr>
            <a:r>
              <a:rPr lang="en-US" sz="2000" dirty="0"/>
              <a:t>Motion sickness </a:t>
            </a:r>
          </a:p>
          <a:p>
            <a:pPr marL="0" indent="0" eaLnBrk="1" fontAlgn="auto" hangingPunct="1">
              <a:spcAft>
                <a:spcPts val="0"/>
              </a:spcAft>
              <a:buClr>
                <a:srgbClr val="444669"/>
              </a:buClr>
              <a:buFont typeface="Arial" panose="020B0604020202020204" pitchFamily="34" charset="0"/>
              <a:buNone/>
              <a:defRPr/>
            </a:pPr>
            <a:endParaRPr lang="en-US" sz="2000" dirty="0"/>
          </a:p>
          <a:p>
            <a:pPr eaLnBrk="1" fontAlgn="auto" hangingPunct="1">
              <a:spcAft>
                <a:spcPts val="0"/>
              </a:spcAft>
              <a:buClr>
                <a:srgbClr val="444669"/>
              </a:buClr>
              <a:defRPr/>
            </a:pPr>
            <a:r>
              <a:rPr lang="en-US" sz="2000" dirty="0"/>
              <a:t>Nausea associated with Chemotherapy and Chemoradiation patients</a:t>
            </a:r>
          </a:p>
          <a:p>
            <a:pPr marL="0" indent="0" eaLnBrk="1" fontAlgn="auto" hangingPunct="1">
              <a:spcAft>
                <a:spcPts val="0"/>
              </a:spcAft>
              <a:buClr>
                <a:srgbClr val="444669"/>
              </a:buClr>
              <a:buFont typeface="Arial" panose="020B0604020202020204" pitchFamily="34" charset="0"/>
              <a:buNone/>
              <a:defRPr/>
            </a:pPr>
            <a:endParaRPr lang="en-US" sz="2000" dirty="0"/>
          </a:p>
          <a:p>
            <a:pPr eaLnBrk="1" fontAlgn="auto" hangingPunct="1">
              <a:spcAft>
                <a:spcPts val="0"/>
              </a:spcAft>
              <a:buClr>
                <a:srgbClr val="444669"/>
              </a:buClr>
              <a:defRPr/>
            </a:pPr>
            <a:r>
              <a:rPr lang="en-US" sz="2000" dirty="0"/>
              <a:t>Prevent dehydration with gastroenteritis; more harmful in younger and older age groups</a:t>
            </a:r>
          </a:p>
          <a:p>
            <a:pPr eaLnBrk="1" fontAlgn="auto" hangingPunct="1">
              <a:spcAft>
                <a:spcPts val="0"/>
              </a:spcAft>
              <a:buClr>
                <a:srgbClr val="444669"/>
              </a:buClr>
              <a:defRPr/>
            </a:pPr>
            <a:endParaRPr lang="en-US" sz="2000" dirty="0"/>
          </a:p>
          <a:p>
            <a:pPr eaLnBrk="1" fontAlgn="auto" hangingPunct="1">
              <a:spcAft>
                <a:spcPts val="0"/>
              </a:spcAft>
              <a:buClr>
                <a:srgbClr val="444669"/>
              </a:buClr>
              <a:defRPr/>
            </a:pPr>
            <a:endParaRPr lang="en-US" sz="2000" dirty="0"/>
          </a:p>
          <a:p>
            <a:pPr eaLnBrk="1" fontAlgn="auto" hangingPunct="1">
              <a:spcAft>
                <a:spcPts val="0"/>
              </a:spcAft>
              <a:buClr>
                <a:srgbClr val="444669"/>
              </a:buClr>
              <a:defRPr/>
            </a:pPr>
            <a:endParaRPr lang="en-US" sz="2000" dirty="0"/>
          </a:p>
          <a:p>
            <a:pPr eaLnBrk="1" fontAlgn="auto" hangingPunct="1">
              <a:spcAft>
                <a:spcPts val="0"/>
              </a:spcAft>
              <a:buClr>
                <a:srgbClr val="444669"/>
              </a:buClr>
              <a:defRPr/>
            </a:pP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7658A2FA-3D10-4099-BDA9-B72ECF050CA7}"/>
              </a:ext>
            </a:extLst>
          </p:cNvPr>
          <p:cNvSpPr>
            <a:spLocks noGrp="1"/>
          </p:cNvSpPr>
          <p:nvPr>
            <p:ph type="title"/>
          </p:nvPr>
        </p:nvSpPr>
        <p:spPr/>
        <p:txBody>
          <a:bodyPr/>
          <a:lstStyle/>
          <a:p>
            <a:pPr algn="ctr" eaLnBrk="1" hangingPunct="1"/>
            <a:r>
              <a:rPr lang="en-US" altLang="en-US"/>
              <a:t>Different Causes for </a:t>
            </a:r>
            <a:r>
              <a:rPr lang="en-US" altLang="en-US" b="1"/>
              <a:t>Nausea</a:t>
            </a:r>
            <a:r>
              <a:rPr lang="en-US" altLang="en-US"/>
              <a:t> and </a:t>
            </a:r>
            <a:r>
              <a:rPr lang="en-US" altLang="en-US" b="1"/>
              <a:t>Vomiting</a:t>
            </a:r>
            <a:br>
              <a:rPr lang="en-US" altLang="en-US" b="1"/>
            </a:br>
            <a:r>
              <a:rPr lang="en-US" altLang="en-US" sz="2400" b="1"/>
              <a:t>Different antiemetics treat different types of nausea</a:t>
            </a:r>
            <a:r>
              <a:rPr lang="en-US" altLang="en-US" sz="2400"/>
              <a:t> </a:t>
            </a:r>
            <a:endParaRPr lang="en-US" altLang="en-US"/>
          </a:p>
        </p:txBody>
      </p:sp>
      <p:sp>
        <p:nvSpPr>
          <p:cNvPr id="3" name="Content Placeholder 2">
            <a:extLst>
              <a:ext uri="{FF2B5EF4-FFF2-40B4-BE49-F238E27FC236}">
                <a16:creationId xmlns:a16="http://schemas.microsoft.com/office/drawing/2014/main" id="{B9E24B17-6126-4975-BC27-C106BD6A4937}"/>
              </a:ext>
            </a:extLst>
          </p:cNvPr>
          <p:cNvSpPr>
            <a:spLocks noGrp="1"/>
          </p:cNvSpPr>
          <p:nvPr>
            <p:ph idx="1"/>
          </p:nvPr>
        </p:nvSpPr>
        <p:spPr/>
        <p:txBody>
          <a:bodyPr rtlCol="0">
            <a:normAutofit lnSpcReduction="10000"/>
          </a:bodyPr>
          <a:lstStyle/>
          <a:p>
            <a:pPr marL="0" indent="0" eaLnBrk="1" fontAlgn="auto" hangingPunct="1">
              <a:spcAft>
                <a:spcPts val="0"/>
              </a:spcAft>
              <a:buFont typeface="Arial" panose="020B0604020202020204" pitchFamily="34" charset="0"/>
              <a:buNone/>
              <a:defRPr/>
            </a:pPr>
            <a:r>
              <a:rPr lang="en-US" dirty="0"/>
              <a:t>-</a:t>
            </a:r>
            <a:r>
              <a:rPr lang="en-US" b="1" dirty="0"/>
              <a:t>Chemotherapy: </a:t>
            </a:r>
            <a:r>
              <a:rPr lang="en-US" dirty="0"/>
              <a:t>Chemotherapeutic</a:t>
            </a:r>
            <a:r>
              <a:rPr lang="en-US" b="1" dirty="0"/>
              <a:t> </a:t>
            </a:r>
            <a:r>
              <a:rPr lang="en-US" dirty="0"/>
              <a:t>agents are cytotoxic drugs that circulate the blood commonly causing nausea and emesis. </a:t>
            </a:r>
          </a:p>
          <a:p>
            <a:pPr marL="0" indent="0" eaLnBrk="1" fontAlgn="auto" hangingPunct="1">
              <a:spcAft>
                <a:spcPts val="0"/>
              </a:spcAft>
              <a:buFont typeface="Arial" panose="020B0604020202020204" pitchFamily="34" charset="0"/>
              <a:buNone/>
              <a:defRPr/>
            </a:pPr>
            <a:r>
              <a:rPr lang="en-US" dirty="0"/>
              <a:t>-</a:t>
            </a:r>
            <a:r>
              <a:rPr lang="en-US" b="1" dirty="0"/>
              <a:t>Motion Sickness: </a:t>
            </a:r>
            <a:r>
              <a:rPr lang="en-US" dirty="0"/>
              <a:t>An imbalance that results in conflicting information from the visual and vestibular systems. Motion sickness is due to labyrinth stimulation. The labyrinth is a part of the inner ear involved in balance and perception of movement. </a:t>
            </a:r>
          </a:p>
          <a:p>
            <a:pPr marL="0" indent="0" eaLnBrk="1" fontAlgn="auto" hangingPunct="1">
              <a:spcAft>
                <a:spcPts val="0"/>
              </a:spcAft>
              <a:buFont typeface="Arial" panose="020B0604020202020204" pitchFamily="34" charset="0"/>
              <a:buNone/>
              <a:defRPr/>
            </a:pPr>
            <a:r>
              <a:rPr lang="en-US" dirty="0"/>
              <a:t>-</a:t>
            </a:r>
            <a:r>
              <a:rPr lang="en-US" b="1" dirty="0"/>
              <a:t>Gastroenteritis: </a:t>
            </a:r>
            <a:r>
              <a:rPr lang="en-US" dirty="0"/>
              <a:t>Inflammation and irritation of the GI tract</a:t>
            </a:r>
          </a:p>
          <a:p>
            <a:pPr marL="0" indent="0" eaLnBrk="1" fontAlgn="auto" hangingPunct="1">
              <a:spcAft>
                <a:spcPts val="0"/>
              </a:spcAft>
              <a:buFont typeface="Arial" panose="020B0604020202020204" pitchFamily="34" charset="0"/>
              <a:buNone/>
              <a:defRPr/>
            </a:pPr>
            <a:r>
              <a:rPr lang="en-US" dirty="0"/>
              <a:t>-</a:t>
            </a:r>
            <a:r>
              <a:rPr lang="en-US" b="1" dirty="0"/>
              <a:t>Sensory Information</a:t>
            </a:r>
            <a:r>
              <a:rPr lang="en-US" dirty="0"/>
              <a:t>: Various stimuli (fears, smells, anticipations, pain) cause nausea.</a:t>
            </a:r>
          </a:p>
          <a:p>
            <a:pPr marL="0" indent="0" eaLnBrk="1" fontAlgn="auto" hangingPunct="1">
              <a:spcAft>
                <a:spcPts val="0"/>
              </a:spcAft>
              <a:buFont typeface="Arial" panose="020B0604020202020204" pitchFamily="34" charset="0"/>
              <a:buNone/>
              <a:defRPr/>
            </a:pPr>
            <a:r>
              <a:rPr lang="en-US" dirty="0"/>
              <a:t>-</a:t>
            </a:r>
            <a:r>
              <a:rPr lang="en-US" b="1" dirty="0"/>
              <a:t>Toxins</a:t>
            </a:r>
            <a:r>
              <a:rPr lang="en-US" dirty="0"/>
              <a:t> or irritants that will stimulate emesis and nausea as a defense.</a:t>
            </a:r>
          </a:p>
          <a:p>
            <a:pPr marL="0" indent="0" eaLnBrk="1" fontAlgn="auto" hangingPunct="1">
              <a:spcAft>
                <a:spcPts val="0"/>
              </a:spcAft>
              <a:buFont typeface="Arial" panose="020B0604020202020204" pitchFamily="34" charset="0"/>
              <a:buNone/>
              <a:defRPr/>
            </a:pPr>
            <a:endParaRPr lang="en-US" dirty="0"/>
          </a:p>
          <a:p>
            <a:pPr marL="0" indent="0" eaLnBrk="1" fontAlgn="auto" hangingPunct="1">
              <a:spcAft>
                <a:spcPts val="0"/>
              </a:spcAft>
              <a:buFont typeface="Arial" panose="020B0604020202020204" pitchFamily="34" charset="0"/>
              <a:buNone/>
              <a:defRPr/>
            </a:pPr>
            <a:endParaRPr lang="en-US" dirty="0"/>
          </a:p>
          <a:p>
            <a:pPr marL="0" indent="0" eaLnBrk="1" fontAlgn="auto" hangingPunct="1">
              <a:spcAft>
                <a:spcPts val="0"/>
              </a:spcAft>
              <a:buFont typeface="Arial" panose="020B0604020202020204" pitchFamily="34" charset="0"/>
              <a:buNone/>
              <a:defRPr/>
            </a:pPr>
            <a:endParaRPr lang="en-US" dirty="0"/>
          </a:p>
          <a:p>
            <a:pPr eaLnBrk="1" fontAlgn="auto" hangingPunct="1">
              <a:spcAft>
                <a:spcPts val="0"/>
              </a:spcAft>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8" descr="A picture containing text&#10;&#10;Description generated with high confidence">
            <a:extLst>
              <a:ext uri="{FF2B5EF4-FFF2-40B4-BE49-F238E27FC236}">
                <a16:creationId xmlns:a16="http://schemas.microsoft.com/office/drawing/2014/main" id="{668AB53F-CA73-49E0-8038-15E461E597A0}"/>
              </a:ext>
            </a:extLst>
          </p:cNvPr>
          <p:cNvPicPr>
            <a:picLocks noChangeAspect="1"/>
          </p:cNvPicPr>
          <p:nvPr/>
        </p:nvPicPr>
        <p:blipFill>
          <a:blip r:embed="rId2">
            <a:extLst>
              <a:ext uri="{28A0092B-C50C-407E-A947-70E740481C1C}">
                <a14:useLocalDpi xmlns:a14="http://schemas.microsoft.com/office/drawing/2010/main" val="0"/>
              </a:ext>
            </a:extLst>
          </a:blip>
          <a:srcRect r="7004" b="2"/>
          <a:stretch>
            <a:fillRect/>
          </a:stretch>
        </p:blipFill>
        <p:spPr bwMode="auto">
          <a:xfrm>
            <a:off x="4635500" y="639763"/>
            <a:ext cx="6916738" cy="557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itle 1">
            <a:extLst>
              <a:ext uri="{FF2B5EF4-FFF2-40B4-BE49-F238E27FC236}">
                <a16:creationId xmlns:a16="http://schemas.microsoft.com/office/drawing/2014/main" id="{D7612C37-BF14-4829-A5EF-1EA8C5DBA9AF}"/>
              </a:ext>
            </a:extLst>
          </p:cNvPr>
          <p:cNvSpPr>
            <a:spLocks noGrp="1"/>
          </p:cNvSpPr>
          <p:nvPr>
            <p:ph type="title"/>
          </p:nvPr>
        </p:nvSpPr>
        <p:spPr>
          <a:xfrm>
            <a:off x="649288" y="217488"/>
            <a:ext cx="3667125" cy="1527175"/>
          </a:xfrm>
        </p:spPr>
        <p:txBody>
          <a:bodyPr/>
          <a:lstStyle/>
          <a:p>
            <a:pPr algn="ctr" eaLnBrk="1" hangingPunct="1"/>
            <a:r>
              <a:rPr lang="en-US" altLang="en-US" sz="3400"/>
              <a:t>What is the Physiological Process of Emesis?</a:t>
            </a:r>
          </a:p>
        </p:txBody>
      </p:sp>
      <p:sp>
        <p:nvSpPr>
          <p:cNvPr id="3" name="Content Placeholder 2">
            <a:extLst>
              <a:ext uri="{FF2B5EF4-FFF2-40B4-BE49-F238E27FC236}">
                <a16:creationId xmlns:a16="http://schemas.microsoft.com/office/drawing/2014/main" id="{F0763173-A938-4066-A1D8-46238024E443}"/>
              </a:ext>
            </a:extLst>
          </p:cNvPr>
          <p:cNvSpPr>
            <a:spLocks noGrp="1"/>
          </p:cNvSpPr>
          <p:nvPr>
            <p:ph idx="1"/>
          </p:nvPr>
        </p:nvSpPr>
        <p:spPr>
          <a:xfrm>
            <a:off x="649288" y="1847850"/>
            <a:ext cx="4987925" cy="4376738"/>
          </a:xfrm>
        </p:spPr>
        <p:txBody>
          <a:bodyPr rtlCol="0">
            <a:normAutofit lnSpcReduction="10000"/>
          </a:bodyPr>
          <a:lstStyle/>
          <a:p>
            <a:pPr eaLnBrk="1" fontAlgn="auto" hangingPunct="1">
              <a:spcAft>
                <a:spcPts val="0"/>
              </a:spcAft>
              <a:defRPr/>
            </a:pPr>
            <a:r>
              <a:rPr lang="en-US" sz="1400" dirty="0"/>
              <a:t>Chemoreceptor Trigger Zone- Located in the medulla of the brain. It has a defensive blood-brain barrier for detecting circulating toxins in the blood and cerebrospinal fluid (CSF), and is sensitive to a number of circulating emetic agents, including morphine. When activated, the CTZ does not initiate vomiting itself, but relays stimuli to the integrative vomiting center which produces the actual act of emesis.</a:t>
            </a:r>
          </a:p>
          <a:p>
            <a:pPr eaLnBrk="1" fontAlgn="auto" hangingPunct="1">
              <a:spcAft>
                <a:spcPts val="0"/>
              </a:spcAft>
              <a:defRPr/>
            </a:pPr>
            <a:r>
              <a:rPr lang="en-US" sz="1400" dirty="0"/>
              <a:t>Vomiting Center- Coordinates activities of the nearby neural structures to produce a complex patterned response, resulting in the processing and action of the vomiting reflex. The center is located in the medulla. The motor component is controlled by both somatic and autonomic systems, meaning that both voluntary and involuntary systems are involved in the process.</a:t>
            </a:r>
          </a:p>
          <a:p>
            <a:pPr marL="0" indent="0" eaLnBrk="1" fontAlgn="auto" hangingPunct="1">
              <a:spcAft>
                <a:spcPts val="0"/>
              </a:spcAft>
              <a:buFont typeface="Arial" panose="020B0604020202020204" pitchFamily="34" charset="0"/>
              <a:buNone/>
              <a:defRPr/>
            </a:pPr>
            <a:r>
              <a:rPr lang="en-US" sz="1400" dirty="0"/>
              <a:t>Three primary pathways are involved in the stimulation of the vomiting center in the medulla oblongata that directly mediates nausea and vomiting:</a:t>
            </a:r>
          </a:p>
          <a:p>
            <a:pPr lvl="1" eaLnBrk="1" fontAlgn="auto" hangingPunct="1">
              <a:spcAft>
                <a:spcPts val="0"/>
              </a:spcAft>
              <a:defRPr/>
            </a:pPr>
            <a:r>
              <a:rPr lang="en-US" sz="1400" b="1" dirty="0"/>
              <a:t>Vestibular Stimulation (Release Histamine, Acetylcholine)</a:t>
            </a:r>
          </a:p>
          <a:p>
            <a:pPr lvl="1" eaLnBrk="1" fontAlgn="auto" hangingPunct="1">
              <a:spcAft>
                <a:spcPts val="0"/>
              </a:spcAft>
              <a:defRPr/>
            </a:pPr>
            <a:r>
              <a:rPr lang="en-US" sz="1400" b="1" dirty="0"/>
              <a:t>Visceral Stimulation (Release Dopamine, Serotonin)</a:t>
            </a:r>
          </a:p>
          <a:p>
            <a:pPr lvl="1" eaLnBrk="1" fontAlgn="auto" hangingPunct="1">
              <a:spcAft>
                <a:spcPts val="0"/>
              </a:spcAft>
              <a:defRPr/>
            </a:pPr>
            <a:r>
              <a:rPr lang="en-US" sz="1400" b="1" dirty="0"/>
              <a:t>Chemoreceptor Trigger Zone Stimulation (Release Dopamine, Serotonin)</a:t>
            </a:r>
            <a:endParaRPr lang="en-US" sz="1400" dirty="0"/>
          </a:p>
          <a:p>
            <a:pPr marL="0" indent="0" eaLnBrk="1" fontAlgn="auto" hangingPunct="1">
              <a:spcAft>
                <a:spcPts val="0"/>
              </a:spcAft>
              <a:buFont typeface="Arial" panose="020B0604020202020204" pitchFamily="34" charset="0"/>
              <a:buNone/>
              <a:defRPr/>
            </a:pPr>
            <a:endParaRPr lang="en-US"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99DB6D0-172B-4B6A-A5A8-E690E81FADD7}"/>
              </a:ext>
            </a:extLst>
          </p:cNvPr>
          <p:cNvSpPr>
            <a:spLocks noGrp="1" noRot="1" noChangeAspect="1" noMove="1" noResize="1" noEditPoints="1" noAdjustHandles="1" noChangeArrowheads="1" noChangeShapeType="1" noTextEdit="1"/>
          </p:cNvSpPr>
          <p:nvPr/>
        </p:nvSpPr>
        <p:spPr>
          <a:xfrm>
            <a:off x="0" y="0"/>
            <a:ext cx="4635500" cy="6858000"/>
          </a:xfrm>
          <a:prstGeom prst="rect">
            <a:avLst/>
          </a:prstGeom>
          <a:solidFill>
            <a:schemeClr val="tx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eaLnBrk="1" fontAlgn="auto" hangingPunct="1">
              <a:spcBef>
                <a:spcPts val="0"/>
              </a:spcBef>
              <a:spcAft>
                <a:spcPts val="0"/>
              </a:spcAft>
              <a:defRPr/>
            </a:pPr>
            <a:endParaRPr lang="en-US">
              <a:solidFill>
                <a:srgbClr val="FFFFFF"/>
              </a:solidFill>
            </a:endParaRPr>
          </a:p>
        </p:txBody>
      </p:sp>
      <p:pic>
        <p:nvPicPr>
          <p:cNvPr id="19459" name="Picture 4">
            <a:extLst>
              <a:ext uri="{FF2B5EF4-FFF2-40B4-BE49-F238E27FC236}">
                <a16:creationId xmlns:a16="http://schemas.microsoft.com/office/drawing/2014/main" id="{0C1AE165-D792-404A-8F53-852BE3D02F0F}"/>
              </a:ext>
            </a:extLst>
          </p:cNvPr>
          <p:cNvPicPr>
            <a:picLocks noChangeAspect="1"/>
          </p:cNvPicPr>
          <p:nvPr/>
        </p:nvPicPr>
        <p:blipFill>
          <a:blip r:embed="rId2">
            <a:extLst>
              <a:ext uri="{28A0092B-C50C-407E-A947-70E740481C1C}">
                <a14:useLocalDpi xmlns:a14="http://schemas.microsoft.com/office/drawing/2010/main" val="0"/>
              </a:ext>
            </a:extLst>
          </a:blip>
          <a:srcRect r="2385" b="-3"/>
          <a:stretch>
            <a:fillRect/>
          </a:stretch>
        </p:blipFill>
        <p:spPr bwMode="auto">
          <a:xfrm>
            <a:off x="5276850" y="639763"/>
            <a:ext cx="6275388" cy="557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a:extLst>
              <a:ext uri="{FF2B5EF4-FFF2-40B4-BE49-F238E27FC236}">
                <a16:creationId xmlns:a16="http://schemas.microsoft.com/office/drawing/2014/main" id="{1D871B4E-7AB1-402D-A156-656B910F2235}"/>
              </a:ext>
            </a:extLst>
          </p:cNvPr>
          <p:cNvSpPr>
            <a:spLocks noGrp="1"/>
          </p:cNvSpPr>
          <p:nvPr>
            <p:ph idx="1"/>
          </p:nvPr>
        </p:nvSpPr>
        <p:spPr>
          <a:xfrm>
            <a:off x="649288" y="776288"/>
            <a:ext cx="3667125" cy="5441950"/>
          </a:xfrm>
        </p:spPr>
        <p:txBody>
          <a:bodyPr rtlCol="0">
            <a:normAutofit/>
          </a:bodyPr>
          <a:lstStyle/>
          <a:p>
            <a:pPr marL="0" indent="0" eaLnBrk="1" fontAlgn="auto" hangingPunct="1">
              <a:spcAft>
                <a:spcPts val="0"/>
              </a:spcAft>
              <a:buFont typeface="Arial" panose="020B0604020202020204" pitchFamily="34" charset="0"/>
              <a:buNone/>
              <a:defRPr/>
            </a:pPr>
            <a:endParaRPr lang="en-US" sz="1800" dirty="0">
              <a:solidFill>
                <a:schemeClr val="bg1"/>
              </a:solidFill>
            </a:endParaRPr>
          </a:p>
          <a:p>
            <a:pPr marL="0" indent="0" algn="ctr" eaLnBrk="1" fontAlgn="auto" hangingPunct="1">
              <a:spcAft>
                <a:spcPts val="0"/>
              </a:spcAft>
              <a:buFont typeface="Arial" panose="020B0604020202020204" pitchFamily="34" charset="0"/>
              <a:buNone/>
              <a:defRPr/>
            </a:pPr>
            <a:r>
              <a:rPr lang="en-US" dirty="0">
                <a:solidFill>
                  <a:schemeClr val="bg1"/>
                </a:solidFill>
              </a:rPr>
              <a:t>NEUROTRANSMITTERS Involved in Emesis:</a:t>
            </a:r>
          </a:p>
          <a:p>
            <a:pPr marL="0" indent="0" eaLnBrk="1" fontAlgn="auto" hangingPunct="1">
              <a:spcAft>
                <a:spcPts val="0"/>
              </a:spcAft>
              <a:buFont typeface="Arial" panose="020B0604020202020204" pitchFamily="34" charset="0"/>
              <a:buNone/>
              <a:defRPr/>
            </a:pPr>
            <a:endParaRPr lang="en-US" dirty="0">
              <a:solidFill>
                <a:schemeClr val="bg1"/>
              </a:solidFill>
            </a:endParaRPr>
          </a:p>
          <a:p>
            <a:pPr lvl="1" eaLnBrk="1" fontAlgn="auto" hangingPunct="1">
              <a:spcAft>
                <a:spcPts val="0"/>
              </a:spcAft>
              <a:defRPr/>
            </a:pPr>
            <a:r>
              <a:rPr lang="en-US" sz="2800" dirty="0">
                <a:solidFill>
                  <a:schemeClr val="bg1"/>
                </a:solidFill>
              </a:rPr>
              <a:t>Acetylcholine</a:t>
            </a:r>
          </a:p>
          <a:p>
            <a:pPr lvl="1" eaLnBrk="1" fontAlgn="auto" hangingPunct="1">
              <a:spcAft>
                <a:spcPts val="0"/>
              </a:spcAft>
              <a:defRPr/>
            </a:pPr>
            <a:r>
              <a:rPr lang="en-US" sz="2800" dirty="0">
                <a:solidFill>
                  <a:schemeClr val="bg1"/>
                </a:solidFill>
              </a:rPr>
              <a:t>Histamine 1</a:t>
            </a:r>
          </a:p>
          <a:p>
            <a:pPr lvl="1" eaLnBrk="1" fontAlgn="auto" hangingPunct="1">
              <a:spcAft>
                <a:spcPts val="0"/>
              </a:spcAft>
              <a:defRPr/>
            </a:pPr>
            <a:r>
              <a:rPr lang="en-US" sz="2800" dirty="0">
                <a:solidFill>
                  <a:schemeClr val="bg1"/>
                </a:solidFill>
              </a:rPr>
              <a:t>Dopamine 2</a:t>
            </a:r>
          </a:p>
          <a:p>
            <a:pPr lvl="1" eaLnBrk="1" fontAlgn="auto" hangingPunct="1">
              <a:spcAft>
                <a:spcPts val="0"/>
              </a:spcAft>
              <a:defRPr/>
            </a:pPr>
            <a:r>
              <a:rPr lang="en-US" sz="2800" dirty="0">
                <a:solidFill>
                  <a:schemeClr val="bg1"/>
                </a:solidFill>
              </a:rPr>
              <a:t>Serotonin 3</a:t>
            </a:r>
          </a:p>
          <a:p>
            <a:pPr marL="457200" lvl="1" indent="0" eaLnBrk="1" fontAlgn="auto" hangingPunct="1">
              <a:spcAft>
                <a:spcPts val="0"/>
              </a:spcAft>
              <a:buFont typeface="Arial" panose="020B0604020202020204" pitchFamily="34" charset="0"/>
              <a:buNone/>
              <a:defRPr/>
            </a:pPr>
            <a:endParaRPr lang="en-US" sz="2800" dirty="0">
              <a:solidFill>
                <a:schemeClr val="bg1"/>
              </a:solidFill>
            </a:endParaRPr>
          </a:p>
          <a:p>
            <a:pPr marL="457200" lvl="1" indent="0" eaLnBrk="1" fontAlgn="auto" hangingPunct="1">
              <a:spcAft>
                <a:spcPts val="0"/>
              </a:spcAft>
              <a:buFont typeface="Arial" panose="020B0604020202020204" pitchFamily="34" charset="0"/>
              <a:buNone/>
              <a:defRPr/>
            </a:pPr>
            <a:r>
              <a:rPr lang="en-US" dirty="0">
                <a:solidFill>
                  <a:schemeClr val="bg1"/>
                </a:solidFill>
              </a:rPr>
              <a:t>Antiemetic medications target these receptors and inhibit/reduce vomiting.</a:t>
            </a:r>
          </a:p>
          <a:p>
            <a:pPr marL="457200" lvl="1" indent="0" eaLnBrk="1" fontAlgn="auto" hangingPunct="1">
              <a:spcAft>
                <a:spcPts val="0"/>
              </a:spcAft>
              <a:buFont typeface="Arial" panose="020B0604020202020204" pitchFamily="34" charset="0"/>
              <a:buNone/>
              <a:defRPr/>
            </a:pPr>
            <a:endParaRPr lang="en-US" dirty="0">
              <a:solidFill>
                <a:schemeClr val="bg1"/>
              </a:solidFill>
            </a:endParaRPr>
          </a:p>
          <a:p>
            <a:pPr marL="457200" lvl="1" indent="0" eaLnBrk="1" fontAlgn="auto" hangingPunct="1">
              <a:spcAft>
                <a:spcPts val="0"/>
              </a:spcAft>
              <a:buFont typeface="Arial" panose="020B0604020202020204" pitchFamily="34" charset="0"/>
              <a:buNone/>
              <a:defRPr/>
            </a:pPr>
            <a:endParaRPr lang="en-US"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46CF0-ADD1-477B-9635-E2189AF178DA}"/>
              </a:ext>
            </a:extLst>
          </p:cNvPr>
          <p:cNvSpPr>
            <a:spLocks noGrp="1"/>
          </p:cNvSpPr>
          <p:nvPr>
            <p:ph type="title"/>
          </p:nvPr>
        </p:nvSpPr>
        <p:spPr>
          <a:xfrm>
            <a:off x="598488" y="660400"/>
            <a:ext cx="10515600" cy="1325563"/>
          </a:xfrm>
        </p:spPr>
        <p:txBody>
          <a:bodyPr rtlCol="0">
            <a:normAutofit fontScale="90000"/>
          </a:bodyPr>
          <a:lstStyle/>
          <a:p>
            <a:pPr algn="ctr" eaLnBrk="1" fontAlgn="auto" hangingPunct="1">
              <a:spcAft>
                <a:spcPts val="0"/>
              </a:spcAft>
              <a:defRPr/>
            </a:pPr>
            <a:br>
              <a:rPr lang="en-US" dirty="0"/>
            </a:br>
            <a:br>
              <a:rPr lang="en-US" dirty="0"/>
            </a:br>
            <a:br>
              <a:rPr lang="en-US" dirty="0"/>
            </a:br>
            <a:r>
              <a:rPr lang="en-US" sz="4900" b="1" dirty="0"/>
              <a:t>Acetylcholine</a:t>
            </a:r>
            <a:r>
              <a:rPr lang="en-US" dirty="0"/>
              <a:t> (</a:t>
            </a:r>
            <a:r>
              <a:rPr lang="en-US" sz="4900" b="1" dirty="0"/>
              <a:t>Cholinergic) Antagonists</a:t>
            </a:r>
            <a:br>
              <a:rPr lang="en-US" dirty="0"/>
            </a:br>
            <a:br>
              <a:rPr lang="en-US" dirty="0"/>
            </a:br>
            <a:r>
              <a:rPr lang="en-US" sz="3600" dirty="0"/>
              <a:t>-Block muscarinic receptors and inhibit cholinergic transmission from the vestibular nuclei to the vomiting center. These medications are used mainly to treat and prevent motion sickness. </a:t>
            </a:r>
            <a:br>
              <a:rPr lang="en-US" dirty="0"/>
            </a:br>
            <a:endParaRPr lang="en-US" dirty="0"/>
          </a:p>
        </p:txBody>
      </p:sp>
      <p:sp>
        <p:nvSpPr>
          <p:cNvPr id="20483" name="Content Placeholder 2">
            <a:extLst>
              <a:ext uri="{FF2B5EF4-FFF2-40B4-BE49-F238E27FC236}">
                <a16:creationId xmlns:a16="http://schemas.microsoft.com/office/drawing/2014/main" id="{D74C4A53-BBA9-41F0-A448-90BE7B48E2BF}"/>
              </a:ext>
            </a:extLst>
          </p:cNvPr>
          <p:cNvSpPr>
            <a:spLocks noGrp="1"/>
          </p:cNvSpPr>
          <p:nvPr>
            <p:ph idx="1"/>
          </p:nvPr>
        </p:nvSpPr>
        <p:spPr>
          <a:xfrm>
            <a:off x="898525" y="4029075"/>
            <a:ext cx="10515600" cy="4351338"/>
          </a:xfrm>
        </p:spPr>
        <p:txBody>
          <a:bodyPr/>
          <a:lstStyle/>
          <a:p>
            <a:pPr eaLnBrk="1" hangingPunct="1"/>
            <a:r>
              <a:rPr lang="en-US" altLang="en-US" b="1"/>
              <a:t>Scopolamine</a:t>
            </a:r>
            <a:r>
              <a:rPr lang="en-US" altLang="en-US"/>
              <a:t> (Hyoscine) Treats motion sickness and post-operative nausea and vomiting.</a:t>
            </a:r>
          </a:p>
          <a:p>
            <a:pPr eaLnBrk="1" hangingPunct="1"/>
            <a:endParaRPr lang="en-US" altLang="en-US"/>
          </a:p>
          <a:p>
            <a:pPr eaLnBrk="1" hangingPunct="1"/>
            <a:r>
              <a:rPr lang="en-US" altLang="en-US"/>
              <a:t>Side Effects: Dry mouth, dizziness, blurry vision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CF5AA508-193E-4C61-A580-EAD0E2DC897C}"/>
              </a:ext>
            </a:extLst>
          </p:cNvPr>
          <p:cNvSpPr>
            <a:spLocks noGrp="1"/>
          </p:cNvSpPr>
          <p:nvPr>
            <p:ph type="title"/>
          </p:nvPr>
        </p:nvSpPr>
        <p:spPr/>
        <p:txBody>
          <a:bodyPr/>
          <a:lstStyle/>
          <a:p>
            <a:pPr algn="ctr" eaLnBrk="1" hangingPunct="1"/>
            <a:r>
              <a:rPr lang="en-US" altLang="en-US" b="1"/>
              <a:t>Histamine Antagonists</a:t>
            </a:r>
          </a:p>
        </p:txBody>
      </p:sp>
      <p:sp>
        <p:nvSpPr>
          <p:cNvPr id="3" name="Content Placeholder 2">
            <a:extLst>
              <a:ext uri="{FF2B5EF4-FFF2-40B4-BE49-F238E27FC236}">
                <a16:creationId xmlns:a16="http://schemas.microsoft.com/office/drawing/2014/main" id="{7B91D61E-7765-4AA2-8B1C-341100AAACD6}"/>
              </a:ext>
            </a:extLst>
          </p:cNvPr>
          <p:cNvSpPr>
            <a:spLocks noGrp="1"/>
          </p:cNvSpPr>
          <p:nvPr>
            <p:ph idx="1"/>
          </p:nvPr>
        </p:nvSpPr>
        <p:spPr>
          <a:xfrm>
            <a:off x="838200" y="1471613"/>
            <a:ext cx="10515600" cy="4351337"/>
          </a:xfrm>
        </p:spPr>
        <p:txBody>
          <a:bodyPr rtlCol="0">
            <a:normAutofit fontScale="92500" lnSpcReduction="20000"/>
          </a:bodyPr>
          <a:lstStyle/>
          <a:p>
            <a:pPr marL="0" indent="0" algn="ctr" eaLnBrk="1" fontAlgn="auto" hangingPunct="1">
              <a:spcAft>
                <a:spcPts val="0"/>
              </a:spcAft>
              <a:buFont typeface="Arial" panose="020B0604020202020204" pitchFamily="34" charset="0"/>
              <a:buNone/>
              <a:defRPr/>
            </a:pPr>
            <a:r>
              <a:rPr lang="en-US" dirty="0"/>
              <a:t>At the vestibular system, which sends information to the brain via CN VIII  (vestibulocochlear nerve), antihistamines block emetic H1-receptors to prevent motion sickness. </a:t>
            </a:r>
          </a:p>
          <a:p>
            <a:pPr marL="0" indent="0" eaLnBrk="1" fontAlgn="auto" hangingPunct="1">
              <a:spcAft>
                <a:spcPts val="0"/>
              </a:spcAft>
              <a:buFont typeface="Arial" panose="020B0604020202020204" pitchFamily="34" charset="0"/>
              <a:buNone/>
              <a:defRPr/>
            </a:pPr>
            <a:r>
              <a:rPr lang="en-US" dirty="0"/>
              <a:t>Treat nausea caused by motion sickness and some morning sickness caused during pregnancy.</a:t>
            </a:r>
          </a:p>
          <a:p>
            <a:pPr marL="0" indent="0" eaLnBrk="1" fontAlgn="auto" hangingPunct="1">
              <a:spcAft>
                <a:spcPts val="0"/>
              </a:spcAft>
              <a:buFont typeface="Arial" panose="020B0604020202020204" pitchFamily="34" charset="0"/>
              <a:buNone/>
              <a:defRPr/>
            </a:pPr>
            <a:r>
              <a:rPr lang="en-US" u="sng" dirty="0">
                <a:solidFill>
                  <a:schemeClr val="accent1"/>
                </a:solidFill>
                <a:latin typeface="arial"/>
              </a:rPr>
              <a:t>The only FDA-approved </a:t>
            </a:r>
            <a:r>
              <a:rPr lang="en-US" b="1" u="sng" dirty="0">
                <a:solidFill>
                  <a:schemeClr val="accent1"/>
                </a:solidFill>
                <a:latin typeface="arial"/>
              </a:rPr>
              <a:t>drug for</a:t>
            </a:r>
            <a:r>
              <a:rPr lang="en-US" u="sng" dirty="0">
                <a:solidFill>
                  <a:schemeClr val="accent1"/>
                </a:solidFill>
                <a:latin typeface="arial"/>
              </a:rPr>
              <a:t> treating </a:t>
            </a:r>
            <a:r>
              <a:rPr lang="en-US" b="1" u="sng" dirty="0">
                <a:solidFill>
                  <a:schemeClr val="accent1"/>
                </a:solidFill>
                <a:latin typeface="arial"/>
              </a:rPr>
              <a:t>nausea and vomiting</a:t>
            </a:r>
            <a:r>
              <a:rPr lang="en-US" u="sng" dirty="0">
                <a:solidFill>
                  <a:schemeClr val="accent1"/>
                </a:solidFill>
                <a:latin typeface="arial"/>
              </a:rPr>
              <a:t> in </a:t>
            </a:r>
            <a:r>
              <a:rPr lang="en-US" b="1" u="sng" dirty="0">
                <a:solidFill>
                  <a:schemeClr val="accent1"/>
                </a:solidFill>
                <a:latin typeface="arial"/>
              </a:rPr>
              <a:t>pregnancy</a:t>
            </a:r>
            <a:r>
              <a:rPr lang="en-US" u="sng" dirty="0">
                <a:solidFill>
                  <a:schemeClr val="accent1"/>
                </a:solidFill>
                <a:latin typeface="arial"/>
              </a:rPr>
              <a:t> is </a:t>
            </a:r>
            <a:r>
              <a:rPr lang="en-US" b="1" u="sng" dirty="0" err="1">
                <a:solidFill>
                  <a:schemeClr val="accent1"/>
                </a:solidFill>
                <a:latin typeface="arial"/>
              </a:rPr>
              <a:t>doxylamine</a:t>
            </a:r>
            <a:r>
              <a:rPr lang="en-US" u="sng" dirty="0">
                <a:solidFill>
                  <a:schemeClr val="accent1"/>
                </a:solidFill>
                <a:latin typeface="arial"/>
              </a:rPr>
              <a:t>/pyridoxine</a:t>
            </a:r>
            <a:endParaRPr lang="en-US" u="sng" dirty="0">
              <a:solidFill>
                <a:schemeClr val="accent1"/>
              </a:solidFill>
            </a:endParaRPr>
          </a:p>
          <a:p>
            <a:pPr marL="0" indent="0" eaLnBrk="1" fontAlgn="auto" hangingPunct="1">
              <a:spcAft>
                <a:spcPts val="0"/>
              </a:spcAft>
              <a:buFont typeface="Arial" panose="020B0604020202020204" pitchFamily="34" charset="0"/>
              <a:buNone/>
              <a:defRPr/>
            </a:pPr>
            <a:r>
              <a:rPr lang="en-US" b="1" dirty="0" err="1">
                <a:solidFill>
                  <a:srgbClr val="FF0000"/>
                </a:solidFill>
              </a:rPr>
              <a:t>Cyclizine</a:t>
            </a:r>
            <a:r>
              <a:rPr lang="en-US" b="1" dirty="0">
                <a:solidFill>
                  <a:srgbClr val="FF0000"/>
                </a:solidFill>
              </a:rPr>
              <a:t> </a:t>
            </a:r>
          </a:p>
          <a:p>
            <a:pPr marL="0" indent="0" eaLnBrk="1" fontAlgn="auto" hangingPunct="1">
              <a:spcAft>
                <a:spcPts val="0"/>
              </a:spcAft>
              <a:buFont typeface="Arial" panose="020B0604020202020204" pitchFamily="34" charset="0"/>
              <a:buNone/>
              <a:defRPr/>
            </a:pPr>
            <a:r>
              <a:rPr lang="en-US" b="1" dirty="0" err="1">
                <a:solidFill>
                  <a:srgbClr val="FF0000"/>
                </a:solidFill>
              </a:rPr>
              <a:t>Dimenhydrinate</a:t>
            </a:r>
            <a:r>
              <a:rPr lang="en-US" b="1" dirty="0">
                <a:solidFill>
                  <a:srgbClr val="FF0000"/>
                </a:solidFill>
              </a:rPr>
              <a:t> </a:t>
            </a:r>
          </a:p>
          <a:p>
            <a:pPr marL="0" indent="0" eaLnBrk="1" fontAlgn="auto" hangingPunct="1">
              <a:spcAft>
                <a:spcPts val="0"/>
              </a:spcAft>
              <a:buFont typeface="Arial" panose="020B0604020202020204" pitchFamily="34" charset="0"/>
              <a:buNone/>
              <a:defRPr/>
            </a:pPr>
            <a:r>
              <a:rPr lang="en-US" b="1" dirty="0">
                <a:solidFill>
                  <a:srgbClr val="FF0000"/>
                </a:solidFill>
              </a:rPr>
              <a:t>Diphenhydramine</a:t>
            </a:r>
          </a:p>
          <a:p>
            <a:pPr marL="0" indent="0" eaLnBrk="1" fontAlgn="auto" hangingPunct="1">
              <a:spcAft>
                <a:spcPts val="0"/>
              </a:spcAft>
              <a:buFont typeface="Arial" panose="020B0604020202020204" pitchFamily="34" charset="0"/>
              <a:buNone/>
              <a:defRPr/>
            </a:pPr>
            <a:endParaRPr lang="en-US" dirty="0"/>
          </a:p>
          <a:p>
            <a:pPr marL="0" indent="0" eaLnBrk="1" fontAlgn="auto" hangingPunct="1">
              <a:spcAft>
                <a:spcPts val="0"/>
              </a:spcAft>
              <a:buFont typeface="Arial" panose="020B0604020202020204" pitchFamily="34" charset="0"/>
              <a:buNone/>
              <a:defRPr/>
            </a:pPr>
            <a:r>
              <a:rPr lang="en-US" dirty="0"/>
              <a:t>Side Effects: Drowsiness, dry mouth, constipation</a:t>
            </a:r>
          </a:p>
          <a:p>
            <a:pPr marL="0" indent="0" eaLnBrk="1" fontAlgn="auto" hangingPunct="1">
              <a:spcAft>
                <a:spcPts val="0"/>
              </a:spcAft>
              <a:buFont typeface="Arial" panose="020B0604020202020204" pitchFamily="34" charset="0"/>
              <a:buNone/>
              <a:defRPr/>
            </a:pPr>
            <a:endParaRPr lang="en-US" dirty="0"/>
          </a:p>
          <a:p>
            <a:pPr eaLnBrk="1" fontAlgn="auto" hangingPunct="1">
              <a:spcAft>
                <a:spcPts val="0"/>
              </a:spcAft>
              <a:defRPr/>
            </a:pPr>
            <a:endParaRPr lang="en-US" dirty="0"/>
          </a:p>
          <a:p>
            <a:pPr eaLnBrk="1" fontAlgn="auto" hangingPunct="1">
              <a:spcAft>
                <a:spcPts val="0"/>
              </a:spcAft>
              <a:defRPr/>
            </a:pPr>
            <a:endParaRPr lang="en-US" dirty="0"/>
          </a:p>
          <a:p>
            <a:pPr eaLnBrk="1" fontAlgn="auto" hangingPunct="1">
              <a:spcAft>
                <a:spcPts val="0"/>
              </a:spcAft>
              <a:defRPr/>
            </a:pPr>
            <a:endParaRPr lang="en-US" dirty="0"/>
          </a:p>
          <a:p>
            <a:pPr eaLnBrk="1" fontAlgn="auto" hangingPunct="1">
              <a:spcAft>
                <a:spcPts val="0"/>
              </a:spcAft>
              <a:defRPr/>
            </a:pPr>
            <a:endParaRPr lang="en-US" dirty="0"/>
          </a:p>
          <a:p>
            <a:pPr marL="0" indent="0" eaLnBrk="1" fontAlgn="auto" hangingPunct="1">
              <a:spcAft>
                <a:spcPts val="0"/>
              </a:spcAft>
              <a:buFont typeface="Arial" panose="020B0604020202020204" pitchFamily="34" charset="0"/>
              <a:buNone/>
              <a:defRPr/>
            </a:pPr>
            <a:endParaRPr lang="en-US" dirty="0"/>
          </a:p>
          <a:p>
            <a:pPr eaLnBrk="1" fontAlgn="auto" hangingPunct="1">
              <a:spcAft>
                <a:spcPts val="0"/>
              </a:spcAft>
              <a:defRP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093C2-22E1-4574-BFD4-75330FE42391}"/>
              </a:ext>
            </a:extLst>
          </p:cNvPr>
          <p:cNvSpPr>
            <a:spLocks noGrp="1"/>
          </p:cNvSpPr>
          <p:nvPr>
            <p:ph type="title"/>
          </p:nvPr>
        </p:nvSpPr>
        <p:spPr>
          <a:xfrm>
            <a:off x="838200" y="822325"/>
            <a:ext cx="10515600" cy="1325563"/>
          </a:xfrm>
        </p:spPr>
        <p:txBody>
          <a:bodyPr rtlCol="0">
            <a:normAutofit fontScale="90000"/>
          </a:bodyPr>
          <a:lstStyle/>
          <a:p>
            <a:pPr algn="ctr" eaLnBrk="1" fontAlgn="auto" hangingPunct="1">
              <a:spcAft>
                <a:spcPts val="0"/>
              </a:spcAft>
              <a:defRPr/>
            </a:pPr>
            <a:br>
              <a:rPr lang="en-US" sz="4900" b="1" dirty="0"/>
            </a:br>
            <a:br>
              <a:rPr lang="en-US" sz="4900" b="1" dirty="0"/>
            </a:br>
            <a:br>
              <a:rPr lang="en-US" sz="4900" b="1" dirty="0"/>
            </a:br>
            <a:r>
              <a:rPr lang="en-US" sz="4900" b="1" dirty="0"/>
              <a:t>Serotonin Antagonists</a:t>
            </a:r>
            <a:br>
              <a:rPr lang="en-US" dirty="0"/>
            </a:br>
            <a:br>
              <a:rPr lang="en-US" dirty="0"/>
            </a:br>
            <a:r>
              <a:rPr lang="en-US" sz="3600" dirty="0"/>
              <a:t>-Inhibit the action of serotonin at the</a:t>
            </a:r>
            <a:r>
              <a:rPr lang="en-US" sz="3600" b="1" dirty="0"/>
              <a:t> 5-HT3 receptor</a:t>
            </a:r>
            <a:r>
              <a:rPr lang="en-US" sz="3600" dirty="0"/>
              <a:t>. These receptors are located in both the peripheral and central nervous systems.</a:t>
            </a:r>
            <a:br>
              <a:rPr lang="en-US" sz="3600" dirty="0"/>
            </a:br>
            <a:r>
              <a:rPr lang="en-US" sz="3600" dirty="0"/>
              <a:t> These medications are used mostly to treat chemotherapy-induced nausea and vomiting.</a:t>
            </a:r>
            <a:br>
              <a:rPr lang="en-US" sz="3600" dirty="0"/>
            </a:br>
            <a:endParaRPr lang="en-US" dirty="0"/>
          </a:p>
        </p:txBody>
      </p:sp>
      <p:sp>
        <p:nvSpPr>
          <p:cNvPr id="22531" name="Content Placeholder 2">
            <a:extLst>
              <a:ext uri="{FF2B5EF4-FFF2-40B4-BE49-F238E27FC236}">
                <a16:creationId xmlns:a16="http://schemas.microsoft.com/office/drawing/2014/main" id="{0D60F550-03AF-4C57-90DD-33A41DF06AA3}"/>
              </a:ext>
            </a:extLst>
          </p:cNvPr>
          <p:cNvSpPr>
            <a:spLocks noGrp="1"/>
          </p:cNvSpPr>
          <p:nvPr>
            <p:ph idx="1"/>
          </p:nvPr>
        </p:nvSpPr>
        <p:spPr>
          <a:xfrm>
            <a:off x="420688" y="3913188"/>
            <a:ext cx="10515600" cy="4351337"/>
          </a:xfrm>
        </p:spPr>
        <p:txBody>
          <a:bodyPr/>
          <a:lstStyle/>
          <a:p>
            <a:pPr eaLnBrk="1" hangingPunct="1"/>
            <a:r>
              <a:rPr lang="en-US" altLang="en-US" b="1">
                <a:solidFill>
                  <a:srgbClr val="0070C0"/>
                </a:solidFill>
              </a:rPr>
              <a:t>Dolasetron </a:t>
            </a:r>
          </a:p>
          <a:p>
            <a:pPr eaLnBrk="1" hangingPunct="1"/>
            <a:r>
              <a:rPr lang="en-US" altLang="en-US" b="1">
                <a:solidFill>
                  <a:srgbClr val="0070C0"/>
                </a:solidFill>
              </a:rPr>
              <a:t>Palonosetron </a:t>
            </a:r>
          </a:p>
          <a:p>
            <a:pPr eaLnBrk="1" hangingPunct="1"/>
            <a:r>
              <a:rPr lang="en-US" altLang="en-US" b="1">
                <a:solidFill>
                  <a:srgbClr val="FF0000"/>
                </a:solidFill>
              </a:rPr>
              <a:t>Ondansetron (Zofran)</a:t>
            </a:r>
          </a:p>
          <a:p>
            <a:pPr eaLnBrk="1" hangingPunct="1"/>
            <a:r>
              <a:rPr lang="en-US" altLang="en-US" b="1">
                <a:solidFill>
                  <a:srgbClr val="FF0000"/>
                </a:solidFill>
              </a:rPr>
              <a:t>Granisetron </a:t>
            </a:r>
            <a:endParaRPr lang="en-US" altLang="en-US"/>
          </a:p>
          <a:p>
            <a:pPr eaLnBrk="1" hangingPunct="1"/>
            <a:r>
              <a:rPr lang="en-US" altLang="en-US"/>
              <a:t>Side Effects: Headaches, constipation, dizziness</a:t>
            </a:r>
          </a:p>
        </p:txBody>
      </p:sp>
    </p:spTree>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image" Target="../media/image1.jpeg" /></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otalTime>1231</TotalTime>
  <Words>557</Words>
  <Application>Microsoft Office PowerPoint</Application>
  <PresentationFormat>Widescreen</PresentationFormat>
  <Paragraphs>96</Paragraphs>
  <Slides>15</Slides>
  <Notes>0</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Office Theme</vt:lpstr>
      <vt:lpstr>Median</vt:lpstr>
      <vt:lpstr>ANTIEMETICS</vt:lpstr>
      <vt:lpstr>       What is an Antiemetic?  Emesis: The involuntary expulsion of the stomach’s contents through the mouth. It serves as a protective function to rid the body of harmful substances that have been ingested, rather than allowing them to be retained and absorbed by the intestine.  An antiemetic is a drug that completely inhibits or reduces vomiting and nausea.  </vt:lpstr>
      <vt:lpstr>Common Uses of Antiemetics </vt:lpstr>
      <vt:lpstr>Different Causes for Nausea and Vomiting Different antiemetics treat different types of nausea </vt:lpstr>
      <vt:lpstr>What is the Physiological Process of Emesis?</vt:lpstr>
      <vt:lpstr>PowerPoint Presentation</vt:lpstr>
      <vt:lpstr>   Acetylcholine (Cholinergic) Antagonists  -Block muscarinic receptors and inhibit cholinergic transmission from the vestibular nuclei to the vomiting center. These medications are used mainly to treat and prevent motion sickness.  </vt:lpstr>
      <vt:lpstr>Histamine Antagonists</vt:lpstr>
      <vt:lpstr>   Serotonin Antagonists  -Inhibit the action of serotonin at the 5-HT3 receptor. These receptors are located in both the peripheral and central nervous systems.  These medications are used mostly to treat chemotherapy-induced nausea and vomiting. </vt:lpstr>
      <vt:lpstr>Dopamine Antagonists </vt:lpstr>
      <vt:lpstr>NK1 receptor blocker</vt:lpstr>
      <vt:lpstr>Over The Counter Options</vt:lpstr>
      <vt:lpstr>Natural Antiemetic Options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Antiemetics</dc:title>
  <dc:creator>Anjanette Acosta</dc:creator>
  <cp:lastModifiedBy>hamzeh otoom</cp:lastModifiedBy>
  <cp:revision>99</cp:revision>
  <dcterms:created xsi:type="dcterms:W3CDTF">2017-10-08T15:01:29Z</dcterms:created>
  <dcterms:modified xsi:type="dcterms:W3CDTF">2020-10-09T11:42:03Z</dcterms:modified>
</cp:coreProperties>
</file>