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1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92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4051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2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1114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63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21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0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2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9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51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8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90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0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7" y="0"/>
            <a:ext cx="11787446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ЧИТАТЬ 12-13-ЛЕТНИМ ПОДРОСТКАМ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073236" y="2410691"/>
            <a:ext cx="8118764" cy="43647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ключей (серия</a:t>
            </a:r>
            <a:r>
              <a:rPr lang="ru-RU" sz="2600" b="1" dirty="0" smtClean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Каждая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серии написана разными авторами.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последнюю - главные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цикла - написал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Риордан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Серия известна своим необычным и запутанным сюжетом. Действие каждой книги происходит в разных странах и открывает тайны самых известных исторических лиц. Главные герои, брат и сестра Эми и Дэн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Кэхилы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решают сложные задачи, чтобы найти 39 ключей, обладатель которых может подчинить себе весь мир.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5 книг для 12-летних: рекомендации подрос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17" y="3246121"/>
            <a:ext cx="2276475" cy="333375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91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7" y="0"/>
            <a:ext cx="11787446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ЧИТАТЬ 12-13-ЛЕТНИМ ПОДРОСТКАМ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813070" y="2410691"/>
            <a:ext cx="7378930" cy="43647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Хроники </a:t>
            </a:r>
            <a:r>
              <a:rPr lang="ru-RU" sz="2600" b="1" dirty="0" err="1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Нарнии</a:t>
            </a:r>
            <a:r>
              <a:rPr lang="ru-RU" sz="2600" b="1" dirty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(серия</a:t>
            </a:r>
            <a:r>
              <a:rPr lang="ru-RU" sz="2600" b="1" dirty="0" smtClean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ru-RU" sz="2600" b="1" dirty="0" smtClean="0">
              <a:solidFill>
                <a:srgbClr val="721C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Семь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 в стиле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рассказывают о приключениях четырех братьев и сестер в волшебной стране, вход в которую они нашли в шкафу.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15 книг для 12-летних: рекомендации подрос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76" y="2792787"/>
            <a:ext cx="2296680" cy="368733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67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7" y="0"/>
            <a:ext cx="11787446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ЧИТАТЬ 12-13-ЛЕТНИМ ПОДРОСТКАМ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813070" y="2028305"/>
            <a:ext cx="7378930" cy="47471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Тореадоры из </a:t>
            </a:r>
            <a:r>
              <a:rPr lang="ru-RU" sz="2600" b="1" dirty="0" err="1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Васюковки</a:t>
            </a:r>
            <a:endParaRPr lang="ru-RU" sz="2600" b="1" dirty="0">
              <a:solidFill>
                <a:srgbClr val="721C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Приключенческая повесть украинского писателя Всеволода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Нестайко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Главные герои книги – простые школьники из села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Васюковка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Павлуша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Завгородний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Ява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Сорвиголову Яву и более спокойного и рассудительного Павлушу объединяет искреннее желание прославиться на весь мир. Для этого они на протяжении всей трилогии пытаются стать тореадорами, поймать иностранных шпионов из своего села, покорить Киев и многое другое. Главное послание книги – настоящая дружба, самопожертвование, готовность прийти на помощь нуждающемуся человеку.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888" y="2616788"/>
            <a:ext cx="2311025" cy="350155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0303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7" y="0"/>
            <a:ext cx="11787446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ЧИТАТЬ 12-13-ЛЕТНИМ ПОДРОСТКАМ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813070" y="2028305"/>
            <a:ext cx="7378930" cy="4747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госпожи </a:t>
            </a:r>
            <a:r>
              <a:rPr lang="ru-RU" sz="2600" b="1" dirty="0" smtClean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Чайки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книге рассказывается о том, что интересно подросткам: о трудностях их возраста, о проблемах в школе и дома, но прежде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- 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чувствах и разочарованиях. Главные герои романа учатся сложному искусству принятия другого человека со всеми его недостатками и в конце узнают цену дружбы.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693" y="2530820"/>
            <a:ext cx="2598420" cy="392003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378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7" y="0"/>
            <a:ext cx="11787446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ЧИТАТЬ 12-13-ЛЕТНИМ ПОДРОСТКАМ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010102" y="2028305"/>
            <a:ext cx="6181898" cy="4747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Юморески Павла </a:t>
            </a:r>
            <a:r>
              <a:rPr lang="ru-RU" sz="2600" b="1" dirty="0" err="1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Глазового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ctr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Через юмористические тексты автор доносит до людей свою любовь к родной земле, к своему народу, переживания за украинский язык, украинское искусство. Автор пишет юморески о школе, об учителях, студентах, о женщинах и вообще о жизни.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741"/>
          <a:stretch/>
        </p:blipFill>
        <p:spPr>
          <a:xfrm>
            <a:off x="1816589" y="2485505"/>
            <a:ext cx="2684916" cy="367875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76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7" y="0"/>
            <a:ext cx="11787446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ЧИТАТЬ 12-13-ЛЕТНИМ ПОДРОСТКАМ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112326" y="2410691"/>
            <a:ext cx="7079673" cy="43647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 err="1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Джуры</a:t>
            </a:r>
            <a:r>
              <a:rPr lang="ru-RU" sz="2600" b="1" dirty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(серия</a:t>
            </a:r>
            <a:r>
              <a:rPr lang="ru-RU" sz="2600" b="1" dirty="0" smtClean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ru-RU" sz="2600" b="1" dirty="0" smtClean="0">
              <a:solidFill>
                <a:srgbClr val="721C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Исторические казацкие повести, рассказанные живым классиком украинской детской литературы Владимиром Рутковским.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15 книг для 12-летних: рекомендации подрост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" t="6857" r="14521"/>
          <a:stretch/>
        </p:blipFill>
        <p:spPr bwMode="auto">
          <a:xfrm>
            <a:off x="1438101" y="2671391"/>
            <a:ext cx="2593572" cy="387522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4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7" y="0"/>
            <a:ext cx="11787446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ЧИТАТЬ 12-13-ЛЕТНИМ ПОДРОСТКАМ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813070" y="2410691"/>
            <a:ext cx="7378930" cy="436475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Побеждая судьбу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книге рассказывается о первой половине 17-го века, когда Украина страдала от татарских набегов. Братья Иван 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Юрась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оказываются в разных концах многострадального мира. Находясь 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чужбине - один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Китае,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- 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Турции, братья не забывают того счастья, которое дали им любящий отец и ласковая мать, и хотя чужие обычаи и вера должны были убить эту память, но зов родной земли сильнее. Братья преодолевают все препятствия, пока не встречаются по разные стороны враждебных лагерей, чтобы вместе пойти по пути освободительной борьбы.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15 книг для 12-летних: рекомендации подрост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" b="4041"/>
          <a:stretch/>
        </p:blipFill>
        <p:spPr bwMode="auto">
          <a:xfrm>
            <a:off x="1311044" y="2934394"/>
            <a:ext cx="2852391" cy="352459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34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7" y="0"/>
            <a:ext cx="11787446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ЧИТАТЬ 12-13-ЛЕТНИМ ПОДРОСТКАМ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813070" y="2410691"/>
            <a:ext cx="7378930" cy="43647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Адриана </a:t>
            </a:r>
            <a:r>
              <a:rPr lang="ru-RU" sz="2600" b="1" dirty="0" err="1" smtClean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Моула</a:t>
            </a:r>
            <a:endParaRPr lang="ru-RU" sz="2600" b="1" dirty="0" smtClean="0">
              <a:solidFill>
                <a:srgbClr val="721C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13-летний Адриан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Моул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столько терзаний, что ровесникам и не снилось. Угри, проблемы со здоровьем, сложные отношения между родителями, неприятие его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поэзии - 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еще далеко не все. Мальчик решает вести дневник, в котором описывает все свои проблемы.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15 книг для 12-летних: рекомендации подрост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" b="3955"/>
          <a:stretch/>
        </p:blipFill>
        <p:spPr bwMode="auto">
          <a:xfrm>
            <a:off x="1643554" y="2897273"/>
            <a:ext cx="2388120" cy="339159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78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7" y="0"/>
            <a:ext cx="11787446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ЧИТАТЬ 12-13-ЛЕТНИМ ПОДРОСТКАМ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813070" y="2410691"/>
            <a:ext cx="7378930" cy="43647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 мальчика-волчонка (серия)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Английская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писательница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Тофт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книге для детей рассказала историю о дружбе подростка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Нэта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Юфвера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волвена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Вуди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полумальчика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полуволка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15 книг для 12-летних: рекомендации подрос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78" y="2532833"/>
            <a:ext cx="2280054" cy="362735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98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7" y="0"/>
            <a:ext cx="11787446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ЧИТАТЬ 12-13-ЛЕТНИМ ПОДРОСТКАМ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813070" y="2410691"/>
            <a:ext cx="7378930" cy="43647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Морской </a:t>
            </a:r>
            <a:r>
              <a:rPr lang="ru-RU" sz="2600" b="1" dirty="0" smtClean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</a:t>
            </a:r>
          </a:p>
          <a:p>
            <a:pPr marL="0" indent="0" algn="ctr">
              <a:buNone/>
            </a:pP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книге Джека Лондона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познакомятесь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индейской культурой и ее традиционными понятиями чести и долга.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645" y="2373970"/>
            <a:ext cx="2428529" cy="376099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37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7" y="0"/>
            <a:ext cx="11787446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ЧИТАТЬ 12-13-ЛЕТНИМ ПОДРОСТКАМ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813070" y="2028305"/>
            <a:ext cx="7378930" cy="474714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тысяч лье под водой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Научно-фантастический приключенческий роман Жюля Верна. Во второй половине XIX века в морях и океанах на глаза мореплавателям стал попадать необычный объект – предмет размерами больше кита и невероятной скорости. Газеты, а за ними и ученые всего мира, сразу же заинтересовались «морским чудовищем». Но фортуна улыбнулась только профессору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Аронакс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со слугой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Конселем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гарпунером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Лендом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попадает на борт необычной и единственного в мире в то время подводной лодки «Наутилус». Герои романа вместе с капитаном и экипажем лодки отправляются в кругосветное путешествие в 20 000 лье под водой.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15 книг для 12-летних: рекомендации подрос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12" y="2641542"/>
            <a:ext cx="2546061" cy="36224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864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7" y="0"/>
            <a:ext cx="11787446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ЧИТАТЬ 12-13-ЛЕТНИМ ПОДРОСТКАМ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813070" y="3000895"/>
            <a:ext cx="7378930" cy="37745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 </a:t>
            </a:r>
            <a:r>
              <a:rPr lang="ru-RU" sz="2600" b="1" dirty="0" smtClean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Электроника</a:t>
            </a:r>
          </a:p>
          <a:p>
            <a:pPr marL="0" indent="0" algn="ctr">
              <a:buNone/>
            </a:pPr>
            <a:endParaRPr lang="ru-RU" sz="2600" b="1" dirty="0" smtClean="0">
              <a:solidFill>
                <a:srgbClr val="721C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Книга рассказывает о приключениях электронного мальчика, его друга и двойника Сергея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Сыроежкина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редчайшей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собаке 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друзей.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15 книг для 12-летних: рекомендации подрос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25" y="2579708"/>
            <a:ext cx="2512810" cy="363422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3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7" y="0"/>
            <a:ext cx="11787446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ЧИТАТЬ 12-13-ЛЕТНИМ ПОДРОСТКАМ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813070" y="2410691"/>
            <a:ext cx="7378930" cy="43647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721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 по имени Мани или азбука денег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Кира находит раненого пса. Оказывается, он умеет разговаривать! Пес откликается на кличку Мани и знает все о деньгах. Очень скоро Кира, прислушиваясь к советам Мани, и сама становится настоящим финансовым экспертом и помогает другим правильно распоряжаться деньгами. Одна из лучших книг по финансовой грамотности от финансового консультанта, писателя и бизнесмена Бодо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Шефера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 вас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правильному отношению к деньгам.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15 книг для 12-летних: рекомендации подрост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6" b="3252"/>
          <a:stretch/>
        </p:blipFill>
        <p:spPr bwMode="auto">
          <a:xfrm>
            <a:off x="1452360" y="2985141"/>
            <a:ext cx="2620876" cy="324109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16746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445</TotalTime>
  <Words>770</Words>
  <Application>Microsoft Office PowerPoint</Application>
  <PresentationFormat>Широкоэкранный</PresentationFormat>
  <Paragraphs>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Легкий дым</vt:lpstr>
      <vt:lpstr>ЧТО ЧИТАТЬ 12-13-ЛЕТНИМ ПОДРОСТКАМ</vt:lpstr>
      <vt:lpstr>ЧТО ЧИТАТЬ 12-13-ЛЕТНИМ ПОДРОСТКАМ</vt:lpstr>
      <vt:lpstr>ЧТО ЧИТАТЬ 12-13-ЛЕТНИМ ПОДРОСТКАМ</vt:lpstr>
      <vt:lpstr>ЧТО ЧИТАТЬ 12-13-ЛЕТНИМ ПОДРОСТКАМ</vt:lpstr>
      <vt:lpstr>ЧТО ЧИТАТЬ 12-13-ЛЕТНИМ ПОДРОСТКАМ</vt:lpstr>
      <vt:lpstr>ЧТО ЧИТАТЬ 12-13-ЛЕТНИМ ПОДРОСТКАМ</vt:lpstr>
      <vt:lpstr>ЧТО ЧИТАТЬ 12-13-ЛЕТНИМ ПОДРОСТКАМ</vt:lpstr>
      <vt:lpstr>ЧТО ЧИТАТЬ 12-13-ЛЕТНИМ ПОДРОСТКАМ</vt:lpstr>
      <vt:lpstr>ЧТО ЧИТАТЬ 12-13-ЛЕТНИМ ПОДРОСТКАМ</vt:lpstr>
      <vt:lpstr>ЧТО ЧИТАТЬ 12-13-ЛЕТНИМ ПОДРОСТКАМ</vt:lpstr>
      <vt:lpstr>ЧТО ЧИТАТЬ 12-13-ЛЕТНИМ ПОДРОСТКАМ</vt:lpstr>
      <vt:lpstr>ЧТО ЧИТАТЬ 12-13-ЛЕТНИМ ПОДРОСТКАМ</vt:lpstr>
      <vt:lpstr>ЧТО ЧИТАТЬ 12-13-ЛЕТНИМ ПОДРОСТКАМ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читать в 7-8 лет</dc:title>
  <dc:creator>Biblioteka_02</dc:creator>
  <cp:lastModifiedBy>Biblioteka_02</cp:lastModifiedBy>
  <cp:revision>21</cp:revision>
  <dcterms:created xsi:type="dcterms:W3CDTF">2019-10-03T08:43:05Z</dcterms:created>
  <dcterms:modified xsi:type="dcterms:W3CDTF">2019-10-09T11:22:44Z</dcterms:modified>
</cp:coreProperties>
</file>