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3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11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603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585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126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4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9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86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7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2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7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39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90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79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8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8F74-87A2-4F4C-A0EE-01D91CA327E1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316779" y="2801389"/>
            <a:ext cx="8492836" cy="38624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леди бегать по лужам? А стрелять из рогатки? А ездить на велосипеде без рук?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вообще такие эти загадочные «леди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 подготовили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подборку книг, которые объяснят маленьким непоседам, что значит быть леди и как ей положено себя вести. Книги по этикету и развитию мышления, творческие задания и художественные эскизы. Внимание: только для девочек!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73825" y="1961804"/>
            <a:ext cx="11637817" cy="6317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i="1" cap="all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книг, которые НАУЧАТ ТОМУ, ЧТО ДОЛЖНЫ ЗНАТЬ НАСТОЯЩИЕ ЛЕДИ</a:t>
            </a:r>
            <a:endParaRPr lang="ru-RU" sz="2400" i="1" cap="all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Картинки по запросу маленькая леди танцует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28" y="4760221"/>
            <a:ext cx="1806947" cy="190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381701" cy="4596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- хозяйка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маленькой кухни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 помощью этого альбома самые юные читательницы смогут придумать свою собственную кухню. Для этого им понадобятся карандаши, фломастеры, клей и цветная бумага.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Юные хозяйки смогут придумать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блюда, создать элегантный костюм для готовки и украсить кухню по своему вкусу. Ведь каждая леди должна уметь составить меню праздничного ужина и украсить стол. И это первый шаг к созданию идеального пиршества.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tlum.ru/uploads/f4ab2949966df6ffb1886b9321ac134ba508c1c73661d45f2150953df7b1d76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54" y="2443691"/>
            <a:ext cx="2928448" cy="3958232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07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867891"/>
            <a:ext cx="7381701" cy="4596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советов Юной Леди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 напоследок уже не пятьдесят, а целая тысяча советов для юной леди. Эта книга для всех тех, кто хочет стать идеальной (ну, или почти идеальной) девушкой, научиться правильно подбирать гардероб, успевать в учебе, заводить новых друзей и уметь поддержать разговор на любую тему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tlum.ru/uploads/413318a11bb9569ff538803056b13814f01a156bfe99c55227c72add4f5fa14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91" y="2570978"/>
            <a:ext cx="2987800" cy="3830514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5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38997" y="2801389"/>
            <a:ext cx="7370618" cy="38624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для маленьких леди и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джентльменов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Предлагаем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книгу про этикет для самых маленьких. Простым и понятным языком авторы объясняют малышам правила хорошего тона. Как вести себя дома, на улице, в гостях, почему не надо громко говорить в общественном транспорте и какой рукой нужно держать нож, 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- вилку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Все это и многое другое поможет детям разобраться в тонкостях этикета.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Картинки по запросу Этикет для маленьких леди и джентльме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41" y="2934354"/>
            <a:ext cx="2196928" cy="3493116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1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079673" cy="4460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покупками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«За покупками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это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книга-стихотворение. Маленькая Китти держит в руках огромный список покупок, как же ей все это найти? Сколько магазинов придется пройти, чтобы список стал короче? Книга помогает развить память и учит новым словам, заодно юные леди запомнят, где можно приобрести дудочку, а где леденцы. Каждый магазин в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книге - это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клапан, который можно открыть и посмотреть, что находится внутри и рассмотреть товары.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3003"/>
          <a:stretch/>
        </p:blipFill>
        <p:spPr>
          <a:xfrm>
            <a:off x="1183676" y="2851266"/>
            <a:ext cx="2447600" cy="349134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932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079673" cy="4460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моей семьи. Первая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родословная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леди должна знать свое генеалогическое древо. А эта книга предлагает его составить. И не только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древо - 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книге множество вопросов, которые помогут лучше узнать свою семью. Например, спросите, кем мечтали стать в детстве бабушка с дедушкой, как познакомились родители или в каких странах побывали все ваши родные. В альбом можно вклеить фотографии, записать семейные традиции и памятные даты. Вся история семьи в одной книге.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tlum.ru/uploads/5ffb56145ea28a1fa007f9f2afd0469b1e2feb2d8a37eb1aae67490145771065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8" b="3097"/>
          <a:stretch/>
        </p:blipFill>
        <p:spPr bwMode="auto">
          <a:xfrm>
            <a:off x="1360920" y="2756066"/>
            <a:ext cx="2546062" cy="3586545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85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079673" cy="4460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Этикет для юной леди. 50 правил, которые должна знать каждая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девушка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Для девочек постарше (а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- старше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существует еще одна книга, раскрывающая особенности современного этикета. Школа, кружки, посиделки в кафе,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вечеринки - вся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подростка полна своих собственных правил. Как нужно знакомиться, как произвести хорошее впечатление,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главное - как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ударить в грязь лицом. Об этом и о многом другом расскажут 50 простых правил.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083" y="2396578"/>
            <a:ext cx="2776527" cy="4095661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618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079673" cy="446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Зверажуры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Найди всех, кто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спрятался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Настоящая леди должна разбираться во всем и уметь подмечать детали. И эта книга может ей в этом помочь. На страницах спрятались животные и найти их будет не так-то просто, ведь многие из них настоящие мастера маскировки. Кроме головоломок, здесь собрано множество интересных фактов о зверях из разных стран. Расширяйте кругозор и развивайте внимательность.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cdn1.ozone.ru/multimedia/c1200/10175347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539" y="2934393"/>
            <a:ext cx="3158004" cy="3266901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0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079673" cy="4460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Картины. Моя большая выставка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(+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из 54 карточек)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Леди всегда может поддержать разговор об искусстве. А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можете ли вы отличить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импрессионизм от кубизма?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самых известных художников и их картины? Теперь сделать это будет гораздо легче. Ведь это не просто книга, это еще и игра! Прочитайте и запомните все основные направления в живописи, а потом доставайте карточки и начинайте викторину.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827" t="6653" r="3508" b="12524"/>
          <a:stretch/>
        </p:blipFill>
        <p:spPr>
          <a:xfrm>
            <a:off x="573579" y="3250276"/>
            <a:ext cx="3920669" cy="2826327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0898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079673" cy="446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Путеводитель по жизни </a:t>
            </a:r>
            <a:endParaRPr lang="ru-RU" sz="26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</a:t>
            </a:r>
          </a:p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Еще одна книга по этикету для молодых леди. Эта книга поможет девочкам 10 лет и старше всегда оставаться красивыми и модными, вежливыми и доброжелательными. Как помириться с подругой, как побороть страх сцены, как выбрать очки? Незаменимый путеводитель для девочки-подростка.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tlum.ru/uploads/6448e849eed72b45632bbc9d525a73be09f8d0fb44bd9aaf5128ac48adf27d6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168" y="2920601"/>
            <a:ext cx="2737254" cy="355943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45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729941" y="2202873"/>
            <a:ext cx="7079673" cy="4460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Придумано девочками. Истории о выдающихся изобретательницах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Кто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сказал, что быть изобретателем может только мальчик? Вы даже не представляете, сколько существует женщин-изобретательниц! Вы знали, что рюкзаки-кенгуру были сшиты в курятнике, а шоколадное печенье появилось из-за спешки? И все это придумали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девушки - маленькие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очень. Остается надеяться, что, прочитав эту книгу,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вдохновитесь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примером и найдет в себе силы для новых открытий.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7527" y="0"/>
            <a:ext cx="11114115" cy="1853738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КНИГИ </a:t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МАЛЕНЬКИХ ЛЕДИ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470" t="5038" r="13192" b="5371"/>
          <a:stretch/>
        </p:blipFill>
        <p:spPr>
          <a:xfrm>
            <a:off x="1720735" y="2593571"/>
            <a:ext cx="2443941" cy="3665913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02153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370</TotalTime>
  <Words>820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  <vt:lpstr>КНИГИ  ДЛЯ МАЛЕНЬКИХ ЛЕДИ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читать в 7-8 лет</dc:title>
  <dc:creator>Biblioteka_02</dc:creator>
  <cp:lastModifiedBy>Biblioteka_02</cp:lastModifiedBy>
  <cp:revision>22</cp:revision>
  <dcterms:created xsi:type="dcterms:W3CDTF">2019-10-03T08:43:05Z</dcterms:created>
  <dcterms:modified xsi:type="dcterms:W3CDTF">2019-10-09T03:45:00Z</dcterms:modified>
</cp:coreProperties>
</file>