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1C28"/>
    <a:srgbClr val="5D4131"/>
    <a:srgbClr val="3B2C62"/>
    <a:srgbClr val="F15F05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85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305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987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847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4522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8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418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842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98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64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9373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73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800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3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3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61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78F74-87A2-4F4C-A0EE-01D91CA327E1}" type="datetimeFigureOut">
              <a:rPr lang="ru-RU" smtClean="0"/>
              <a:t>07.10.2019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0CA0FD2-4E51-4DB2-86D5-656BCF40E9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94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2316" y="1688141"/>
            <a:ext cx="11693237" cy="2443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Волкова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Волков 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«Профессии старой России в рисунках и фотографиях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Качур </a:t>
            </a:r>
            <a:r>
              <a:rPr lang="ru-RU" sz="24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«Детская энциклопедия с </a:t>
            </a:r>
            <a:r>
              <a:rPr lang="ru-RU" sz="2400" dirty="0" err="1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Чевостиком</a:t>
            </a:r>
            <a:r>
              <a:rPr lang="ru-RU" sz="24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Сборники по химии, физике, </a:t>
            </a:r>
            <a:r>
              <a:rPr lang="ru-RU" sz="24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Блекмен</a:t>
            </a:r>
            <a:r>
              <a:rPr lang="ru-RU" sz="24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«Царство животных».</a:t>
            </a:r>
            <a:endParaRPr lang="ru-RU" sz="24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Энциклопедии</a:t>
            </a:r>
          </a:p>
        </p:txBody>
      </p:sp>
      <p:pic>
        <p:nvPicPr>
          <p:cNvPr id="4" name="Picture 2" descr="Картинки по запросу Н.Волкова, В.Волков «Профессии старой России в рисунках и фотографиях»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730" y="4132083"/>
            <a:ext cx="1870363" cy="25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8485" y="4124557"/>
            <a:ext cx="2078183" cy="2585260"/>
          </a:xfrm>
          <a:prstGeom prst="rect">
            <a:avLst/>
          </a:prstGeom>
        </p:spPr>
      </p:pic>
      <p:pic>
        <p:nvPicPr>
          <p:cNvPr id="1028" name="Picture 4" descr="Картинки по запросу Р. Блекмен «Царство животных».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4" t="2810" r="21737" b="433"/>
          <a:stretch/>
        </p:blipFill>
        <p:spPr bwMode="auto">
          <a:xfrm>
            <a:off x="8357061" y="4123732"/>
            <a:ext cx="2103120" cy="258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91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884515"/>
            <a:ext cx="6629400" cy="36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Паустовский «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Мещорская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Родной край может казаться скромным. Здесь нет тех приключений, что описаны в книгах. Но главным богатством края является его необычная красота: природа, животный мир.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1194" y="1092468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который нас окружает (флора, фауна)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42" name="Picture 2" descr="Картинки по запросу Паустовский «Мещерская сторон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2651761"/>
            <a:ext cx="3133848" cy="356615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43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3171380"/>
            <a:ext cx="6629400" cy="33208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Джой 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Адамсон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«Рожденная свободной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Уникальные рассказы о животных, живущих в неволе и возвращенных на свободу. 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книге описан 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исключительно личный опыт.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91194" y="1092468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4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Мир, который нас окружает (флора, фауна)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4" t="7228" r="12680" b="9605"/>
          <a:stretch/>
        </p:blipFill>
        <p:spPr bwMode="auto">
          <a:xfrm>
            <a:off x="1463038" y="2468879"/>
            <a:ext cx="3316779" cy="367266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481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22316" y="1688141"/>
            <a:ext cx="11693237" cy="24439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А.К. Дойл «Рассказы о Шерлоке Холмсе». 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великом сыщике, который сумел открыть новый способ расследования преступлений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Альфред 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Хичкок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«Тайна попугая-заики и другие истории». 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расследуют преступления трое ребят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Астрид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Линдгрен «Знаменитый сыщик 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Калле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Блюмквист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2 книги.  </a:t>
            </a:r>
            <a:r>
              <a:rPr lang="ru-RU" sz="2600" dirty="0" err="1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Калле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еще не стал знаменитым сыщиком, парень только мечтает об этом. Но неожиданно мечта осуществляется.</a:t>
            </a:r>
            <a:endParaRPr lang="ru-RU" sz="2600" dirty="0" smtClean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dirty="0" smtClean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Детективы</a:t>
            </a:r>
          </a:p>
        </p:txBody>
      </p:sp>
      <p:pic>
        <p:nvPicPr>
          <p:cNvPr id="2052" name="Picture 4" descr="Картинки по запросу А.К. Дойл «Рассказы о Шерлоке Холмсе»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t="993" r="18832" b="1653"/>
          <a:stretch/>
        </p:blipFill>
        <p:spPr bwMode="auto">
          <a:xfrm>
            <a:off x="1429788" y="4322618"/>
            <a:ext cx="1596044" cy="253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597" y="4322616"/>
            <a:ext cx="1635619" cy="2527031"/>
          </a:xfrm>
          <a:prstGeom prst="rect">
            <a:avLst/>
          </a:prstGeom>
        </p:spPr>
      </p:pic>
      <p:pic>
        <p:nvPicPr>
          <p:cNvPr id="2054" name="Picture 6" descr="Картинки по запросу Астрид Линдгрен «Знаменитый сыщик Калле Блюмквист»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" b="1287"/>
          <a:stretch/>
        </p:blipFill>
        <p:spPr bwMode="auto">
          <a:xfrm>
            <a:off x="7754981" y="4322617"/>
            <a:ext cx="4009101" cy="252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702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6267796" y="1688140"/>
            <a:ext cx="5947757" cy="480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Диана Джонс «Ходячий замок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Фантастический роман о девушке Софи, которую окружает магия, волшебники и чудеса. Софи думает, что не наделена волшебной силой. Но ошибка волшебницы, которая превратила девушку в старуху, привела к ряду необычных событий. Так Софи познакомилась с одним из могущественных волшебников, и немного больше узнала о себе.</a:t>
            </a:r>
            <a:endParaRPr lang="ru-RU" sz="2600" dirty="0" smtClean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Приключения, фантастика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Картинки по запросу Диана Джонс «Ходячий замок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950" y="2396458"/>
            <a:ext cx="2938548" cy="399676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49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319251"/>
            <a:ext cx="6629400" cy="41729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Хаггард «Копи царя Соломона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путешественников, что обнаружили затерянную страну. В этой стране они обнаружили несметные сокровища одного из самых богатых царей, Соломона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Приключения, фантастика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Картинки по запросу Хаггард «Копи царя Соломон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" r="3788"/>
          <a:stretch/>
        </p:blipFill>
        <p:spPr bwMode="auto">
          <a:xfrm>
            <a:off x="1185951" y="2505630"/>
            <a:ext cx="3469176" cy="371229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743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452255"/>
            <a:ext cx="6629400" cy="4039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Луи 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Буссенар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«Похитители бриллиантов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Поиск сокровищ приводят путешественников в Южную Африку. Но, прежде, чем они стали обладателями богатства, им пришлось сразиться с преступниками.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Приключения, фантастика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2452255"/>
            <a:ext cx="3478853" cy="3788468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6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884515"/>
            <a:ext cx="6629400" cy="36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Герберт Уэллс «Человек невидимка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 невидимкой не так-то легко. Приходится сталкиваться с огромными неудобствами. Возможно ли снова стать видимым?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Приключения, фантастика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6146" name="Picture 2" descr="Картинки по запросу Герберт Уэллс «Человек невидим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662" y="2294312"/>
            <a:ext cx="3593466" cy="3867065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68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884515"/>
            <a:ext cx="6629400" cy="36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Крапивин Владислав «Та сторона, где ветер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про дружбу Владьки и Генки. Владька слепой мальчик, но у него есть мечта: поймать грозу, чтобы она вернула ему зрение. И поэтому Владька запускает воздушных змей. Б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лагодаря этому увлечению мальчики </a:t>
            </a: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познакомились.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Картинки по запросу Крапивин Владислав «Та сторона, где ветер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/>
          <a:stretch/>
        </p:blipFill>
        <p:spPr bwMode="auto">
          <a:xfrm>
            <a:off x="1271847" y="2357569"/>
            <a:ext cx="3133898" cy="3899173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15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884515"/>
            <a:ext cx="6629400" cy="36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Чингиз Айтматов </a:t>
            </a: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«Белый пароход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 сирота живет мыслью о том, где и кем были его родители. А пока у него нет друзей, кроме приютившего его деда. Поэтому он научился слышать воду, облака, камни.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3" r="17682"/>
          <a:stretch/>
        </p:blipFill>
        <p:spPr bwMode="auto">
          <a:xfrm>
            <a:off x="1113905" y="2256614"/>
            <a:ext cx="3491345" cy="3998924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49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94" y="0"/>
            <a:ext cx="12000806" cy="1280890"/>
          </a:xfrm>
        </p:spPr>
        <p:txBody>
          <a:bodyPr>
            <a:noAutofit/>
          </a:bodyPr>
          <a:lstStyle/>
          <a:p>
            <a:pPr algn="ctr"/>
            <a:r>
              <a:rPr lang="ru-RU" sz="60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Лучшие современные произведения</a:t>
            </a:r>
            <a:endParaRPr lang="ru-RU" sz="60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586154" y="2884515"/>
            <a:ext cx="6629400" cy="3607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Михаэль Энде «</a:t>
            </a:r>
            <a:r>
              <a:rPr lang="ru-RU" sz="2600" dirty="0" err="1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Момо</a:t>
            </a:r>
            <a:r>
              <a:rPr lang="ru-RU" sz="2600" dirty="0" smtClean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такие дети? Какие должны быть у них игрушки? И кто первый враг людей, ворующих время</a:t>
            </a: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ru-RU" sz="2600" dirty="0" smtClean="0">
                <a:solidFill>
                  <a:srgbClr val="5D413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этом вы узнаете прочитав эту книгу.</a:t>
            </a:r>
          </a:p>
          <a:p>
            <a:pPr marL="0" indent="0">
              <a:buNone/>
            </a:pPr>
            <a:endParaRPr lang="ru-RU" sz="2600" dirty="0">
              <a:solidFill>
                <a:srgbClr val="5D413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4212" y="917535"/>
            <a:ext cx="12000806" cy="98644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800" b="1" i="1" dirty="0">
                <a:solidFill>
                  <a:srgbClr val="721C2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798022"/>
            <a:ext cx="134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10-12 лет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218" name="Picture 2" descr="Картинки по запросу Михаэль Энде «Момо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800" y="2460567"/>
            <a:ext cx="3127953" cy="3771900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1343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473</TotalTime>
  <Words>527</Words>
  <Application>Microsoft Office PowerPoint</Application>
  <PresentationFormat>Широкоэкранный</PresentationFormat>
  <Paragraphs>58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Times New Roman</vt:lpstr>
      <vt:lpstr>Wingdings 3</vt:lpstr>
      <vt:lpstr>Легкий дым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  <vt:lpstr>Лучшие современные произведения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читать в 7-8 лет</dc:title>
  <dc:creator>Biblioteka_02</dc:creator>
  <cp:lastModifiedBy>Biblioteka_02</cp:lastModifiedBy>
  <cp:revision>35</cp:revision>
  <dcterms:created xsi:type="dcterms:W3CDTF">2019-10-03T08:43:05Z</dcterms:created>
  <dcterms:modified xsi:type="dcterms:W3CDTF">2019-10-07T05:55:30Z</dcterms:modified>
</cp:coreProperties>
</file>