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269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5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57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47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59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22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73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15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898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34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726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C844-2078-440B-9BA5-2CD6D2384EA2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D787-F71F-4B6A-A536-D26672549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74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www.actiludis.com/wp-content/uploads/2011/10/juego-anacronismos-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8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5800" y="38601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1.- Semáforo</a:t>
            </a:r>
          </a:p>
          <a:p>
            <a:r>
              <a:rPr lang="es-MX" dirty="0" smtClean="0"/>
              <a:t>2</a:t>
            </a:r>
            <a:r>
              <a:rPr lang="es-MX" dirty="0"/>
              <a:t>.-  Chimenea de ladrillo</a:t>
            </a:r>
          </a:p>
          <a:p>
            <a:r>
              <a:rPr lang="es-MX" dirty="0" smtClean="0"/>
              <a:t>3</a:t>
            </a:r>
            <a:r>
              <a:rPr lang="es-MX" dirty="0"/>
              <a:t>.- Poste eléctrico</a:t>
            </a:r>
          </a:p>
          <a:p>
            <a:r>
              <a:rPr lang="es-MX" dirty="0" smtClean="0"/>
              <a:t>4</a:t>
            </a:r>
            <a:r>
              <a:rPr lang="es-MX" dirty="0"/>
              <a:t>.- </a:t>
            </a:r>
            <a:r>
              <a:rPr lang="es-MX" dirty="0" smtClean="0"/>
              <a:t>Canasta </a:t>
            </a:r>
            <a:r>
              <a:rPr lang="es-MX" dirty="0"/>
              <a:t>de baloncesto</a:t>
            </a:r>
          </a:p>
          <a:p>
            <a:r>
              <a:rPr lang="es-MX" dirty="0" smtClean="0"/>
              <a:t>5</a:t>
            </a:r>
            <a:r>
              <a:rPr lang="es-MX" dirty="0"/>
              <a:t>.- Casco motorista.</a:t>
            </a:r>
          </a:p>
          <a:p>
            <a:r>
              <a:rPr lang="es-MX" dirty="0" smtClean="0"/>
              <a:t>6</a:t>
            </a:r>
            <a:r>
              <a:rPr lang="es-MX" dirty="0"/>
              <a:t>.- Cesto con palos de golf</a:t>
            </a:r>
          </a:p>
          <a:p>
            <a:r>
              <a:rPr lang="es-MX" dirty="0" smtClean="0"/>
              <a:t>7</a:t>
            </a:r>
            <a:r>
              <a:rPr lang="es-MX" dirty="0"/>
              <a:t>.- Mapa del continente americano completo</a:t>
            </a:r>
          </a:p>
          <a:p>
            <a:r>
              <a:rPr lang="es-MX" dirty="0" smtClean="0"/>
              <a:t>8</a:t>
            </a:r>
            <a:r>
              <a:rPr lang="es-MX" dirty="0"/>
              <a:t>.- Valla de alambre de espino</a:t>
            </a:r>
          </a:p>
          <a:p>
            <a:r>
              <a:rPr lang="es-MX" dirty="0" smtClean="0"/>
              <a:t>9</a:t>
            </a:r>
            <a:r>
              <a:rPr lang="es-MX" dirty="0"/>
              <a:t>.- Reloj despertador</a:t>
            </a:r>
          </a:p>
          <a:p>
            <a:r>
              <a:rPr lang="es-MX" dirty="0" smtClean="0"/>
              <a:t>10</a:t>
            </a:r>
            <a:r>
              <a:rPr lang="es-MX" dirty="0"/>
              <a:t>.- Cortadora de </a:t>
            </a:r>
            <a:r>
              <a:rPr lang="es-MX" dirty="0" err="1"/>
              <a:t>cesped</a:t>
            </a:r>
            <a:endParaRPr lang="es-MX" dirty="0"/>
          </a:p>
          <a:p>
            <a:r>
              <a:rPr lang="es-MX" dirty="0" smtClean="0"/>
              <a:t>11</a:t>
            </a:r>
            <a:r>
              <a:rPr lang="es-MX" dirty="0"/>
              <a:t>.- Maletín ejecutivo</a:t>
            </a:r>
          </a:p>
          <a:p>
            <a:r>
              <a:rPr lang="es-MX" dirty="0" smtClean="0"/>
              <a:t>12</a:t>
            </a:r>
            <a:r>
              <a:rPr lang="es-MX" dirty="0"/>
              <a:t>.- Barco velero de juguete</a:t>
            </a:r>
          </a:p>
          <a:p>
            <a:r>
              <a:rPr lang="es-MX" dirty="0" smtClean="0"/>
              <a:t>13</a:t>
            </a:r>
            <a:r>
              <a:rPr lang="es-MX" dirty="0"/>
              <a:t>.- Boca de incendio</a:t>
            </a:r>
          </a:p>
          <a:p>
            <a:r>
              <a:rPr lang="es-MX" dirty="0" smtClean="0"/>
              <a:t>14</a:t>
            </a:r>
            <a:r>
              <a:rPr lang="es-MX" dirty="0"/>
              <a:t>.- Flotador salvavidas</a:t>
            </a:r>
          </a:p>
          <a:p>
            <a:r>
              <a:rPr lang="es-MX" dirty="0" smtClean="0"/>
              <a:t>15</a:t>
            </a:r>
            <a:r>
              <a:rPr lang="es-MX" dirty="0"/>
              <a:t>.- Zapatillas deportivas</a:t>
            </a:r>
          </a:p>
          <a:p>
            <a:r>
              <a:rPr lang="es-MX" dirty="0" smtClean="0"/>
              <a:t>16</a:t>
            </a:r>
            <a:r>
              <a:rPr lang="es-MX" dirty="0"/>
              <a:t>.- Prismáticos</a:t>
            </a:r>
          </a:p>
          <a:p>
            <a:r>
              <a:rPr lang="es-MX" dirty="0" smtClean="0"/>
              <a:t>17</a:t>
            </a:r>
            <a:r>
              <a:rPr lang="es-MX" dirty="0"/>
              <a:t>.- Bandera mexicana</a:t>
            </a:r>
          </a:p>
          <a:p>
            <a:r>
              <a:rPr lang="es-MX" dirty="0" smtClean="0"/>
              <a:t>18</a:t>
            </a:r>
            <a:r>
              <a:rPr lang="es-MX" dirty="0"/>
              <a:t>.- Lámpara de aceite</a:t>
            </a:r>
          </a:p>
          <a:p>
            <a:r>
              <a:rPr lang="es-MX" dirty="0" smtClean="0"/>
              <a:t>19</a:t>
            </a:r>
            <a:r>
              <a:rPr lang="es-MX" dirty="0"/>
              <a:t>.- Barco a vapor.</a:t>
            </a:r>
          </a:p>
          <a:p>
            <a:r>
              <a:rPr lang="es-MX" dirty="0" smtClean="0"/>
              <a:t>20</a:t>
            </a:r>
            <a:r>
              <a:rPr lang="es-MX" dirty="0"/>
              <a:t>.- Ventanal acristalado</a:t>
            </a:r>
          </a:p>
          <a:p>
            <a:r>
              <a:rPr lang="es-MX" dirty="0" smtClean="0"/>
              <a:t>21</a:t>
            </a:r>
            <a:r>
              <a:rPr lang="es-MX" dirty="0"/>
              <a:t>.- Cochecito de niño chico</a:t>
            </a:r>
          </a:p>
        </p:txBody>
      </p:sp>
    </p:spTree>
    <p:extLst>
      <p:ext uri="{BB962C8B-B14F-4D97-AF65-F5344CB8AC3E}">
        <p14:creationId xmlns:p14="http://schemas.microsoft.com/office/powerpoint/2010/main" val="113735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1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520" y="1209188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es-MX" sz="3200" dirty="0" smtClean="0"/>
              <a:t>¿Por qué es importante tener identificados los anacronismos de la historia de nuestro  país?</a:t>
            </a:r>
            <a:endParaRPr lang="es-MX" sz="3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82112" y="3032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200" dirty="0" smtClean="0"/>
              <a:t>¿Qué aprendiste en la clase de hoy respecto al tema estudiado?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076790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132</Words>
  <Application>Microsoft Office PowerPoint</Application>
  <PresentationFormat>Presentación en pantalla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¿Por qué es importante tener identificados los anacronismos de la historia de nuestro  país?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SIMBAD</dc:creator>
  <cp:lastModifiedBy>SIMBAD</cp:lastModifiedBy>
  <cp:revision>3</cp:revision>
  <dcterms:created xsi:type="dcterms:W3CDTF">2019-10-08T02:27:28Z</dcterms:created>
  <dcterms:modified xsi:type="dcterms:W3CDTF">2019-10-08T03:42:41Z</dcterms:modified>
</cp:coreProperties>
</file>