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4772-D284-419B-9865-B3359206C0E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8404-702D-4697-BB1F-5FC439078D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4772-D284-419B-9865-B3359206C0E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8404-702D-4697-BB1F-5FC439078D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4772-D284-419B-9865-B3359206C0E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8404-702D-4697-BB1F-5FC439078D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4772-D284-419B-9865-B3359206C0E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8404-702D-4697-BB1F-5FC439078D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4772-D284-419B-9865-B3359206C0E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8404-702D-4697-BB1F-5FC439078D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4772-D284-419B-9865-B3359206C0E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8404-702D-4697-BB1F-5FC439078D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4772-D284-419B-9865-B3359206C0E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8404-702D-4697-BB1F-5FC439078D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4772-D284-419B-9865-B3359206C0E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8404-702D-4697-BB1F-5FC439078D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4772-D284-419B-9865-B3359206C0E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8404-702D-4697-BB1F-5FC439078D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4772-D284-419B-9865-B3359206C0E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8404-702D-4697-BB1F-5FC439078D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4772-D284-419B-9865-B3359206C0E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8404-702D-4697-BB1F-5FC439078D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74772-D284-419B-9865-B3359206C0E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8404-702D-4697-BB1F-5FC439078DB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dirty="0" smtClean="0"/>
              <a:t>Projet 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/>
              <a:t>F</a:t>
            </a:r>
            <a:r>
              <a:rPr lang="fr-FR" sz="6000" dirty="0" smtClean="0"/>
              <a:t>oire Aux Questions</a:t>
            </a:r>
          </a:p>
          <a:p>
            <a:endParaRPr lang="fr-FR" sz="6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28596" y="4929198"/>
            <a:ext cx="3214710" cy="1571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Thouraya</a:t>
            </a:r>
          </a:p>
          <a:p>
            <a:pPr algn="ctr"/>
            <a:r>
              <a:rPr lang="fr-FR" sz="2000" b="1" dirty="0" smtClean="0"/>
              <a:t>Sailati</a:t>
            </a:r>
          </a:p>
          <a:p>
            <a:pPr algn="ctr"/>
            <a:r>
              <a:rPr lang="fr-FR" sz="2000" b="1" dirty="0" smtClean="0"/>
              <a:t>Amélia</a:t>
            </a:r>
          </a:p>
          <a:p>
            <a:pPr algn="ctr"/>
            <a:r>
              <a:rPr lang="fr-FR" sz="2000" b="1" dirty="0" smtClean="0"/>
              <a:t>Mousihafidati</a:t>
            </a:r>
          </a:p>
          <a:p>
            <a:pPr algn="ctr"/>
            <a:r>
              <a:rPr lang="fr-FR" sz="2000" b="1" dirty="0" smtClean="0"/>
              <a:t>Laina</a:t>
            </a:r>
            <a:endParaRPr lang="fr-FR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14282" y="1857362"/>
          <a:ext cx="8715436" cy="478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7000924"/>
              </a:tblGrid>
              <a:tr h="683764">
                <a:tc>
                  <a:txBody>
                    <a:bodyPr/>
                    <a:lstStyle/>
                    <a:p>
                      <a:r>
                        <a:rPr lang="fr-FR" dirty="0" smtClean="0"/>
                        <a:t> QUI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aseline="0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r>
                        <a:rPr lang="fr-FR" sz="1800" b="0" dirty="0" smtClean="0"/>
                        <a:t>QUOI</a:t>
                      </a:r>
                      <a:endParaRPr lang="fr-F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r>
                        <a:rPr lang="fr-FR" dirty="0" smtClean="0"/>
                        <a:t>OU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r>
                        <a:rPr lang="fr-FR" dirty="0" smtClean="0"/>
                        <a:t>QUAND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r>
                        <a:rPr lang="fr-FR" dirty="0" smtClean="0"/>
                        <a:t>COMMENT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r>
                        <a:rPr lang="fr-FR" dirty="0" smtClean="0"/>
                        <a:t>POURQUOI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r>
                        <a:rPr lang="fr-FR" dirty="0" smtClean="0"/>
                        <a:t>COMBIEN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Planification et répartition du travail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329676" cy="5053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1857388"/>
                <a:gridCol w="1675225"/>
                <a:gridCol w="2082419"/>
              </a:tblGrid>
              <a:tr h="630436">
                <a:tc>
                  <a:txBody>
                    <a:bodyPr/>
                    <a:lstStyle/>
                    <a:p>
                      <a:r>
                        <a:rPr lang="fr-FR" dirty="0" smtClean="0"/>
                        <a:t>Tâches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Qui</a:t>
                      </a:r>
                      <a:r>
                        <a:rPr lang="fr-FR" baseline="0" dirty="0" smtClean="0"/>
                        <a:t>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Dates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Durée</a:t>
                      </a:r>
                      <a:endParaRPr lang="fr-FR" dirty="0"/>
                    </a:p>
                  </a:txBody>
                  <a:tcPr/>
                </a:tc>
              </a:tr>
              <a:tr h="630436">
                <a:tc>
                  <a:txBody>
                    <a:bodyPr/>
                    <a:lstStyle/>
                    <a:p>
                      <a:r>
                        <a:rPr lang="fr-FR" dirty="0" smtClean="0"/>
                        <a:t>Tableau</a:t>
                      </a:r>
                      <a:r>
                        <a:rPr lang="fr-FR" baseline="0" dirty="0" smtClean="0"/>
                        <a:t> des répartition des tâches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Mousihafidati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23/01/2019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heure</a:t>
                      </a:r>
                      <a:endParaRPr lang="fr-FR" dirty="0"/>
                    </a:p>
                  </a:txBody>
                  <a:tcPr/>
                </a:tc>
              </a:tr>
              <a:tr h="630436">
                <a:tc>
                  <a:txBody>
                    <a:bodyPr/>
                    <a:lstStyle/>
                    <a:p>
                      <a:r>
                        <a:rPr lang="fr-FR" dirty="0" smtClean="0"/>
                        <a:t>Aspect Financiers du BTS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Laina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23/01/2019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heure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630436">
                <a:tc>
                  <a:txBody>
                    <a:bodyPr/>
                    <a:lstStyle/>
                    <a:p>
                      <a:r>
                        <a:rPr lang="fr-FR" dirty="0" smtClean="0"/>
                        <a:t>Aspect Stage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Sailati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22/01/2019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heure </a:t>
                      </a:r>
                      <a:endParaRPr lang="fr-FR" dirty="0"/>
                    </a:p>
                  </a:txBody>
                  <a:tcPr/>
                </a:tc>
              </a:tr>
              <a:tr h="630436">
                <a:tc>
                  <a:txBody>
                    <a:bodyPr/>
                    <a:lstStyle/>
                    <a:p>
                      <a:r>
                        <a:rPr lang="fr-FR" dirty="0" smtClean="0"/>
                        <a:t>Recrutement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Thouraya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22/01/2019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heure </a:t>
                      </a:r>
                      <a:endParaRPr lang="fr-FR" dirty="0"/>
                    </a:p>
                  </a:txBody>
                  <a:tcPr/>
                </a:tc>
              </a:tr>
              <a:tr h="630436">
                <a:tc>
                  <a:txBody>
                    <a:bodyPr/>
                    <a:lstStyle/>
                    <a:p>
                      <a:r>
                        <a:rPr lang="fr-FR" dirty="0" smtClean="0"/>
                        <a:t>Contenu enseignement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Amélia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23/01/2019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heure </a:t>
                      </a:r>
                      <a:endParaRPr lang="fr-FR" dirty="0"/>
                    </a:p>
                  </a:txBody>
                  <a:tcPr/>
                </a:tc>
              </a:tr>
              <a:tr h="630436">
                <a:tc>
                  <a:txBody>
                    <a:bodyPr/>
                    <a:lstStyle/>
                    <a:p>
                      <a:r>
                        <a:rPr lang="fr-FR" dirty="0" smtClean="0"/>
                        <a:t>Diagramme de Gantt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Mousihafidati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23/01/2019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 heure </a:t>
                      </a:r>
                      <a:endParaRPr lang="fr-FR" dirty="0"/>
                    </a:p>
                  </a:txBody>
                  <a:tcPr/>
                </a:tc>
              </a:tr>
              <a:tr h="630436">
                <a:tc>
                  <a:txBody>
                    <a:bodyPr/>
                    <a:lstStyle/>
                    <a:p>
                      <a:r>
                        <a:rPr lang="fr-FR" dirty="0" smtClean="0"/>
                        <a:t>Questionnaires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Le  Plans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1 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73</Words>
  <Application>Microsoft Office PowerPoint</Application>
  <PresentationFormat>Affichage à l'écran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Projet </vt:lpstr>
      <vt:lpstr>Diapositive 2</vt:lpstr>
      <vt:lpstr>Planification et répartition du travail</vt:lpstr>
      <vt:lpstr> Le  Plans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</dc:title>
  <dc:creator>Administrateur</dc:creator>
  <cp:lastModifiedBy>Administrateur</cp:lastModifiedBy>
  <cp:revision>10</cp:revision>
  <dcterms:created xsi:type="dcterms:W3CDTF">2019-01-23T06:48:02Z</dcterms:created>
  <dcterms:modified xsi:type="dcterms:W3CDTF">2019-01-23T08:13:12Z</dcterms:modified>
</cp:coreProperties>
</file>