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1" r:id="rId3"/>
    <p:sldId id="262" r:id="rId4"/>
    <p:sldId id="263" r:id="rId5"/>
    <p:sldId id="264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B5D0-EB28-4150-BA56-FE3ABF35052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E7CF2-E89B-42BF-9B8B-D73647A0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DA9C-34E5-4425-846B-3C31D2258A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5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8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4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FFFD2-D4D4-43B7-8C24-1136032B0A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2BC9-743E-490D-A3DB-01903AB1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dean\Desktop\Gould Ecoregions of Tex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10993" r="4854" b="10535"/>
          <a:stretch/>
        </p:blipFill>
        <p:spPr bwMode="auto">
          <a:xfrm>
            <a:off x="9906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566824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© Sheri Amsel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239" y="6581001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www.exploringnature.org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484" y="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Rolling and High Plains</a:t>
            </a:r>
          </a:p>
        </p:txBody>
      </p:sp>
    </p:spTree>
    <p:extLst>
      <p:ext uri="{BB962C8B-B14F-4D97-AF65-F5344CB8AC3E}">
        <p14:creationId xmlns:p14="http://schemas.microsoft.com/office/powerpoint/2010/main" val="6202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228600" y="152400"/>
            <a:chExt cx="8686800" cy="6586870"/>
          </a:xfrm>
        </p:grpSpPr>
        <p:pic>
          <p:nvPicPr>
            <p:cNvPr id="2050" name="Picture 2" descr="http://www.exploringnature.org/graphics/posters/hemlock_forest_post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6" t="5222" r="4839" b="4947"/>
            <a:stretch/>
          </p:blipFill>
          <p:spPr bwMode="auto">
            <a:xfrm>
              <a:off x="228600" y="152400"/>
              <a:ext cx="8686800" cy="655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" y="3403721"/>
              <a:ext cx="1600200" cy="924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2" descr="White-tailed De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83" y="3754241"/>
              <a:ext cx="2456633" cy="194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at (Hoary)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53499"/>
              <a:ext cx="1292225" cy="92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3783" y="15210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Hoary bat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3578604"/>
              <a:ext cx="17289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White-tailed deer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054" name="Picture 6" descr="http://www.exploringnature.org/graphics/in_habitat/hawk_redtail_inhabita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485" r="13614" b="62998"/>
            <a:stretch/>
          </p:blipFill>
          <p:spPr bwMode="auto">
            <a:xfrm>
              <a:off x="6248400" y="304800"/>
              <a:ext cx="2438401" cy="244392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51937" y="304800"/>
              <a:ext cx="1776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Red-tailed hawk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056" name="Picture 8" descr="http://www.exploringnature.org/graphics/in_habitat/squirrel_inhabita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1" t="28811" r="6475" b="15216"/>
            <a:stretch/>
          </p:blipFill>
          <p:spPr bwMode="auto">
            <a:xfrm>
              <a:off x="5289151" y="4572000"/>
              <a:ext cx="2057400" cy="2133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219700" y="4418014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Eastern Gray Squirrel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  <p:pic>
          <p:nvPicPr>
            <p:cNvPr id="2058" name="Picture 10" descr="The Sharp Adaptation of Porcupine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381" y="5543810"/>
              <a:ext cx="1974319" cy="1195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96732" y="6254141"/>
              <a:ext cx="10287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anose="030F0702030302020204" pitchFamily="66" charset="0"/>
                </a:rPr>
                <a:t>Porcupine </a:t>
              </a:r>
              <a:endParaRPr lang="en-US" sz="1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133" y="88063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Pineywoods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15" y="228600"/>
            <a:ext cx="9119285" cy="6553200"/>
            <a:chOff x="24715" y="228600"/>
            <a:chExt cx="9119285" cy="6553200"/>
          </a:xfrm>
        </p:grpSpPr>
        <p:grpSp>
          <p:nvGrpSpPr>
            <p:cNvPr id="7" name="Group 6"/>
            <p:cNvGrpSpPr/>
            <p:nvPr/>
          </p:nvGrpSpPr>
          <p:grpSpPr>
            <a:xfrm>
              <a:off x="24715" y="228600"/>
              <a:ext cx="9119285" cy="6553200"/>
              <a:chOff x="152400" y="228600"/>
              <a:chExt cx="9372599" cy="62484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0" t="6250" r="4432" b="8334"/>
              <a:stretch/>
            </p:blipFill>
            <p:spPr bwMode="auto">
              <a:xfrm>
                <a:off x="152400" y="228600"/>
                <a:ext cx="9372599" cy="624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 descr="White-tailed Deer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2971800"/>
                <a:ext cx="2456633" cy="194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61949" y="4684126"/>
                <a:ext cx="1728992" cy="24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latin typeface="Comic Sans MS" panose="030F0702030302020204" pitchFamily="66" charset="0"/>
                  </a:rPr>
                  <a:t>white-tailed deer</a:t>
                </a:r>
                <a:endParaRPr lang="en-US" sz="11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97183" y="3844589"/>
                <a:ext cx="783166" cy="2421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Comic Sans MS" panose="030F0702030302020204" pitchFamily="66" charset="0"/>
                  </a:rPr>
                  <a:t>grey fox</a:t>
                </a:r>
                <a:endParaRPr lang="en-US" sz="10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4948238" y="3554382"/>
              <a:ext cx="2286000" cy="1074768"/>
            </a:xfrm>
            <a:custGeom>
              <a:avLst/>
              <a:gdLst>
                <a:gd name="connsiteX0" fmla="*/ 171450 w 2286000"/>
                <a:gd name="connsiteY0" fmla="*/ 110362 h 1074768"/>
                <a:gd name="connsiteX1" fmla="*/ 171450 w 2286000"/>
                <a:gd name="connsiteY1" fmla="*/ 110362 h 1074768"/>
                <a:gd name="connsiteX2" fmla="*/ 157162 w 2286000"/>
                <a:gd name="connsiteY2" fmla="*/ 93693 h 1074768"/>
                <a:gd name="connsiteX3" fmla="*/ 135731 w 2286000"/>
                <a:gd name="connsiteY3" fmla="*/ 74643 h 1074768"/>
                <a:gd name="connsiteX4" fmla="*/ 126206 w 2286000"/>
                <a:gd name="connsiteY4" fmla="*/ 60356 h 1074768"/>
                <a:gd name="connsiteX5" fmla="*/ 121443 w 2286000"/>
                <a:gd name="connsiteY5" fmla="*/ 53212 h 1074768"/>
                <a:gd name="connsiteX6" fmla="*/ 114300 w 2286000"/>
                <a:gd name="connsiteY6" fmla="*/ 48449 h 1074768"/>
                <a:gd name="connsiteX7" fmla="*/ 107156 w 2286000"/>
                <a:gd name="connsiteY7" fmla="*/ 41306 h 1074768"/>
                <a:gd name="connsiteX8" fmla="*/ 92868 w 2286000"/>
                <a:gd name="connsiteY8" fmla="*/ 36543 h 1074768"/>
                <a:gd name="connsiteX9" fmla="*/ 78581 w 2286000"/>
                <a:gd name="connsiteY9" fmla="*/ 27018 h 1074768"/>
                <a:gd name="connsiteX10" fmla="*/ 64293 w 2286000"/>
                <a:gd name="connsiteY10" fmla="*/ 19874 h 1074768"/>
                <a:gd name="connsiteX11" fmla="*/ 50006 w 2286000"/>
                <a:gd name="connsiteY11" fmla="*/ 17493 h 1074768"/>
                <a:gd name="connsiteX12" fmla="*/ 14287 w 2286000"/>
                <a:gd name="connsiteY12" fmla="*/ 10349 h 1074768"/>
                <a:gd name="connsiteX13" fmla="*/ 9525 w 2286000"/>
                <a:gd name="connsiteY13" fmla="*/ 19874 h 1074768"/>
                <a:gd name="connsiteX14" fmla="*/ 4762 w 2286000"/>
                <a:gd name="connsiteY14" fmla="*/ 27018 h 1074768"/>
                <a:gd name="connsiteX15" fmla="*/ 0 w 2286000"/>
                <a:gd name="connsiteY15" fmla="*/ 43687 h 1074768"/>
                <a:gd name="connsiteX16" fmla="*/ 4762 w 2286000"/>
                <a:gd name="connsiteY16" fmla="*/ 88931 h 1074768"/>
                <a:gd name="connsiteX17" fmla="*/ 7143 w 2286000"/>
                <a:gd name="connsiteY17" fmla="*/ 96074 h 1074768"/>
                <a:gd name="connsiteX18" fmla="*/ 11906 w 2286000"/>
                <a:gd name="connsiteY18" fmla="*/ 181799 h 1074768"/>
                <a:gd name="connsiteX19" fmla="*/ 14287 w 2286000"/>
                <a:gd name="connsiteY19" fmla="*/ 203231 h 1074768"/>
                <a:gd name="connsiteX20" fmla="*/ 16668 w 2286000"/>
                <a:gd name="connsiteY20" fmla="*/ 210374 h 1074768"/>
                <a:gd name="connsiteX21" fmla="*/ 19050 w 2286000"/>
                <a:gd name="connsiteY21" fmla="*/ 260381 h 1074768"/>
                <a:gd name="connsiteX22" fmla="*/ 21431 w 2286000"/>
                <a:gd name="connsiteY22" fmla="*/ 281812 h 1074768"/>
                <a:gd name="connsiteX23" fmla="*/ 21431 w 2286000"/>
                <a:gd name="connsiteY23" fmla="*/ 362774 h 1074768"/>
                <a:gd name="connsiteX24" fmla="*/ 26193 w 2286000"/>
                <a:gd name="connsiteY24" fmla="*/ 386587 h 1074768"/>
                <a:gd name="connsiteX25" fmla="*/ 35718 w 2286000"/>
                <a:gd name="connsiteY25" fmla="*/ 417543 h 1074768"/>
                <a:gd name="connsiteX26" fmla="*/ 42862 w 2286000"/>
                <a:gd name="connsiteY26" fmla="*/ 419924 h 1074768"/>
                <a:gd name="connsiteX27" fmla="*/ 57150 w 2286000"/>
                <a:gd name="connsiteY27" fmla="*/ 431831 h 1074768"/>
                <a:gd name="connsiteX28" fmla="*/ 64293 w 2286000"/>
                <a:gd name="connsiteY28" fmla="*/ 436593 h 1074768"/>
                <a:gd name="connsiteX29" fmla="*/ 71437 w 2286000"/>
                <a:gd name="connsiteY29" fmla="*/ 443737 h 1074768"/>
                <a:gd name="connsiteX30" fmla="*/ 80962 w 2286000"/>
                <a:gd name="connsiteY30" fmla="*/ 448499 h 1074768"/>
                <a:gd name="connsiteX31" fmla="*/ 90487 w 2286000"/>
                <a:gd name="connsiteY31" fmla="*/ 462787 h 1074768"/>
                <a:gd name="connsiteX32" fmla="*/ 92868 w 2286000"/>
                <a:gd name="connsiteY32" fmla="*/ 469931 h 1074768"/>
                <a:gd name="connsiteX33" fmla="*/ 109537 w 2286000"/>
                <a:gd name="connsiteY33" fmla="*/ 486599 h 1074768"/>
                <a:gd name="connsiteX34" fmla="*/ 123825 w 2286000"/>
                <a:gd name="connsiteY34" fmla="*/ 498506 h 1074768"/>
                <a:gd name="connsiteX35" fmla="*/ 128587 w 2286000"/>
                <a:gd name="connsiteY35" fmla="*/ 512793 h 1074768"/>
                <a:gd name="connsiteX36" fmla="*/ 130968 w 2286000"/>
                <a:gd name="connsiteY36" fmla="*/ 519937 h 1074768"/>
                <a:gd name="connsiteX37" fmla="*/ 133350 w 2286000"/>
                <a:gd name="connsiteY37" fmla="*/ 527081 h 1074768"/>
                <a:gd name="connsiteX38" fmla="*/ 135731 w 2286000"/>
                <a:gd name="connsiteY38" fmla="*/ 538987 h 1074768"/>
                <a:gd name="connsiteX39" fmla="*/ 138112 w 2286000"/>
                <a:gd name="connsiteY39" fmla="*/ 546131 h 1074768"/>
                <a:gd name="connsiteX40" fmla="*/ 140493 w 2286000"/>
                <a:gd name="connsiteY40" fmla="*/ 555656 h 1074768"/>
                <a:gd name="connsiteX41" fmla="*/ 142875 w 2286000"/>
                <a:gd name="connsiteY41" fmla="*/ 567562 h 1074768"/>
                <a:gd name="connsiteX42" fmla="*/ 150018 w 2286000"/>
                <a:gd name="connsiteY42" fmla="*/ 581849 h 1074768"/>
                <a:gd name="connsiteX43" fmla="*/ 164306 w 2286000"/>
                <a:gd name="connsiteY43" fmla="*/ 591374 h 1074768"/>
                <a:gd name="connsiteX44" fmla="*/ 230981 w 2286000"/>
                <a:gd name="connsiteY44" fmla="*/ 588993 h 1074768"/>
                <a:gd name="connsiteX45" fmla="*/ 269081 w 2286000"/>
                <a:gd name="connsiteY45" fmla="*/ 588993 h 1074768"/>
                <a:gd name="connsiteX46" fmla="*/ 283368 w 2286000"/>
                <a:gd name="connsiteY46" fmla="*/ 596137 h 1074768"/>
                <a:gd name="connsiteX47" fmla="*/ 288131 w 2286000"/>
                <a:gd name="connsiteY47" fmla="*/ 603281 h 1074768"/>
                <a:gd name="connsiteX48" fmla="*/ 302418 w 2286000"/>
                <a:gd name="connsiteY48" fmla="*/ 610424 h 1074768"/>
                <a:gd name="connsiteX49" fmla="*/ 309562 w 2286000"/>
                <a:gd name="connsiteY49" fmla="*/ 615187 h 1074768"/>
                <a:gd name="connsiteX50" fmla="*/ 316706 w 2286000"/>
                <a:gd name="connsiteY50" fmla="*/ 617568 h 1074768"/>
                <a:gd name="connsiteX51" fmla="*/ 326231 w 2286000"/>
                <a:gd name="connsiteY51" fmla="*/ 624712 h 1074768"/>
                <a:gd name="connsiteX52" fmla="*/ 333375 w 2286000"/>
                <a:gd name="connsiteY52" fmla="*/ 629474 h 1074768"/>
                <a:gd name="connsiteX53" fmla="*/ 352425 w 2286000"/>
                <a:gd name="connsiteY53" fmla="*/ 646143 h 1074768"/>
                <a:gd name="connsiteX54" fmla="*/ 383381 w 2286000"/>
                <a:gd name="connsiteY54" fmla="*/ 658049 h 1074768"/>
                <a:gd name="connsiteX55" fmla="*/ 397668 w 2286000"/>
                <a:gd name="connsiteY55" fmla="*/ 662812 h 1074768"/>
                <a:gd name="connsiteX56" fmla="*/ 423862 w 2286000"/>
                <a:gd name="connsiteY56" fmla="*/ 677099 h 1074768"/>
                <a:gd name="connsiteX57" fmla="*/ 442912 w 2286000"/>
                <a:gd name="connsiteY57" fmla="*/ 686624 h 1074768"/>
                <a:gd name="connsiteX58" fmla="*/ 450056 w 2286000"/>
                <a:gd name="connsiteY58" fmla="*/ 689006 h 1074768"/>
                <a:gd name="connsiteX59" fmla="*/ 464343 w 2286000"/>
                <a:gd name="connsiteY59" fmla="*/ 696149 h 1074768"/>
                <a:gd name="connsiteX60" fmla="*/ 471487 w 2286000"/>
                <a:gd name="connsiteY60" fmla="*/ 703293 h 1074768"/>
                <a:gd name="connsiteX61" fmla="*/ 476250 w 2286000"/>
                <a:gd name="connsiteY61" fmla="*/ 710437 h 1074768"/>
                <a:gd name="connsiteX62" fmla="*/ 483393 w 2286000"/>
                <a:gd name="connsiteY62" fmla="*/ 715199 h 1074768"/>
                <a:gd name="connsiteX63" fmla="*/ 492918 w 2286000"/>
                <a:gd name="connsiteY63" fmla="*/ 729487 h 1074768"/>
                <a:gd name="connsiteX64" fmla="*/ 497681 w 2286000"/>
                <a:gd name="connsiteY64" fmla="*/ 746156 h 1074768"/>
                <a:gd name="connsiteX65" fmla="*/ 500062 w 2286000"/>
                <a:gd name="connsiteY65" fmla="*/ 762824 h 1074768"/>
                <a:gd name="connsiteX66" fmla="*/ 502443 w 2286000"/>
                <a:gd name="connsiteY66" fmla="*/ 769968 h 1074768"/>
                <a:gd name="connsiteX67" fmla="*/ 507206 w 2286000"/>
                <a:gd name="connsiteY67" fmla="*/ 786637 h 1074768"/>
                <a:gd name="connsiteX68" fmla="*/ 509587 w 2286000"/>
                <a:gd name="connsiteY68" fmla="*/ 793781 h 1074768"/>
                <a:gd name="connsiteX69" fmla="*/ 511968 w 2286000"/>
                <a:gd name="connsiteY69" fmla="*/ 805687 h 1074768"/>
                <a:gd name="connsiteX70" fmla="*/ 514350 w 2286000"/>
                <a:gd name="connsiteY70" fmla="*/ 815212 h 1074768"/>
                <a:gd name="connsiteX71" fmla="*/ 519112 w 2286000"/>
                <a:gd name="connsiteY71" fmla="*/ 839024 h 1074768"/>
                <a:gd name="connsiteX72" fmla="*/ 523875 w 2286000"/>
                <a:gd name="connsiteY72" fmla="*/ 855693 h 1074768"/>
                <a:gd name="connsiteX73" fmla="*/ 526256 w 2286000"/>
                <a:gd name="connsiteY73" fmla="*/ 869981 h 1074768"/>
                <a:gd name="connsiteX74" fmla="*/ 528637 w 2286000"/>
                <a:gd name="connsiteY74" fmla="*/ 877124 h 1074768"/>
                <a:gd name="connsiteX75" fmla="*/ 533400 w 2286000"/>
                <a:gd name="connsiteY75" fmla="*/ 910462 h 1074768"/>
                <a:gd name="connsiteX76" fmla="*/ 538162 w 2286000"/>
                <a:gd name="connsiteY76" fmla="*/ 924749 h 1074768"/>
                <a:gd name="connsiteX77" fmla="*/ 540543 w 2286000"/>
                <a:gd name="connsiteY77" fmla="*/ 931893 h 1074768"/>
                <a:gd name="connsiteX78" fmla="*/ 554831 w 2286000"/>
                <a:gd name="connsiteY78" fmla="*/ 953324 h 1074768"/>
                <a:gd name="connsiteX79" fmla="*/ 559593 w 2286000"/>
                <a:gd name="connsiteY79" fmla="*/ 960468 h 1074768"/>
                <a:gd name="connsiteX80" fmla="*/ 583406 w 2286000"/>
                <a:gd name="connsiteY80" fmla="*/ 958087 h 1074768"/>
                <a:gd name="connsiteX81" fmla="*/ 597693 w 2286000"/>
                <a:gd name="connsiteY81" fmla="*/ 955706 h 1074768"/>
                <a:gd name="connsiteX82" fmla="*/ 600075 w 2286000"/>
                <a:gd name="connsiteY82" fmla="*/ 948562 h 1074768"/>
                <a:gd name="connsiteX83" fmla="*/ 611981 w 2286000"/>
                <a:gd name="connsiteY83" fmla="*/ 939037 h 1074768"/>
                <a:gd name="connsiteX84" fmla="*/ 623887 w 2286000"/>
                <a:gd name="connsiteY84" fmla="*/ 927131 h 1074768"/>
                <a:gd name="connsiteX85" fmla="*/ 633412 w 2286000"/>
                <a:gd name="connsiteY85" fmla="*/ 929512 h 1074768"/>
                <a:gd name="connsiteX86" fmla="*/ 633412 w 2286000"/>
                <a:gd name="connsiteY86" fmla="*/ 943799 h 1074768"/>
                <a:gd name="connsiteX87" fmla="*/ 626268 w 2286000"/>
                <a:gd name="connsiteY87" fmla="*/ 946181 h 1074768"/>
                <a:gd name="connsiteX88" fmla="*/ 621506 w 2286000"/>
                <a:gd name="connsiteY88" fmla="*/ 960468 h 1074768"/>
                <a:gd name="connsiteX89" fmla="*/ 619125 w 2286000"/>
                <a:gd name="connsiteY89" fmla="*/ 967612 h 1074768"/>
                <a:gd name="connsiteX90" fmla="*/ 673893 w 2286000"/>
                <a:gd name="connsiteY90" fmla="*/ 969993 h 1074768"/>
                <a:gd name="connsiteX91" fmla="*/ 676275 w 2286000"/>
                <a:gd name="connsiteY91" fmla="*/ 962849 h 1074768"/>
                <a:gd name="connsiteX92" fmla="*/ 673893 w 2286000"/>
                <a:gd name="connsiteY92" fmla="*/ 943799 h 1074768"/>
                <a:gd name="connsiteX93" fmla="*/ 671512 w 2286000"/>
                <a:gd name="connsiteY93" fmla="*/ 934274 h 1074768"/>
                <a:gd name="connsiteX94" fmla="*/ 673893 w 2286000"/>
                <a:gd name="connsiteY94" fmla="*/ 884268 h 1074768"/>
                <a:gd name="connsiteX95" fmla="*/ 678656 w 2286000"/>
                <a:gd name="connsiteY95" fmla="*/ 855693 h 1074768"/>
                <a:gd name="connsiteX96" fmla="*/ 681037 w 2286000"/>
                <a:gd name="connsiteY96" fmla="*/ 803306 h 1074768"/>
                <a:gd name="connsiteX97" fmla="*/ 683418 w 2286000"/>
                <a:gd name="connsiteY97" fmla="*/ 796162 h 1074768"/>
                <a:gd name="connsiteX98" fmla="*/ 690562 w 2286000"/>
                <a:gd name="connsiteY98" fmla="*/ 793781 h 1074768"/>
                <a:gd name="connsiteX99" fmla="*/ 697706 w 2286000"/>
                <a:gd name="connsiteY99" fmla="*/ 789018 h 1074768"/>
                <a:gd name="connsiteX100" fmla="*/ 719137 w 2286000"/>
                <a:gd name="connsiteY100" fmla="*/ 786637 h 1074768"/>
                <a:gd name="connsiteX101" fmla="*/ 726281 w 2286000"/>
                <a:gd name="connsiteY101" fmla="*/ 784256 h 1074768"/>
                <a:gd name="connsiteX102" fmla="*/ 745331 w 2286000"/>
                <a:gd name="connsiteY102" fmla="*/ 777112 h 1074768"/>
                <a:gd name="connsiteX103" fmla="*/ 759618 w 2286000"/>
                <a:gd name="connsiteY103" fmla="*/ 769968 h 1074768"/>
                <a:gd name="connsiteX104" fmla="*/ 804862 w 2286000"/>
                <a:gd name="connsiteY104" fmla="*/ 765206 h 1074768"/>
                <a:gd name="connsiteX105" fmla="*/ 814387 w 2286000"/>
                <a:gd name="connsiteY105" fmla="*/ 762824 h 1074768"/>
                <a:gd name="connsiteX106" fmla="*/ 904875 w 2286000"/>
                <a:gd name="connsiteY106" fmla="*/ 762824 h 1074768"/>
                <a:gd name="connsiteX107" fmla="*/ 912018 w 2286000"/>
                <a:gd name="connsiteY107" fmla="*/ 767587 h 1074768"/>
                <a:gd name="connsiteX108" fmla="*/ 928687 w 2286000"/>
                <a:gd name="connsiteY108" fmla="*/ 769968 h 1074768"/>
                <a:gd name="connsiteX109" fmla="*/ 938212 w 2286000"/>
                <a:gd name="connsiteY109" fmla="*/ 772349 h 1074768"/>
                <a:gd name="connsiteX110" fmla="*/ 945356 w 2286000"/>
                <a:gd name="connsiteY110" fmla="*/ 777112 h 1074768"/>
                <a:gd name="connsiteX111" fmla="*/ 952500 w 2286000"/>
                <a:gd name="connsiteY111" fmla="*/ 784256 h 1074768"/>
                <a:gd name="connsiteX112" fmla="*/ 959643 w 2286000"/>
                <a:gd name="connsiteY112" fmla="*/ 786637 h 1074768"/>
                <a:gd name="connsiteX113" fmla="*/ 969168 w 2286000"/>
                <a:gd name="connsiteY113" fmla="*/ 791399 h 1074768"/>
                <a:gd name="connsiteX114" fmla="*/ 973931 w 2286000"/>
                <a:gd name="connsiteY114" fmla="*/ 812831 h 1074768"/>
                <a:gd name="connsiteX115" fmla="*/ 971550 w 2286000"/>
                <a:gd name="connsiteY115" fmla="*/ 841406 h 1074768"/>
                <a:gd name="connsiteX116" fmla="*/ 969168 w 2286000"/>
                <a:gd name="connsiteY116" fmla="*/ 848549 h 1074768"/>
                <a:gd name="connsiteX117" fmla="*/ 976312 w 2286000"/>
                <a:gd name="connsiteY117" fmla="*/ 879506 h 1074768"/>
                <a:gd name="connsiteX118" fmla="*/ 978693 w 2286000"/>
                <a:gd name="connsiteY118" fmla="*/ 886649 h 1074768"/>
                <a:gd name="connsiteX119" fmla="*/ 983456 w 2286000"/>
                <a:gd name="connsiteY119" fmla="*/ 893793 h 1074768"/>
                <a:gd name="connsiteX120" fmla="*/ 990600 w 2286000"/>
                <a:gd name="connsiteY120" fmla="*/ 908081 h 1074768"/>
                <a:gd name="connsiteX121" fmla="*/ 997743 w 2286000"/>
                <a:gd name="connsiteY121" fmla="*/ 912843 h 1074768"/>
                <a:gd name="connsiteX122" fmla="*/ 1000125 w 2286000"/>
                <a:gd name="connsiteY122" fmla="*/ 922368 h 1074768"/>
                <a:gd name="connsiteX123" fmla="*/ 1004887 w 2286000"/>
                <a:gd name="connsiteY123" fmla="*/ 946181 h 1074768"/>
                <a:gd name="connsiteX124" fmla="*/ 1009650 w 2286000"/>
                <a:gd name="connsiteY124" fmla="*/ 953324 h 1074768"/>
                <a:gd name="connsiteX125" fmla="*/ 1012031 w 2286000"/>
                <a:gd name="connsiteY125" fmla="*/ 962849 h 1074768"/>
                <a:gd name="connsiteX126" fmla="*/ 1016793 w 2286000"/>
                <a:gd name="connsiteY126" fmla="*/ 977137 h 1074768"/>
                <a:gd name="connsiteX127" fmla="*/ 1021556 w 2286000"/>
                <a:gd name="connsiteY127" fmla="*/ 996187 h 1074768"/>
                <a:gd name="connsiteX128" fmla="*/ 1031081 w 2286000"/>
                <a:gd name="connsiteY128" fmla="*/ 1010474 h 1074768"/>
                <a:gd name="connsiteX129" fmla="*/ 1031081 w 2286000"/>
                <a:gd name="connsiteY129" fmla="*/ 1027143 h 1074768"/>
                <a:gd name="connsiteX130" fmla="*/ 1035843 w 2286000"/>
                <a:gd name="connsiteY130" fmla="*/ 1055718 h 1074768"/>
                <a:gd name="connsiteX131" fmla="*/ 1040606 w 2286000"/>
                <a:gd name="connsiteY131" fmla="*/ 1062862 h 1074768"/>
                <a:gd name="connsiteX132" fmla="*/ 1042987 w 2286000"/>
                <a:gd name="connsiteY132" fmla="*/ 1070006 h 1074768"/>
                <a:gd name="connsiteX133" fmla="*/ 1066800 w 2286000"/>
                <a:gd name="connsiteY133" fmla="*/ 1070006 h 1074768"/>
                <a:gd name="connsiteX134" fmla="*/ 1088231 w 2286000"/>
                <a:gd name="connsiteY134" fmla="*/ 1058099 h 1074768"/>
                <a:gd name="connsiteX135" fmla="*/ 1095375 w 2286000"/>
                <a:gd name="connsiteY135" fmla="*/ 1050956 h 1074768"/>
                <a:gd name="connsiteX136" fmla="*/ 1109662 w 2286000"/>
                <a:gd name="connsiteY136" fmla="*/ 1046193 h 1074768"/>
                <a:gd name="connsiteX137" fmla="*/ 1116806 w 2286000"/>
                <a:gd name="connsiteY137" fmla="*/ 1041431 h 1074768"/>
                <a:gd name="connsiteX138" fmla="*/ 1121568 w 2286000"/>
                <a:gd name="connsiteY138" fmla="*/ 1027143 h 1074768"/>
                <a:gd name="connsiteX139" fmla="*/ 1123950 w 2286000"/>
                <a:gd name="connsiteY139" fmla="*/ 1019999 h 1074768"/>
                <a:gd name="connsiteX140" fmla="*/ 1128712 w 2286000"/>
                <a:gd name="connsiteY140" fmla="*/ 1012856 h 1074768"/>
                <a:gd name="connsiteX141" fmla="*/ 1133475 w 2286000"/>
                <a:gd name="connsiteY141" fmla="*/ 998568 h 1074768"/>
                <a:gd name="connsiteX142" fmla="*/ 1135856 w 2286000"/>
                <a:gd name="connsiteY142" fmla="*/ 991424 h 1074768"/>
                <a:gd name="connsiteX143" fmla="*/ 1140618 w 2286000"/>
                <a:gd name="connsiteY143" fmla="*/ 984281 h 1074768"/>
                <a:gd name="connsiteX144" fmla="*/ 1143000 w 2286000"/>
                <a:gd name="connsiteY144" fmla="*/ 967612 h 1074768"/>
                <a:gd name="connsiteX145" fmla="*/ 1147762 w 2286000"/>
                <a:gd name="connsiteY145" fmla="*/ 960468 h 1074768"/>
                <a:gd name="connsiteX146" fmla="*/ 1159668 w 2286000"/>
                <a:gd name="connsiteY146" fmla="*/ 946181 h 1074768"/>
                <a:gd name="connsiteX147" fmla="*/ 1164431 w 2286000"/>
                <a:gd name="connsiteY147" fmla="*/ 927131 h 1074768"/>
                <a:gd name="connsiteX148" fmla="*/ 1171575 w 2286000"/>
                <a:gd name="connsiteY148" fmla="*/ 917606 h 1074768"/>
                <a:gd name="connsiteX149" fmla="*/ 1185862 w 2286000"/>
                <a:gd name="connsiteY149" fmla="*/ 896174 h 1074768"/>
                <a:gd name="connsiteX150" fmla="*/ 1190625 w 2286000"/>
                <a:gd name="connsiteY150" fmla="*/ 889031 h 1074768"/>
                <a:gd name="connsiteX151" fmla="*/ 1200150 w 2286000"/>
                <a:gd name="connsiteY151" fmla="*/ 879506 h 1074768"/>
                <a:gd name="connsiteX152" fmla="*/ 1209675 w 2286000"/>
                <a:gd name="connsiteY152" fmla="*/ 865218 h 1074768"/>
                <a:gd name="connsiteX153" fmla="*/ 1223962 w 2286000"/>
                <a:gd name="connsiteY153" fmla="*/ 860456 h 1074768"/>
                <a:gd name="connsiteX154" fmla="*/ 1228725 w 2286000"/>
                <a:gd name="connsiteY154" fmla="*/ 853312 h 1074768"/>
                <a:gd name="connsiteX155" fmla="*/ 1257300 w 2286000"/>
                <a:gd name="connsiteY155" fmla="*/ 843787 h 1074768"/>
                <a:gd name="connsiteX156" fmla="*/ 1271587 w 2286000"/>
                <a:gd name="connsiteY156" fmla="*/ 853312 h 1074768"/>
                <a:gd name="connsiteX157" fmla="*/ 1276350 w 2286000"/>
                <a:gd name="connsiteY157" fmla="*/ 867599 h 1074768"/>
                <a:gd name="connsiteX158" fmla="*/ 1278731 w 2286000"/>
                <a:gd name="connsiteY158" fmla="*/ 898556 h 1074768"/>
                <a:gd name="connsiteX159" fmla="*/ 1283493 w 2286000"/>
                <a:gd name="connsiteY159" fmla="*/ 912843 h 1074768"/>
                <a:gd name="connsiteX160" fmla="*/ 1285875 w 2286000"/>
                <a:gd name="connsiteY160" fmla="*/ 919987 h 1074768"/>
                <a:gd name="connsiteX161" fmla="*/ 1278731 w 2286000"/>
                <a:gd name="connsiteY161" fmla="*/ 979518 h 1074768"/>
                <a:gd name="connsiteX162" fmla="*/ 1273968 w 2286000"/>
                <a:gd name="connsiteY162" fmla="*/ 986662 h 1074768"/>
                <a:gd name="connsiteX163" fmla="*/ 1266825 w 2286000"/>
                <a:gd name="connsiteY163" fmla="*/ 1027143 h 1074768"/>
                <a:gd name="connsiteX164" fmla="*/ 1262062 w 2286000"/>
                <a:gd name="connsiteY164" fmla="*/ 1034287 h 1074768"/>
                <a:gd name="connsiteX165" fmla="*/ 1264443 w 2286000"/>
                <a:gd name="connsiteY165" fmla="*/ 1046193 h 1074768"/>
                <a:gd name="connsiteX166" fmla="*/ 1281112 w 2286000"/>
                <a:gd name="connsiteY166" fmla="*/ 1062862 h 1074768"/>
                <a:gd name="connsiteX167" fmla="*/ 1288256 w 2286000"/>
                <a:gd name="connsiteY167" fmla="*/ 1065243 h 1074768"/>
                <a:gd name="connsiteX168" fmla="*/ 1302543 w 2286000"/>
                <a:gd name="connsiteY168" fmla="*/ 1074768 h 1074768"/>
                <a:gd name="connsiteX169" fmla="*/ 1309687 w 2286000"/>
                <a:gd name="connsiteY169" fmla="*/ 1072387 h 1074768"/>
                <a:gd name="connsiteX170" fmla="*/ 1323975 w 2286000"/>
                <a:gd name="connsiteY170" fmla="*/ 1058099 h 1074768"/>
                <a:gd name="connsiteX171" fmla="*/ 1331118 w 2286000"/>
                <a:gd name="connsiteY171" fmla="*/ 1029524 h 1074768"/>
                <a:gd name="connsiteX172" fmla="*/ 1333500 w 2286000"/>
                <a:gd name="connsiteY172" fmla="*/ 1022381 h 1074768"/>
                <a:gd name="connsiteX173" fmla="*/ 1338262 w 2286000"/>
                <a:gd name="connsiteY173" fmla="*/ 1015237 h 1074768"/>
                <a:gd name="connsiteX174" fmla="*/ 1340643 w 2286000"/>
                <a:gd name="connsiteY174" fmla="*/ 1008093 h 1074768"/>
                <a:gd name="connsiteX175" fmla="*/ 1347787 w 2286000"/>
                <a:gd name="connsiteY175" fmla="*/ 1005712 h 1074768"/>
                <a:gd name="connsiteX176" fmla="*/ 1352550 w 2286000"/>
                <a:gd name="connsiteY176" fmla="*/ 998568 h 1074768"/>
                <a:gd name="connsiteX177" fmla="*/ 1354931 w 2286000"/>
                <a:gd name="connsiteY177" fmla="*/ 991424 h 1074768"/>
                <a:gd name="connsiteX178" fmla="*/ 1362075 w 2286000"/>
                <a:gd name="connsiteY178" fmla="*/ 989043 h 1074768"/>
                <a:gd name="connsiteX179" fmla="*/ 1371600 w 2286000"/>
                <a:gd name="connsiteY179" fmla="*/ 974756 h 1074768"/>
                <a:gd name="connsiteX180" fmla="*/ 1373981 w 2286000"/>
                <a:gd name="connsiteY180" fmla="*/ 967612 h 1074768"/>
                <a:gd name="connsiteX181" fmla="*/ 1381125 w 2286000"/>
                <a:gd name="connsiteY181" fmla="*/ 934274 h 1074768"/>
                <a:gd name="connsiteX182" fmla="*/ 1383506 w 2286000"/>
                <a:gd name="connsiteY182" fmla="*/ 919987 h 1074768"/>
                <a:gd name="connsiteX183" fmla="*/ 1385887 w 2286000"/>
                <a:gd name="connsiteY183" fmla="*/ 910462 h 1074768"/>
                <a:gd name="connsiteX184" fmla="*/ 1378743 w 2286000"/>
                <a:gd name="connsiteY184" fmla="*/ 862837 h 1074768"/>
                <a:gd name="connsiteX185" fmla="*/ 1376362 w 2286000"/>
                <a:gd name="connsiteY185" fmla="*/ 805687 h 1074768"/>
                <a:gd name="connsiteX186" fmla="*/ 1373981 w 2286000"/>
                <a:gd name="connsiteY186" fmla="*/ 777112 h 1074768"/>
                <a:gd name="connsiteX187" fmla="*/ 1378743 w 2286000"/>
                <a:gd name="connsiteY187" fmla="*/ 705674 h 1074768"/>
                <a:gd name="connsiteX188" fmla="*/ 1383506 w 2286000"/>
                <a:gd name="connsiteY188" fmla="*/ 686624 h 1074768"/>
                <a:gd name="connsiteX189" fmla="*/ 1388268 w 2286000"/>
                <a:gd name="connsiteY189" fmla="*/ 674718 h 1074768"/>
                <a:gd name="connsiteX190" fmla="*/ 1395412 w 2286000"/>
                <a:gd name="connsiteY190" fmla="*/ 634237 h 1074768"/>
                <a:gd name="connsiteX191" fmla="*/ 1402556 w 2286000"/>
                <a:gd name="connsiteY191" fmla="*/ 629474 h 1074768"/>
                <a:gd name="connsiteX192" fmla="*/ 1409700 w 2286000"/>
                <a:gd name="connsiteY192" fmla="*/ 627093 h 1074768"/>
                <a:gd name="connsiteX193" fmla="*/ 1435893 w 2286000"/>
                <a:gd name="connsiteY193" fmla="*/ 617568 h 1074768"/>
                <a:gd name="connsiteX194" fmla="*/ 1435893 w 2286000"/>
                <a:gd name="connsiteY194" fmla="*/ 617568 h 1074768"/>
                <a:gd name="connsiteX195" fmla="*/ 1445418 w 2286000"/>
                <a:gd name="connsiteY195" fmla="*/ 612806 h 1074768"/>
                <a:gd name="connsiteX196" fmla="*/ 1466850 w 2286000"/>
                <a:gd name="connsiteY196" fmla="*/ 600899 h 1074768"/>
                <a:gd name="connsiteX197" fmla="*/ 1502568 w 2286000"/>
                <a:gd name="connsiteY197" fmla="*/ 600899 h 1074768"/>
                <a:gd name="connsiteX198" fmla="*/ 1552575 w 2286000"/>
                <a:gd name="connsiteY198" fmla="*/ 598518 h 1074768"/>
                <a:gd name="connsiteX199" fmla="*/ 1571625 w 2286000"/>
                <a:gd name="connsiteY199" fmla="*/ 596137 h 1074768"/>
                <a:gd name="connsiteX200" fmla="*/ 1614487 w 2286000"/>
                <a:gd name="connsiteY200" fmla="*/ 593756 h 1074768"/>
                <a:gd name="connsiteX201" fmla="*/ 1621631 w 2286000"/>
                <a:gd name="connsiteY201" fmla="*/ 591374 h 1074768"/>
                <a:gd name="connsiteX202" fmla="*/ 1638300 w 2286000"/>
                <a:gd name="connsiteY202" fmla="*/ 588993 h 1074768"/>
                <a:gd name="connsiteX203" fmla="*/ 1671637 w 2286000"/>
                <a:gd name="connsiteY203" fmla="*/ 586612 h 1074768"/>
                <a:gd name="connsiteX204" fmla="*/ 1735931 w 2286000"/>
                <a:gd name="connsiteY204" fmla="*/ 581849 h 1074768"/>
                <a:gd name="connsiteX205" fmla="*/ 1747837 w 2286000"/>
                <a:gd name="connsiteY205" fmla="*/ 579468 h 1074768"/>
                <a:gd name="connsiteX206" fmla="*/ 1754981 w 2286000"/>
                <a:gd name="connsiteY206" fmla="*/ 577087 h 1074768"/>
                <a:gd name="connsiteX207" fmla="*/ 1776412 w 2286000"/>
                <a:gd name="connsiteY207" fmla="*/ 572324 h 1074768"/>
                <a:gd name="connsiteX208" fmla="*/ 1783556 w 2286000"/>
                <a:gd name="connsiteY208" fmla="*/ 569943 h 1074768"/>
                <a:gd name="connsiteX209" fmla="*/ 1790700 w 2286000"/>
                <a:gd name="connsiteY209" fmla="*/ 565181 h 1074768"/>
                <a:gd name="connsiteX210" fmla="*/ 1804987 w 2286000"/>
                <a:gd name="connsiteY210" fmla="*/ 558037 h 1074768"/>
                <a:gd name="connsiteX211" fmla="*/ 1821656 w 2286000"/>
                <a:gd name="connsiteY211" fmla="*/ 560418 h 1074768"/>
                <a:gd name="connsiteX212" fmla="*/ 1831181 w 2286000"/>
                <a:gd name="connsiteY212" fmla="*/ 574706 h 1074768"/>
                <a:gd name="connsiteX213" fmla="*/ 1838325 w 2286000"/>
                <a:gd name="connsiteY213" fmla="*/ 577087 h 1074768"/>
                <a:gd name="connsiteX214" fmla="*/ 1847850 w 2286000"/>
                <a:gd name="connsiteY214" fmla="*/ 584231 h 1074768"/>
                <a:gd name="connsiteX215" fmla="*/ 1850231 w 2286000"/>
                <a:gd name="connsiteY215" fmla="*/ 574706 h 1074768"/>
                <a:gd name="connsiteX216" fmla="*/ 1862137 w 2286000"/>
                <a:gd name="connsiteY216" fmla="*/ 560418 h 1074768"/>
                <a:gd name="connsiteX217" fmla="*/ 1869281 w 2286000"/>
                <a:gd name="connsiteY217" fmla="*/ 558037 h 1074768"/>
                <a:gd name="connsiteX218" fmla="*/ 1888331 w 2286000"/>
                <a:gd name="connsiteY218" fmla="*/ 546131 h 1074768"/>
                <a:gd name="connsiteX219" fmla="*/ 2000250 w 2286000"/>
                <a:gd name="connsiteY219" fmla="*/ 543749 h 1074768"/>
                <a:gd name="connsiteX220" fmla="*/ 2043112 w 2286000"/>
                <a:gd name="connsiteY220" fmla="*/ 536606 h 1074768"/>
                <a:gd name="connsiteX221" fmla="*/ 2064543 w 2286000"/>
                <a:gd name="connsiteY221" fmla="*/ 531843 h 1074768"/>
                <a:gd name="connsiteX222" fmla="*/ 2071687 w 2286000"/>
                <a:gd name="connsiteY222" fmla="*/ 527081 h 1074768"/>
                <a:gd name="connsiteX223" fmla="*/ 2083593 w 2286000"/>
                <a:gd name="connsiteY223" fmla="*/ 524699 h 1074768"/>
                <a:gd name="connsiteX224" fmla="*/ 2093118 w 2286000"/>
                <a:gd name="connsiteY224" fmla="*/ 522318 h 1074768"/>
                <a:gd name="connsiteX225" fmla="*/ 2109787 w 2286000"/>
                <a:gd name="connsiteY225" fmla="*/ 515174 h 1074768"/>
                <a:gd name="connsiteX226" fmla="*/ 2133600 w 2286000"/>
                <a:gd name="connsiteY226" fmla="*/ 508031 h 1074768"/>
                <a:gd name="connsiteX227" fmla="*/ 2155031 w 2286000"/>
                <a:gd name="connsiteY227" fmla="*/ 500887 h 1074768"/>
                <a:gd name="connsiteX228" fmla="*/ 2162175 w 2286000"/>
                <a:gd name="connsiteY228" fmla="*/ 498506 h 1074768"/>
                <a:gd name="connsiteX229" fmla="*/ 2174081 w 2286000"/>
                <a:gd name="connsiteY229" fmla="*/ 496124 h 1074768"/>
                <a:gd name="connsiteX230" fmla="*/ 2193131 w 2286000"/>
                <a:gd name="connsiteY230" fmla="*/ 488981 h 1074768"/>
                <a:gd name="connsiteX231" fmla="*/ 2209800 w 2286000"/>
                <a:gd name="connsiteY231" fmla="*/ 479456 h 1074768"/>
                <a:gd name="connsiteX232" fmla="*/ 2221706 w 2286000"/>
                <a:gd name="connsiteY232" fmla="*/ 469931 h 1074768"/>
                <a:gd name="connsiteX233" fmla="*/ 2226468 w 2286000"/>
                <a:gd name="connsiteY233" fmla="*/ 462787 h 1074768"/>
                <a:gd name="connsiteX234" fmla="*/ 2247900 w 2286000"/>
                <a:gd name="connsiteY234" fmla="*/ 450881 h 1074768"/>
                <a:gd name="connsiteX235" fmla="*/ 2252662 w 2286000"/>
                <a:gd name="connsiteY235" fmla="*/ 441356 h 1074768"/>
                <a:gd name="connsiteX236" fmla="*/ 2259806 w 2286000"/>
                <a:gd name="connsiteY236" fmla="*/ 436593 h 1074768"/>
                <a:gd name="connsiteX237" fmla="*/ 2269331 w 2286000"/>
                <a:gd name="connsiteY237" fmla="*/ 424687 h 1074768"/>
                <a:gd name="connsiteX238" fmla="*/ 2274093 w 2286000"/>
                <a:gd name="connsiteY238" fmla="*/ 417543 h 1074768"/>
                <a:gd name="connsiteX239" fmla="*/ 2278856 w 2286000"/>
                <a:gd name="connsiteY239" fmla="*/ 403256 h 1074768"/>
                <a:gd name="connsiteX240" fmla="*/ 2281237 w 2286000"/>
                <a:gd name="connsiteY240" fmla="*/ 386587 h 1074768"/>
                <a:gd name="connsiteX241" fmla="*/ 2286000 w 2286000"/>
                <a:gd name="connsiteY241" fmla="*/ 353249 h 1074768"/>
                <a:gd name="connsiteX242" fmla="*/ 2283618 w 2286000"/>
                <a:gd name="connsiteY242" fmla="*/ 310387 h 1074768"/>
                <a:gd name="connsiteX243" fmla="*/ 2269331 w 2286000"/>
                <a:gd name="connsiteY243" fmla="*/ 303243 h 1074768"/>
                <a:gd name="connsiteX244" fmla="*/ 2262187 w 2286000"/>
                <a:gd name="connsiteY244" fmla="*/ 298481 h 1074768"/>
                <a:gd name="connsiteX245" fmla="*/ 2255043 w 2286000"/>
                <a:gd name="connsiteY245" fmla="*/ 296099 h 1074768"/>
                <a:gd name="connsiteX246" fmla="*/ 2216943 w 2286000"/>
                <a:gd name="connsiteY246" fmla="*/ 291337 h 1074768"/>
                <a:gd name="connsiteX247" fmla="*/ 2174081 w 2286000"/>
                <a:gd name="connsiteY247" fmla="*/ 286574 h 1074768"/>
                <a:gd name="connsiteX248" fmla="*/ 2162175 w 2286000"/>
                <a:gd name="connsiteY248" fmla="*/ 281812 h 1074768"/>
                <a:gd name="connsiteX249" fmla="*/ 2147887 w 2286000"/>
                <a:gd name="connsiteY249" fmla="*/ 279431 h 1074768"/>
                <a:gd name="connsiteX250" fmla="*/ 2126456 w 2286000"/>
                <a:gd name="connsiteY250" fmla="*/ 272287 h 1074768"/>
                <a:gd name="connsiteX251" fmla="*/ 2119312 w 2286000"/>
                <a:gd name="connsiteY251" fmla="*/ 269906 h 1074768"/>
                <a:gd name="connsiteX252" fmla="*/ 2097881 w 2286000"/>
                <a:gd name="connsiteY252" fmla="*/ 260381 h 1074768"/>
                <a:gd name="connsiteX253" fmla="*/ 2090737 w 2286000"/>
                <a:gd name="connsiteY253" fmla="*/ 257999 h 1074768"/>
                <a:gd name="connsiteX254" fmla="*/ 2083593 w 2286000"/>
                <a:gd name="connsiteY254" fmla="*/ 255618 h 1074768"/>
                <a:gd name="connsiteX255" fmla="*/ 2076450 w 2286000"/>
                <a:gd name="connsiteY255" fmla="*/ 250856 h 1074768"/>
                <a:gd name="connsiteX256" fmla="*/ 2059781 w 2286000"/>
                <a:gd name="connsiteY256" fmla="*/ 248474 h 1074768"/>
                <a:gd name="connsiteX257" fmla="*/ 2002631 w 2286000"/>
                <a:gd name="connsiteY257" fmla="*/ 246093 h 1074768"/>
                <a:gd name="connsiteX258" fmla="*/ 1921668 w 2286000"/>
                <a:gd name="connsiteY258" fmla="*/ 243712 h 1074768"/>
                <a:gd name="connsiteX259" fmla="*/ 1900237 w 2286000"/>
                <a:gd name="connsiteY259" fmla="*/ 246093 h 1074768"/>
                <a:gd name="connsiteX260" fmla="*/ 1738312 w 2286000"/>
                <a:gd name="connsiteY260" fmla="*/ 250856 h 1074768"/>
                <a:gd name="connsiteX261" fmla="*/ 1654968 w 2286000"/>
                <a:gd name="connsiteY261" fmla="*/ 250856 h 1074768"/>
                <a:gd name="connsiteX262" fmla="*/ 1621631 w 2286000"/>
                <a:gd name="connsiteY262" fmla="*/ 246093 h 1074768"/>
                <a:gd name="connsiteX263" fmla="*/ 1600200 w 2286000"/>
                <a:gd name="connsiteY263" fmla="*/ 243712 h 1074768"/>
                <a:gd name="connsiteX264" fmla="*/ 1571625 w 2286000"/>
                <a:gd name="connsiteY264" fmla="*/ 238949 h 1074768"/>
                <a:gd name="connsiteX265" fmla="*/ 1519237 w 2286000"/>
                <a:gd name="connsiteY265" fmla="*/ 236568 h 1074768"/>
                <a:gd name="connsiteX266" fmla="*/ 1504950 w 2286000"/>
                <a:gd name="connsiteY266" fmla="*/ 234187 h 1074768"/>
                <a:gd name="connsiteX267" fmla="*/ 1497806 w 2286000"/>
                <a:gd name="connsiteY267" fmla="*/ 231806 h 1074768"/>
                <a:gd name="connsiteX268" fmla="*/ 1473993 w 2286000"/>
                <a:gd name="connsiteY268" fmla="*/ 229424 h 1074768"/>
                <a:gd name="connsiteX269" fmla="*/ 1459706 w 2286000"/>
                <a:gd name="connsiteY269" fmla="*/ 224662 h 1074768"/>
                <a:gd name="connsiteX270" fmla="*/ 1447800 w 2286000"/>
                <a:gd name="connsiteY270" fmla="*/ 222281 h 1074768"/>
                <a:gd name="connsiteX271" fmla="*/ 1433512 w 2286000"/>
                <a:gd name="connsiteY271" fmla="*/ 217518 h 1074768"/>
                <a:gd name="connsiteX272" fmla="*/ 1426368 w 2286000"/>
                <a:gd name="connsiteY272" fmla="*/ 210374 h 1074768"/>
                <a:gd name="connsiteX273" fmla="*/ 1416843 w 2286000"/>
                <a:gd name="connsiteY273" fmla="*/ 207993 h 1074768"/>
                <a:gd name="connsiteX274" fmla="*/ 1409700 w 2286000"/>
                <a:gd name="connsiteY274" fmla="*/ 205612 h 1074768"/>
                <a:gd name="connsiteX275" fmla="*/ 1383506 w 2286000"/>
                <a:gd name="connsiteY275" fmla="*/ 198468 h 1074768"/>
                <a:gd name="connsiteX276" fmla="*/ 1366837 w 2286000"/>
                <a:gd name="connsiteY276" fmla="*/ 196087 h 1074768"/>
                <a:gd name="connsiteX277" fmla="*/ 1359693 w 2286000"/>
                <a:gd name="connsiteY277" fmla="*/ 193706 h 1074768"/>
                <a:gd name="connsiteX278" fmla="*/ 1350168 w 2286000"/>
                <a:gd name="connsiteY278" fmla="*/ 191324 h 1074768"/>
                <a:gd name="connsiteX279" fmla="*/ 1340643 w 2286000"/>
                <a:gd name="connsiteY279" fmla="*/ 186562 h 1074768"/>
                <a:gd name="connsiteX280" fmla="*/ 1328737 w 2286000"/>
                <a:gd name="connsiteY280" fmla="*/ 184181 h 1074768"/>
                <a:gd name="connsiteX281" fmla="*/ 1321593 w 2286000"/>
                <a:gd name="connsiteY281" fmla="*/ 181799 h 1074768"/>
                <a:gd name="connsiteX282" fmla="*/ 1304925 w 2286000"/>
                <a:gd name="connsiteY282" fmla="*/ 179418 h 1074768"/>
                <a:gd name="connsiteX283" fmla="*/ 1281112 w 2286000"/>
                <a:gd name="connsiteY283" fmla="*/ 174656 h 1074768"/>
                <a:gd name="connsiteX284" fmla="*/ 1271587 w 2286000"/>
                <a:gd name="connsiteY284" fmla="*/ 172274 h 1074768"/>
                <a:gd name="connsiteX285" fmla="*/ 1264443 w 2286000"/>
                <a:gd name="connsiteY285" fmla="*/ 169893 h 1074768"/>
                <a:gd name="connsiteX286" fmla="*/ 1245393 w 2286000"/>
                <a:gd name="connsiteY286" fmla="*/ 167512 h 1074768"/>
                <a:gd name="connsiteX287" fmla="*/ 1233487 w 2286000"/>
                <a:gd name="connsiteY287" fmla="*/ 165131 h 1074768"/>
                <a:gd name="connsiteX288" fmla="*/ 1226343 w 2286000"/>
                <a:gd name="connsiteY288" fmla="*/ 162749 h 1074768"/>
                <a:gd name="connsiteX289" fmla="*/ 1216818 w 2286000"/>
                <a:gd name="connsiteY289" fmla="*/ 160368 h 1074768"/>
                <a:gd name="connsiteX290" fmla="*/ 1190625 w 2286000"/>
                <a:gd name="connsiteY290" fmla="*/ 155606 h 1074768"/>
                <a:gd name="connsiteX291" fmla="*/ 1164431 w 2286000"/>
                <a:gd name="connsiteY291" fmla="*/ 153224 h 1074768"/>
                <a:gd name="connsiteX292" fmla="*/ 1078706 w 2286000"/>
                <a:gd name="connsiteY292" fmla="*/ 141318 h 1074768"/>
                <a:gd name="connsiteX293" fmla="*/ 1062037 w 2286000"/>
                <a:gd name="connsiteY293" fmla="*/ 138937 h 1074768"/>
                <a:gd name="connsiteX294" fmla="*/ 1033462 w 2286000"/>
                <a:gd name="connsiteY294" fmla="*/ 134174 h 1074768"/>
                <a:gd name="connsiteX295" fmla="*/ 957262 w 2286000"/>
                <a:gd name="connsiteY295" fmla="*/ 136556 h 1074768"/>
                <a:gd name="connsiteX296" fmla="*/ 947737 w 2286000"/>
                <a:gd name="connsiteY296" fmla="*/ 138937 h 1074768"/>
                <a:gd name="connsiteX297" fmla="*/ 923925 w 2286000"/>
                <a:gd name="connsiteY297" fmla="*/ 143699 h 1074768"/>
                <a:gd name="connsiteX298" fmla="*/ 904875 w 2286000"/>
                <a:gd name="connsiteY298" fmla="*/ 146081 h 1074768"/>
                <a:gd name="connsiteX299" fmla="*/ 890587 w 2286000"/>
                <a:gd name="connsiteY299" fmla="*/ 148462 h 1074768"/>
                <a:gd name="connsiteX300" fmla="*/ 862012 w 2286000"/>
                <a:gd name="connsiteY300" fmla="*/ 150843 h 1074768"/>
                <a:gd name="connsiteX301" fmla="*/ 814387 w 2286000"/>
                <a:gd name="connsiteY301" fmla="*/ 155606 h 1074768"/>
                <a:gd name="connsiteX302" fmla="*/ 771525 w 2286000"/>
                <a:gd name="connsiteY302" fmla="*/ 160368 h 1074768"/>
                <a:gd name="connsiteX303" fmla="*/ 702468 w 2286000"/>
                <a:gd name="connsiteY303" fmla="*/ 157987 h 1074768"/>
                <a:gd name="connsiteX304" fmla="*/ 688181 w 2286000"/>
                <a:gd name="connsiteY304" fmla="*/ 155606 h 1074768"/>
                <a:gd name="connsiteX305" fmla="*/ 635793 w 2286000"/>
                <a:gd name="connsiteY305" fmla="*/ 157987 h 1074768"/>
                <a:gd name="connsiteX306" fmla="*/ 581025 w 2286000"/>
                <a:gd name="connsiteY306" fmla="*/ 162749 h 1074768"/>
                <a:gd name="connsiteX307" fmla="*/ 564356 w 2286000"/>
                <a:gd name="connsiteY307" fmla="*/ 165131 h 1074768"/>
                <a:gd name="connsiteX308" fmla="*/ 523875 w 2286000"/>
                <a:gd name="connsiteY308" fmla="*/ 167512 h 1074768"/>
                <a:gd name="connsiteX309" fmla="*/ 502443 w 2286000"/>
                <a:gd name="connsiteY309" fmla="*/ 165131 h 1074768"/>
                <a:gd name="connsiteX310" fmla="*/ 500062 w 2286000"/>
                <a:gd name="connsiteY310" fmla="*/ 150843 h 1074768"/>
                <a:gd name="connsiteX311" fmla="*/ 497681 w 2286000"/>
                <a:gd name="connsiteY311" fmla="*/ 143699 h 1074768"/>
                <a:gd name="connsiteX312" fmla="*/ 495300 w 2286000"/>
                <a:gd name="connsiteY312" fmla="*/ 131793 h 1074768"/>
                <a:gd name="connsiteX313" fmla="*/ 488156 w 2286000"/>
                <a:gd name="connsiteY313" fmla="*/ 124649 h 1074768"/>
                <a:gd name="connsiteX314" fmla="*/ 485775 w 2286000"/>
                <a:gd name="connsiteY314" fmla="*/ 115124 h 1074768"/>
                <a:gd name="connsiteX315" fmla="*/ 476250 w 2286000"/>
                <a:gd name="connsiteY315" fmla="*/ 100837 h 1074768"/>
                <a:gd name="connsiteX316" fmla="*/ 473868 w 2286000"/>
                <a:gd name="connsiteY316" fmla="*/ 91312 h 1074768"/>
                <a:gd name="connsiteX317" fmla="*/ 459581 w 2286000"/>
                <a:gd name="connsiteY317" fmla="*/ 79406 h 1074768"/>
                <a:gd name="connsiteX318" fmla="*/ 452437 w 2286000"/>
                <a:gd name="connsiteY318" fmla="*/ 69881 h 1074768"/>
                <a:gd name="connsiteX319" fmla="*/ 450056 w 2286000"/>
                <a:gd name="connsiteY319" fmla="*/ 62737 h 1074768"/>
                <a:gd name="connsiteX320" fmla="*/ 445293 w 2286000"/>
                <a:gd name="connsiteY320" fmla="*/ 53212 h 1074768"/>
                <a:gd name="connsiteX321" fmla="*/ 433387 w 2286000"/>
                <a:gd name="connsiteY321" fmla="*/ 36543 h 1074768"/>
                <a:gd name="connsiteX322" fmla="*/ 428625 w 2286000"/>
                <a:gd name="connsiteY322" fmla="*/ 29399 h 1074768"/>
                <a:gd name="connsiteX323" fmla="*/ 421481 w 2286000"/>
                <a:gd name="connsiteY323" fmla="*/ 24637 h 1074768"/>
                <a:gd name="connsiteX324" fmla="*/ 416718 w 2286000"/>
                <a:gd name="connsiteY324" fmla="*/ 17493 h 1074768"/>
                <a:gd name="connsiteX325" fmla="*/ 381000 w 2286000"/>
                <a:gd name="connsiteY325" fmla="*/ 5587 h 1074768"/>
                <a:gd name="connsiteX326" fmla="*/ 297656 w 2286000"/>
                <a:gd name="connsiteY326" fmla="*/ 5587 h 1074768"/>
                <a:gd name="connsiteX327" fmla="*/ 285750 w 2286000"/>
                <a:gd name="connsiteY327" fmla="*/ 7968 h 1074768"/>
                <a:gd name="connsiteX328" fmla="*/ 269081 w 2286000"/>
                <a:gd name="connsiteY328" fmla="*/ 12731 h 1074768"/>
                <a:gd name="connsiteX329" fmla="*/ 257175 w 2286000"/>
                <a:gd name="connsiteY329" fmla="*/ 19874 h 1074768"/>
                <a:gd name="connsiteX330" fmla="*/ 228600 w 2286000"/>
                <a:gd name="connsiteY330" fmla="*/ 27018 h 1074768"/>
                <a:gd name="connsiteX331" fmla="*/ 209550 w 2286000"/>
                <a:gd name="connsiteY331" fmla="*/ 36543 h 1074768"/>
                <a:gd name="connsiteX332" fmla="*/ 183356 w 2286000"/>
                <a:gd name="connsiteY332" fmla="*/ 41306 h 1074768"/>
                <a:gd name="connsiteX333" fmla="*/ 176212 w 2286000"/>
                <a:gd name="connsiteY333" fmla="*/ 48449 h 1074768"/>
                <a:gd name="connsiteX334" fmla="*/ 171450 w 2286000"/>
                <a:gd name="connsiteY334" fmla="*/ 110362 h 107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2286000" h="1074768">
                  <a:moveTo>
                    <a:pt x="171450" y="110362"/>
                  </a:moveTo>
                  <a:lnTo>
                    <a:pt x="171450" y="110362"/>
                  </a:lnTo>
                  <a:cubicBezTo>
                    <a:pt x="166687" y="104806"/>
                    <a:pt x="162557" y="98638"/>
                    <a:pt x="157162" y="93693"/>
                  </a:cubicBezTo>
                  <a:cubicBezTo>
                    <a:pt x="133821" y="72297"/>
                    <a:pt x="150298" y="95452"/>
                    <a:pt x="135731" y="74643"/>
                  </a:cubicBezTo>
                  <a:cubicBezTo>
                    <a:pt x="132449" y="69954"/>
                    <a:pt x="129381" y="65118"/>
                    <a:pt x="126206" y="60356"/>
                  </a:cubicBezTo>
                  <a:cubicBezTo>
                    <a:pt x="124618" y="57975"/>
                    <a:pt x="123824" y="54800"/>
                    <a:pt x="121443" y="53212"/>
                  </a:cubicBezTo>
                  <a:cubicBezTo>
                    <a:pt x="119062" y="51624"/>
                    <a:pt x="116498" y="50281"/>
                    <a:pt x="114300" y="48449"/>
                  </a:cubicBezTo>
                  <a:cubicBezTo>
                    <a:pt x="111713" y="46293"/>
                    <a:pt x="110100" y="42941"/>
                    <a:pt x="107156" y="41306"/>
                  </a:cubicBezTo>
                  <a:cubicBezTo>
                    <a:pt x="102767" y="38868"/>
                    <a:pt x="92868" y="36543"/>
                    <a:pt x="92868" y="36543"/>
                  </a:cubicBezTo>
                  <a:lnTo>
                    <a:pt x="78581" y="27018"/>
                  </a:lnTo>
                  <a:cubicBezTo>
                    <a:pt x="72162" y="22739"/>
                    <a:pt x="71684" y="21517"/>
                    <a:pt x="64293" y="19874"/>
                  </a:cubicBezTo>
                  <a:cubicBezTo>
                    <a:pt x="59580" y="18827"/>
                    <a:pt x="54768" y="18287"/>
                    <a:pt x="50006" y="17493"/>
                  </a:cubicBezTo>
                  <a:cubicBezTo>
                    <a:pt x="29737" y="3981"/>
                    <a:pt x="41407" y="7336"/>
                    <a:pt x="14287" y="10349"/>
                  </a:cubicBezTo>
                  <a:cubicBezTo>
                    <a:pt x="12700" y="13524"/>
                    <a:pt x="11286" y="16792"/>
                    <a:pt x="9525" y="19874"/>
                  </a:cubicBezTo>
                  <a:cubicBezTo>
                    <a:pt x="8105" y="22359"/>
                    <a:pt x="6042" y="24458"/>
                    <a:pt x="4762" y="27018"/>
                  </a:cubicBezTo>
                  <a:cubicBezTo>
                    <a:pt x="3054" y="30433"/>
                    <a:pt x="763" y="40637"/>
                    <a:pt x="0" y="43687"/>
                  </a:cubicBezTo>
                  <a:cubicBezTo>
                    <a:pt x="1587" y="58768"/>
                    <a:pt x="2713" y="73905"/>
                    <a:pt x="4762" y="88931"/>
                  </a:cubicBezTo>
                  <a:cubicBezTo>
                    <a:pt x="5101" y="91418"/>
                    <a:pt x="7004" y="93568"/>
                    <a:pt x="7143" y="96074"/>
                  </a:cubicBezTo>
                  <a:cubicBezTo>
                    <a:pt x="12058" y="184536"/>
                    <a:pt x="1003" y="149089"/>
                    <a:pt x="11906" y="181799"/>
                  </a:cubicBezTo>
                  <a:cubicBezTo>
                    <a:pt x="12700" y="188943"/>
                    <a:pt x="13105" y="196141"/>
                    <a:pt x="14287" y="203231"/>
                  </a:cubicBezTo>
                  <a:cubicBezTo>
                    <a:pt x="14700" y="205707"/>
                    <a:pt x="16460" y="207873"/>
                    <a:pt x="16668" y="210374"/>
                  </a:cubicBezTo>
                  <a:cubicBezTo>
                    <a:pt x="18054" y="227004"/>
                    <a:pt x="17940" y="243730"/>
                    <a:pt x="19050" y="260381"/>
                  </a:cubicBezTo>
                  <a:cubicBezTo>
                    <a:pt x="19528" y="267553"/>
                    <a:pt x="20637" y="274668"/>
                    <a:pt x="21431" y="281812"/>
                  </a:cubicBezTo>
                  <a:cubicBezTo>
                    <a:pt x="19146" y="338951"/>
                    <a:pt x="16718" y="325070"/>
                    <a:pt x="21431" y="362774"/>
                  </a:cubicBezTo>
                  <a:cubicBezTo>
                    <a:pt x="23620" y="380286"/>
                    <a:pt x="22282" y="374852"/>
                    <a:pt x="26193" y="386587"/>
                  </a:cubicBezTo>
                  <a:cubicBezTo>
                    <a:pt x="28132" y="407906"/>
                    <a:pt x="21509" y="410439"/>
                    <a:pt x="35718" y="417543"/>
                  </a:cubicBezTo>
                  <a:cubicBezTo>
                    <a:pt x="37963" y="418665"/>
                    <a:pt x="40481" y="419130"/>
                    <a:pt x="42862" y="419924"/>
                  </a:cubicBezTo>
                  <a:cubicBezTo>
                    <a:pt x="60600" y="431750"/>
                    <a:pt x="38813" y="416550"/>
                    <a:pt x="57150" y="431831"/>
                  </a:cubicBezTo>
                  <a:cubicBezTo>
                    <a:pt x="59348" y="433663"/>
                    <a:pt x="62095" y="434761"/>
                    <a:pt x="64293" y="436593"/>
                  </a:cubicBezTo>
                  <a:cubicBezTo>
                    <a:pt x="66880" y="438749"/>
                    <a:pt x="68697" y="441780"/>
                    <a:pt x="71437" y="443737"/>
                  </a:cubicBezTo>
                  <a:cubicBezTo>
                    <a:pt x="74326" y="445800"/>
                    <a:pt x="77787" y="446912"/>
                    <a:pt x="80962" y="448499"/>
                  </a:cubicBezTo>
                  <a:cubicBezTo>
                    <a:pt x="86623" y="465486"/>
                    <a:pt x="78596" y="444949"/>
                    <a:pt x="90487" y="462787"/>
                  </a:cubicBezTo>
                  <a:cubicBezTo>
                    <a:pt x="91879" y="464876"/>
                    <a:pt x="91649" y="467737"/>
                    <a:pt x="92868" y="469931"/>
                  </a:cubicBezTo>
                  <a:cubicBezTo>
                    <a:pt x="101552" y="485562"/>
                    <a:pt x="97942" y="482735"/>
                    <a:pt x="109537" y="486599"/>
                  </a:cubicBezTo>
                  <a:cubicBezTo>
                    <a:pt x="113983" y="489563"/>
                    <a:pt x="121129" y="493653"/>
                    <a:pt x="123825" y="498506"/>
                  </a:cubicBezTo>
                  <a:cubicBezTo>
                    <a:pt x="126263" y="502894"/>
                    <a:pt x="127000" y="508031"/>
                    <a:pt x="128587" y="512793"/>
                  </a:cubicBezTo>
                  <a:lnTo>
                    <a:pt x="130968" y="519937"/>
                  </a:lnTo>
                  <a:cubicBezTo>
                    <a:pt x="131762" y="522318"/>
                    <a:pt x="132858" y="524620"/>
                    <a:pt x="133350" y="527081"/>
                  </a:cubicBezTo>
                  <a:cubicBezTo>
                    <a:pt x="134144" y="531050"/>
                    <a:pt x="134749" y="535061"/>
                    <a:pt x="135731" y="538987"/>
                  </a:cubicBezTo>
                  <a:cubicBezTo>
                    <a:pt x="136340" y="541422"/>
                    <a:pt x="137422" y="543717"/>
                    <a:pt x="138112" y="546131"/>
                  </a:cubicBezTo>
                  <a:cubicBezTo>
                    <a:pt x="139011" y="549278"/>
                    <a:pt x="139783" y="552461"/>
                    <a:pt x="140493" y="555656"/>
                  </a:cubicBezTo>
                  <a:cubicBezTo>
                    <a:pt x="141371" y="559607"/>
                    <a:pt x="141893" y="563636"/>
                    <a:pt x="142875" y="567562"/>
                  </a:cubicBezTo>
                  <a:cubicBezTo>
                    <a:pt x="144030" y="572182"/>
                    <a:pt x="146293" y="578589"/>
                    <a:pt x="150018" y="581849"/>
                  </a:cubicBezTo>
                  <a:cubicBezTo>
                    <a:pt x="154326" y="585618"/>
                    <a:pt x="164306" y="591374"/>
                    <a:pt x="164306" y="591374"/>
                  </a:cubicBezTo>
                  <a:cubicBezTo>
                    <a:pt x="186531" y="590580"/>
                    <a:pt x="208778" y="590262"/>
                    <a:pt x="230981" y="588993"/>
                  </a:cubicBezTo>
                  <a:cubicBezTo>
                    <a:pt x="266882" y="586942"/>
                    <a:pt x="226556" y="584268"/>
                    <a:pt x="269081" y="588993"/>
                  </a:cubicBezTo>
                  <a:cubicBezTo>
                    <a:pt x="274893" y="590930"/>
                    <a:pt x="278751" y="591519"/>
                    <a:pt x="283368" y="596137"/>
                  </a:cubicBezTo>
                  <a:cubicBezTo>
                    <a:pt x="285392" y="598161"/>
                    <a:pt x="286107" y="601257"/>
                    <a:pt x="288131" y="603281"/>
                  </a:cubicBezTo>
                  <a:cubicBezTo>
                    <a:pt x="292746" y="607896"/>
                    <a:pt x="296609" y="608488"/>
                    <a:pt x="302418" y="610424"/>
                  </a:cubicBezTo>
                  <a:cubicBezTo>
                    <a:pt x="304799" y="612012"/>
                    <a:pt x="307002" y="613907"/>
                    <a:pt x="309562" y="615187"/>
                  </a:cubicBezTo>
                  <a:cubicBezTo>
                    <a:pt x="311807" y="616310"/>
                    <a:pt x="314527" y="616323"/>
                    <a:pt x="316706" y="617568"/>
                  </a:cubicBezTo>
                  <a:cubicBezTo>
                    <a:pt x="320152" y="619537"/>
                    <a:pt x="323001" y="622405"/>
                    <a:pt x="326231" y="624712"/>
                  </a:cubicBezTo>
                  <a:cubicBezTo>
                    <a:pt x="328560" y="626375"/>
                    <a:pt x="330994" y="627887"/>
                    <a:pt x="333375" y="629474"/>
                  </a:cubicBezTo>
                  <a:cubicBezTo>
                    <a:pt x="344715" y="646485"/>
                    <a:pt x="337347" y="642374"/>
                    <a:pt x="352425" y="646143"/>
                  </a:cubicBezTo>
                  <a:cubicBezTo>
                    <a:pt x="371382" y="658781"/>
                    <a:pt x="361046" y="654859"/>
                    <a:pt x="383381" y="658049"/>
                  </a:cubicBezTo>
                  <a:cubicBezTo>
                    <a:pt x="388143" y="659637"/>
                    <a:pt x="393491" y="660028"/>
                    <a:pt x="397668" y="662812"/>
                  </a:cubicBezTo>
                  <a:cubicBezTo>
                    <a:pt x="410720" y="671512"/>
                    <a:pt x="402250" y="666293"/>
                    <a:pt x="423862" y="677099"/>
                  </a:cubicBezTo>
                  <a:cubicBezTo>
                    <a:pt x="423869" y="677103"/>
                    <a:pt x="442904" y="686621"/>
                    <a:pt x="442912" y="686624"/>
                  </a:cubicBezTo>
                  <a:cubicBezTo>
                    <a:pt x="445293" y="687418"/>
                    <a:pt x="447811" y="687883"/>
                    <a:pt x="450056" y="689006"/>
                  </a:cubicBezTo>
                  <a:cubicBezTo>
                    <a:pt x="468516" y="698236"/>
                    <a:pt x="446393" y="690166"/>
                    <a:pt x="464343" y="696149"/>
                  </a:cubicBezTo>
                  <a:cubicBezTo>
                    <a:pt x="466724" y="698530"/>
                    <a:pt x="469331" y="700706"/>
                    <a:pt x="471487" y="703293"/>
                  </a:cubicBezTo>
                  <a:cubicBezTo>
                    <a:pt x="473319" y="705492"/>
                    <a:pt x="474226" y="708413"/>
                    <a:pt x="476250" y="710437"/>
                  </a:cubicBezTo>
                  <a:cubicBezTo>
                    <a:pt x="478273" y="712460"/>
                    <a:pt x="481012" y="713612"/>
                    <a:pt x="483393" y="715199"/>
                  </a:cubicBezTo>
                  <a:cubicBezTo>
                    <a:pt x="486568" y="719962"/>
                    <a:pt x="491107" y="724057"/>
                    <a:pt x="492918" y="729487"/>
                  </a:cubicBezTo>
                  <a:cubicBezTo>
                    <a:pt x="494960" y="735611"/>
                    <a:pt x="496484" y="739573"/>
                    <a:pt x="497681" y="746156"/>
                  </a:cubicBezTo>
                  <a:cubicBezTo>
                    <a:pt x="498685" y="751678"/>
                    <a:pt x="498961" y="757321"/>
                    <a:pt x="500062" y="762824"/>
                  </a:cubicBezTo>
                  <a:cubicBezTo>
                    <a:pt x="500554" y="765285"/>
                    <a:pt x="501722" y="767564"/>
                    <a:pt x="502443" y="769968"/>
                  </a:cubicBezTo>
                  <a:cubicBezTo>
                    <a:pt x="504104" y="775503"/>
                    <a:pt x="505545" y="781102"/>
                    <a:pt x="507206" y="786637"/>
                  </a:cubicBezTo>
                  <a:cubicBezTo>
                    <a:pt x="507927" y="789041"/>
                    <a:pt x="508978" y="791346"/>
                    <a:pt x="509587" y="793781"/>
                  </a:cubicBezTo>
                  <a:cubicBezTo>
                    <a:pt x="510569" y="797707"/>
                    <a:pt x="511090" y="801736"/>
                    <a:pt x="511968" y="805687"/>
                  </a:cubicBezTo>
                  <a:cubicBezTo>
                    <a:pt x="512678" y="808882"/>
                    <a:pt x="513664" y="812012"/>
                    <a:pt x="514350" y="815212"/>
                  </a:cubicBezTo>
                  <a:cubicBezTo>
                    <a:pt x="516046" y="823127"/>
                    <a:pt x="516553" y="831345"/>
                    <a:pt x="519112" y="839024"/>
                  </a:cubicBezTo>
                  <a:cubicBezTo>
                    <a:pt x="521379" y="845827"/>
                    <a:pt x="522381" y="848226"/>
                    <a:pt x="523875" y="855693"/>
                  </a:cubicBezTo>
                  <a:cubicBezTo>
                    <a:pt x="524822" y="860428"/>
                    <a:pt x="525209" y="865268"/>
                    <a:pt x="526256" y="869981"/>
                  </a:cubicBezTo>
                  <a:cubicBezTo>
                    <a:pt x="526800" y="872431"/>
                    <a:pt x="528028" y="874689"/>
                    <a:pt x="528637" y="877124"/>
                  </a:cubicBezTo>
                  <a:cubicBezTo>
                    <a:pt x="535006" y="902601"/>
                    <a:pt x="525992" y="873426"/>
                    <a:pt x="533400" y="910462"/>
                  </a:cubicBezTo>
                  <a:cubicBezTo>
                    <a:pt x="534385" y="915384"/>
                    <a:pt x="536575" y="919987"/>
                    <a:pt x="538162" y="924749"/>
                  </a:cubicBezTo>
                  <a:cubicBezTo>
                    <a:pt x="538956" y="927130"/>
                    <a:pt x="539151" y="929804"/>
                    <a:pt x="540543" y="931893"/>
                  </a:cubicBezTo>
                  <a:lnTo>
                    <a:pt x="554831" y="953324"/>
                  </a:lnTo>
                  <a:lnTo>
                    <a:pt x="559593" y="960468"/>
                  </a:lnTo>
                  <a:cubicBezTo>
                    <a:pt x="567531" y="959674"/>
                    <a:pt x="575490" y="959076"/>
                    <a:pt x="583406" y="958087"/>
                  </a:cubicBezTo>
                  <a:cubicBezTo>
                    <a:pt x="588197" y="957488"/>
                    <a:pt x="593501" y="958101"/>
                    <a:pt x="597693" y="955706"/>
                  </a:cubicBezTo>
                  <a:cubicBezTo>
                    <a:pt x="599872" y="954461"/>
                    <a:pt x="598952" y="950807"/>
                    <a:pt x="600075" y="948562"/>
                  </a:cubicBezTo>
                  <a:cubicBezTo>
                    <a:pt x="604384" y="939944"/>
                    <a:pt x="603741" y="941783"/>
                    <a:pt x="611981" y="939037"/>
                  </a:cubicBezTo>
                  <a:cubicBezTo>
                    <a:pt x="614655" y="935025"/>
                    <a:pt x="618037" y="927967"/>
                    <a:pt x="623887" y="927131"/>
                  </a:cubicBezTo>
                  <a:cubicBezTo>
                    <a:pt x="627127" y="926668"/>
                    <a:pt x="630237" y="928718"/>
                    <a:pt x="633412" y="929512"/>
                  </a:cubicBezTo>
                  <a:cubicBezTo>
                    <a:pt x="634999" y="934274"/>
                    <a:pt x="638174" y="939037"/>
                    <a:pt x="633412" y="943799"/>
                  </a:cubicBezTo>
                  <a:cubicBezTo>
                    <a:pt x="631637" y="945574"/>
                    <a:pt x="628649" y="945387"/>
                    <a:pt x="626268" y="946181"/>
                  </a:cubicBezTo>
                  <a:lnTo>
                    <a:pt x="621506" y="960468"/>
                  </a:lnTo>
                  <a:lnTo>
                    <a:pt x="619125" y="967612"/>
                  </a:lnTo>
                  <a:cubicBezTo>
                    <a:pt x="638004" y="980198"/>
                    <a:pt x="631684" y="978033"/>
                    <a:pt x="673893" y="969993"/>
                  </a:cubicBezTo>
                  <a:cubicBezTo>
                    <a:pt x="676359" y="969523"/>
                    <a:pt x="675481" y="965230"/>
                    <a:pt x="676275" y="962849"/>
                  </a:cubicBezTo>
                  <a:cubicBezTo>
                    <a:pt x="675481" y="956499"/>
                    <a:pt x="674945" y="950111"/>
                    <a:pt x="673893" y="943799"/>
                  </a:cubicBezTo>
                  <a:cubicBezTo>
                    <a:pt x="673355" y="940571"/>
                    <a:pt x="671512" y="937547"/>
                    <a:pt x="671512" y="934274"/>
                  </a:cubicBezTo>
                  <a:cubicBezTo>
                    <a:pt x="671512" y="917586"/>
                    <a:pt x="672783" y="900919"/>
                    <a:pt x="673893" y="884268"/>
                  </a:cubicBezTo>
                  <a:cubicBezTo>
                    <a:pt x="675222" y="864333"/>
                    <a:pt x="674467" y="868262"/>
                    <a:pt x="678656" y="855693"/>
                  </a:cubicBezTo>
                  <a:cubicBezTo>
                    <a:pt x="679450" y="838231"/>
                    <a:pt x="679643" y="820731"/>
                    <a:pt x="681037" y="803306"/>
                  </a:cubicBezTo>
                  <a:cubicBezTo>
                    <a:pt x="681237" y="800804"/>
                    <a:pt x="681643" y="797937"/>
                    <a:pt x="683418" y="796162"/>
                  </a:cubicBezTo>
                  <a:cubicBezTo>
                    <a:pt x="685193" y="794387"/>
                    <a:pt x="688181" y="794575"/>
                    <a:pt x="690562" y="793781"/>
                  </a:cubicBezTo>
                  <a:cubicBezTo>
                    <a:pt x="692943" y="792193"/>
                    <a:pt x="694929" y="789712"/>
                    <a:pt x="697706" y="789018"/>
                  </a:cubicBezTo>
                  <a:cubicBezTo>
                    <a:pt x="704679" y="787275"/>
                    <a:pt x="712047" y="787819"/>
                    <a:pt x="719137" y="786637"/>
                  </a:cubicBezTo>
                  <a:cubicBezTo>
                    <a:pt x="721613" y="786224"/>
                    <a:pt x="723900" y="785050"/>
                    <a:pt x="726281" y="784256"/>
                  </a:cubicBezTo>
                  <a:cubicBezTo>
                    <a:pt x="743035" y="773086"/>
                    <a:pt x="721791" y="785940"/>
                    <a:pt x="745331" y="777112"/>
                  </a:cubicBezTo>
                  <a:cubicBezTo>
                    <a:pt x="756569" y="772898"/>
                    <a:pt x="748001" y="771552"/>
                    <a:pt x="759618" y="769968"/>
                  </a:cubicBezTo>
                  <a:cubicBezTo>
                    <a:pt x="774644" y="767919"/>
                    <a:pt x="804862" y="765206"/>
                    <a:pt x="804862" y="765206"/>
                  </a:cubicBezTo>
                  <a:cubicBezTo>
                    <a:pt x="808037" y="764412"/>
                    <a:pt x="811140" y="763230"/>
                    <a:pt x="814387" y="762824"/>
                  </a:cubicBezTo>
                  <a:cubicBezTo>
                    <a:pt x="851008" y="758246"/>
                    <a:pt x="860499" y="761117"/>
                    <a:pt x="904875" y="762824"/>
                  </a:cubicBezTo>
                  <a:cubicBezTo>
                    <a:pt x="907256" y="764412"/>
                    <a:pt x="909277" y="766765"/>
                    <a:pt x="912018" y="767587"/>
                  </a:cubicBezTo>
                  <a:cubicBezTo>
                    <a:pt x="917394" y="769200"/>
                    <a:pt x="923165" y="768964"/>
                    <a:pt x="928687" y="769968"/>
                  </a:cubicBezTo>
                  <a:cubicBezTo>
                    <a:pt x="931907" y="770553"/>
                    <a:pt x="935037" y="771555"/>
                    <a:pt x="938212" y="772349"/>
                  </a:cubicBezTo>
                  <a:cubicBezTo>
                    <a:pt x="940593" y="773937"/>
                    <a:pt x="943157" y="775280"/>
                    <a:pt x="945356" y="777112"/>
                  </a:cubicBezTo>
                  <a:cubicBezTo>
                    <a:pt x="947943" y="779268"/>
                    <a:pt x="949698" y="782388"/>
                    <a:pt x="952500" y="784256"/>
                  </a:cubicBezTo>
                  <a:cubicBezTo>
                    <a:pt x="954588" y="785648"/>
                    <a:pt x="957336" y="785648"/>
                    <a:pt x="959643" y="786637"/>
                  </a:cubicBezTo>
                  <a:cubicBezTo>
                    <a:pt x="962906" y="788035"/>
                    <a:pt x="965993" y="789812"/>
                    <a:pt x="969168" y="791399"/>
                  </a:cubicBezTo>
                  <a:cubicBezTo>
                    <a:pt x="971625" y="798768"/>
                    <a:pt x="973931" y="804445"/>
                    <a:pt x="973931" y="812831"/>
                  </a:cubicBezTo>
                  <a:cubicBezTo>
                    <a:pt x="973931" y="822389"/>
                    <a:pt x="972813" y="831932"/>
                    <a:pt x="971550" y="841406"/>
                  </a:cubicBezTo>
                  <a:cubicBezTo>
                    <a:pt x="971218" y="843894"/>
                    <a:pt x="969962" y="846168"/>
                    <a:pt x="969168" y="848549"/>
                  </a:cubicBezTo>
                  <a:cubicBezTo>
                    <a:pt x="972260" y="870186"/>
                    <a:pt x="969776" y="859895"/>
                    <a:pt x="976312" y="879506"/>
                  </a:cubicBezTo>
                  <a:cubicBezTo>
                    <a:pt x="977106" y="881887"/>
                    <a:pt x="977301" y="884561"/>
                    <a:pt x="978693" y="886649"/>
                  </a:cubicBezTo>
                  <a:lnTo>
                    <a:pt x="983456" y="893793"/>
                  </a:lnTo>
                  <a:cubicBezTo>
                    <a:pt x="985393" y="899605"/>
                    <a:pt x="985983" y="903464"/>
                    <a:pt x="990600" y="908081"/>
                  </a:cubicBezTo>
                  <a:cubicBezTo>
                    <a:pt x="992623" y="910104"/>
                    <a:pt x="995362" y="911256"/>
                    <a:pt x="997743" y="912843"/>
                  </a:cubicBezTo>
                  <a:cubicBezTo>
                    <a:pt x="998537" y="916018"/>
                    <a:pt x="999539" y="919148"/>
                    <a:pt x="1000125" y="922368"/>
                  </a:cubicBezTo>
                  <a:cubicBezTo>
                    <a:pt x="1001378" y="929259"/>
                    <a:pt x="1001395" y="939197"/>
                    <a:pt x="1004887" y="946181"/>
                  </a:cubicBezTo>
                  <a:cubicBezTo>
                    <a:pt x="1006167" y="948741"/>
                    <a:pt x="1008062" y="950943"/>
                    <a:pt x="1009650" y="953324"/>
                  </a:cubicBezTo>
                  <a:cubicBezTo>
                    <a:pt x="1010444" y="956499"/>
                    <a:pt x="1011091" y="959714"/>
                    <a:pt x="1012031" y="962849"/>
                  </a:cubicBezTo>
                  <a:cubicBezTo>
                    <a:pt x="1013473" y="967658"/>
                    <a:pt x="1015575" y="972267"/>
                    <a:pt x="1016793" y="977137"/>
                  </a:cubicBezTo>
                  <a:cubicBezTo>
                    <a:pt x="1018381" y="983487"/>
                    <a:pt x="1017925" y="990741"/>
                    <a:pt x="1021556" y="996187"/>
                  </a:cubicBezTo>
                  <a:lnTo>
                    <a:pt x="1031081" y="1010474"/>
                  </a:lnTo>
                  <a:cubicBezTo>
                    <a:pt x="1027062" y="1022533"/>
                    <a:pt x="1028878" y="1012822"/>
                    <a:pt x="1031081" y="1027143"/>
                  </a:cubicBezTo>
                  <a:cubicBezTo>
                    <a:pt x="1032254" y="1034767"/>
                    <a:pt x="1031708" y="1047448"/>
                    <a:pt x="1035843" y="1055718"/>
                  </a:cubicBezTo>
                  <a:cubicBezTo>
                    <a:pt x="1037123" y="1058278"/>
                    <a:pt x="1039018" y="1060481"/>
                    <a:pt x="1040606" y="1062862"/>
                  </a:cubicBezTo>
                  <a:cubicBezTo>
                    <a:pt x="1041400" y="1065243"/>
                    <a:pt x="1041212" y="1068231"/>
                    <a:pt x="1042987" y="1070006"/>
                  </a:cubicBezTo>
                  <a:cubicBezTo>
                    <a:pt x="1048182" y="1075201"/>
                    <a:pt x="1063911" y="1070419"/>
                    <a:pt x="1066800" y="1070006"/>
                  </a:cubicBezTo>
                  <a:cubicBezTo>
                    <a:pt x="1083176" y="1059089"/>
                    <a:pt x="1075657" y="1062291"/>
                    <a:pt x="1088231" y="1058099"/>
                  </a:cubicBezTo>
                  <a:cubicBezTo>
                    <a:pt x="1090612" y="1055718"/>
                    <a:pt x="1092431" y="1052591"/>
                    <a:pt x="1095375" y="1050956"/>
                  </a:cubicBezTo>
                  <a:cubicBezTo>
                    <a:pt x="1099763" y="1048518"/>
                    <a:pt x="1105485" y="1048977"/>
                    <a:pt x="1109662" y="1046193"/>
                  </a:cubicBezTo>
                  <a:lnTo>
                    <a:pt x="1116806" y="1041431"/>
                  </a:lnTo>
                  <a:lnTo>
                    <a:pt x="1121568" y="1027143"/>
                  </a:lnTo>
                  <a:cubicBezTo>
                    <a:pt x="1122362" y="1024762"/>
                    <a:pt x="1122558" y="1022088"/>
                    <a:pt x="1123950" y="1019999"/>
                  </a:cubicBezTo>
                  <a:lnTo>
                    <a:pt x="1128712" y="1012856"/>
                  </a:lnTo>
                  <a:lnTo>
                    <a:pt x="1133475" y="998568"/>
                  </a:lnTo>
                  <a:cubicBezTo>
                    <a:pt x="1134269" y="996187"/>
                    <a:pt x="1134464" y="993513"/>
                    <a:pt x="1135856" y="991424"/>
                  </a:cubicBezTo>
                  <a:lnTo>
                    <a:pt x="1140618" y="984281"/>
                  </a:lnTo>
                  <a:cubicBezTo>
                    <a:pt x="1141412" y="978725"/>
                    <a:pt x="1141387" y="972988"/>
                    <a:pt x="1143000" y="967612"/>
                  </a:cubicBezTo>
                  <a:cubicBezTo>
                    <a:pt x="1143822" y="964871"/>
                    <a:pt x="1145930" y="962667"/>
                    <a:pt x="1147762" y="960468"/>
                  </a:cubicBezTo>
                  <a:cubicBezTo>
                    <a:pt x="1154346" y="952567"/>
                    <a:pt x="1155233" y="955050"/>
                    <a:pt x="1159668" y="946181"/>
                  </a:cubicBezTo>
                  <a:cubicBezTo>
                    <a:pt x="1168295" y="928927"/>
                    <a:pt x="1153552" y="951608"/>
                    <a:pt x="1164431" y="927131"/>
                  </a:cubicBezTo>
                  <a:cubicBezTo>
                    <a:pt x="1166043" y="923504"/>
                    <a:pt x="1169299" y="920857"/>
                    <a:pt x="1171575" y="917606"/>
                  </a:cubicBezTo>
                  <a:cubicBezTo>
                    <a:pt x="1171617" y="917546"/>
                    <a:pt x="1183460" y="899776"/>
                    <a:pt x="1185862" y="896174"/>
                  </a:cubicBezTo>
                  <a:lnTo>
                    <a:pt x="1190625" y="889031"/>
                  </a:lnTo>
                  <a:cubicBezTo>
                    <a:pt x="1196974" y="869980"/>
                    <a:pt x="1187450" y="892206"/>
                    <a:pt x="1200150" y="879506"/>
                  </a:cubicBezTo>
                  <a:cubicBezTo>
                    <a:pt x="1204197" y="875459"/>
                    <a:pt x="1204245" y="867028"/>
                    <a:pt x="1209675" y="865218"/>
                  </a:cubicBezTo>
                  <a:lnTo>
                    <a:pt x="1223962" y="860456"/>
                  </a:lnTo>
                  <a:cubicBezTo>
                    <a:pt x="1225550" y="858075"/>
                    <a:pt x="1226701" y="855336"/>
                    <a:pt x="1228725" y="853312"/>
                  </a:cubicBezTo>
                  <a:cubicBezTo>
                    <a:pt x="1236146" y="845890"/>
                    <a:pt x="1247773" y="845375"/>
                    <a:pt x="1257300" y="843787"/>
                  </a:cubicBezTo>
                  <a:cubicBezTo>
                    <a:pt x="1264013" y="846025"/>
                    <a:pt x="1267533" y="846015"/>
                    <a:pt x="1271587" y="853312"/>
                  </a:cubicBezTo>
                  <a:cubicBezTo>
                    <a:pt x="1274025" y="857700"/>
                    <a:pt x="1276350" y="867599"/>
                    <a:pt x="1276350" y="867599"/>
                  </a:cubicBezTo>
                  <a:cubicBezTo>
                    <a:pt x="1277144" y="877918"/>
                    <a:pt x="1277117" y="888333"/>
                    <a:pt x="1278731" y="898556"/>
                  </a:cubicBezTo>
                  <a:cubicBezTo>
                    <a:pt x="1279514" y="903514"/>
                    <a:pt x="1281906" y="908081"/>
                    <a:pt x="1283493" y="912843"/>
                  </a:cubicBezTo>
                  <a:lnTo>
                    <a:pt x="1285875" y="919987"/>
                  </a:lnTo>
                  <a:cubicBezTo>
                    <a:pt x="1285690" y="923504"/>
                    <a:pt x="1287451" y="966440"/>
                    <a:pt x="1278731" y="979518"/>
                  </a:cubicBezTo>
                  <a:lnTo>
                    <a:pt x="1273968" y="986662"/>
                  </a:lnTo>
                  <a:cubicBezTo>
                    <a:pt x="1273210" y="994996"/>
                    <a:pt x="1273170" y="1017627"/>
                    <a:pt x="1266825" y="1027143"/>
                  </a:cubicBezTo>
                  <a:lnTo>
                    <a:pt x="1262062" y="1034287"/>
                  </a:lnTo>
                  <a:cubicBezTo>
                    <a:pt x="1262856" y="1038256"/>
                    <a:pt x="1263378" y="1042288"/>
                    <a:pt x="1264443" y="1046193"/>
                  </a:cubicBezTo>
                  <a:cubicBezTo>
                    <a:pt x="1269612" y="1065146"/>
                    <a:pt x="1264988" y="1058831"/>
                    <a:pt x="1281112" y="1062862"/>
                  </a:cubicBezTo>
                  <a:cubicBezTo>
                    <a:pt x="1283547" y="1063471"/>
                    <a:pt x="1285875" y="1064449"/>
                    <a:pt x="1288256" y="1065243"/>
                  </a:cubicBezTo>
                  <a:cubicBezTo>
                    <a:pt x="1292551" y="1069538"/>
                    <a:pt x="1295651" y="1074768"/>
                    <a:pt x="1302543" y="1074768"/>
                  </a:cubicBezTo>
                  <a:cubicBezTo>
                    <a:pt x="1305053" y="1074768"/>
                    <a:pt x="1307306" y="1073181"/>
                    <a:pt x="1309687" y="1072387"/>
                  </a:cubicBezTo>
                  <a:cubicBezTo>
                    <a:pt x="1314450" y="1067624"/>
                    <a:pt x="1322868" y="1064743"/>
                    <a:pt x="1323975" y="1058099"/>
                  </a:cubicBezTo>
                  <a:cubicBezTo>
                    <a:pt x="1327180" y="1038867"/>
                    <a:pt x="1324831" y="1048385"/>
                    <a:pt x="1331118" y="1029524"/>
                  </a:cubicBezTo>
                  <a:cubicBezTo>
                    <a:pt x="1331912" y="1027143"/>
                    <a:pt x="1332108" y="1024469"/>
                    <a:pt x="1333500" y="1022381"/>
                  </a:cubicBezTo>
                  <a:cubicBezTo>
                    <a:pt x="1335087" y="1020000"/>
                    <a:pt x="1336982" y="1017797"/>
                    <a:pt x="1338262" y="1015237"/>
                  </a:cubicBezTo>
                  <a:cubicBezTo>
                    <a:pt x="1339384" y="1012992"/>
                    <a:pt x="1338868" y="1009868"/>
                    <a:pt x="1340643" y="1008093"/>
                  </a:cubicBezTo>
                  <a:cubicBezTo>
                    <a:pt x="1342418" y="1006318"/>
                    <a:pt x="1345406" y="1006506"/>
                    <a:pt x="1347787" y="1005712"/>
                  </a:cubicBezTo>
                  <a:cubicBezTo>
                    <a:pt x="1349375" y="1003331"/>
                    <a:pt x="1351270" y="1001128"/>
                    <a:pt x="1352550" y="998568"/>
                  </a:cubicBezTo>
                  <a:cubicBezTo>
                    <a:pt x="1353673" y="996323"/>
                    <a:pt x="1353156" y="993199"/>
                    <a:pt x="1354931" y="991424"/>
                  </a:cubicBezTo>
                  <a:cubicBezTo>
                    <a:pt x="1356706" y="989649"/>
                    <a:pt x="1359694" y="989837"/>
                    <a:pt x="1362075" y="989043"/>
                  </a:cubicBezTo>
                  <a:cubicBezTo>
                    <a:pt x="1365250" y="984281"/>
                    <a:pt x="1369790" y="980186"/>
                    <a:pt x="1371600" y="974756"/>
                  </a:cubicBezTo>
                  <a:cubicBezTo>
                    <a:pt x="1372394" y="972375"/>
                    <a:pt x="1373291" y="970026"/>
                    <a:pt x="1373981" y="967612"/>
                  </a:cubicBezTo>
                  <a:cubicBezTo>
                    <a:pt x="1376581" y="958509"/>
                    <a:pt x="1380033" y="940827"/>
                    <a:pt x="1381125" y="934274"/>
                  </a:cubicBezTo>
                  <a:cubicBezTo>
                    <a:pt x="1381919" y="929512"/>
                    <a:pt x="1382559" y="924721"/>
                    <a:pt x="1383506" y="919987"/>
                  </a:cubicBezTo>
                  <a:cubicBezTo>
                    <a:pt x="1384148" y="916778"/>
                    <a:pt x="1385093" y="913637"/>
                    <a:pt x="1385887" y="910462"/>
                  </a:cubicBezTo>
                  <a:cubicBezTo>
                    <a:pt x="1380073" y="875575"/>
                    <a:pt x="1382323" y="891469"/>
                    <a:pt x="1378743" y="862837"/>
                  </a:cubicBezTo>
                  <a:cubicBezTo>
                    <a:pt x="1377949" y="843787"/>
                    <a:pt x="1377420" y="824724"/>
                    <a:pt x="1376362" y="805687"/>
                  </a:cubicBezTo>
                  <a:cubicBezTo>
                    <a:pt x="1375832" y="796144"/>
                    <a:pt x="1373981" y="786670"/>
                    <a:pt x="1373981" y="777112"/>
                  </a:cubicBezTo>
                  <a:cubicBezTo>
                    <a:pt x="1373981" y="762204"/>
                    <a:pt x="1374584" y="726467"/>
                    <a:pt x="1378743" y="705674"/>
                  </a:cubicBezTo>
                  <a:cubicBezTo>
                    <a:pt x="1380027" y="699256"/>
                    <a:pt x="1381075" y="692701"/>
                    <a:pt x="1383506" y="686624"/>
                  </a:cubicBezTo>
                  <a:lnTo>
                    <a:pt x="1388268" y="674718"/>
                  </a:lnTo>
                  <a:cubicBezTo>
                    <a:pt x="1389215" y="661467"/>
                    <a:pt x="1384892" y="644758"/>
                    <a:pt x="1395412" y="634237"/>
                  </a:cubicBezTo>
                  <a:cubicBezTo>
                    <a:pt x="1397436" y="632213"/>
                    <a:pt x="1399996" y="630754"/>
                    <a:pt x="1402556" y="629474"/>
                  </a:cubicBezTo>
                  <a:cubicBezTo>
                    <a:pt x="1404801" y="628351"/>
                    <a:pt x="1407319" y="627887"/>
                    <a:pt x="1409700" y="627093"/>
                  </a:cubicBezTo>
                  <a:cubicBezTo>
                    <a:pt x="1422289" y="618700"/>
                    <a:pt x="1414067" y="623025"/>
                    <a:pt x="1435893" y="617568"/>
                  </a:cubicBezTo>
                  <a:lnTo>
                    <a:pt x="1435893" y="617568"/>
                  </a:lnTo>
                  <a:cubicBezTo>
                    <a:pt x="1439068" y="615981"/>
                    <a:pt x="1442374" y="614632"/>
                    <a:pt x="1445418" y="612806"/>
                  </a:cubicBezTo>
                  <a:cubicBezTo>
                    <a:pt x="1465891" y="600523"/>
                    <a:pt x="1452479" y="605691"/>
                    <a:pt x="1466850" y="600899"/>
                  </a:cubicBezTo>
                  <a:cubicBezTo>
                    <a:pt x="1488474" y="605225"/>
                    <a:pt x="1470992" y="602936"/>
                    <a:pt x="1502568" y="600899"/>
                  </a:cubicBezTo>
                  <a:cubicBezTo>
                    <a:pt x="1519221" y="599824"/>
                    <a:pt x="1535906" y="599312"/>
                    <a:pt x="1552575" y="598518"/>
                  </a:cubicBezTo>
                  <a:cubicBezTo>
                    <a:pt x="1558925" y="597724"/>
                    <a:pt x="1565244" y="596628"/>
                    <a:pt x="1571625" y="596137"/>
                  </a:cubicBezTo>
                  <a:cubicBezTo>
                    <a:pt x="1585892" y="595040"/>
                    <a:pt x="1600242" y="595113"/>
                    <a:pt x="1614487" y="593756"/>
                  </a:cubicBezTo>
                  <a:cubicBezTo>
                    <a:pt x="1616986" y="593518"/>
                    <a:pt x="1619170" y="591866"/>
                    <a:pt x="1621631" y="591374"/>
                  </a:cubicBezTo>
                  <a:cubicBezTo>
                    <a:pt x="1627135" y="590273"/>
                    <a:pt x="1632713" y="589525"/>
                    <a:pt x="1638300" y="588993"/>
                  </a:cubicBezTo>
                  <a:cubicBezTo>
                    <a:pt x="1649390" y="587937"/>
                    <a:pt x="1660538" y="587577"/>
                    <a:pt x="1671637" y="586612"/>
                  </a:cubicBezTo>
                  <a:cubicBezTo>
                    <a:pt x="1734735" y="581126"/>
                    <a:pt x="1631253" y="587666"/>
                    <a:pt x="1735931" y="581849"/>
                  </a:cubicBezTo>
                  <a:cubicBezTo>
                    <a:pt x="1739900" y="581055"/>
                    <a:pt x="1743911" y="580450"/>
                    <a:pt x="1747837" y="579468"/>
                  </a:cubicBezTo>
                  <a:cubicBezTo>
                    <a:pt x="1750272" y="578859"/>
                    <a:pt x="1752546" y="577696"/>
                    <a:pt x="1754981" y="577087"/>
                  </a:cubicBezTo>
                  <a:cubicBezTo>
                    <a:pt x="1774637" y="572173"/>
                    <a:pt x="1759289" y="577217"/>
                    <a:pt x="1776412" y="572324"/>
                  </a:cubicBezTo>
                  <a:cubicBezTo>
                    <a:pt x="1778826" y="571634"/>
                    <a:pt x="1781311" y="571065"/>
                    <a:pt x="1783556" y="569943"/>
                  </a:cubicBezTo>
                  <a:cubicBezTo>
                    <a:pt x="1786116" y="568663"/>
                    <a:pt x="1788140" y="566461"/>
                    <a:pt x="1790700" y="565181"/>
                  </a:cubicBezTo>
                  <a:cubicBezTo>
                    <a:pt x="1810417" y="555322"/>
                    <a:pt x="1784513" y="571685"/>
                    <a:pt x="1804987" y="558037"/>
                  </a:cubicBezTo>
                  <a:cubicBezTo>
                    <a:pt x="1810543" y="558831"/>
                    <a:pt x="1816445" y="558334"/>
                    <a:pt x="1821656" y="560418"/>
                  </a:cubicBezTo>
                  <a:cubicBezTo>
                    <a:pt x="1837069" y="566583"/>
                    <a:pt x="1822894" y="566419"/>
                    <a:pt x="1831181" y="574706"/>
                  </a:cubicBezTo>
                  <a:cubicBezTo>
                    <a:pt x="1832956" y="576481"/>
                    <a:pt x="1835944" y="576293"/>
                    <a:pt x="1838325" y="577087"/>
                  </a:cubicBezTo>
                  <a:cubicBezTo>
                    <a:pt x="1843992" y="594089"/>
                    <a:pt x="1840302" y="595551"/>
                    <a:pt x="1847850" y="584231"/>
                  </a:cubicBezTo>
                  <a:cubicBezTo>
                    <a:pt x="1848644" y="581056"/>
                    <a:pt x="1848942" y="577714"/>
                    <a:pt x="1850231" y="574706"/>
                  </a:cubicBezTo>
                  <a:cubicBezTo>
                    <a:pt x="1851988" y="570605"/>
                    <a:pt x="1858703" y="562707"/>
                    <a:pt x="1862137" y="560418"/>
                  </a:cubicBezTo>
                  <a:cubicBezTo>
                    <a:pt x="1864226" y="559026"/>
                    <a:pt x="1866900" y="558831"/>
                    <a:pt x="1869281" y="558037"/>
                  </a:cubicBezTo>
                  <a:cubicBezTo>
                    <a:pt x="1874783" y="549783"/>
                    <a:pt x="1874915" y="546417"/>
                    <a:pt x="1888331" y="546131"/>
                  </a:cubicBezTo>
                  <a:lnTo>
                    <a:pt x="2000250" y="543749"/>
                  </a:lnTo>
                  <a:cubicBezTo>
                    <a:pt x="2023605" y="535965"/>
                    <a:pt x="2009534" y="539404"/>
                    <a:pt x="2043112" y="536606"/>
                  </a:cubicBezTo>
                  <a:cubicBezTo>
                    <a:pt x="2045226" y="536183"/>
                    <a:pt x="2061604" y="533102"/>
                    <a:pt x="2064543" y="531843"/>
                  </a:cubicBezTo>
                  <a:cubicBezTo>
                    <a:pt x="2067174" y="530716"/>
                    <a:pt x="2069007" y="528086"/>
                    <a:pt x="2071687" y="527081"/>
                  </a:cubicBezTo>
                  <a:cubicBezTo>
                    <a:pt x="2075477" y="525660"/>
                    <a:pt x="2079642" y="525577"/>
                    <a:pt x="2083593" y="524699"/>
                  </a:cubicBezTo>
                  <a:cubicBezTo>
                    <a:pt x="2086788" y="523989"/>
                    <a:pt x="2089943" y="523112"/>
                    <a:pt x="2093118" y="522318"/>
                  </a:cubicBezTo>
                  <a:cubicBezTo>
                    <a:pt x="2104450" y="514764"/>
                    <a:pt x="2095810" y="519367"/>
                    <a:pt x="2109787" y="515174"/>
                  </a:cubicBezTo>
                  <a:cubicBezTo>
                    <a:pt x="2138750" y="506485"/>
                    <a:pt x="2111662" y="513515"/>
                    <a:pt x="2133600" y="508031"/>
                  </a:cubicBezTo>
                  <a:cubicBezTo>
                    <a:pt x="2146027" y="499744"/>
                    <a:pt x="2135782" y="505164"/>
                    <a:pt x="2155031" y="500887"/>
                  </a:cubicBezTo>
                  <a:cubicBezTo>
                    <a:pt x="2157481" y="500343"/>
                    <a:pt x="2159740" y="499115"/>
                    <a:pt x="2162175" y="498506"/>
                  </a:cubicBezTo>
                  <a:cubicBezTo>
                    <a:pt x="2166101" y="497524"/>
                    <a:pt x="2170112" y="496918"/>
                    <a:pt x="2174081" y="496124"/>
                  </a:cubicBezTo>
                  <a:cubicBezTo>
                    <a:pt x="2200611" y="482860"/>
                    <a:pt x="2167183" y="498712"/>
                    <a:pt x="2193131" y="488981"/>
                  </a:cubicBezTo>
                  <a:cubicBezTo>
                    <a:pt x="2200033" y="486393"/>
                    <a:pt x="2203881" y="483402"/>
                    <a:pt x="2209800" y="479456"/>
                  </a:cubicBezTo>
                  <a:cubicBezTo>
                    <a:pt x="2223447" y="458983"/>
                    <a:pt x="2205275" y="483076"/>
                    <a:pt x="2221706" y="469931"/>
                  </a:cubicBezTo>
                  <a:cubicBezTo>
                    <a:pt x="2223941" y="468143"/>
                    <a:pt x="2224314" y="464672"/>
                    <a:pt x="2226468" y="462787"/>
                  </a:cubicBezTo>
                  <a:cubicBezTo>
                    <a:pt x="2236545" y="453969"/>
                    <a:pt x="2238088" y="454151"/>
                    <a:pt x="2247900" y="450881"/>
                  </a:cubicBezTo>
                  <a:cubicBezTo>
                    <a:pt x="2249487" y="447706"/>
                    <a:pt x="2250390" y="444083"/>
                    <a:pt x="2252662" y="441356"/>
                  </a:cubicBezTo>
                  <a:cubicBezTo>
                    <a:pt x="2254494" y="439157"/>
                    <a:pt x="2258018" y="438828"/>
                    <a:pt x="2259806" y="436593"/>
                  </a:cubicBezTo>
                  <a:cubicBezTo>
                    <a:pt x="2272949" y="420164"/>
                    <a:pt x="2248860" y="438332"/>
                    <a:pt x="2269331" y="424687"/>
                  </a:cubicBezTo>
                  <a:cubicBezTo>
                    <a:pt x="2270918" y="422306"/>
                    <a:pt x="2272931" y="420158"/>
                    <a:pt x="2274093" y="417543"/>
                  </a:cubicBezTo>
                  <a:cubicBezTo>
                    <a:pt x="2276132" y="412956"/>
                    <a:pt x="2278856" y="403256"/>
                    <a:pt x="2278856" y="403256"/>
                  </a:cubicBezTo>
                  <a:cubicBezTo>
                    <a:pt x="2279650" y="397700"/>
                    <a:pt x="2280617" y="392165"/>
                    <a:pt x="2281237" y="386587"/>
                  </a:cubicBezTo>
                  <a:cubicBezTo>
                    <a:pt x="2284714" y="355286"/>
                    <a:pt x="2280596" y="369457"/>
                    <a:pt x="2286000" y="353249"/>
                  </a:cubicBezTo>
                  <a:cubicBezTo>
                    <a:pt x="2285206" y="338962"/>
                    <a:pt x="2286424" y="324419"/>
                    <a:pt x="2283618" y="310387"/>
                  </a:cubicBezTo>
                  <a:cubicBezTo>
                    <a:pt x="2282859" y="306594"/>
                    <a:pt x="2271758" y="304457"/>
                    <a:pt x="2269331" y="303243"/>
                  </a:cubicBezTo>
                  <a:cubicBezTo>
                    <a:pt x="2266771" y="301963"/>
                    <a:pt x="2264747" y="299761"/>
                    <a:pt x="2262187" y="298481"/>
                  </a:cubicBezTo>
                  <a:cubicBezTo>
                    <a:pt x="2259942" y="297358"/>
                    <a:pt x="2257457" y="296789"/>
                    <a:pt x="2255043" y="296099"/>
                  </a:cubicBezTo>
                  <a:cubicBezTo>
                    <a:pt x="2239567" y="291677"/>
                    <a:pt x="2239079" y="293181"/>
                    <a:pt x="2216943" y="291337"/>
                  </a:cubicBezTo>
                  <a:cubicBezTo>
                    <a:pt x="2194826" y="283965"/>
                    <a:pt x="2229676" y="294914"/>
                    <a:pt x="2174081" y="286574"/>
                  </a:cubicBezTo>
                  <a:cubicBezTo>
                    <a:pt x="2169854" y="285940"/>
                    <a:pt x="2166299" y="282937"/>
                    <a:pt x="2162175" y="281812"/>
                  </a:cubicBezTo>
                  <a:cubicBezTo>
                    <a:pt x="2157517" y="280542"/>
                    <a:pt x="2152650" y="280225"/>
                    <a:pt x="2147887" y="279431"/>
                  </a:cubicBezTo>
                  <a:lnTo>
                    <a:pt x="2126456" y="272287"/>
                  </a:lnTo>
                  <a:lnTo>
                    <a:pt x="2119312" y="269906"/>
                  </a:lnTo>
                  <a:cubicBezTo>
                    <a:pt x="2107990" y="262358"/>
                    <a:pt x="2114885" y="266049"/>
                    <a:pt x="2097881" y="260381"/>
                  </a:cubicBezTo>
                  <a:lnTo>
                    <a:pt x="2090737" y="257999"/>
                  </a:lnTo>
                  <a:lnTo>
                    <a:pt x="2083593" y="255618"/>
                  </a:lnTo>
                  <a:cubicBezTo>
                    <a:pt x="2081212" y="254031"/>
                    <a:pt x="2079191" y="251678"/>
                    <a:pt x="2076450" y="250856"/>
                  </a:cubicBezTo>
                  <a:cubicBezTo>
                    <a:pt x="2071074" y="249243"/>
                    <a:pt x="2065382" y="248835"/>
                    <a:pt x="2059781" y="248474"/>
                  </a:cubicBezTo>
                  <a:cubicBezTo>
                    <a:pt x="2040754" y="247246"/>
                    <a:pt x="2021686" y="246750"/>
                    <a:pt x="2002631" y="246093"/>
                  </a:cubicBezTo>
                  <a:lnTo>
                    <a:pt x="1921668" y="243712"/>
                  </a:lnTo>
                  <a:cubicBezTo>
                    <a:pt x="1914524" y="244506"/>
                    <a:pt x="1907409" y="245615"/>
                    <a:pt x="1900237" y="246093"/>
                  </a:cubicBezTo>
                  <a:cubicBezTo>
                    <a:pt x="1849592" y="249469"/>
                    <a:pt x="1785000" y="249862"/>
                    <a:pt x="1738312" y="250856"/>
                  </a:cubicBezTo>
                  <a:cubicBezTo>
                    <a:pt x="1698226" y="253719"/>
                    <a:pt x="1701279" y="254826"/>
                    <a:pt x="1654968" y="250856"/>
                  </a:cubicBezTo>
                  <a:cubicBezTo>
                    <a:pt x="1643784" y="249897"/>
                    <a:pt x="1632788" y="247332"/>
                    <a:pt x="1621631" y="246093"/>
                  </a:cubicBezTo>
                  <a:lnTo>
                    <a:pt x="1600200" y="243712"/>
                  </a:lnTo>
                  <a:cubicBezTo>
                    <a:pt x="1587687" y="239541"/>
                    <a:pt x="1591400" y="240225"/>
                    <a:pt x="1571625" y="238949"/>
                  </a:cubicBezTo>
                  <a:cubicBezTo>
                    <a:pt x="1554181" y="237823"/>
                    <a:pt x="1536700" y="237362"/>
                    <a:pt x="1519237" y="236568"/>
                  </a:cubicBezTo>
                  <a:cubicBezTo>
                    <a:pt x="1514475" y="235774"/>
                    <a:pt x="1509663" y="235234"/>
                    <a:pt x="1504950" y="234187"/>
                  </a:cubicBezTo>
                  <a:cubicBezTo>
                    <a:pt x="1502500" y="233643"/>
                    <a:pt x="1500287" y="232188"/>
                    <a:pt x="1497806" y="231806"/>
                  </a:cubicBezTo>
                  <a:cubicBezTo>
                    <a:pt x="1489921" y="230593"/>
                    <a:pt x="1481931" y="230218"/>
                    <a:pt x="1473993" y="229424"/>
                  </a:cubicBezTo>
                  <a:cubicBezTo>
                    <a:pt x="1469231" y="227837"/>
                    <a:pt x="1464628" y="225646"/>
                    <a:pt x="1459706" y="224662"/>
                  </a:cubicBezTo>
                  <a:cubicBezTo>
                    <a:pt x="1455737" y="223868"/>
                    <a:pt x="1451705" y="223346"/>
                    <a:pt x="1447800" y="222281"/>
                  </a:cubicBezTo>
                  <a:cubicBezTo>
                    <a:pt x="1442957" y="220960"/>
                    <a:pt x="1433512" y="217518"/>
                    <a:pt x="1433512" y="217518"/>
                  </a:cubicBezTo>
                  <a:cubicBezTo>
                    <a:pt x="1431131" y="215137"/>
                    <a:pt x="1429292" y="212045"/>
                    <a:pt x="1426368" y="210374"/>
                  </a:cubicBezTo>
                  <a:cubicBezTo>
                    <a:pt x="1423526" y="208750"/>
                    <a:pt x="1419990" y="208892"/>
                    <a:pt x="1416843" y="207993"/>
                  </a:cubicBezTo>
                  <a:cubicBezTo>
                    <a:pt x="1414430" y="207304"/>
                    <a:pt x="1412104" y="206333"/>
                    <a:pt x="1409700" y="205612"/>
                  </a:cubicBezTo>
                  <a:cubicBezTo>
                    <a:pt x="1407685" y="205008"/>
                    <a:pt x="1388556" y="199386"/>
                    <a:pt x="1383506" y="198468"/>
                  </a:cubicBezTo>
                  <a:cubicBezTo>
                    <a:pt x="1377984" y="197464"/>
                    <a:pt x="1372393" y="196881"/>
                    <a:pt x="1366837" y="196087"/>
                  </a:cubicBezTo>
                  <a:cubicBezTo>
                    <a:pt x="1364456" y="195293"/>
                    <a:pt x="1362107" y="194396"/>
                    <a:pt x="1359693" y="193706"/>
                  </a:cubicBezTo>
                  <a:cubicBezTo>
                    <a:pt x="1356546" y="192807"/>
                    <a:pt x="1353232" y="192473"/>
                    <a:pt x="1350168" y="191324"/>
                  </a:cubicBezTo>
                  <a:cubicBezTo>
                    <a:pt x="1346844" y="190078"/>
                    <a:pt x="1344011" y="187684"/>
                    <a:pt x="1340643" y="186562"/>
                  </a:cubicBezTo>
                  <a:cubicBezTo>
                    <a:pt x="1336803" y="185282"/>
                    <a:pt x="1332663" y="185163"/>
                    <a:pt x="1328737" y="184181"/>
                  </a:cubicBezTo>
                  <a:cubicBezTo>
                    <a:pt x="1326302" y="183572"/>
                    <a:pt x="1324054" y="182291"/>
                    <a:pt x="1321593" y="181799"/>
                  </a:cubicBezTo>
                  <a:cubicBezTo>
                    <a:pt x="1316090" y="180698"/>
                    <a:pt x="1310452" y="180393"/>
                    <a:pt x="1304925" y="179418"/>
                  </a:cubicBezTo>
                  <a:cubicBezTo>
                    <a:pt x="1296953" y="178011"/>
                    <a:pt x="1288965" y="176620"/>
                    <a:pt x="1281112" y="174656"/>
                  </a:cubicBezTo>
                  <a:cubicBezTo>
                    <a:pt x="1277937" y="173862"/>
                    <a:pt x="1274734" y="173173"/>
                    <a:pt x="1271587" y="172274"/>
                  </a:cubicBezTo>
                  <a:cubicBezTo>
                    <a:pt x="1269173" y="171584"/>
                    <a:pt x="1266913" y="170342"/>
                    <a:pt x="1264443" y="169893"/>
                  </a:cubicBezTo>
                  <a:cubicBezTo>
                    <a:pt x="1258147" y="168748"/>
                    <a:pt x="1251718" y="168485"/>
                    <a:pt x="1245393" y="167512"/>
                  </a:cubicBezTo>
                  <a:cubicBezTo>
                    <a:pt x="1241393" y="166897"/>
                    <a:pt x="1237413" y="166113"/>
                    <a:pt x="1233487" y="165131"/>
                  </a:cubicBezTo>
                  <a:cubicBezTo>
                    <a:pt x="1231052" y="164522"/>
                    <a:pt x="1228757" y="163439"/>
                    <a:pt x="1226343" y="162749"/>
                  </a:cubicBezTo>
                  <a:cubicBezTo>
                    <a:pt x="1223196" y="161850"/>
                    <a:pt x="1220013" y="161078"/>
                    <a:pt x="1216818" y="160368"/>
                  </a:cubicBezTo>
                  <a:cubicBezTo>
                    <a:pt x="1210896" y="159052"/>
                    <a:pt x="1196119" y="156252"/>
                    <a:pt x="1190625" y="155606"/>
                  </a:cubicBezTo>
                  <a:cubicBezTo>
                    <a:pt x="1181918" y="154581"/>
                    <a:pt x="1173162" y="154018"/>
                    <a:pt x="1164431" y="153224"/>
                  </a:cubicBezTo>
                  <a:cubicBezTo>
                    <a:pt x="1128208" y="135115"/>
                    <a:pt x="1158096" y="147755"/>
                    <a:pt x="1078706" y="141318"/>
                  </a:cubicBezTo>
                  <a:cubicBezTo>
                    <a:pt x="1073112" y="140864"/>
                    <a:pt x="1067581" y="139812"/>
                    <a:pt x="1062037" y="138937"/>
                  </a:cubicBezTo>
                  <a:lnTo>
                    <a:pt x="1033462" y="134174"/>
                  </a:lnTo>
                  <a:cubicBezTo>
                    <a:pt x="1008062" y="134968"/>
                    <a:pt x="982635" y="135146"/>
                    <a:pt x="957262" y="136556"/>
                  </a:cubicBezTo>
                  <a:cubicBezTo>
                    <a:pt x="953994" y="136738"/>
                    <a:pt x="950937" y="138251"/>
                    <a:pt x="947737" y="138937"/>
                  </a:cubicBezTo>
                  <a:cubicBezTo>
                    <a:pt x="939822" y="140633"/>
                    <a:pt x="931957" y="142695"/>
                    <a:pt x="923925" y="143699"/>
                  </a:cubicBezTo>
                  <a:lnTo>
                    <a:pt x="904875" y="146081"/>
                  </a:lnTo>
                  <a:cubicBezTo>
                    <a:pt x="900095" y="146764"/>
                    <a:pt x="895386" y="147929"/>
                    <a:pt x="890587" y="148462"/>
                  </a:cubicBezTo>
                  <a:cubicBezTo>
                    <a:pt x="881087" y="149517"/>
                    <a:pt x="871537" y="150049"/>
                    <a:pt x="862012" y="150843"/>
                  </a:cubicBezTo>
                  <a:cubicBezTo>
                    <a:pt x="835410" y="156163"/>
                    <a:pt x="862975" y="151189"/>
                    <a:pt x="814387" y="155606"/>
                  </a:cubicBezTo>
                  <a:cubicBezTo>
                    <a:pt x="800071" y="156908"/>
                    <a:pt x="771525" y="160368"/>
                    <a:pt x="771525" y="160368"/>
                  </a:cubicBezTo>
                  <a:cubicBezTo>
                    <a:pt x="748506" y="159574"/>
                    <a:pt x="725463" y="159301"/>
                    <a:pt x="702468" y="157987"/>
                  </a:cubicBezTo>
                  <a:cubicBezTo>
                    <a:pt x="697648" y="157712"/>
                    <a:pt x="693009" y="155606"/>
                    <a:pt x="688181" y="155606"/>
                  </a:cubicBezTo>
                  <a:cubicBezTo>
                    <a:pt x="670700" y="155606"/>
                    <a:pt x="653256" y="157193"/>
                    <a:pt x="635793" y="157987"/>
                  </a:cubicBezTo>
                  <a:cubicBezTo>
                    <a:pt x="612835" y="165640"/>
                    <a:pt x="635814" y="158690"/>
                    <a:pt x="581025" y="162749"/>
                  </a:cubicBezTo>
                  <a:cubicBezTo>
                    <a:pt x="575428" y="163164"/>
                    <a:pt x="569949" y="164665"/>
                    <a:pt x="564356" y="165131"/>
                  </a:cubicBezTo>
                  <a:cubicBezTo>
                    <a:pt x="550886" y="166254"/>
                    <a:pt x="537369" y="166718"/>
                    <a:pt x="523875" y="167512"/>
                  </a:cubicBezTo>
                  <a:lnTo>
                    <a:pt x="502443" y="165131"/>
                  </a:lnTo>
                  <a:cubicBezTo>
                    <a:pt x="498487" y="162362"/>
                    <a:pt x="501109" y="155556"/>
                    <a:pt x="500062" y="150843"/>
                  </a:cubicBezTo>
                  <a:cubicBezTo>
                    <a:pt x="499518" y="148393"/>
                    <a:pt x="498290" y="146134"/>
                    <a:pt x="497681" y="143699"/>
                  </a:cubicBezTo>
                  <a:cubicBezTo>
                    <a:pt x="496699" y="139773"/>
                    <a:pt x="497110" y="135413"/>
                    <a:pt x="495300" y="131793"/>
                  </a:cubicBezTo>
                  <a:cubicBezTo>
                    <a:pt x="493794" y="128781"/>
                    <a:pt x="490537" y="127030"/>
                    <a:pt x="488156" y="124649"/>
                  </a:cubicBezTo>
                  <a:cubicBezTo>
                    <a:pt x="487362" y="121474"/>
                    <a:pt x="487239" y="118051"/>
                    <a:pt x="485775" y="115124"/>
                  </a:cubicBezTo>
                  <a:cubicBezTo>
                    <a:pt x="483215" y="110005"/>
                    <a:pt x="476250" y="100837"/>
                    <a:pt x="476250" y="100837"/>
                  </a:cubicBezTo>
                  <a:cubicBezTo>
                    <a:pt x="475456" y="97662"/>
                    <a:pt x="475492" y="94154"/>
                    <a:pt x="473868" y="91312"/>
                  </a:cubicBezTo>
                  <a:cubicBezTo>
                    <a:pt x="471046" y="86373"/>
                    <a:pt x="464135" y="82442"/>
                    <a:pt x="459581" y="79406"/>
                  </a:cubicBezTo>
                  <a:cubicBezTo>
                    <a:pt x="457200" y="76231"/>
                    <a:pt x="454406" y="73327"/>
                    <a:pt x="452437" y="69881"/>
                  </a:cubicBezTo>
                  <a:cubicBezTo>
                    <a:pt x="451192" y="67702"/>
                    <a:pt x="451045" y="65044"/>
                    <a:pt x="450056" y="62737"/>
                  </a:cubicBezTo>
                  <a:cubicBezTo>
                    <a:pt x="448658" y="59474"/>
                    <a:pt x="447054" y="56294"/>
                    <a:pt x="445293" y="53212"/>
                  </a:cubicBezTo>
                  <a:cubicBezTo>
                    <a:pt x="442081" y="47591"/>
                    <a:pt x="437046" y="41665"/>
                    <a:pt x="433387" y="36543"/>
                  </a:cubicBezTo>
                  <a:cubicBezTo>
                    <a:pt x="431724" y="34214"/>
                    <a:pt x="430649" y="31423"/>
                    <a:pt x="428625" y="29399"/>
                  </a:cubicBezTo>
                  <a:cubicBezTo>
                    <a:pt x="426601" y="27375"/>
                    <a:pt x="423862" y="26224"/>
                    <a:pt x="421481" y="24637"/>
                  </a:cubicBezTo>
                  <a:cubicBezTo>
                    <a:pt x="419893" y="22256"/>
                    <a:pt x="418872" y="19378"/>
                    <a:pt x="416718" y="17493"/>
                  </a:cubicBezTo>
                  <a:cubicBezTo>
                    <a:pt x="401978" y="4595"/>
                    <a:pt x="401179" y="7829"/>
                    <a:pt x="381000" y="5587"/>
                  </a:cubicBezTo>
                  <a:cubicBezTo>
                    <a:pt x="350205" y="-4677"/>
                    <a:pt x="371731" y="1583"/>
                    <a:pt x="297656" y="5587"/>
                  </a:cubicBezTo>
                  <a:cubicBezTo>
                    <a:pt x="293615" y="5805"/>
                    <a:pt x="289701" y="7090"/>
                    <a:pt x="285750" y="7968"/>
                  </a:cubicBezTo>
                  <a:cubicBezTo>
                    <a:pt x="282997" y="8580"/>
                    <a:pt x="272267" y="11138"/>
                    <a:pt x="269081" y="12731"/>
                  </a:cubicBezTo>
                  <a:cubicBezTo>
                    <a:pt x="264941" y="14801"/>
                    <a:pt x="261447" y="18094"/>
                    <a:pt x="257175" y="19874"/>
                  </a:cubicBezTo>
                  <a:cubicBezTo>
                    <a:pt x="249037" y="23265"/>
                    <a:pt x="237472" y="25244"/>
                    <a:pt x="228600" y="27018"/>
                  </a:cubicBezTo>
                  <a:cubicBezTo>
                    <a:pt x="222250" y="30193"/>
                    <a:pt x="216553" y="35376"/>
                    <a:pt x="209550" y="36543"/>
                  </a:cubicBezTo>
                  <a:cubicBezTo>
                    <a:pt x="191270" y="39589"/>
                    <a:pt x="199997" y="37977"/>
                    <a:pt x="183356" y="41306"/>
                  </a:cubicBezTo>
                  <a:cubicBezTo>
                    <a:pt x="180975" y="43687"/>
                    <a:pt x="177847" y="45505"/>
                    <a:pt x="176212" y="48449"/>
                  </a:cubicBezTo>
                  <a:cubicBezTo>
                    <a:pt x="167936" y="63345"/>
                    <a:pt x="172244" y="100043"/>
                    <a:pt x="171450" y="11036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3756" y="3525739"/>
              <a:ext cx="1841844" cy="119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275343" y="3190755"/>
            <a:ext cx="22110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Edwards Plateau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359" y="6552094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© Sheri Amsel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2912" y="6552095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www.exploringnature.org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3032" r="4005" b="7743"/>
          <a:stretch/>
        </p:blipFill>
        <p:spPr>
          <a:xfrm>
            <a:off x="1333500" y="-9407"/>
            <a:ext cx="6477000" cy="6876815"/>
          </a:xfrm>
        </p:spPr>
      </p:pic>
      <p:sp>
        <p:nvSpPr>
          <p:cNvPr id="5" name="TextBox 4"/>
          <p:cNvSpPr txBox="1"/>
          <p:nvPr/>
        </p:nvSpPr>
        <p:spPr>
          <a:xfrm>
            <a:off x="1333500" y="6590409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© Sheri Amsel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590408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www.exploringnature.org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5117" y="43805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Gulf Prairies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6419" r="4105" b="7994"/>
          <a:stretch/>
        </p:blipFill>
        <p:spPr bwMode="auto">
          <a:xfrm>
            <a:off x="0" y="131618"/>
            <a:ext cx="9144000" cy="66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3773" y="6581001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© Sheri Amsel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439" y="6581001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www.exploringnature.org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4593" y="152400"/>
            <a:ext cx="2086607" cy="461665"/>
          </a:xfrm>
          <a:prstGeom prst="rect">
            <a:avLst/>
          </a:prstGeom>
          <a:solidFill>
            <a:srgbClr val="E2EEE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Trans-Pecos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5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81000"/>
            <a:ext cx="4958860" cy="66294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srgbClr val="663300"/>
                </a:solidFill>
              </a:rPr>
              <a:t>BROWN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en-US" dirty="0" smtClean="0"/>
              <a:t>- landforms</a:t>
            </a:r>
            <a:r>
              <a:rPr lang="en-US" dirty="0"/>
              <a:t>, 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such </a:t>
            </a:r>
            <a:r>
              <a:rPr lang="en-US" dirty="0"/>
              <a:t>as mountains or </a:t>
            </a:r>
            <a:r>
              <a:rPr lang="en-US" dirty="0" smtClean="0"/>
              <a:t>hills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3600" dirty="0" smtClean="0"/>
          </a:p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- water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- animals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0" lvl="0" indent="0">
              <a:spcBef>
                <a:spcPts val="0"/>
              </a:spcBef>
              <a:buNone/>
            </a:pPr>
            <a:endParaRPr lang="en-US" sz="3600" dirty="0"/>
          </a:p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srgbClr val="006600"/>
                </a:solidFill>
              </a:rPr>
              <a:t>GREEN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- plants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1" y="304800"/>
            <a:ext cx="2667000" cy="1254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5896" y="6581001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openclipart.org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Water drop - shaded by luk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71" y="1762532"/>
            <a:ext cx="832340" cy="12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wn outline by molu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04" y="3124200"/>
            <a:ext cx="1662675" cy="16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y laurel (low resolution) by Firk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57" y="4953000"/>
            <a:ext cx="1468722" cy="16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78867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This slide is only to be used with the K-2 version of this lesson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76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marla wolf</dc:creator>
  <cp:lastModifiedBy>Elanor Dean</cp:lastModifiedBy>
  <cp:revision>17</cp:revision>
  <dcterms:created xsi:type="dcterms:W3CDTF">2015-10-15T16:39:52Z</dcterms:created>
  <dcterms:modified xsi:type="dcterms:W3CDTF">2016-04-19T18:32:34Z</dcterms:modified>
</cp:coreProperties>
</file>