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93" autoAdjust="0"/>
  </p:normalViewPr>
  <p:slideViewPr>
    <p:cSldViewPr>
      <p:cViewPr varScale="1">
        <p:scale>
          <a:sx n="80" d="100"/>
          <a:sy n="80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7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7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3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0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3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7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5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5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28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E407A-E5A1-4DE3-BD2E-42F613A2285D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F408E-8C82-474E-A02D-94C647615D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9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-98425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073289"/>
            <a:ext cx="5534891" cy="4762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brown, tan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black, or white, depending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location and mineral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Texture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rough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gritty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Particle Size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large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apacity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retain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poor due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particle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support plant growth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lacks nutrients, add humus to decrease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air spaces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- runs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freely in between particle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causing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plants 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wilt and dry out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‘Ribbon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test’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unsuccessful results, ribbon falls apart due to rough texture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Kalabrien Ricadi Sandwellen 212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1000"/>
            <a:ext cx="2750185" cy="2059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s://upload.wikimedia.org/wikipedia/commons/thumb/7/7b/Sand_from_Gobi_Desert.jpg/800px-Sand_from_Gobi_Desert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5985192" y="2628900"/>
            <a:ext cx="25146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3.bp.blogspot.com/-8YvNMj759q4/UiDeft_qG_I/AAAAAAAACcU/8wd98ev8yxM/s1600/soil_particle_diameter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114800"/>
            <a:ext cx="3254375" cy="2277745"/>
          </a:xfrm>
          <a:prstGeom prst="rect">
            <a:avLst/>
          </a:prstGeom>
          <a:noFill/>
          <a:ln w="19050">
            <a:solidFill>
              <a:srgbClr val="C00000"/>
            </a:solidFill>
          </a:ln>
          <a:extLst/>
        </p:spPr>
      </p:pic>
    </p:spTree>
    <p:extLst>
      <p:ext uri="{BB962C8B-B14F-4D97-AF65-F5344CB8AC3E}">
        <p14:creationId xmlns:p14="http://schemas.microsoft.com/office/powerpoint/2010/main" val="159438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62342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997527"/>
            <a:ext cx="5356225" cy="5763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black or brown, depending on its location and mineral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Texture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soft and smooth, much like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flour 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butter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Particle Size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medium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to retain water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average, but not likely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become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waterlogged</a:t>
            </a:r>
          </a:p>
          <a:p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support plant growth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successful growth due to rich nutrients, add humus 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- moves more freely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silt than through clay, but not 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freely as through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Ribbon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test’ - successful, ribbon falls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apart once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pressure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stopped</a:t>
            </a:r>
          </a:p>
        </p:txBody>
      </p:sp>
      <p:pic>
        <p:nvPicPr>
          <p:cNvPr id="5" name="Picture 4" descr="FranceNormandieVainsGrouinDuSudTangu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1600200"/>
            <a:ext cx="2740025" cy="2052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3.bp.blogspot.com/-8YvNMj759q4/UiDeft_qG_I/AAAAAAAACcU/8wd98ev8yxM/s1600/soil_particle_diamete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025" y="4114800"/>
            <a:ext cx="3254375" cy="2277745"/>
          </a:xfrm>
          <a:prstGeom prst="rect">
            <a:avLst/>
          </a:prstGeom>
          <a:noFill/>
          <a:ln w="19050">
            <a:solidFill>
              <a:srgbClr val="C00000"/>
            </a:solidFill>
          </a:ln>
          <a:extLst/>
        </p:spPr>
      </p:pic>
    </p:spTree>
    <p:extLst>
      <p:ext uri="{BB962C8B-B14F-4D97-AF65-F5344CB8AC3E}">
        <p14:creationId xmlns:p14="http://schemas.microsoft.com/office/powerpoint/2010/main" val="217325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527" y="914400"/>
            <a:ext cx="5403273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brown, red, or grey, depending 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mineral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Texture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smooth when dry, sticky when wet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Particles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small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to retain water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high,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plant roots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holding water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nutrients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compaction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waterlog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support plant growth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poor, due to small texture and compaction, add humus and sand to improve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- difficult moving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particle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Ribbon test’ - successful,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ribbon will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fall apart    </a:t>
            </a:r>
          </a:p>
        </p:txBody>
      </p:sp>
      <p:pic>
        <p:nvPicPr>
          <p:cNvPr id="5" name="Picture 4" descr="http://3.bp.blogspot.com/-8YvNMj759q4/UiDeft_qG_I/AAAAAAAACcU/8wd98ev8yxM/s1600/soil_particle_diamete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114800"/>
            <a:ext cx="3254375" cy="2277745"/>
          </a:xfrm>
          <a:prstGeom prst="rect">
            <a:avLst/>
          </a:prstGeom>
          <a:noFill/>
          <a:ln w="19050">
            <a:solidFill>
              <a:srgbClr val="C00000"/>
            </a:solidFill>
          </a:ln>
          <a:extLst/>
        </p:spPr>
      </p:pic>
      <p:pic>
        <p:nvPicPr>
          <p:cNvPr id="6" name="Picture 5" descr="https://upload.wikimedia.org/wikipedia/commons/2/2c/Clay-ss-200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4" b="12330"/>
          <a:stretch/>
        </p:blipFill>
        <p:spPr bwMode="auto">
          <a:xfrm>
            <a:off x="5915659" y="1295400"/>
            <a:ext cx="2700655" cy="20091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2409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Humus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199" y="990600"/>
            <a:ext cx="9067801" cy="611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rganic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made up of decayed plant and animal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4488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has been broken down or decomposed by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4488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living organisms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 contain living organisms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earthworms and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4488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insects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well as microorganisms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bacteria,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4488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aerate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black or dark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Texture Size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generally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 to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touch, but can be coarse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upon the origin of its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to retain water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good drainage, adding nutrients 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support plant growth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excellent as it improves sandy, silty, or clayey soils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 and water - moves freely from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soil surface into plant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Loam, being the favorite soil mixture by most landowners, contains the most desired percentages of sand, silt, clay, and humus.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Germination and humu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403995"/>
            <a:ext cx="2615565" cy="17418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04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411</Words>
  <Application>Microsoft Office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Sand </vt:lpstr>
      <vt:lpstr>Silt</vt:lpstr>
      <vt:lpstr>Clay</vt:lpstr>
      <vt:lpstr>Humus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</dc:title>
  <dc:creator>marla wolf</dc:creator>
  <cp:lastModifiedBy>Elanor Dean</cp:lastModifiedBy>
  <cp:revision>18</cp:revision>
  <dcterms:created xsi:type="dcterms:W3CDTF">2016-03-17T19:16:21Z</dcterms:created>
  <dcterms:modified xsi:type="dcterms:W3CDTF">2016-04-13T17:32:16Z</dcterms:modified>
</cp:coreProperties>
</file>