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F24E-93F9-4CEB-8C3E-E47A3C9A9F54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E6AE-0B0E-42E8-BC92-F9E25795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4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F24E-93F9-4CEB-8C3E-E47A3C9A9F54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E6AE-0B0E-42E8-BC92-F9E25795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5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F24E-93F9-4CEB-8C3E-E47A3C9A9F54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E6AE-0B0E-42E8-BC92-F9E25795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7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F24E-93F9-4CEB-8C3E-E47A3C9A9F54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E6AE-0B0E-42E8-BC92-F9E25795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7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F24E-93F9-4CEB-8C3E-E47A3C9A9F54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E6AE-0B0E-42E8-BC92-F9E25795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83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F24E-93F9-4CEB-8C3E-E47A3C9A9F54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E6AE-0B0E-42E8-BC92-F9E25795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2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F24E-93F9-4CEB-8C3E-E47A3C9A9F54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E6AE-0B0E-42E8-BC92-F9E25795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F24E-93F9-4CEB-8C3E-E47A3C9A9F54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E6AE-0B0E-42E8-BC92-F9E25795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7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F24E-93F9-4CEB-8C3E-E47A3C9A9F54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E6AE-0B0E-42E8-BC92-F9E25795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1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F24E-93F9-4CEB-8C3E-E47A3C9A9F54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E6AE-0B0E-42E8-BC92-F9E25795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8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F24E-93F9-4CEB-8C3E-E47A3C9A9F54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BE6AE-0B0E-42E8-BC92-F9E25795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1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8F24E-93F9-4CEB-8C3E-E47A3C9A9F54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BE6AE-0B0E-42E8-BC92-F9E257952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4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06997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Sand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733" y="2356922"/>
            <a:ext cx="8153400" cy="4322751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Choices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tan,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brown, brown, grey,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black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Texture Choices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gritty,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smooth, hard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rough,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soft, sticky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Size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large, allowing </a:t>
            </a: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and water to move freely </a:t>
            </a:r>
          </a:p>
          <a:p>
            <a:pPr algn="l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between the particle spaces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04" y="228600"/>
            <a:ext cx="2461963" cy="184647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000" y="1676400"/>
            <a:ext cx="1763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banzaisurfschool.com</a:t>
            </a:r>
          </a:p>
        </p:txBody>
      </p:sp>
      <p:pic>
        <p:nvPicPr>
          <p:cNvPr id="8" name="Picture 7" descr="http://3.bp.blogspot.com/-8YvNMj759q4/UiDeft_qG_I/AAAAAAAACcU/8wd98ev8yxM/s1600/soil_particle_diam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67200"/>
            <a:ext cx="3327133" cy="2328994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33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Silt/Loam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5252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Choices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tan, brown, brown, grey, white, black</a:t>
            </a:r>
          </a:p>
          <a:p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Texture Choices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gritty, smooth, hard, rough, soft, sticky</a:t>
            </a:r>
          </a:p>
          <a:p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Size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medium,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allowing some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and water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move freely in between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 spaces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ttp://3.bp.blogspot.com/-8YvNMj759q4/UiDeft_qG_I/AAAAAAAACcU/8wd98ev8yxM/s1600/soil_particle_dia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385487" cy="2369842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ay: A soil that holds water, it is slippery and slimy, It is made of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0999"/>
            <a:ext cx="2013348" cy="151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800" y="1136005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Rana Salem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of Clay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17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Choices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tan, brown, brown, grey, white, black</a:t>
            </a:r>
          </a:p>
          <a:p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Texture Choices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gritty, smooth, hard, rough, soft, sticky</a:t>
            </a:r>
          </a:p>
          <a:p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Size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small,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allowing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ery little air and water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 freely in between particle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327" y="253011"/>
            <a:ext cx="2583873" cy="171989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2898" y="962983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Rana Salem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http://3.bp.blogspot.com/-8YvNMj759q4/UiDeft_qG_I/AAAAAAAACcU/8wd98ev8yxM/s1600/soil_particle_diam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99" y="4267200"/>
            <a:ext cx="3316401" cy="2321481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150</Words>
  <Application>Microsoft Office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Properties of Sand</vt:lpstr>
      <vt:lpstr>Properties of Silt/Loam   </vt:lpstr>
      <vt:lpstr>Properties of Clay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Sand</dc:title>
  <dc:creator>marla wolf</dc:creator>
  <cp:lastModifiedBy>marla wolf</cp:lastModifiedBy>
  <cp:revision>19</cp:revision>
  <dcterms:created xsi:type="dcterms:W3CDTF">2016-02-20T19:18:44Z</dcterms:created>
  <dcterms:modified xsi:type="dcterms:W3CDTF">2016-03-19T18:39:23Z</dcterms:modified>
</cp:coreProperties>
</file>