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47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95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9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69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52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4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5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0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011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6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BFD33-E1D5-45AD-B593-0203D92F89DE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B99E8-945E-445F-9D4B-88CBA1C23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88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 Ten Agriculture Products of Texas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371600"/>
            <a:ext cx="6400800" cy="70104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Cattle                        	46.40%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Cotton                    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9.40%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Dairy Products  		  7.90%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Broilers or Chickens    	  7.60%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Nursery &amp; Greenhouse    	  5.90%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Corn                             	  5.50%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Grain Sorghum              	  3.00%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 Wheat                               	  2.80%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Vegetables &amp; Melons      	  1.90%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Chicken Eggs                      1.90%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Others                             	  7.70%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29400" y="187629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6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87" y="391087"/>
            <a:ext cx="1340737" cy="894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53191" y="539498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Cattle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11" descr="Chicken Clip 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47" y="3995744"/>
            <a:ext cx="1143000" cy="118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92555" y="4374192"/>
            <a:ext cx="2404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Broilers/Chickens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15" descr="Corn  Clip 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52" y="5632267"/>
            <a:ext cx="1238250" cy="96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33537" y="576148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948" y="1710151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Cotton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7" descr="Cheese Clip Ar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66" y="2747622"/>
            <a:ext cx="952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Milk (b And W) Clip Ar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289" y="2646767"/>
            <a:ext cx="661986" cy="81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362200" y="3052676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Dairy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56118" y="539498"/>
            <a:ext cx="2731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Nursery/Greenhouse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00411" y="1987150"/>
            <a:ext cx="2085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Grain Sorghum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68612" y="3290275"/>
            <a:ext cx="1021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Wheat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21" descr="Watermelon Clip Ar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557" y="4590006"/>
            <a:ext cx="1147265" cy="638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162800" y="4374192"/>
            <a:ext cx="19090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Vegetables &amp;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Melons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92521" y="5946153"/>
            <a:ext cx="190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Chicken Eggs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 descr="Egg Carton  Clip Ar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972" y="5668939"/>
            <a:ext cx="1241936" cy="93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Broccoli Clip Ar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921" y="4482661"/>
            <a:ext cx="728631" cy="77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Geranium In Pot Clip Ar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925" y="303767"/>
            <a:ext cx="1084240" cy="1210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71800" y="6546317"/>
            <a:ext cx="1150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www.clker.com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09718" y="2079483"/>
            <a:ext cx="145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34" name="Picture 10" descr="Balls of cotton ready for harvest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65" y="1544189"/>
            <a:ext cx="1342993" cy="95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Wheat close-up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684" y="2849927"/>
            <a:ext cx="1475433" cy="110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Avena sativa L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822" y="1544189"/>
            <a:ext cx="1067091" cy="142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51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24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Top Ten Agriculture Products of Texas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marla wolf</dc:creator>
  <cp:lastModifiedBy>Elanor Dean</cp:lastModifiedBy>
  <cp:revision>30</cp:revision>
  <dcterms:created xsi:type="dcterms:W3CDTF">2015-12-23T19:34:51Z</dcterms:created>
  <dcterms:modified xsi:type="dcterms:W3CDTF">2016-03-10T17:31:44Z</dcterms:modified>
</cp:coreProperties>
</file>