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8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DAD30-BC77-46E1-95DF-706666D781DD}" type="datetimeFigureOut">
              <a:rPr lang="es-CO" smtClean="0"/>
              <a:t>25/05/2019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98437-6659-42FC-A799-B4295C64C98E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DAD30-BC77-46E1-95DF-706666D781DD}" type="datetimeFigureOut">
              <a:rPr lang="es-CO" smtClean="0"/>
              <a:t>25/05/2019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98437-6659-42FC-A799-B4295C64C98E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DAD30-BC77-46E1-95DF-706666D781DD}" type="datetimeFigureOut">
              <a:rPr lang="es-CO" smtClean="0"/>
              <a:t>25/05/2019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98437-6659-42FC-A799-B4295C64C98E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DAD30-BC77-46E1-95DF-706666D781DD}" type="datetimeFigureOut">
              <a:rPr lang="es-CO" smtClean="0"/>
              <a:t>25/05/2019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98437-6659-42FC-A799-B4295C64C98E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DAD30-BC77-46E1-95DF-706666D781DD}" type="datetimeFigureOut">
              <a:rPr lang="es-CO" smtClean="0"/>
              <a:t>25/05/2019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98437-6659-42FC-A799-B4295C64C98E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DAD30-BC77-46E1-95DF-706666D781DD}" type="datetimeFigureOut">
              <a:rPr lang="es-CO" smtClean="0"/>
              <a:t>25/05/2019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98437-6659-42FC-A799-B4295C64C98E}" type="slidenum">
              <a:rPr lang="es-CO" smtClean="0"/>
              <a:t>‹Nº›</a:t>
            </a:fld>
            <a:endParaRPr lang="es-CO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DAD30-BC77-46E1-95DF-706666D781DD}" type="datetimeFigureOut">
              <a:rPr lang="es-CO" smtClean="0"/>
              <a:t>25/05/2019</a:t>
            </a:fld>
            <a:endParaRPr lang="es-C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98437-6659-42FC-A799-B4295C64C98E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DAD30-BC77-46E1-95DF-706666D781DD}" type="datetimeFigureOut">
              <a:rPr lang="es-CO" smtClean="0"/>
              <a:t>25/05/2019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98437-6659-42FC-A799-B4295C64C98E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DAD30-BC77-46E1-95DF-706666D781DD}" type="datetimeFigureOut">
              <a:rPr lang="es-CO" smtClean="0"/>
              <a:t>25/05/2019</a:t>
            </a:fld>
            <a:endParaRPr lang="es-C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98437-6659-42FC-A799-B4295C64C98E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DAD30-BC77-46E1-95DF-706666D781DD}" type="datetimeFigureOut">
              <a:rPr lang="es-CO" smtClean="0"/>
              <a:t>25/05/2019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1298437-6659-42FC-A799-B4295C64C98E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6DAD30-BC77-46E1-95DF-706666D781DD}" type="datetimeFigureOut">
              <a:rPr lang="es-CO" smtClean="0"/>
              <a:t>25/05/2019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98437-6659-42FC-A799-B4295C64C98E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CE6DAD30-BC77-46E1-95DF-706666D781DD}" type="datetimeFigureOut">
              <a:rPr lang="es-CO" smtClean="0"/>
              <a:t>25/05/2019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A1298437-6659-42FC-A799-B4295C64C98E}" type="slidenum">
              <a:rPr lang="es-CO" smtClean="0"/>
              <a:t>‹Nº›</a:t>
            </a:fld>
            <a:endParaRPr lang="es-C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O" dirty="0" smtClean="0"/>
              <a:t>FUNCIONES COGNITIVAS E IMPORTANCIA DE LA MADURACION CEREBRAL</a:t>
            </a:r>
            <a:endParaRPr lang="es-CO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CO" dirty="0" smtClean="0"/>
              <a:t>DANA VALENTINA RUBIO RIAÑO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8457426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805421" y="188640"/>
            <a:ext cx="7520940" cy="548640"/>
          </a:xfrm>
        </p:spPr>
        <p:txBody>
          <a:bodyPr/>
          <a:lstStyle/>
          <a:p>
            <a:pPr algn="ctr"/>
            <a:r>
              <a:rPr lang="es-CO" dirty="0" smtClean="0"/>
              <a:t>¿QUE son las funciones cognitivas?</a:t>
            </a:r>
            <a:endParaRPr lang="es-CO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39552" y="836712"/>
            <a:ext cx="7776864" cy="3579849"/>
          </a:xfrm>
        </p:spPr>
        <p:txBody>
          <a:bodyPr>
            <a:normAutofit/>
          </a:bodyPr>
          <a:lstStyle/>
          <a:p>
            <a:pPr algn="just"/>
            <a:r>
              <a:rPr lang="es-CO" sz="1800" b="0" dirty="0" smtClean="0"/>
              <a:t>     Procesos </a:t>
            </a:r>
            <a:r>
              <a:rPr lang="es-CO" sz="1800" b="0" dirty="0"/>
              <a:t>mentales que nos permiten llevar a cabo cualquier tarea. Hacen posible que el sujeto tenga un papel activo en los procesos de recepción, selección, transformación, almacenamiento, elaboración y recuperación de la información, lo que le permite desenvolverse en el mundo que le rodea.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2379" y="2132856"/>
            <a:ext cx="2867025" cy="2867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662219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620688"/>
            <a:ext cx="5904656" cy="3751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775855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9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693" t="9468" r="19266" b="6203"/>
          <a:stretch/>
        </p:blipFill>
        <p:spPr bwMode="auto">
          <a:xfrm>
            <a:off x="394874" y="188640"/>
            <a:ext cx="8202304" cy="6168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509692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404664"/>
            <a:ext cx="7632848" cy="44644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217904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827584" y="188640"/>
            <a:ext cx="7520940" cy="548640"/>
          </a:xfrm>
        </p:spPr>
        <p:txBody>
          <a:bodyPr/>
          <a:lstStyle/>
          <a:p>
            <a:r>
              <a:rPr lang="es-CO" dirty="0" smtClean="0"/>
              <a:t>Referencias bibliográficas:</a:t>
            </a:r>
            <a:endParaRPr lang="es-CO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822960" y="908720"/>
            <a:ext cx="7781488" cy="4464496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es-CO" dirty="0" smtClean="0"/>
              <a:t>Beneitore, </a:t>
            </a:r>
            <a:r>
              <a:rPr lang="es-CO" dirty="0"/>
              <a:t>P., et al. (Eds.). (2007). Reflexiones y perspectivas de la educación superior en América</a:t>
            </a:r>
          </a:p>
          <a:p>
            <a:pPr algn="just"/>
            <a:r>
              <a:rPr lang="es-CO" dirty="0"/>
              <a:t>Latina. Informe final Proyecto Tuning para América Latina. Bilbao: Universidad de </a:t>
            </a:r>
            <a:r>
              <a:rPr lang="es-CO" dirty="0" err="1"/>
              <a:t>Groening</a:t>
            </a:r>
            <a:r>
              <a:rPr lang="es-CO" dirty="0"/>
              <a:t>.</a:t>
            </a:r>
          </a:p>
          <a:p>
            <a:pPr algn="just"/>
            <a:r>
              <a:rPr lang="es-CO" dirty="0" err="1"/>
              <a:t>Boix</a:t>
            </a:r>
            <a:r>
              <a:rPr lang="es-CO" dirty="0"/>
              <a:t>, V. y Gardner, H. (1999). Cuáles son las cualidades de la comprensión. En M. Stone</a:t>
            </a:r>
          </a:p>
          <a:p>
            <a:pPr algn="just"/>
            <a:r>
              <a:rPr lang="es-CO" dirty="0"/>
              <a:t>(Comp.). La enseñanza para la comprensión. Barcelona: Paidós.</a:t>
            </a:r>
          </a:p>
          <a:p>
            <a:pPr algn="just"/>
            <a:r>
              <a:rPr lang="es-CO" dirty="0" err="1"/>
              <a:t>Carugati</a:t>
            </a:r>
            <a:r>
              <a:rPr lang="es-CO" dirty="0"/>
              <a:t>, F. y </a:t>
            </a:r>
            <a:r>
              <a:rPr lang="es-CO" dirty="0" err="1"/>
              <a:t>Mugny</a:t>
            </a:r>
            <a:r>
              <a:rPr lang="es-CO" dirty="0"/>
              <a:t>, G. (1988). La teoría del conflicto socio-cognitivo. En G. </a:t>
            </a:r>
            <a:r>
              <a:rPr lang="es-CO" dirty="0" err="1"/>
              <a:t>Mugny</a:t>
            </a:r>
            <a:r>
              <a:rPr lang="es-CO" dirty="0"/>
              <a:t> y J.</a:t>
            </a:r>
          </a:p>
          <a:p>
            <a:pPr algn="just"/>
            <a:r>
              <a:rPr lang="es-CO" dirty="0"/>
              <a:t>Pérez (Eds.). Psicología social del desarrollo cognitivo. Barcelona: </a:t>
            </a:r>
            <a:r>
              <a:rPr lang="es-CO" dirty="0" err="1"/>
              <a:t>Anthropos</a:t>
            </a:r>
            <a:r>
              <a:rPr lang="es-CO" dirty="0"/>
              <a:t>.</a:t>
            </a:r>
          </a:p>
          <a:p>
            <a:pPr algn="just"/>
            <a:r>
              <a:rPr lang="es-CO" dirty="0"/>
              <a:t>De Sánchez, M. (2006). Habilidades básicas para aprender a pensar. Ciudad de México: Trillas.</a:t>
            </a:r>
          </a:p>
          <a:p>
            <a:pPr algn="just"/>
            <a:r>
              <a:rPr lang="es-CO" dirty="0"/>
              <a:t>De </a:t>
            </a:r>
            <a:r>
              <a:rPr lang="es-CO" dirty="0" err="1"/>
              <a:t>Zubiría</a:t>
            </a:r>
            <a:r>
              <a:rPr lang="es-CO" dirty="0"/>
              <a:t>, M. y De </a:t>
            </a:r>
            <a:r>
              <a:rPr lang="es-CO" dirty="0" err="1"/>
              <a:t>Zubiría</a:t>
            </a:r>
            <a:r>
              <a:rPr lang="es-CO" dirty="0"/>
              <a:t>, J. (1996). Biografía del pensamiento. Estrategias para el desarrollo de</a:t>
            </a:r>
          </a:p>
          <a:p>
            <a:pPr algn="just"/>
            <a:r>
              <a:rPr lang="es-CO" dirty="0"/>
              <a:t>la inteligencia. Bogotá: Magisterio.</a:t>
            </a:r>
          </a:p>
          <a:p>
            <a:pPr algn="just"/>
            <a:r>
              <a:rPr lang="es-CO" dirty="0"/>
              <a:t>Duque, A. V. (2010). Conflicto </a:t>
            </a:r>
            <a:r>
              <a:rPr lang="es-CO" dirty="0" err="1"/>
              <a:t>intra</a:t>
            </a:r>
            <a:r>
              <a:rPr lang="es-CO" dirty="0"/>
              <a:t>-personal. Estructura del sistema de </a:t>
            </a:r>
            <a:r>
              <a:rPr lang="es-CO" dirty="0" err="1"/>
              <a:t>aprehendibilidad</a:t>
            </a:r>
            <a:r>
              <a:rPr lang="es-CO" dirty="0"/>
              <a:t> en estudiantes</a:t>
            </a:r>
          </a:p>
          <a:p>
            <a:pPr algn="just"/>
            <a:r>
              <a:rPr lang="es-CO" dirty="0"/>
              <a:t>universitarios. Manizales: Centro Editorial Universidad de Caldas.</a:t>
            </a:r>
          </a:p>
          <a:p>
            <a:pPr algn="just"/>
            <a:r>
              <a:rPr lang="es-CO" dirty="0" err="1"/>
              <a:t>Feuerstein</a:t>
            </a:r>
            <a:r>
              <a:rPr lang="es-CO" dirty="0"/>
              <a:t>, R. (1989). La </a:t>
            </a:r>
            <a:r>
              <a:rPr lang="es-CO" dirty="0" err="1"/>
              <a:t>modificabilidad</a:t>
            </a:r>
            <a:r>
              <a:rPr lang="es-CO" dirty="0"/>
              <a:t> estructural cognitiva. Madrid: Bruño.</a:t>
            </a:r>
          </a:p>
        </p:txBody>
      </p:sp>
    </p:spTree>
    <p:extLst>
      <p:ext uri="{BB962C8B-B14F-4D97-AF65-F5344CB8AC3E}">
        <p14:creationId xmlns:p14="http://schemas.microsoft.com/office/powerpoint/2010/main" val="364949973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Ángulos">
  <a:themeElements>
    <a:clrScheme name="Ángulos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Ángulo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Ángulo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51</TotalTime>
  <Words>284</Words>
  <Application>Microsoft Office PowerPoint</Application>
  <PresentationFormat>Presentación en pantalla (4:3)</PresentationFormat>
  <Paragraphs>17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7" baseType="lpstr">
      <vt:lpstr>Ángulos</vt:lpstr>
      <vt:lpstr>FUNCIONES COGNITIVAS E IMPORTANCIA DE LA MADURACION CEREBRAL</vt:lpstr>
      <vt:lpstr>¿QUE son las funciones cognitivas?</vt:lpstr>
      <vt:lpstr>Presentación de PowerPoint</vt:lpstr>
      <vt:lpstr>Presentación de PowerPoint</vt:lpstr>
      <vt:lpstr>Presentación de PowerPoint</vt:lpstr>
      <vt:lpstr>Referencias bibliográficas: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FUNCIONES COGNITIVAS E IMPORTANCIA DE LA MADURACION CEREBRAL</dc:title>
  <dc:creator>SANDRA RIAÑO</dc:creator>
  <cp:lastModifiedBy>SANDRA RIAÑO</cp:lastModifiedBy>
  <cp:revision>5</cp:revision>
  <dcterms:created xsi:type="dcterms:W3CDTF">2019-05-26T00:41:42Z</dcterms:created>
  <dcterms:modified xsi:type="dcterms:W3CDTF">2019-05-26T01:33:23Z</dcterms:modified>
</cp:coreProperties>
</file>