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2" autoAdjust="0"/>
    <p:restoredTop sz="94660"/>
  </p:normalViewPr>
  <p:slideViewPr>
    <p:cSldViewPr snapToGrid="0">
      <p:cViewPr varScale="1">
        <p:scale>
          <a:sx n="80" d="100"/>
          <a:sy n="80" d="100"/>
        </p:scale>
        <p:origin x="-288"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D5BCE2-43CC-45DA-BEDA-420C753CA7B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0909C1E6-6AA9-4A17-AAD6-63249A4354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915CDD17-9C14-4773-B551-73075BB378DF}"/>
              </a:ext>
            </a:extLst>
          </p:cNvPr>
          <p:cNvSpPr>
            <a:spLocks noGrp="1"/>
          </p:cNvSpPr>
          <p:nvPr>
            <p:ph type="dt" sz="half" idx="10"/>
          </p:nvPr>
        </p:nvSpPr>
        <p:spPr/>
        <p:txBody>
          <a:bodyPr/>
          <a:lstStyle/>
          <a:p>
            <a:fld id="{C1E59859-36D7-4578-B3A7-1D4B5115365E}" type="datetimeFigureOut">
              <a:rPr lang="en-GB" smtClean="0"/>
              <a:t>17/12/2021</a:t>
            </a:fld>
            <a:endParaRPr lang="en-GB"/>
          </a:p>
        </p:txBody>
      </p:sp>
      <p:sp>
        <p:nvSpPr>
          <p:cNvPr id="5" name="Footer Placeholder 4">
            <a:extLst>
              <a:ext uri="{FF2B5EF4-FFF2-40B4-BE49-F238E27FC236}">
                <a16:creationId xmlns:a16="http://schemas.microsoft.com/office/drawing/2014/main" xmlns="" id="{C100ED03-CD55-47F6-8837-642A5902373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17F376E1-BFDD-469C-BFEE-8E05F8134809}"/>
              </a:ext>
            </a:extLst>
          </p:cNvPr>
          <p:cNvSpPr>
            <a:spLocks noGrp="1"/>
          </p:cNvSpPr>
          <p:nvPr>
            <p:ph type="sldNum" sz="quarter" idx="12"/>
          </p:nvPr>
        </p:nvSpPr>
        <p:spPr/>
        <p:txBody>
          <a:bodyPr/>
          <a:lstStyle/>
          <a:p>
            <a:fld id="{E2396ACC-ABD1-4BE1-95FD-4B2B94E0B47E}" type="slidenum">
              <a:rPr lang="en-GB" smtClean="0"/>
              <a:t>‹#›</a:t>
            </a:fld>
            <a:endParaRPr lang="en-GB"/>
          </a:p>
        </p:txBody>
      </p:sp>
    </p:spTree>
    <p:extLst>
      <p:ext uri="{BB962C8B-B14F-4D97-AF65-F5344CB8AC3E}">
        <p14:creationId xmlns:p14="http://schemas.microsoft.com/office/powerpoint/2010/main" val="912699855"/>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21DA11-A5C8-43F7-9B5C-79D1AFF8A27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BC26AD8C-48E4-4611-BE00-D8862E74815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2108835D-E25A-4768-91FF-AAA24C79861D}"/>
              </a:ext>
            </a:extLst>
          </p:cNvPr>
          <p:cNvSpPr>
            <a:spLocks noGrp="1"/>
          </p:cNvSpPr>
          <p:nvPr>
            <p:ph type="dt" sz="half" idx="10"/>
          </p:nvPr>
        </p:nvSpPr>
        <p:spPr/>
        <p:txBody>
          <a:bodyPr/>
          <a:lstStyle/>
          <a:p>
            <a:fld id="{C1E59859-36D7-4578-B3A7-1D4B5115365E}" type="datetimeFigureOut">
              <a:rPr lang="en-GB" smtClean="0"/>
              <a:t>17/12/2021</a:t>
            </a:fld>
            <a:endParaRPr lang="en-GB"/>
          </a:p>
        </p:txBody>
      </p:sp>
      <p:sp>
        <p:nvSpPr>
          <p:cNvPr id="5" name="Footer Placeholder 4">
            <a:extLst>
              <a:ext uri="{FF2B5EF4-FFF2-40B4-BE49-F238E27FC236}">
                <a16:creationId xmlns:a16="http://schemas.microsoft.com/office/drawing/2014/main" xmlns="" id="{A13F7041-FD59-40B5-A209-D13EE77FE85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0E5C4EFB-A276-4D75-B680-6E59A45F57DE}"/>
              </a:ext>
            </a:extLst>
          </p:cNvPr>
          <p:cNvSpPr>
            <a:spLocks noGrp="1"/>
          </p:cNvSpPr>
          <p:nvPr>
            <p:ph type="sldNum" sz="quarter" idx="12"/>
          </p:nvPr>
        </p:nvSpPr>
        <p:spPr/>
        <p:txBody>
          <a:bodyPr/>
          <a:lstStyle/>
          <a:p>
            <a:fld id="{E2396ACC-ABD1-4BE1-95FD-4B2B94E0B47E}" type="slidenum">
              <a:rPr lang="en-GB" smtClean="0"/>
              <a:t>‹#›</a:t>
            </a:fld>
            <a:endParaRPr lang="en-GB"/>
          </a:p>
        </p:txBody>
      </p:sp>
    </p:spTree>
    <p:extLst>
      <p:ext uri="{BB962C8B-B14F-4D97-AF65-F5344CB8AC3E}">
        <p14:creationId xmlns:p14="http://schemas.microsoft.com/office/powerpoint/2010/main" val="480615720"/>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09EA2CB3-1CED-4E5B-BB82-8011BC3E0E7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D556BCE8-F97A-46E4-AF58-6D3E1E5D72E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6592F4B6-6AD5-4D65-BB5D-55A6905F11AB}"/>
              </a:ext>
            </a:extLst>
          </p:cNvPr>
          <p:cNvSpPr>
            <a:spLocks noGrp="1"/>
          </p:cNvSpPr>
          <p:nvPr>
            <p:ph type="dt" sz="half" idx="10"/>
          </p:nvPr>
        </p:nvSpPr>
        <p:spPr/>
        <p:txBody>
          <a:bodyPr/>
          <a:lstStyle/>
          <a:p>
            <a:fld id="{C1E59859-36D7-4578-B3A7-1D4B5115365E}" type="datetimeFigureOut">
              <a:rPr lang="en-GB" smtClean="0"/>
              <a:t>17/12/2021</a:t>
            </a:fld>
            <a:endParaRPr lang="en-GB"/>
          </a:p>
        </p:txBody>
      </p:sp>
      <p:sp>
        <p:nvSpPr>
          <p:cNvPr id="5" name="Footer Placeholder 4">
            <a:extLst>
              <a:ext uri="{FF2B5EF4-FFF2-40B4-BE49-F238E27FC236}">
                <a16:creationId xmlns:a16="http://schemas.microsoft.com/office/drawing/2014/main" xmlns="" id="{94A75990-A596-419D-A966-264107024E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13AB39CD-3A5C-4A4D-98C9-FA68AC07EBAC}"/>
              </a:ext>
            </a:extLst>
          </p:cNvPr>
          <p:cNvSpPr>
            <a:spLocks noGrp="1"/>
          </p:cNvSpPr>
          <p:nvPr>
            <p:ph type="sldNum" sz="quarter" idx="12"/>
          </p:nvPr>
        </p:nvSpPr>
        <p:spPr/>
        <p:txBody>
          <a:bodyPr/>
          <a:lstStyle/>
          <a:p>
            <a:fld id="{E2396ACC-ABD1-4BE1-95FD-4B2B94E0B47E}" type="slidenum">
              <a:rPr lang="en-GB" smtClean="0"/>
              <a:t>‹#›</a:t>
            </a:fld>
            <a:endParaRPr lang="en-GB"/>
          </a:p>
        </p:txBody>
      </p:sp>
    </p:spTree>
    <p:extLst>
      <p:ext uri="{BB962C8B-B14F-4D97-AF65-F5344CB8AC3E}">
        <p14:creationId xmlns:p14="http://schemas.microsoft.com/office/powerpoint/2010/main" val="3277563399"/>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CF4EEC6-1C01-4C01-AE6E-766DAFBB693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D8D3CF22-55A3-4EF0-972B-8CAF4795E31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757411AF-EFA2-45A2-B78B-EC498D62C0DE}"/>
              </a:ext>
            </a:extLst>
          </p:cNvPr>
          <p:cNvSpPr>
            <a:spLocks noGrp="1"/>
          </p:cNvSpPr>
          <p:nvPr>
            <p:ph type="dt" sz="half" idx="10"/>
          </p:nvPr>
        </p:nvSpPr>
        <p:spPr/>
        <p:txBody>
          <a:bodyPr/>
          <a:lstStyle/>
          <a:p>
            <a:fld id="{C1E59859-36D7-4578-B3A7-1D4B5115365E}" type="datetimeFigureOut">
              <a:rPr lang="en-GB" smtClean="0"/>
              <a:t>17/12/2021</a:t>
            </a:fld>
            <a:endParaRPr lang="en-GB"/>
          </a:p>
        </p:txBody>
      </p:sp>
      <p:sp>
        <p:nvSpPr>
          <p:cNvPr id="5" name="Footer Placeholder 4">
            <a:extLst>
              <a:ext uri="{FF2B5EF4-FFF2-40B4-BE49-F238E27FC236}">
                <a16:creationId xmlns:a16="http://schemas.microsoft.com/office/drawing/2014/main" xmlns="" id="{A6041248-8C3D-4F09-9D4A-938FC842D7A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E4C26EF4-6788-4CA0-8D7C-B5BB9A751244}"/>
              </a:ext>
            </a:extLst>
          </p:cNvPr>
          <p:cNvSpPr>
            <a:spLocks noGrp="1"/>
          </p:cNvSpPr>
          <p:nvPr>
            <p:ph type="sldNum" sz="quarter" idx="12"/>
          </p:nvPr>
        </p:nvSpPr>
        <p:spPr/>
        <p:txBody>
          <a:bodyPr/>
          <a:lstStyle/>
          <a:p>
            <a:fld id="{E2396ACC-ABD1-4BE1-95FD-4B2B94E0B47E}" type="slidenum">
              <a:rPr lang="en-GB" smtClean="0"/>
              <a:t>‹#›</a:t>
            </a:fld>
            <a:endParaRPr lang="en-GB"/>
          </a:p>
        </p:txBody>
      </p:sp>
    </p:spTree>
    <p:extLst>
      <p:ext uri="{BB962C8B-B14F-4D97-AF65-F5344CB8AC3E}">
        <p14:creationId xmlns:p14="http://schemas.microsoft.com/office/powerpoint/2010/main" val="2415301843"/>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F44AFD7-1440-41DC-B24E-D5B6E5BFD95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F39A2C1A-E853-44FF-821B-2B0783F7BE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712DE24A-359C-49B4-876B-C6875204898B}"/>
              </a:ext>
            </a:extLst>
          </p:cNvPr>
          <p:cNvSpPr>
            <a:spLocks noGrp="1"/>
          </p:cNvSpPr>
          <p:nvPr>
            <p:ph type="dt" sz="half" idx="10"/>
          </p:nvPr>
        </p:nvSpPr>
        <p:spPr/>
        <p:txBody>
          <a:bodyPr/>
          <a:lstStyle/>
          <a:p>
            <a:fld id="{C1E59859-36D7-4578-B3A7-1D4B5115365E}" type="datetimeFigureOut">
              <a:rPr lang="en-GB" smtClean="0"/>
              <a:t>17/12/2021</a:t>
            </a:fld>
            <a:endParaRPr lang="en-GB"/>
          </a:p>
        </p:txBody>
      </p:sp>
      <p:sp>
        <p:nvSpPr>
          <p:cNvPr id="5" name="Footer Placeholder 4">
            <a:extLst>
              <a:ext uri="{FF2B5EF4-FFF2-40B4-BE49-F238E27FC236}">
                <a16:creationId xmlns:a16="http://schemas.microsoft.com/office/drawing/2014/main" xmlns="" id="{94A0C49B-FB29-49E3-8D0F-CCB8D929DD0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8D62A9A9-A388-44F4-9FC9-5180EA6ACDDC}"/>
              </a:ext>
            </a:extLst>
          </p:cNvPr>
          <p:cNvSpPr>
            <a:spLocks noGrp="1"/>
          </p:cNvSpPr>
          <p:nvPr>
            <p:ph type="sldNum" sz="quarter" idx="12"/>
          </p:nvPr>
        </p:nvSpPr>
        <p:spPr/>
        <p:txBody>
          <a:bodyPr/>
          <a:lstStyle/>
          <a:p>
            <a:fld id="{E2396ACC-ABD1-4BE1-95FD-4B2B94E0B47E}" type="slidenum">
              <a:rPr lang="en-GB" smtClean="0"/>
              <a:t>‹#›</a:t>
            </a:fld>
            <a:endParaRPr lang="en-GB"/>
          </a:p>
        </p:txBody>
      </p:sp>
    </p:spTree>
    <p:extLst>
      <p:ext uri="{BB962C8B-B14F-4D97-AF65-F5344CB8AC3E}">
        <p14:creationId xmlns:p14="http://schemas.microsoft.com/office/powerpoint/2010/main" val="3361927497"/>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2F1D8F-2685-44B7-9F33-955A2FD7C7D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B4B691D0-EECB-49C0-98E7-12C3E306120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BC6512EF-A510-4CAC-8C3F-419C7D2E445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F000482E-6A2D-4DE7-80FD-A1DA49A93807}"/>
              </a:ext>
            </a:extLst>
          </p:cNvPr>
          <p:cNvSpPr>
            <a:spLocks noGrp="1"/>
          </p:cNvSpPr>
          <p:nvPr>
            <p:ph type="dt" sz="half" idx="10"/>
          </p:nvPr>
        </p:nvSpPr>
        <p:spPr/>
        <p:txBody>
          <a:bodyPr/>
          <a:lstStyle/>
          <a:p>
            <a:fld id="{C1E59859-36D7-4578-B3A7-1D4B5115365E}" type="datetimeFigureOut">
              <a:rPr lang="en-GB" smtClean="0"/>
              <a:t>17/12/2021</a:t>
            </a:fld>
            <a:endParaRPr lang="en-GB"/>
          </a:p>
        </p:txBody>
      </p:sp>
      <p:sp>
        <p:nvSpPr>
          <p:cNvPr id="6" name="Footer Placeholder 5">
            <a:extLst>
              <a:ext uri="{FF2B5EF4-FFF2-40B4-BE49-F238E27FC236}">
                <a16:creationId xmlns:a16="http://schemas.microsoft.com/office/drawing/2014/main" xmlns="" id="{9A47724E-83EF-4423-A715-5C47B246C91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6E99E835-2F39-436D-BBFC-8D5F3A37BA57}"/>
              </a:ext>
            </a:extLst>
          </p:cNvPr>
          <p:cNvSpPr>
            <a:spLocks noGrp="1"/>
          </p:cNvSpPr>
          <p:nvPr>
            <p:ph type="sldNum" sz="quarter" idx="12"/>
          </p:nvPr>
        </p:nvSpPr>
        <p:spPr/>
        <p:txBody>
          <a:bodyPr/>
          <a:lstStyle/>
          <a:p>
            <a:fld id="{E2396ACC-ABD1-4BE1-95FD-4B2B94E0B47E}" type="slidenum">
              <a:rPr lang="en-GB" smtClean="0"/>
              <a:t>‹#›</a:t>
            </a:fld>
            <a:endParaRPr lang="en-GB"/>
          </a:p>
        </p:txBody>
      </p:sp>
    </p:spTree>
    <p:extLst>
      <p:ext uri="{BB962C8B-B14F-4D97-AF65-F5344CB8AC3E}">
        <p14:creationId xmlns:p14="http://schemas.microsoft.com/office/powerpoint/2010/main" val="601474778"/>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DA8CB3-3355-48D7-8EDE-E800A162741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BDBD8FF7-EDD5-4F0C-9E99-F0345683BCF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5A54C1A2-A6A6-4261-94A0-4BF3739B95A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B7BE065C-EAD6-4B08-A7EA-02ED524452A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F344AD41-C39B-487D-88CF-F53E636ED4E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E4A08CE0-53ED-4D54-A67C-0C6DC7B2094B}"/>
              </a:ext>
            </a:extLst>
          </p:cNvPr>
          <p:cNvSpPr>
            <a:spLocks noGrp="1"/>
          </p:cNvSpPr>
          <p:nvPr>
            <p:ph type="dt" sz="half" idx="10"/>
          </p:nvPr>
        </p:nvSpPr>
        <p:spPr/>
        <p:txBody>
          <a:bodyPr/>
          <a:lstStyle/>
          <a:p>
            <a:fld id="{C1E59859-36D7-4578-B3A7-1D4B5115365E}" type="datetimeFigureOut">
              <a:rPr lang="en-GB" smtClean="0"/>
              <a:t>17/12/2021</a:t>
            </a:fld>
            <a:endParaRPr lang="en-GB"/>
          </a:p>
        </p:txBody>
      </p:sp>
      <p:sp>
        <p:nvSpPr>
          <p:cNvPr id="8" name="Footer Placeholder 7">
            <a:extLst>
              <a:ext uri="{FF2B5EF4-FFF2-40B4-BE49-F238E27FC236}">
                <a16:creationId xmlns:a16="http://schemas.microsoft.com/office/drawing/2014/main" xmlns="" id="{AE0D62EC-43CF-40E3-8DE7-FE80B56A917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xmlns="" id="{5C9E8C46-8887-4DA0-BA63-142C40481B17}"/>
              </a:ext>
            </a:extLst>
          </p:cNvPr>
          <p:cNvSpPr>
            <a:spLocks noGrp="1"/>
          </p:cNvSpPr>
          <p:nvPr>
            <p:ph type="sldNum" sz="quarter" idx="12"/>
          </p:nvPr>
        </p:nvSpPr>
        <p:spPr/>
        <p:txBody>
          <a:bodyPr/>
          <a:lstStyle/>
          <a:p>
            <a:fld id="{E2396ACC-ABD1-4BE1-95FD-4B2B94E0B47E}" type="slidenum">
              <a:rPr lang="en-GB" smtClean="0"/>
              <a:t>‹#›</a:t>
            </a:fld>
            <a:endParaRPr lang="en-GB"/>
          </a:p>
        </p:txBody>
      </p:sp>
    </p:spTree>
    <p:extLst>
      <p:ext uri="{BB962C8B-B14F-4D97-AF65-F5344CB8AC3E}">
        <p14:creationId xmlns:p14="http://schemas.microsoft.com/office/powerpoint/2010/main" val="3374055394"/>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B69BB7-EFC6-464B-97A8-68FBE4105CD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C751B3EA-6375-440E-88A9-32A32DBA3075}"/>
              </a:ext>
            </a:extLst>
          </p:cNvPr>
          <p:cNvSpPr>
            <a:spLocks noGrp="1"/>
          </p:cNvSpPr>
          <p:nvPr>
            <p:ph type="dt" sz="half" idx="10"/>
          </p:nvPr>
        </p:nvSpPr>
        <p:spPr/>
        <p:txBody>
          <a:bodyPr/>
          <a:lstStyle/>
          <a:p>
            <a:fld id="{C1E59859-36D7-4578-B3A7-1D4B5115365E}" type="datetimeFigureOut">
              <a:rPr lang="en-GB" smtClean="0"/>
              <a:t>17/12/2021</a:t>
            </a:fld>
            <a:endParaRPr lang="en-GB"/>
          </a:p>
        </p:txBody>
      </p:sp>
      <p:sp>
        <p:nvSpPr>
          <p:cNvPr id="4" name="Footer Placeholder 3">
            <a:extLst>
              <a:ext uri="{FF2B5EF4-FFF2-40B4-BE49-F238E27FC236}">
                <a16:creationId xmlns:a16="http://schemas.microsoft.com/office/drawing/2014/main" xmlns="" id="{056A9B9C-C763-4C26-9C57-AAAE6D53A2D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xmlns="" id="{BCA87A05-BFC4-4DFB-B12F-29B1087B6851}"/>
              </a:ext>
            </a:extLst>
          </p:cNvPr>
          <p:cNvSpPr>
            <a:spLocks noGrp="1"/>
          </p:cNvSpPr>
          <p:nvPr>
            <p:ph type="sldNum" sz="quarter" idx="12"/>
          </p:nvPr>
        </p:nvSpPr>
        <p:spPr/>
        <p:txBody>
          <a:bodyPr/>
          <a:lstStyle/>
          <a:p>
            <a:fld id="{E2396ACC-ABD1-4BE1-95FD-4B2B94E0B47E}" type="slidenum">
              <a:rPr lang="en-GB" smtClean="0"/>
              <a:t>‹#›</a:t>
            </a:fld>
            <a:endParaRPr lang="en-GB"/>
          </a:p>
        </p:txBody>
      </p:sp>
    </p:spTree>
    <p:extLst>
      <p:ext uri="{BB962C8B-B14F-4D97-AF65-F5344CB8AC3E}">
        <p14:creationId xmlns:p14="http://schemas.microsoft.com/office/powerpoint/2010/main" val="3042397772"/>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6475DCF1-2B7A-4586-BBCE-7636AE60F5E9}"/>
              </a:ext>
            </a:extLst>
          </p:cNvPr>
          <p:cNvSpPr>
            <a:spLocks noGrp="1"/>
          </p:cNvSpPr>
          <p:nvPr>
            <p:ph type="dt" sz="half" idx="10"/>
          </p:nvPr>
        </p:nvSpPr>
        <p:spPr/>
        <p:txBody>
          <a:bodyPr/>
          <a:lstStyle/>
          <a:p>
            <a:fld id="{C1E59859-36D7-4578-B3A7-1D4B5115365E}" type="datetimeFigureOut">
              <a:rPr lang="en-GB" smtClean="0"/>
              <a:t>17/12/2021</a:t>
            </a:fld>
            <a:endParaRPr lang="en-GB"/>
          </a:p>
        </p:txBody>
      </p:sp>
      <p:sp>
        <p:nvSpPr>
          <p:cNvPr id="3" name="Footer Placeholder 2">
            <a:extLst>
              <a:ext uri="{FF2B5EF4-FFF2-40B4-BE49-F238E27FC236}">
                <a16:creationId xmlns:a16="http://schemas.microsoft.com/office/drawing/2014/main" xmlns="" id="{B0C3407A-3E8F-4A88-81A6-0AB946634F4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xmlns="" id="{B776B0C2-CA56-4B3B-BD55-01AED9D09F4E}"/>
              </a:ext>
            </a:extLst>
          </p:cNvPr>
          <p:cNvSpPr>
            <a:spLocks noGrp="1"/>
          </p:cNvSpPr>
          <p:nvPr>
            <p:ph type="sldNum" sz="quarter" idx="12"/>
          </p:nvPr>
        </p:nvSpPr>
        <p:spPr/>
        <p:txBody>
          <a:bodyPr/>
          <a:lstStyle/>
          <a:p>
            <a:fld id="{E2396ACC-ABD1-4BE1-95FD-4B2B94E0B47E}" type="slidenum">
              <a:rPr lang="en-GB" smtClean="0"/>
              <a:t>‹#›</a:t>
            </a:fld>
            <a:endParaRPr lang="en-GB"/>
          </a:p>
        </p:txBody>
      </p:sp>
    </p:spTree>
    <p:extLst>
      <p:ext uri="{BB962C8B-B14F-4D97-AF65-F5344CB8AC3E}">
        <p14:creationId xmlns:p14="http://schemas.microsoft.com/office/powerpoint/2010/main" val="679641417"/>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B2EFA1D-DDC1-4087-8F0D-491295071C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5E0DAD22-7A8E-41AF-8EFB-D070DBCC8AA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0CCFE0BB-8C21-464E-AE7E-985FA38A56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F6B8D826-4CDC-4B3C-B040-45FDF55D4589}"/>
              </a:ext>
            </a:extLst>
          </p:cNvPr>
          <p:cNvSpPr>
            <a:spLocks noGrp="1"/>
          </p:cNvSpPr>
          <p:nvPr>
            <p:ph type="dt" sz="half" idx="10"/>
          </p:nvPr>
        </p:nvSpPr>
        <p:spPr/>
        <p:txBody>
          <a:bodyPr/>
          <a:lstStyle/>
          <a:p>
            <a:fld id="{C1E59859-36D7-4578-B3A7-1D4B5115365E}" type="datetimeFigureOut">
              <a:rPr lang="en-GB" smtClean="0"/>
              <a:t>17/12/2021</a:t>
            </a:fld>
            <a:endParaRPr lang="en-GB"/>
          </a:p>
        </p:txBody>
      </p:sp>
      <p:sp>
        <p:nvSpPr>
          <p:cNvPr id="6" name="Footer Placeholder 5">
            <a:extLst>
              <a:ext uri="{FF2B5EF4-FFF2-40B4-BE49-F238E27FC236}">
                <a16:creationId xmlns:a16="http://schemas.microsoft.com/office/drawing/2014/main" xmlns="" id="{9B185FA1-69AA-4590-BB75-9EA6CA3CD67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6FC740F4-ABE4-4FC4-801C-B3B389D0CE03}"/>
              </a:ext>
            </a:extLst>
          </p:cNvPr>
          <p:cNvSpPr>
            <a:spLocks noGrp="1"/>
          </p:cNvSpPr>
          <p:nvPr>
            <p:ph type="sldNum" sz="quarter" idx="12"/>
          </p:nvPr>
        </p:nvSpPr>
        <p:spPr/>
        <p:txBody>
          <a:bodyPr/>
          <a:lstStyle/>
          <a:p>
            <a:fld id="{E2396ACC-ABD1-4BE1-95FD-4B2B94E0B47E}" type="slidenum">
              <a:rPr lang="en-GB" smtClean="0"/>
              <a:t>‹#›</a:t>
            </a:fld>
            <a:endParaRPr lang="en-GB"/>
          </a:p>
        </p:txBody>
      </p:sp>
    </p:spTree>
    <p:extLst>
      <p:ext uri="{BB962C8B-B14F-4D97-AF65-F5344CB8AC3E}">
        <p14:creationId xmlns:p14="http://schemas.microsoft.com/office/powerpoint/2010/main" val="3595987657"/>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DA11542-85AD-4151-8827-7579343A7A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65A258CF-6796-442F-BB0E-B5A0C0450AE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xmlns="" id="{93952B3D-785B-4F86-92B7-6EA8D7E396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14EE7C8C-EEA9-4ADA-A18F-14797DE359E6}"/>
              </a:ext>
            </a:extLst>
          </p:cNvPr>
          <p:cNvSpPr>
            <a:spLocks noGrp="1"/>
          </p:cNvSpPr>
          <p:nvPr>
            <p:ph type="dt" sz="half" idx="10"/>
          </p:nvPr>
        </p:nvSpPr>
        <p:spPr/>
        <p:txBody>
          <a:bodyPr/>
          <a:lstStyle/>
          <a:p>
            <a:fld id="{C1E59859-36D7-4578-B3A7-1D4B5115365E}" type="datetimeFigureOut">
              <a:rPr lang="en-GB" smtClean="0"/>
              <a:t>17/12/2021</a:t>
            </a:fld>
            <a:endParaRPr lang="en-GB"/>
          </a:p>
        </p:txBody>
      </p:sp>
      <p:sp>
        <p:nvSpPr>
          <p:cNvPr id="6" name="Footer Placeholder 5">
            <a:extLst>
              <a:ext uri="{FF2B5EF4-FFF2-40B4-BE49-F238E27FC236}">
                <a16:creationId xmlns:a16="http://schemas.microsoft.com/office/drawing/2014/main" xmlns="" id="{3E107A5E-F1DD-44D7-BEC8-24FF8FCCF6E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84525289-847B-445E-9D42-077E12637261}"/>
              </a:ext>
            </a:extLst>
          </p:cNvPr>
          <p:cNvSpPr>
            <a:spLocks noGrp="1"/>
          </p:cNvSpPr>
          <p:nvPr>
            <p:ph type="sldNum" sz="quarter" idx="12"/>
          </p:nvPr>
        </p:nvSpPr>
        <p:spPr/>
        <p:txBody>
          <a:bodyPr/>
          <a:lstStyle/>
          <a:p>
            <a:fld id="{E2396ACC-ABD1-4BE1-95FD-4B2B94E0B47E}" type="slidenum">
              <a:rPr lang="en-GB" smtClean="0"/>
              <a:t>‹#›</a:t>
            </a:fld>
            <a:endParaRPr lang="en-GB"/>
          </a:p>
        </p:txBody>
      </p:sp>
    </p:spTree>
    <p:extLst>
      <p:ext uri="{BB962C8B-B14F-4D97-AF65-F5344CB8AC3E}">
        <p14:creationId xmlns:p14="http://schemas.microsoft.com/office/powerpoint/2010/main" val="1238255"/>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6000">
              <a:schemeClr val="accent1">
                <a:lumMod val="5000"/>
                <a:lumOff val="95000"/>
              </a:schemeClr>
            </a:gs>
            <a:gs pos="46000">
              <a:schemeClr val="accent2">
                <a:lumMod val="60000"/>
                <a:lumOff val="40000"/>
              </a:schemeClr>
            </a:gs>
            <a:gs pos="73000">
              <a:schemeClr val="accent2">
                <a:lumMod val="75000"/>
              </a:schemeClr>
            </a:gs>
            <a:gs pos="100000">
              <a:schemeClr val="accent6">
                <a:lumMod val="60000"/>
                <a:lumOff val="4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7AA12742-1147-4B5F-BDB4-A80600D0EC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45A363B5-B5A4-4A4D-9F5A-24789BAF7A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49D3D689-C3A1-4A49-9978-6FD3DC4B1BF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E59859-36D7-4578-B3A7-1D4B5115365E}" type="datetimeFigureOut">
              <a:rPr lang="en-GB" smtClean="0"/>
              <a:t>17/12/2021</a:t>
            </a:fld>
            <a:endParaRPr lang="en-GB"/>
          </a:p>
        </p:txBody>
      </p:sp>
      <p:sp>
        <p:nvSpPr>
          <p:cNvPr id="5" name="Footer Placeholder 4">
            <a:extLst>
              <a:ext uri="{FF2B5EF4-FFF2-40B4-BE49-F238E27FC236}">
                <a16:creationId xmlns:a16="http://schemas.microsoft.com/office/drawing/2014/main" xmlns="" id="{66E050DE-E2F3-43B2-968A-0FFE43C865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xmlns="" id="{83C8E13D-A4CF-4DC4-9F17-1D2BFF0B5F3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396ACC-ABD1-4BE1-95FD-4B2B94E0B47E}" type="slidenum">
              <a:rPr lang="en-GB" smtClean="0"/>
              <a:t>‹#›</a:t>
            </a:fld>
            <a:endParaRPr lang="en-GB"/>
          </a:p>
        </p:txBody>
      </p:sp>
    </p:spTree>
    <p:extLst>
      <p:ext uri="{BB962C8B-B14F-4D97-AF65-F5344CB8AC3E}">
        <p14:creationId xmlns:p14="http://schemas.microsoft.com/office/powerpoint/2010/main" val="34011175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13A34C-01E0-4B1C-AFBC-3706832AAE77}"/>
              </a:ext>
            </a:extLst>
          </p:cNvPr>
          <p:cNvSpPr>
            <a:spLocks noGrp="1"/>
          </p:cNvSpPr>
          <p:nvPr>
            <p:ph type="ctrTitle"/>
          </p:nvPr>
        </p:nvSpPr>
        <p:spPr>
          <a:xfrm>
            <a:off x="658760" y="1122363"/>
            <a:ext cx="10903975" cy="2387600"/>
          </a:xfrm>
        </p:spPr>
        <p:txBody>
          <a:bodyPr>
            <a:normAutofit fontScale="90000"/>
          </a:bodyPr>
          <a:lstStyle/>
          <a:p>
            <a:r>
              <a:rPr lang="en-GB" b="1" dirty="0">
                <a:latin typeface="Arial Black" panose="020B0A04020102020204" pitchFamily="34" charset="0"/>
              </a:rPr>
              <a:t>@STELVIOAUTO 2021 SUDDEN DEATH XMAS QUIZ  OF DEATH</a:t>
            </a:r>
          </a:p>
        </p:txBody>
      </p:sp>
      <p:sp>
        <p:nvSpPr>
          <p:cNvPr id="3" name="Subtitle 2">
            <a:extLst>
              <a:ext uri="{FF2B5EF4-FFF2-40B4-BE49-F238E27FC236}">
                <a16:creationId xmlns:a16="http://schemas.microsoft.com/office/drawing/2014/main" xmlns="" id="{28F6D226-7D2E-4B49-8944-C27A61BF7BF4}"/>
              </a:ext>
            </a:extLst>
          </p:cNvPr>
          <p:cNvSpPr>
            <a:spLocks noGrp="1"/>
          </p:cNvSpPr>
          <p:nvPr>
            <p:ph type="subTitle" idx="1"/>
          </p:nvPr>
        </p:nvSpPr>
        <p:spPr>
          <a:xfrm>
            <a:off x="1524000" y="4042613"/>
            <a:ext cx="9144000" cy="1655762"/>
          </a:xfrm>
        </p:spPr>
        <p:txBody>
          <a:bodyPr/>
          <a:lstStyle/>
          <a:p>
            <a:r>
              <a:rPr lang="en-GB" dirty="0"/>
              <a:t>Hosted by Sean Smith</a:t>
            </a:r>
          </a:p>
          <a:p>
            <a:r>
              <a:rPr lang="en-GB" dirty="0"/>
              <a:t>Joined by Sam Green, Chris Strickland and Alistair Walker</a:t>
            </a:r>
          </a:p>
        </p:txBody>
      </p:sp>
    </p:spTree>
    <p:extLst>
      <p:ext uri="{BB962C8B-B14F-4D97-AF65-F5344CB8AC3E}">
        <p14:creationId xmlns:p14="http://schemas.microsoft.com/office/powerpoint/2010/main" val="1476089951"/>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03F6B91-2FFB-4677-B51E-8E6E3C462E36}"/>
              </a:ext>
            </a:extLst>
          </p:cNvPr>
          <p:cNvSpPr>
            <a:spLocks noGrp="1"/>
          </p:cNvSpPr>
          <p:nvPr>
            <p:ph type="title"/>
          </p:nvPr>
        </p:nvSpPr>
        <p:spPr/>
        <p:txBody>
          <a:bodyPr/>
          <a:lstStyle/>
          <a:p>
            <a:r>
              <a:rPr lang="en-GB" dirty="0">
                <a:latin typeface="Arial Black" panose="020B0A04020102020204" pitchFamily="34" charset="0"/>
              </a:rPr>
              <a:t>Round 5 – Biscuits</a:t>
            </a:r>
            <a:endParaRPr lang="en-GB" dirty="0"/>
          </a:p>
        </p:txBody>
      </p:sp>
      <p:sp>
        <p:nvSpPr>
          <p:cNvPr id="3" name="Content Placeholder 2">
            <a:extLst>
              <a:ext uri="{FF2B5EF4-FFF2-40B4-BE49-F238E27FC236}">
                <a16:creationId xmlns:a16="http://schemas.microsoft.com/office/drawing/2014/main" xmlns="" id="{CFEB772F-742E-4BB3-9757-95ACD3C6D18C}"/>
              </a:ext>
            </a:extLst>
          </p:cNvPr>
          <p:cNvSpPr>
            <a:spLocks noGrp="1"/>
          </p:cNvSpPr>
          <p:nvPr>
            <p:ph idx="1"/>
          </p:nvPr>
        </p:nvSpPr>
        <p:spPr/>
        <p:txBody>
          <a:bodyPr>
            <a:normAutofit fontScale="92500"/>
          </a:bodyPr>
          <a:lstStyle/>
          <a:p>
            <a:pPr marL="0" indent="0" algn="just">
              <a:buNone/>
            </a:pPr>
            <a:r>
              <a:rPr lang="en-GB" dirty="0"/>
              <a:t>Christmas is a time of being merry, eating too much food, drinking too much alcohol (unless you’re Al), and generally doing whatever you want. </a:t>
            </a:r>
          </a:p>
          <a:p>
            <a:pPr marL="0" indent="0" algn="just">
              <a:buNone/>
            </a:pPr>
            <a:r>
              <a:rPr lang="en-GB" dirty="0"/>
              <a:t>So, I want to do a round about biscuits, we all know Cree likes a biscuit or two on CSR nights, but what are the UK’s Top 20 Biscuits according to metro.co.uk</a:t>
            </a:r>
          </a:p>
          <a:p>
            <a:pPr marL="0" indent="0" algn="just">
              <a:buNone/>
            </a:pPr>
            <a:endParaRPr lang="en-GB" dirty="0"/>
          </a:p>
          <a:p>
            <a:pPr marL="0" indent="0" algn="just">
              <a:buNone/>
            </a:pPr>
            <a:r>
              <a:rPr lang="en-GB" b="1" dirty="0"/>
              <a:t>5 points for the winner, 3 for second place and 1 for the loser.</a:t>
            </a:r>
          </a:p>
          <a:p>
            <a:pPr algn="just">
              <a:buFont typeface="Wingdings" panose="05000000000000000000" pitchFamily="2" charset="2"/>
              <a:buChar char="Ø"/>
            </a:pPr>
            <a:r>
              <a:rPr lang="en-GB" b="1" dirty="0"/>
              <a:t>There is one answer which will win you a bonus point! </a:t>
            </a:r>
            <a:r>
              <a:rPr lang="en-GB" sz="1600" b="1" dirty="0"/>
              <a:t>(my favourite biscuit)</a:t>
            </a:r>
          </a:p>
          <a:p>
            <a:pPr algn="just">
              <a:buFont typeface="Wingdings" panose="05000000000000000000" pitchFamily="2" charset="2"/>
              <a:buChar char="Ø"/>
            </a:pPr>
            <a:r>
              <a:rPr lang="en-GB" b="1" dirty="0"/>
              <a:t>There is also one answer which will see you score 0 points for the whole quiz!</a:t>
            </a:r>
          </a:p>
          <a:p>
            <a:pPr marL="0" indent="0" algn="just">
              <a:buNone/>
            </a:pPr>
            <a:endParaRPr lang="en-GB" dirty="0"/>
          </a:p>
        </p:txBody>
      </p:sp>
    </p:spTree>
    <p:extLst>
      <p:ext uri="{BB962C8B-B14F-4D97-AF65-F5344CB8AC3E}">
        <p14:creationId xmlns:p14="http://schemas.microsoft.com/office/powerpoint/2010/main" val="693630206"/>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2056D00-AD62-4448-B713-A64426064360}"/>
              </a:ext>
            </a:extLst>
          </p:cNvPr>
          <p:cNvSpPr>
            <a:spLocks noGrp="1"/>
          </p:cNvSpPr>
          <p:nvPr>
            <p:ph type="title"/>
          </p:nvPr>
        </p:nvSpPr>
        <p:spPr/>
        <p:txBody>
          <a:bodyPr/>
          <a:lstStyle/>
          <a:p>
            <a:r>
              <a:rPr lang="en-GB" dirty="0">
                <a:latin typeface="Arial Black" panose="020B0A04020102020204" pitchFamily="34" charset="0"/>
              </a:rPr>
              <a:t>Answers</a:t>
            </a:r>
            <a:endParaRPr lang="en-GB" dirty="0"/>
          </a:p>
        </p:txBody>
      </p:sp>
      <p:graphicFrame>
        <p:nvGraphicFramePr>
          <p:cNvPr id="5" name="Table 5">
            <a:extLst>
              <a:ext uri="{FF2B5EF4-FFF2-40B4-BE49-F238E27FC236}">
                <a16:creationId xmlns:a16="http://schemas.microsoft.com/office/drawing/2014/main" xmlns="" id="{EED7E081-3F7B-4F75-927F-141609489582}"/>
              </a:ext>
            </a:extLst>
          </p:cNvPr>
          <p:cNvGraphicFramePr>
            <a:graphicFrameLocks noGrp="1"/>
          </p:cNvGraphicFramePr>
          <p:nvPr>
            <p:extLst>
              <p:ext uri="{D42A27DB-BD31-4B8C-83A1-F6EECF244321}">
                <p14:modId xmlns:p14="http://schemas.microsoft.com/office/powerpoint/2010/main" val="1661545993"/>
              </p:ext>
            </p:extLst>
          </p:nvPr>
        </p:nvGraphicFramePr>
        <p:xfrm>
          <a:off x="943896" y="1690688"/>
          <a:ext cx="10409904" cy="3962400"/>
        </p:xfrm>
        <a:graphic>
          <a:graphicData uri="http://schemas.openxmlformats.org/drawingml/2006/table">
            <a:tbl>
              <a:tblPr bandRow="1">
                <a:tableStyleId>{912C8C85-51F0-491E-9774-3900AFEF0FD7}</a:tableStyleId>
              </a:tblPr>
              <a:tblGrid>
                <a:gridCol w="5204952">
                  <a:extLst>
                    <a:ext uri="{9D8B030D-6E8A-4147-A177-3AD203B41FA5}">
                      <a16:colId xmlns:a16="http://schemas.microsoft.com/office/drawing/2014/main" xmlns="" val="363957939"/>
                    </a:ext>
                  </a:extLst>
                </a:gridCol>
                <a:gridCol w="5204952">
                  <a:extLst>
                    <a:ext uri="{9D8B030D-6E8A-4147-A177-3AD203B41FA5}">
                      <a16:colId xmlns:a16="http://schemas.microsoft.com/office/drawing/2014/main" xmlns="" val="3697857580"/>
                    </a:ext>
                  </a:extLst>
                </a:gridCol>
              </a:tblGrid>
              <a:tr h="370840">
                <a:tc>
                  <a:txBody>
                    <a:bodyPr/>
                    <a:lstStyle/>
                    <a:p>
                      <a:r>
                        <a:rPr lang="en-GB" sz="2000" b="1" dirty="0"/>
                        <a:t>1. Chocolate Digestive</a:t>
                      </a:r>
                    </a:p>
                  </a:txBody>
                  <a:tcPr/>
                </a:tc>
                <a:tc>
                  <a:txBody>
                    <a:bodyPr/>
                    <a:lstStyle/>
                    <a:p>
                      <a:r>
                        <a:rPr lang="en-GB" sz="2000" b="1" dirty="0"/>
                        <a:t>2. Shortbread</a:t>
                      </a:r>
                    </a:p>
                  </a:txBody>
                  <a:tcPr/>
                </a:tc>
                <a:extLst>
                  <a:ext uri="{0D108BD9-81ED-4DB2-BD59-A6C34878D82A}">
                    <a16:rowId xmlns:a16="http://schemas.microsoft.com/office/drawing/2014/main" xmlns="" val="3526491822"/>
                  </a:ext>
                </a:extLst>
              </a:tr>
              <a:tr h="370840">
                <a:tc>
                  <a:txBody>
                    <a:bodyPr/>
                    <a:lstStyle/>
                    <a:p>
                      <a:r>
                        <a:rPr lang="en-GB" sz="2000" b="1" dirty="0"/>
                        <a:t>3. Chocolate Finger</a:t>
                      </a:r>
                    </a:p>
                  </a:txBody>
                  <a:tcPr/>
                </a:tc>
                <a:tc>
                  <a:txBody>
                    <a:bodyPr/>
                    <a:lstStyle/>
                    <a:p>
                      <a:r>
                        <a:rPr lang="en-GB" sz="2000" b="1" dirty="0"/>
                        <a:t>4. Jaffa Cake (not a biscuit)</a:t>
                      </a:r>
                    </a:p>
                  </a:txBody>
                  <a:tcPr/>
                </a:tc>
                <a:extLst>
                  <a:ext uri="{0D108BD9-81ED-4DB2-BD59-A6C34878D82A}">
                    <a16:rowId xmlns:a16="http://schemas.microsoft.com/office/drawing/2014/main" xmlns="" val="1259527650"/>
                  </a:ext>
                </a:extLst>
              </a:tr>
              <a:tr h="370840">
                <a:tc>
                  <a:txBody>
                    <a:bodyPr/>
                    <a:lstStyle/>
                    <a:p>
                      <a:r>
                        <a:rPr lang="en-GB" sz="2000" b="1" dirty="0"/>
                        <a:t>5. Chocolate Hob Nob</a:t>
                      </a:r>
                    </a:p>
                  </a:txBody>
                  <a:tcPr/>
                </a:tc>
                <a:tc>
                  <a:txBody>
                    <a:bodyPr/>
                    <a:lstStyle/>
                    <a:p>
                      <a:r>
                        <a:rPr lang="en-GB" sz="2000" b="1" dirty="0"/>
                        <a:t>6. Custard Cream</a:t>
                      </a:r>
                    </a:p>
                  </a:txBody>
                  <a:tcPr/>
                </a:tc>
                <a:extLst>
                  <a:ext uri="{0D108BD9-81ED-4DB2-BD59-A6C34878D82A}">
                    <a16:rowId xmlns:a16="http://schemas.microsoft.com/office/drawing/2014/main" xmlns="" val="2415863557"/>
                  </a:ext>
                </a:extLst>
              </a:tr>
              <a:tr h="370840">
                <a:tc>
                  <a:txBody>
                    <a:bodyPr/>
                    <a:lstStyle/>
                    <a:p>
                      <a:r>
                        <a:rPr lang="en-GB" sz="2000" b="1" dirty="0"/>
                        <a:t>7. Jammie Dodger</a:t>
                      </a:r>
                    </a:p>
                  </a:txBody>
                  <a:tcPr/>
                </a:tc>
                <a:tc>
                  <a:txBody>
                    <a:bodyPr/>
                    <a:lstStyle/>
                    <a:p>
                      <a:r>
                        <a:rPr lang="en-GB" sz="2000" b="1" dirty="0"/>
                        <a:t>8. Maryland Cookie</a:t>
                      </a:r>
                    </a:p>
                  </a:txBody>
                  <a:tcPr/>
                </a:tc>
                <a:extLst>
                  <a:ext uri="{0D108BD9-81ED-4DB2-BD59-A6C34878D82A}">
                    <a16:rowId xmlns:a16="http://schemas.microsoft.com/office/drawing/2014/main" xmlns="" val="1152109686"/>
                  </a:ext>
                </a:extLst>
              </a:tr>
              <a:tr h="370840">
                <a:tc>
                  <a:txBody>
                    <a:bodyPr/>
                    <a:lstStyle/>
                    <a:p>
                      <a:r>
                        <a:rPr lang="en-GB" sz="2000" b="1" dirty="0"/>
                        <a:t>9. Bourbon</a:t>
                      </a:r>
                    </a:p>
                  </a:txBody>
                  <a:tcPr/>
                </a:tc>
                <a:tc>
                  <a:txBody>
                    <a:bodyPr/>
                    <a:lstStyle/>
                    <a:p>
                      <a:r>
                        <a:rPr lang="en-GB" sz="2000" b="1" dirty="0"/>
                        <a:t>10. Crunch Cream (whatever that is)</a:t>
                      </a:r>
                    </a:p>
                  </a:txBody>
                  <a:tcPr/>
                </a:tc>
                <a:extLst>
                  <a:ext uri="{0D108BD9-81ED-4DB2-BD59-A6C34878D82A}">
                    <a16:rowId xmlns:a16="http://schemas.microsoft.com/office/drawing/2014/main" xmlns="" val="1374146330"/>
                  </a:ext>
                </a:extLst>
              </a:tr>
              <a:tr h="370840">
                <a:tc>
                  <a:txBody>
                    <a:bodyPr/>
                    <a:lstStyle/>
                    <a:p>
                      <a:r>
                        <a:rPr lang="en-GB" sz="2000" b="1" dirty="0"/>
                        <a:t>11. Plain Digestive</a:t>
                      </a:r>
                    </a:p>
                  </a:txBody>
                  <a:tcPr/>
                </a:tc>
                <a:tc>
                  <a:txBody>
                    <a:bodyPr/>
                    <a:lstStyle/>
                    <a:p>
                      <a:r>
                        <a:rPr lang="en-GB" sz="2000" b="1" dirty="0"/>
                        <a:t>12. Viennese Whirl</a:t>
                      </a:r>
                    </a:p>
                  </a:txBody>
                  <a:tcPr/>
                </a:tc>
                <a:extLst>
                  <a:ext uri="{0D108BD9-81ED-4DB2-BD59-A6C34878D82A}">
                    <a16:rowId xmlns:a16="http://schemas.microsoft.com/office/drawing/2014/main" xmlns="" val="2684580704"/>
                  </a:ext>
                </a:extLst>
              </a:tr>
              <a:tr h="370840">
                <a:tc>
                  <a:txBody>
                    <a:bodyPr/>
                    <a:lstStyle/>
                    <a:p>
                      <a:r>
                        <a:rPr lang="en-GB" sz="2000" b="1" dirty="0"/>
                        <a:t>13. Rich Tea</a:t>
                      </a:r>
                    </a:p>
                  </a:txBody>
                  <a:tcPr/>
                </a:tc>
                <a:tc>
                  <a:txBody>
                    <a:bodyPr/>
                    <a:lstStyle/>
                    <a:p>
                      <a:r>
                        <a:rPr lang="en-GB" sz="2000" b="1" dirty="0"/>
                        <a:t>14. Ginger Nut</a:t>
                      </a:r>
                    </a:p>
                  </a:txBody>
                  <a:tcPr/>
                </a:tc>
                <a:extLst>
                  <a:ext uri="{0D108BD9-81ED-4DB2-BD59-A6C34878D82A}">
                    <a16:rowId xmlns:a16="http://schemas.microsoft.com/office/drawing/2014/main" xmlns="" val="1484175704"/>
                  </a:ext>
                </a:extLst>
              </a:tr>
              <a:tr h="370840">
                <a:tc>
                  <a:txBody>
                    <a:bodyPr/>
                    <a:lstStyle/>
                    <a:p>
                      <a:r>
                        <a:rPr lang="en-GB" sz="2000" b="1" dirty="0"/>
                        <a:t>15. Hob Nob</a:t>
                      </a:r>
                    </a:p>
                  </a:txBody>
                  <a:tcPr/>
                </a:tc>
                <a:tc>
                  <a:txBody>
                    <a:bodyPr/>
                    <a:lstStyle/>
                    <a:p>
                      <a:r>
                        <a:rPr lang="en-GB" sz="2000" b="1" dirty="0"/>
                        <a:t>16. Oreo</a:t>
                      </a:r>
                    </a:p>
                  </a:txBody>
                  <a:tcPr/>
                </a:tc>
                <a:extLst>
                  <a:ext uri="{0D108BD9-81ED-4DB2-BD59-A6C34878D82A}">
                    <a16:rowId xmlns:a16="http://schemas.microsoft.com/office/drawing/2014/main" xmlns="" val="2679052943"/>
                  </a:ext>
                </a:extLst>
              </a:tr>
              <a:tr h="370840">
                <a:tc>
                  <a:txBody>
                    <a:bodyPr/>
                    <a:lstStyle/>
                    <a:p>
                      <a:r>
                        <a:rPr lang="en-GB" sz="2000" b="1" dirty="0"/>
                        <a:t>17. Malted Milk</a:t>
                      </a:r>
                    </a:p>
                  </a:txBody>
                  <a:tcPr/>
                </a:tc>
                <a:tc>
                  <a:txBody>
                    <a:bodyPr/>
                    <a:lstStyle/>
                    <a:p>
                      <a:r>
                        <a:rPr lang="en-GB" sz="2000" b="1" dirty="0"/>
                        <a:t>18. Nice Biscuit</a:t>
                      </a:r>
                    </a:p>
                  </a:txBody>
                  <a:tcPr/>
                </a:tc>
                <a:extLst>
                  <a:ext uri="{0D108BD9-81ED-4DB2-BD59-A6C34878D82A}">
                    <a16:rowId xmlns:a16="http://schemas.microsoft.com/office/drawing/2014/main" xmlns="" val="813299469"/>
                  </a:ext>
                </a:extLst>
              </a:tr>
              <a:tr h="370840">
                <a:tc>
                  <a:txBody>
                    <a:bodyPr/>
                    <a:lstStyle/>
                    <a:p>
                      <a:r>
                        <a:rPr lang="en-GB" sz="2000" b="1" dirty="0"/>
                        <a:t>19. Fig Roll (</a:t>
                      </a:r>
                      <a:r>
                        <a:rPr lang="en-GB" sz="2000" b="1" dirty="0" err="1"/>
                        <a:t>blugh</a:t>
                      </a:r>
                      <a:r>
                        <a:rPr lang="en-GB" sz="2000" b="1" dirty="0"/>
                        <a:t>)</a:t>
                      </a:r>
                    </a:p>
                  </a:txBody>
                  <a:tcPr/>
                </a:tc>
                <a:tc>
                  <a:txBody>
                    <a:bodyPr/>
                    <a:lstStyle/>
                    <a:p>
                      <a:r>
                        <a:rPr lang="en-GB" sz="2000" b="1" dirty="0"/>
                        <a:t>20. Garibaldi</a:t>
                      </a:r>
                    </a:p>
                  </a:txBody>
                  <a:tcPr/>
                </a:tc>
                <a:extLst>
                  <a:ext uri="{0D108BD9-81ED-4DB2-BD59-A6C34878D82A}">
                    <a16:rowId xmlns:a16="http://schemas.microsoft.com/office/drawing/2014/main" xmlns="" val="140617908"/>
                  </a:ext>
                </a:extLst>
              </a:tr>
            </a:tbl>
          </a:graphicData>
        </a:graphic>
      </p:graphicFrame>
      <p:sp>
        <p:nvSpPr>
          <p:cNvPr id="8" name="Star: 5 Points 7">
            <a:extLst>
              <a:ext uri="{FF2B5EF4-FFF2-40B4-BE49-F238E27FC236}">
                <a16:creationId xmlns:a16="http://schemas.microsoft.com/office/drawing/2014/main" xmlns="" id="{CDC25655-C295-4245-AE01-632F48A40A1E}"/>
              </a:ext>
            </a:extLst>
          </p:cNvPr>
          <p:cNvSpPr/>
          <p:nvPr/>
        </p:nvSpPr>
        <p:spPr>
          <a:xfrm>
            <a:off x="3977687" y="2310120"/>
            <a:ext cx="648929" cy="599768"/>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a:p>
        </p:txBody>
      </p:sp>
      <p:sp>
        <p:nvSpPr>
          <p:cNvPr id="9" name="Star: 5 Points 8">
            <a:extLst>
              <a:ext uri="{FF2B5EF4-FFF2-40B4-BE49-F238E27FC236}">
                <a16:creationId xmlns:a16="http://schemas.microsoft.com/office/drawing/2014/main" xmlns="" id="{2C76469A-EB7D-488C-AAB8-179EB8630D14}"/>
              </a:ext>
            </a:extLst>
          </p:cNvPr>
          <p:cNvSpPr/>
          <p:nvPr/>
        </p:nvSpPr>
        <p:spPr>
          <a:xfrm>
            <a:off x="9788552" y="1916830"/>
            <a:ext cx="648929" cy="599768"/>
          </a:xfrm>
          <a:prstGeom prst="star5">
            <a:avLst/>
          </a:prstGeom>
          <a:solidFill>
            <a:schemeClr val="tx1"/>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4280313901"/>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74F5C00-2F6B-4032-B348-F6826817BFC0}"/>
              </a:ext>
            </a:extLst>
          </p:cNvPr>
          <p:cNvSpPr>
            <a:spLocks noGrp="1"/>
          </p:cNvSpPr>
          <p:nvPr>
            <p:ph type="title"/>
          </p:nvPr>
        </p:nvSpPr>
        <p:spPr/>
        <p:txBody>
          <a:bodyPr/>
          <a:lstStyle/>
          <a:p>
            <a:r>
              <a:rPr lang="en-GB" dirty="0">
                <a:latin typeface="Bahnschrift SemiBold SemiConden" panose="020B0502040204020203" pitchFamily="34" charset="0"/>
              </a:rPr>
              <a:t>That was the end of that!</a:t>
            </a:r>
          </a:p>
        </p:txBody>
      </p:sp>
      <p:sp>
        <p:nvSpPr>
          <p:cNvPr id="3" name="Content Placeholder 2">
            <a:extLst>
              <a:ext uri="{FF2B5EF4-FFF2-40B4-BE49-F238E27FC236}">
                <a16:creationId xmlns:a16="http://schemas.microsoft.com/office/drawing/2014/main" xmlns="" id="{EE6E31CF-31E0-4D02-8F57-904F774FBDD5}"/>
              </a:ext>
            </a:extLst>
          </p:cNvPr>
          <p:cNvSpPr>
            <a:spLocks noGrp="1"/>
          </p:cNvSpPr>
          <p:nvPr>
            <p:ph idx="1"/>
          </p:nvPr>
        </p:nvSpPr>
        <p:spPr/>
        <p:txBody>
          <a:bodyPr>
            <a:normAutofit/>
          </a:bodyPr>
          <a:lstStyle/>
          <a:p>
            <a:pPr marL="0" indent="0">
              <a:buNone/>
            </a:pPr>
            <a:r>
              <a:rPr lang="en-GB" sz="8800" dirty="0"/>
              <a:t>Who’s Won?????????</a:t>
            </a:r>
          </a:p>
        </p:txBody>
      </p:sp>
    </p:spTree>
    <p:extLst>
      <p:ext uri="{BB962C8B-B14F-4D97-AF65-F5344CB8AC3E}">
        <p14:creationId xmlns:p14="http://schemas.microsoft.com/office/powerpoint/2010/main" val="1383508878"/>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DEEB22-AE32-4D1A-9314-AB480FFE1FA1}"/>
              </a:ext>
            </a:extLst>
          </p:cNvPr>
          <p:cNvSpPr>
            <a:spLocks noGrp="1"/>
          </p:cNvSpPr>
          <p:nvPr>
            <p:ph type="title"/>
          </p:nvPr>
        </p:nvSpPr>
        <p:spPr/>
        <p:txBody>
          <a:bodyPr/>
          <a:lstStyle/>
          <a:p>
            <a:r>
              <a:rPr lang="en-GB" dirty="0">
                <a:latin typeface="Arial Black" panose="020B0A04020102020204" pitchFamily="34" charset="0"/>
              </a:rPr>
              <a:t>Round 1 – Formula 1	</a:t>
            </a:r>
          </a:p>
        </p:txBody>
      </p:sp>
      <p:sp>
        <p:nvSpPr>
          <p:cNvPr id="3" name="Content Placeholder 2">
            <a:extLst>
              <a:ext uri="{FF2B5EF4-FFF2-40B4-BE49-F238E27FC236}">
                <a16:creationId xmlns:a16="http://schemas.microsoft.com/office/drawing/2014/main" xmlns="" id="{8BC018DB-70DA-48EA-8FE7-C0B7DA81DA7F}"/>
              </a:ext>
            </a:extLst>
          </p:cNvPr>
          <p:cNvSpPr>
            <a:spLocks noGrp="1"/>
          </p:cNvSpPr>
          <p:nvPr>
            <p:ph idx="1"/>
          </p:nvPr>
        </p:nvSpPr>
        <p:spPr/>
        <p:txBody>
          <a:bodyPr/>
          <a:lstStyle/>
          <a:p>
            <a:pPr marL="0" indent="0" algn="just">
              <a:buNone/>
            </a:pPr>
            <a:r>
              <a:rPr lang="en-GB" b="1" dirty="0"/>
              <a:t>At the age of 42, with 353 starts through 19 seasons in F1, Kimi Räikkönen decided to bring his very, very, long F1 career to an end.</a:t>
            </a:r>
          </a:p>
          <a:p>
            <a:pPr algn="just"/>
            <a:endParaRPr lang="en-GB" b="1" dirty="0"/>
          </a:p>
          <a:p>
            <a:pPr marL="0" indent="0" algn="just">
              <a:buNone/>
            </a:pPr>
            <a:r>
              <a:rPr lang="en-GB" b="1" dirty="0"/>
              <a:t>In those 19 seasons, the ‘ice man’ amassed 13 team mates up and down the grid. Can you name them all?</a:t>
            </a:r>
          </a:p>
          <a:p>
            <a:pPr marL="0" indent="0" algn="just">
              <a:buNone/>
            </a:pPr>
            <a:endParaRPr lang="en-GB" b="1" dirty="0"/>
          </a:p>
          <a:p>
            <a:pPr marL="0" indent="0" algn="just">
              <a:buNone/>
            </a:pPr>
            <a:r>
              <a:rPr lang="en-GB" b="1" dirty="0"/>
              <a:t>5 points for the winner, 3 for second place and 1 for the loser.</a:t>
            </a:r>
          </a:p>
          <a:p>
            <a:pPr marL="0" indent="0" algn="just">
              <a:buNone/>
            </a:pPr>
            <a:r>
              <a:rPr lang="en-GB" b="1" dirty="0"/>
              <a:t>&gt; There are two answers which will win you a bonus point!</a:t>
            </a:r>
          </a:p>
        </p:txBody>
      </p:sp>
    </p:spTree>
    <p:extLst>
      <p:ext uri="{BB962C8B-B14F-4D97-AF65-F5344CB8AC3E}">
        <p14:creationId xmlns:p14="http://schemas.microsoft.com/office/powerpoint/2010/main" val="2424661079"/>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BA80EC-6181-49E9-89E0-F4D7098125C7}"/>
              </a:ext>
            </a:extLst>
          </p:cNvPr>
          <p:cNvSpPr>
            <a:spLocks noGrp="1"/>
          </p:cNvSpPr>
          <p:nvPr>
            <p:ph type="title"/>
          </p:nvPr>
        </p:nvSpPr>
        <p:spPr/>
        <p:txBody>
          <a:bodyPr/>
          <a:lstStyle/>
          <a:p>
            <a:r>
              <a:rPr lang="en-GB" dirty="0">
                <a:latin typeface="Arial Black" panose="020B0A04020102020204" pitchFamily="34" charset="0"/>
              </a:rPr>
              <a:t>Answers</a:t>
            </a:r>
          </a:p>
        </p:txBody>
      </p:sp>
      <p:graphicFrame>
        <p:nvGraphicFramePr>
          <p:cNvPr id="4" name="Table 4">
            <a:extLst>
              <a:ext uri="{FF2B5EF4-FFF2-40B4-BE49-F238E27FC236}">
                <a16:creationId xmlns:a16="http://schemas.microsoft.com/office/drawing/2014/main" xmlns="" id="{3D5C317F-0926-48EB-8E88-D94DD79628C6}"/>
              </a:ext>
            </a:extLst>
          </p:cNvPr>
          <p:cNvGraphicFramePr>
            <a:graphicFrameLocks noGrp="1"/>
          </p:cNvGraphicFramePr>
          <p:nvPr>
            <p:extLst>
              <p:ext uri="{D42A27DB-BD31-4B8C-83A1-F6EECF244321}">
                <p14:modId xmlns:p14="http://schemas.microsoft.com/office/powerpoint/2010/main" val="972513079"/>
              </p:ext>
            </p:extLst>
          </p:nvPr>
        </p:nvGraphicFramePr>
        <p:xfrm>
          <a:off x="838200" y="1759974"/>
          <a:ext cx="10515600" cy="4073505"/>
        </p:xfrm>
        <a:graphic>
          <a:graphicData uri="http://schemas.openxmlformats.org/drawingml/2006/table">
            <a:tbl>
              <a:tblPr bandRow="1">
                <a:tableStyleId>{E8B1032C-EA38-4F05-BA0D-38AFFFC7BED3}</a:tableStyleId>
              </a:tblPr>
              <a:tblGrid>
                <a:gridCol w="2628900">
                  <a:extLst>
                    <a:ext uri="{9D8B030D-6E8A-4147-A177-3AD203B41FA5}">
                      <a16:colId xmlns:a16="http://schemas.microsoft.com/office/drawing/2014/main" xmlns="" val="461383971"/>
                    </a:ext>
                  </a:extLst>
                </a:gridCol>
                <a:gridCol w="2628900">
                  <a:extLst>
                    <a:ext uri="{9D8B030D-6E8A-4147-A177-3AD203B41FA5}">
                      <a16:colId xmlns:a16="http://schemas.microsoft.com/office/drawing/2014/main" xmlns="" val="323803419"/>
                    </a:ext>
                  </a:extLst>
                </a:gridCol>
                <a:gridCol w="2628900">
                  <a:extLst>
                    <a:ext uri="{9D8B030D-6E8A-4147-A177-3AD203B41FA5}">
                      <a16:colId xmlns:a16="http://schemas.microsoft.com/office/drawing/2014/main" xmlns="" val="4182814426"/>
                    </a:ext>
                  </a:extLst>
                </a:gridCol>
                <a:gridCol w="2628900">
                  <a:extLst>
                    <a:ext uri="{9D8B030D-6E8A-4147-A177-3AD203B41FA5}">
                      <a16:colId xmlns:a16="http://schemas.microsoft.com/office/drawing/2014/main" xmlns="" val="1292895898"/>
                    </a:ext>
                  </a:extLst>
                </a:gridCol>
              </a:tblGrid>
              <a:tr h="1012724">
                <a:tc>
                  <a:txBody>
                    <a:bodyPr/>
                    <a:lstStyle/>
                    <a:p>
                      <a:r>
                        <a:rPr lang="en-GB" sz="2000" b="1" dirty="0"/>
                        <a:t>2001</a:t>
                      </a:r>
                    </a:p>
                    <a:p>
                      <a:r>
                        <a:rPr lang="en-GB" sz="2000" b="1" dirty="0"/>
                        <a:t>Nick </a:t>
                      </a:r>
                      <a:r>
                        <a:rPr lang="en-GB" sz="2000" b="1" dirty="0" err="1"/>
                        <a:t>Heidfeld</a:t>
                      </a:r>
                      <a:endParaRPr lang="en-GB" sz="2000" b="1" dirty="0"/>
                    </a:p>
                  </a:txBody>
                  <a:tcPr anchor="b"/>
                </a:tc>
                <a:tc>
                  <a:txBody>
                    <a:bodyPr/>
                    <a:lstStyle/>
                    <a:p>
                      <a:r>
                        <a:rPr lang="en-GB" sz="2000" b="1" dirty="0"/>
                        <a:t>2002, 2003, 2004</a:t>
                      </a:r>
                    </a:p>
                    <a:p>
                      <a:r>
                        <a:rPr lang="en-GB" sz="2000" b="1" dirty="0"/>
                        <a:t>David </a:t>
                      </a:r>
                      <a:r>
                        <a:rPr lang="en-GB" sz="2000" b="1" dirty="0" err="1"/>
                        <a:t>Coulthard</a:t>
                      </a:r>
                      <a:endParaRPr lang="en-GB" sz="2000" b="1" dirty="0"/>
                    </a:p>
                  </a:txBody>
                  <a:tcPr anchor="b"/>
                </a:tc>
                <a:tc>
                  <a:txBody>
                    <a:bodyPr/>
                    <a:lstStyle/>
                    <a:p>
                      <a:r>
                        <a:rPr lang="en-GB" sz="2000" b="1" dirty="0"/>
                        <a:t>2005, 2006</a:t>
                      </a:r>
                    </a:p>
                    <a:p>
                      <a:r>
                        <a:rPr lang="en-GB" sz="2000" b="1" dirty="0"/>
                        <a:t>Juan Pablo Montoya</a:t>
                      </a:r>
                    </a:p>
                  </a:txBody>
                  <a:tcPr anchor="b"/>
                </a:tc>
                <a:tc>
                  <a:txBody>
                    <a:bodyPr/>
                    <a:lstStyle/>
                    <a:p>
                      <a:r>
                        <a:rPr lang="en-GB" sz="2000" b="1" dirty="0"/>
                        <a:t>2005</a:t>
                      </a:r>
                    </a:p>
                    <a:p>
                      <a:r>
                        <a:rPr lang="en-GB" sz="2000" b="1" dirty="0"/>
                        <a:t>Alexander </a:t>
                      </a:r>
                      <a:r>
                        <a:rPr lang="en-GB" sz="2000" b="1" dirty="0" err="1"/>
                        <a:t>Wurz</a:t>
                      </a:r>
                      <a:endParaRPr lang="en-GB" sz="2000" b="1" dirty="0"/>
                    </a:p>
                  </a:txBody>
                  <a:tcPr anchor="b"/>
                </a:tc>
                <a:extLst>
                  <a:ext uri="{0D108BD9-81ED-4DB2-BD59-A6C34878D82A}">
                    <a16:rowId xmlns:a16="http://schemas.microsoft.com/office/drawing/2014/main" xmlns="" val="1865405236"/>
                  </a:ext>
                </a:extLst>
              </a:tr>
              <a:tr h="1022554">
                <a:tc>
                  <a:txBody>
                    <a:bodyPr/>
                    <a:lstStyle/>
                    <a:p>
                      <a:r>
                        <a:rPr lang="en-GB" sz="2000" b="1" dirty="0"/>
                        <a:t>2005, 2006</a:t>
                      </a:r>
                    </a:p>
                    <a:p>
                      <a:r>
                        <a:rPr lang="en-GB" sz="2000" b="1" dirty="0"/>
                        <a:t>Pedro de la Rosa</a:t>
                      </a:r>
                    </a:p>
                  </a:txBody>
                  <a:tcPr anchor="b"/>
                </a:tc>
                <a:tc>
                  <a:txBody>
                    <a:bodyPr/>
                    <a:lstStyle/>
                    <a:p>
                      <a:r>
                        <a:rPr lang="en-GB" sz="2000" b="1" dirty="0"/>
                        <a:t>2007, 2008, 2009</a:t>
                      </a:r>
                    </a:p>
                    <a:p>
                      <a:r>
                        <a:rPr lang="en-GB" sz="2000" b="1" dirty="0"/>
                        <a:t>Felipe Massa</a:t>
                      </a:r>
                    </a:p>
                  </a:txBody>
                  <a:tcPr anchor="b"/>
                </a:tc>
                <a:tc>
                  <a:txBody>
                    <a:bodyPr/>
                    <a:lstStyle/>
                    <a:p>
                      <a:r>
                        <a:rPr lang="en-GB" sz="2000" b="1" dirty="0"/>
                        <a:t>2009</a:t>
                      </a:r>
                    </a:p>
                    <a:p>
                      <a:r>
                        <a:rPr lang="en-GB" sz="2000" b="1" dirty="0"/>
                        <a:t>Luca </a:t>
                      </a:r>
                      <a:r>
                        <a:rPr lang="en-GB" sz="2000" b="1" dirty="0" err="1"/>
                        <a:t>Badour</a:t>
                      </a:r>
                      <a:endParaRPr lang="en-GB" sz="2000" b="1" dirty="0"/>
                    </a:p>
                  </a:txBody>
                  <a:tcPr anchor="b"/>
                </a:tc>
                <a:tc>
                  <a:txBody>
                    <a:bodyPr/>
                    <a:lstStyle/>
                    <a:p>
                      <a:r>
                        <a:rPr lang="en-GB" sz="2000" b="1" dirty="0"/>
                        <a:t>2009</a:t>
                      </a:r>
                    </a:p>
                    <a:p>
                      <a:r>
                        <a:rPr lang="en-GB" sz="2000" b="1" dirty="0"/>
                        <a:t>Giancarlo Fisichella</a:t>
                      </a:r>
                    </a:p>
                  </a:txBody>
                  <a:tcPr anchor="b"/>
                </a:tc>
                <a:extLst>
                  <a:ext uri="{0D108BD9-81ED-4DB2-BD59-A6C34878D82A}">
                    <a16:rowId xmlns:a16="http://schemas.microsoft.com/office/drawing/2014/main" xmlns="" val="1218724710"/>
                  </a:ext>
                </a:extLst>
              </a:tr>
              <a:tr h="1032387">
                <a:tc>
                  <a:txBody>
                    <a:bodyPr/>
                    <a:lstStyle/>
                    <a:p>
                      <a:r>
                        <a:rPr lang="en-GB" sz="2000" b="1" dirty="0"/>
                        <a:t>2012, 2013</a:t>
                      </a:r>
                    </a:p>
                    <a:p>
                      <a:r>
                        <a:rPr lang="en-GB" sz="2000" b="1" dirty="0"/>
                        <a:t>Romain Grosjean</a:t>
                      </a:r>
                    </a:p>
                  </a:txBody>
                  <a:tcPr anchor="b"/>
                </a:tc>
                <a:tc>
                  <a:txBody>
                    <a:bodyPr/>
                    <a:lstStyle/>
                    <a:p>
                      <a:r>
                        <a:rPr lang="en-GB" sz="2000" b="1" dirty="0"/>
                        <a:t>2013</a:t>
                      </a:r>
                    </a:p>
                    <a:p>
                      <a:r>
                        <a:rPr lang="en-GB" sz="2000" b="1" dirty="0"/>
                        <a:t>Jérôme </a:t>
                      </a:r>
                      <a:r>
                        <a:rPr lang="en-GB" sz="2000" b="1" dirty="0" err="1"/>
                        <a:t>D'Ambrosio</a:t>
                      </a:r>
                      <a:endParaRPr lang="en-GB" sz="2000" b="1" dirty="0"/>
                    </a:p>
                  </a:txBody>
                  <a:tcPr anchor="b"/>
                </a:tc>
                <a:tc>
                  <a:txBody>
                    <a:bodyPr/>
                    <a:lstStyle/>
                    <a:p>
                      <a:r>
                        <a:rPr lang="en-GB" sz="2000" b="1" dirty="0"/>
                        <a:t>2014</a:t>
                      </a:r>
                    </a:p>
                    <a:p>
                      <a:r>
                        <a:rPr lang="en-GB" sz="2000" b="1" dirty="0"/>
                        <a:t>Fernando Alonso</a:t>
                      </a:r>
                    </a:p>
                  </a:txBody>
                  <a:tcPr anchor="b"/>
                </a:tc>
                <a:tc>
                  <a:txBody>
                    <a:bodyPr/>
                    <a:lstStyle/>
                    <a:p>
                      <a:r>
                        <a:rPr lang="en-GB" sz="2000" b="1" dirty="0"/>
                        <a:t>2015, 2016, 2017, 2018</a:t>
                      </a:r>
                    </a:p>
                    <a:p>
                      <a:r>
                        <a:rPr lang="en-GB" sz="2000" b="1" dirty="0"/>
                        <a:t>Sebastian Vettel</a:t>
                      </a:r>
                    </a:p>
                  </a:txBody>
                  <a:tcPr anchor="b"/>
                </a:tc>
                <a:extLst>
                  <a:ext uri="{0D108BD9-81ED-4DB2-BD59-A6C34878D82A}">
                    <a16:rowId xmlns:a16="http://schemas.microsoft.com/office/drawing/2014/main" xmlns="" val="3986829057"/>
                  </a:ext>
                </a:extLst>
              </a:tr>
              <a:tr h="711756">
                <a:tc>
                  <a:txBody>
                    <a:bodyPr/>
                    <a:lstStyle/>
                    <a:p>
                      <a:endParaRPr lang="en-GB" sz="2000" b="1" dirty="0"/>
                    </a:p>
                    <a:p>
                      <a:r>
                        <a:rPr lang="en-GB" sz="2000" b="1" dirty="0"/>
                        <a:t>2019, 2020, 2021</a:t>
                      </a:r>
                    </a:p>
                    <a:p>
                      <a:r>
                        <a:rPr lang="en-GB" sz="2000" b="1" dirty="0"/>
                        <a:t>Antonio Giovinazzi</a:t>
                      </a:r>
                    </a:p>
                  </a:txBody>
                  <a:tcPr anchor="b"/>
                </a:tc>
                <a:tc>
                  <a:txBody>
                    <a:bodyPr/>
                    <a:lstStyle/>
                    <a:p>
                      <a:endParaRPr lang="en-GB" sz="2000" b="1" dirty="0"/>
                    </a:p>
                  </a:txBody>
                  <a:tcPr anchor="b"/>
                </a:tc>
                <a:tc>
                  <a:txBody>
                    <a:bodyPr/>
                    <a:lstStyle/>
                    <a:p>
                      <a:endParaRPr lang="en-GB" sz="2000" b="1" dirty="0"/>
                    </a:p>
                  </a:txBody>
                  <a:tcPr anchor="b"/>
                </a:tc>
                <a:tc>
                  <a:txBody>
                    <a:bodyPr/>
                    <a:lstStyle/>
                    <a:p>
                      <a:endParaRPr lang="en-GB" sz="2000" b="1" dirty="0"/>
                    </a:p>
                  </a:txBody>
                  <a:tcPr anchor="b"/>
                </a:tc>
                <a:extLst>
                  <a:ext uri="{0D108BD9-81ED-4DB2-BD59-A6C34878D82A}">
                    <a16:rowId xmlns:a16="http://schemas.microsoft.com/office/drawing/2014/main" xmlns="" val="3452416187"/>
                  </a:ext>
                </a:extLst>
              </a:tr>
            </a:tbl>
          </a:graphicData>
        </a:graphic>
      </p:graphicFrame>
      <p:sp>
        <p:nvSpPr>
          <p:cNvPr id="5" name="Star: 5 Points 4">
            <a:extLst>
              <a:ext uri="{FF2B5EF4-FFF2-40B4-BE49-F238E27FC236}">
                <a16:creationId xmlns:a16="http://schemas.microsoft.com/office/drawing/2014/main" xmlns="" id="{CD4541F0-9586-4EA9-8CCB-1FB3BCACD371}"/>
              </a:ext>
            </a:extLst>
          </p:cNvPr>
          <p:cNvSpPr/>
          <p:nvPr/>
        </p:nvSpPr>
        <p:spPr>
          <a:xfrm>
            <a:off x="10550013" y="1868129"/>
            <a:ext cx="648929" cy="599768"/>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a:p>
        </p:txBody>
      </p:sp>
      <p:sp>
        <p:nvSpPr>
          <p:cNvPr id="6" name="Star: 5 Points 5">
            <a:extLst>
              <a:ext uri="{FF2B5EF4-FFF2-40B4-BE49-F238E27FC236}">
                <a16:creationId xmlns:a16="http://schemas.microsoft.com/office/drawing/2014/main" xmlns="" id="{58DFDCD3-6DFE-4E17-84C2-93F79AEE106E}"/>
              </a:ext>
            </a:extLst>
          </p:cNvPr>
          <p:cNvSpPr/>
          <p:nvPr/>
        </p:nvSpPr>
        <p:spPr>
          <a:xfrm>
            <a:off x="5284839" y="3868994"/>
            <a:ext cx="648929" cy="599768"/>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62812996"/>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021F87E-D552-4019-A1D0-DCB52A0E6BE3}"/>
              </a:ext>
            </a:extLst>
          </p:cNvPr>
          <p:cNvSpPr>
            <a:spLocks noGrp="1"/>
          </p:cNvSpPr>
          <p:nvPr>
            <p:ph type="title"/>
          </p:nvPr>
        </p:nvSpPr>
        <p:spPr/>
        <p:txBody>
          <a:bodyPr/>
          <a:lstStyle/>
          <a:p>
            <a:r>
              <a:rPr lang="en-GB" dirty="0">
                <a:latin typeface="Arial Black" panose="020B0A04020102020204" pitchFamily="34" charset="0"/>
              </a:rPr>
              <a:t>Round 2 – Le Mans 24hrs</a:t>
            </a:r>
            <a:endParaRPr lang="en-GB" dirty="0"/>
          </a:p>
        </p:txBody>
      </p:sp>
      <p:sp>
        <p:nvSpPr>
          <p:cNvPr id="3" name="Content Placeholder 2">
            <a:extLst>
              <a:ext uri="{FF2B5EF4-FFF2-40B4-BE49-F238E27FC236}">
                <a16:creationId xmlns:a16="http://schemas.microsoft.com/office/drawing/2014/main" xmlns="" id="{45C498A2-0082-47DC-8660-A4960ACE0930}"/>
              </a:ext>
            </a:extLst>
          </p:cNvPr>
          <p:cNvSpPr>
            <a:spLocks noGrp="1"/>
          </p:cNvSpPr>
          <p:nvPr>
            <p:ph idx="1"/>
          </p:nvPr>
        </p:nvSpPr>
        <p:spPr/>
        <p:txBody>
          <a:bodyPr>
            <a:normAutofit fontScale="92500"/>
          </a:bodyPr>
          <a:lstStyle/>
          <a:p>
            <a:pPr marL="0" indent="0" algn="just">
              <a:buNone/>
            </a:pPr>
            <a:r>
              <a:rPr lang="en-GB" b="1" dirty="0"/>
              <a:t>2021 saw the first year of the new </a:t>
            </a:r>
            <a:r>
              <a:rPr lang="en-GB" b="1" dirty="0" err="1"/>
              <a:t>Hypercar</a:t>
            </a:r>
            <a:r>
              <a:rPr lang="en-GB" b="1" dirty="0"/>
              <a:t> era of Endurance racing, and with the likes of ByKolles, Peugeot and Ferrari, as well as </a:t>
            </a:r>
            <a:r>
              <a:rPr lang="en-GB" b="1" dirty="0" err="1"/>
              <a:t>LMDh</a:t>
            </a:r>
            <a:r>
              <a:rPr lang="en-GB" b="1" dirty="0"/>
              <a:t> </a:t>
            </a:r>
            <a:r>
              <a:rPr lang="en-GB" b="1" dirty="0" smtClean="0"/>
              <a:t>joining the grid, </a:t>
            </a:r>
            <a:r>
              <a:rPr lang="en-GB" b="1" dirty="0"/>
              <a:t>we could soon be enjoying a </a:t>
            </a:r>
            <a:r>
              <a:rPr lang="en-GB" b="1" dirty="0" smtClean="0"/>
              <a:t>far wider variation at </a:t>
            </a:r>
            <a:r>
              <a:rPr lang="en-GB" b="1" dirty="0"/>
              <a:t>the Le Mans </a:t>
            </a:r>
            <a:r>
              <a:rPr lang="en-GB" b="1" dirty="0" smtClean="0"/>
              <a:t>24hrs than seen in recent events.</a:t>
            </a:r>
            <a:endParaRPr lang="en-GB" b="1" dirty="0"/>
          </a:p>
          <a:p>
            <a:pPr marL="0" indent="0" algn="just">
              <a:buNone/>
            </a:pPr>
            <a:endParaRPr lang="en-GB" b="1" dirty="0"/>
          </a:p>
          <a:p>
            <a:pPr marL="0" indent="0" algn="just">
              <a:buNone/>
            </a:pPr>
            <a:r>
              <a:rPr lang="en-GB" b="1" dirty="0"/>
              <a:t>This year’s Le Mans 24hrs played host to 32 different nations throughout the prototype and GT classes, let’s see how many you can discover.</a:t>
            </a:r>
          </a:p>
          <a:p>
            <a:pPr marL="0" indent="0" algn="just">
              <a:buNone/>
            </a:pPr>
            <a:endParaRPr lang="en-GB" b="1" dirty="0"/>
          </a:p>
          <a:p>
            <a:pPr marL="0" indent="0" algn="just">
              <a:buNone/>
            </a:pPr>
            <a:r>
              <a:rPr lang="en-GB" b="1" dirty="0"/>
              <a:t>5 points for the winner, 3 for second place and 1 for the loser.</a:t>
            </a:r>
          </a:p>
          <a:p>
            <a:pPr marL="0" indent="0" algn="just">
              <a:buNone/>
            </a:pPr>
            <a:r>
              <a:rPr lang="en-GB" b="1" dirty="0"/>
              <a:t>&gt; There are three answers which will win you a bonus point!</a:t>
            </a:r>
          </a:p>
          <a:p>
            <a:pPr marL="0" indent="0" algn="just">
              <a:buNone/>
            </a:pPr>
            <a:endParaRPr lang="en-GB" dirty="0"/>
          </a:p>
        </p:txBody>
      </p:sp>
    </p:spTree>
    <p:extLst>
      <p:ext uri="{BB962C8B-B14F-4D97-AF65-F5344CB8AC3E}">
        <p14:creationId xmlns:p14="http://schemas.microsoft.com/office/powerpoint/2010/main" val="2234263540"/>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7C8EAA-198A-4B42-AC77-A0949B92C8E4}"/>
              </a:ext>
            </a:extLst>
          </p:cNvPr>
          <p:cNvSpPr>
            <a:spLocks noGrp="1"/>
          </p:cNvSpPr>
          <p:nvPr>
            <p:ph type="title"/>
          </p:nvPr>
        </p:nvSpPr>
        <p:spPr/>
        <p:txBody>
          <a:bodyPr/>
          <a:lstStyle/>
          <a:p>
            <a:r>
              <a:rPr lang="en-GB" dirty="0">
                <a:latin typeface="Arial Black" panose="020B0A04020102020204" pitchFamily="34" charset="0"/>
              </a:rPr>
              <a:t>Answers</a:t>
            </a:r>
            <a:endParaRPr lang="en-GB" dirty="0"/>
          </a:p>
        </p:txBody>
      </p:sp>
      <p:graphicFrame>
        <p:nvGraphicFramePr>
          <p:cNvPr id="4" name="Table 4">
            <a:extLst>
              <a:ext uri="{FF2B5EF4-FFF2-40B4-BE49-F238E27FC236}">
                <a16:creationId xmlns:a16="http://schemas.microsoft.com/office/drawing/2014/main" xmlns="" id="{CC8212FF-6A2D-4F1D-8DA4-2F199DE151A0}"/>
              </a:ext>
            </a:extLst>
          </p:cNvPr>
          <p:cNvGraphicFramePr>
            <a:graphicFrameLocks noGrp="1"/>
          </p:cNvGraphicFramePr>
          <p:nvPr>
            <p:ph idx="1"/>
            <p:extLst>
              <p:ext uri="{D42A27DB-BD31-4B8C-83A1-F6EECF244321}">
                <p14:modId xmlns:p14="http://schemas.microsoft.com/office/powerpoint/2010/main" val="401669706"/>
              </p:ext>
            </p:extLst>
          </p:nvPr>
        </p:nvGraphicFramePr>
        <p:xfrm>
          <a:off x="914399" y="1604356"/>
          <a:ext cx="9908772" cy="4455624"/>
        </p:xfrm>
        <a:graphic>
          <a:graphicData uri="http://schemas.openxmlformats.org/drawingml/2006/table">
            <a:tbl>
              <a:tblPr bandRow="1">
                <a:tableStyleId>{68D230F3-CF80-4859-8CE7-A43EE81993B5}</a:tableStyleId>
              </a:tblPr>
              <a:tblGrid>
                <a:gridCol w="2477193">
                  <a:extLst>
                    <a:ext uri="{9D8B030D-6E8A-4147-A177-3AD203B41FA5}">
                      <a16:colId xmlns:a16="http://schemas.microsoft.com/office/drawing/2014/main" xmlns="" val="612303612"/>
                    </a:ext>
                  </a:extLst>
                </a:gridCol>
                <a:gridCol w="2477193">
                  <a:extLst>
                    <a:ext uri="{9D8B030D-6E8A-4147-A177-3AD203B41FA5}">
                      <a16:colId xmlns:a16="http://schemas.microsoft.com/office/drawing/2014/main" xmlns="" val="2081983958"/>
                    </a:ext>
                  </a:extLst>
                </a:gridCol>
                <a:gridCol w="2477193">
                  <a:extLst>
                    <a:ext uri="{9D8B030D-6E8A-4147-A177-3AD203B41FA5}">
                      <a16:colId xmlns:a16="http://schemas.microsoft.com/office/drawing/2014/main" xmlns="" val="176569220"/>
                    </a:ext>
                  </a:extLst>
                </a:gridCol>
                <a:gridCol w="2477193">
                  <a:extLst>
                    <a:ext uri="{9D8B030D-6E8A-4147-A177-3AD203B41FA5}">
                      <a16:colId xmlns:a16="http://schemas.microsoft.com/office/drawing/2014/main" xmlns="" val="4110291614"/>
                    </a:ext>
                  </a:extLst>
                </a:gridCol>
              </a:tblGrid>
              <a:tr h="556953">
                <a:tc>
                  <a:txBody>
                    <a:bodyPr/>
                    <a:lstStyle/>
                    <a:p>
                      <a:pPr algn="l" fontAlgn="b"/>
                      <a:r>
                        <a:rPr lang="en-GB" sz="2000" b="1" i="0" u="none" strike="noStrike">
                          <a:solidFill>
                            <a:srgbClr val="000000"/>
                          </a:solidFill>
                          <a:effectLst/>
                          <a:latin typeface="+mn-lt"/>
                        </a:rPr>
                        <a:t>Angola</a:t>
                      </a:r>
                    </a:p>
                  </a:txBody>
                  <a:tcPr marL="9525" marR="9525" marT="9525" marB="0" anchor="b"/>
                </a:tc>
                <a:tc>
                  <a:txBody>
                    <a:bodyPr/>
                    <a:lstStyle/>
                    <a:p>
                      <a:pPr algn="l" fontAlgn="b"/>
                      <a:r>
                        <a:rPr lang="en-GB" sz="2000" b="1" i="0" u="none" strike="noStrike">
                          <a:solidFill>
                            <a:srgbClr val="000000"/>
                          </a:solidFill>
                          <a:effectLst/>
                          <a:latin typeface="+mn-lt"/>
                        </a:rPr>
                        <a:t>Argentina</a:t>
                      </a:r>
                    </a:p>
                  </a:txBody>
                  <a:tcPr marL="9525" marR="9525" marT="9525" marB="0" anchor="b"/>
                </a:tc>
                <a:tc>
                  <a:txBody>
                    <a:bodyPr/>
                    <a:lstStyle/>
                    <a:p>
                      <a:pPr algn="l" fontAlgn="b"/>
                      <a:r>
                        <a:rPr lang="en-GB" sz="2000" b="1" i="0" u="none" strike="noStrike">
                          <a:solidFill>
                            <a:srgbClr val="000000"/>
                          </a:solidFill>
                          <a:effectLst/>
                          <a:latin typeface="+mn-lt"/>
                        </a:rPr>
                        <a:t>Australia</a:t>
                      </a:r>
                    </a:p>
                  </a:txBody>
                  <a:tcPr marL="9525" marR="9525" marT="9525" marB="0" anchor="b"/>
                </a:tc>
                <a:tc>
                  <a:txBody>
                    <a:bodyPr/>
                    <a:lstStyle/>
                    <a:p>
                      <a:pPr algn="l" fontAlgn="b"/>
                      <a:r>
                        <a:rPr lang="en-GB" sz="2000" b="1" i="0" u="none" strike="noStrike">
                          <a:solidFill>
                            <a:srgbClr val="000000"/>
                          </a:solidFill>
                          <a:effectLst/>
                          <a:latin typeface="+mn-lt"/>
                        </a:rPr>
                        <a:t>Austria</a:t>
                      </a:r>
                    </a:p>
                  </a:txBody>
                  <a:tcPr marL="9525" marR="9525" marT="9525" marB="0" anchor="b"/>
                </a:tc>
                <a:extLst>
                  <a:ext uri="{0D108BD9-81ED-4DB2-BD59-A6C34878D82A}">
                    <a16:rowId xmlns:a16="http://schemas.microsoft.com/office/drawing/2014/main" xmlns="" val="3778298013"/>
                  </a:ext>
                </a:extLst>
              </a:tr>
              <a:tr h="556953">
                <a:tc>
                  <a:txBody>
                    <a:bodyPr/>
                    <a:lstStyle/>
                    <a:p>
                      <a:pPr algn="l" fontAlgn="b"/>
                      <a:r>
                        <a:rPr lang="en-GB" sz="2000" b="1" i="0" u="none" strike="noStrike">
                          <a:solidFill>
                            <a:srgbClr val="000000"/>
                          </a:solidFill>
                          <a:effectLst/>
                          <a:latin typeface="+mn-lt"/>
                        </a:rPr>
                        <a:t>Belgium</a:t>
                      </a:r>
                    </a:p>
                  </a:txBody>
                  <a:tcPr marL="9525" marR="9525" marT="9525" marB="0" anchor="b"/>
                </a:tc>
                <a:tc>
                  <a:txBody>
                    <a:bodyPr/>
                    <a:lstStyle/>
                    <a:p>
                      <a:pPr algn="l" fontAlgn="b"/>
                      <a:r>
                        <a:rPr lang="en-GB" sz="2000" b="1" i="0" u="none" strike="noStrike">
                          <a:solidFill>
                            <a:srgbClr val="000000"/>
                          </a:solidFill>
                          <a:effectLst/>
                          <a:latin typeface="+mn-lt"/>
                        </a:rPr>
                        <a:t>Brazil</a:t>
                      </a:r>
                    </a:p>
                  </a:txBody>
                  <a:tcPr marL="9525" marR="9525" marT="9525" marB="0" anchor="b"/>
                </a:tc>
                <a:tc>
                  <a:txBody>
                    <a:bodyPr/>
                    <a:lstStyle/>
                    <a:p>
                      <a:pPr algn="l" fontAlgn="b"/>
                      <a:r>
                        <a:rPr lang="en-GB" sz="2000" b="1" i="0" u="none" strike="noStrike">
                          <a:solidFill>
                            <a:srgbClr val="000000"/>
                          </a:solidFill>
                          <a:effectLst/>
                          <a:latin typeface="+mn-lt"/>
                        </a:rPr>
                        <a:t>Canada</a:t>
                      </a:r>
                    </a:p>
                  </a:txBody>
                  <a:tcPr marL="9525" marR="9525" marT="9525" marB="0" anchor="b"/>
                </a:tc>
                <a:tc>
                  <a:txBody>
                    <a:bodyPr/>
                    <a:lstStyle/>
                    <a:p>
                      <a:pPr algn="l" fontAlgn="b"/>
                      <a:r>
                        <a:rPr lang="en-GB" sz="2000" b="1" i="0" u="none" strike="noStrike">
                          <a:solidFill>
                            <a:srgbClr val="000000"/>
                          </a:solidFill>
                          <a:effectLst/>
                          <a:latin typeface="+mn-lt"/>
                        </a:rPr>
                        <a:t>China</a:t>
                      </a:r>
                    </a:p>
                  </a:txBody>
                  <a:tcPr marL="9525" marR="9525" marT="9525" marB="0" anchor="b"/>
                </a:tc>
                <a:extLst>
                  <a:ext uri="{0D108BD9-81ED-4DB2-BD59-A6C34878D82A}">
                    <a16:rowId xmlns:a16="http://schemas.microsoft.com/office/drawing/2014/main" xmlns="" val="1488392968"/>
                  </a:ext>
                </a:extLst>
              </a:tr>
              <a:tr h="556953">
                <a:tc>
                  <a:txBody>
                    <a:bodyPr/>
                    <a:lstStyle/>
                    <a:p>
                      <a:pPr algn="l" fontAlgn="b"/>
                      <a:r>
                        <a:rPr lang="en-GB" sz="2000" b="1" i="0" u="none" strike="noStrike">
                          <a:solidFill>
                            <a:srgbClr val="000000"/>
                          </a:solidFill>
                          <a:effectLst/>
                          <a:latin typeface="+mn-lt"/>
                        </a:rPr>
                        <a:t>Columbia</a:t>
                      </a:r>
                    </a:p>
                  </a:txBody>
                  <a:tcPr marL="9525" marR="9525" marT="9525" marB="0" anchor="b"/>
                </a:tc>
                <a:tc>
                  <a:txBody>
                    <a:bodyPr/>
                    <a:lstStyle/>
                    <a:p>
                      <a:pPr algn="l" fontAlgn="b"/>
                      <a:r>
                        <a:rPr lang="en-GB" sz="2000" b="1" i="0" u="none" strike="noStrike" dirty="0">
                          <a:solidFill>
                            <a:srgbClr val="000000"/>
                          </a:solidFill>
                          <a:effectLst/>
                          <a:latin typeface="+mn-lt"/>
                        </a:rPr>
                        <a:t>Denmark</a:t>
                      </a:r>
                    </a:p>
                  </a:txBody>
                  <a:tcPr marL="9525" marR="9525" marT="9525" marB="0" anchor="b"/>
                </a:tc>
                <a:tc>
                  <a:txBody>
                    <a:bodyPr/>
                    <a:lstStyle/>
                    <a:p>
                      <a:pPr algn="l" fontAlgn="b"/>
                      <a:r>
                        <a:rPr lang="en-GB" sz="2000" b="1" i="0" u="none" strike="noStrike">
                          <a:solidFill>
                            <a:srgbClr val="000000"/>
                          </a:solidFill>
                          <a:effectLst/>
                          <a:latin typeface="+mn-lt"/>
                        </a:rPr>
                        <a:t>France</a:t>
                      </a:r>
                    </a:p>
                  </a:txBody>
                  <a:tcPr marL="9525" marR="9525" marT="9525" marB="0" anchor="b"/>
                </a:tc>
                <a:tc>
                  <a:txBody>
                    <a:bodyPr/>
                    <a:lstStyle/>
                    <a:p>
                      <a:pPr algn="l" fontAlgn="b"/>
                      <a:r>
                        <a:rPr lang="en-GB" sz="2000" b="1" i="0" u="none" strike="noStrike">
                          <a:solidFill>
                            <a:srgbClr val="000000"/>
                          </a:solidFill>
                          <a:effectLst/>
                          <a:latin typeface="+mn-lt"/>
                        </a:rPr>
                        <a:t>Germany</a:t>
                      </a:r>
                    </a:p>
                  </a:txBody>
                  <a:tcPr marL="9525" marR="9525" marT="9525" marB="0" anchor="b"/>
                </a:tc>
                <a:extLst>
                  <a:ext uri="{0D108BD9-81ED-4DB2-BD59-A6C34878D82A}">
                    <a16:rowId xmlns:a16="http://schemas.microsoft.com/office/drawing/2014/main" xmlns="" val="2385658029"/>
                  </a:ext>
                </a:extLst>
              </a:tr>
              <a:tr h="556953">
                <a:tc>
                  <a:txBody>
                    <a:bodyPr/>
                    <a:lstStyle/>
                    <a:p>
                      <a:pPr algn="l" fontAlgn="b"/>
                      <a:r>
                        <a:rPr lang="en-GB" sz="2000" b="1" i="0" u="none" strike="noStrike">
                          <a:solidFill>
                            <a:srgbClr val="000000"/>
                          </a:solidFill>
                          <a:effectLst/>
                          <a:latin typeface="+mn-lt"/>
                        </a:rPr>
                        <a:t>Ireland</a:t>
                      </a:r>
                    </a:p>
                  </a:txBody>
                  <a:tcPr marL="9525" marR="9525" marT="9525" marB="0" anchor="b"/>
                </a:tc>
                <a:tc>
                  <a:txBody>
                    <a:bodyPr/>
                    <a:lstStyle/>
                    <a:p>
                      <a:pPr algn="l" fontAlgn="b"/>
                      <a:r>
                        <a:rPr lang="en-GB" sz="2000" b="1" i="0" u="none" strike="noStrike" dirty="0">
                          <a:solidFill>
                            <a:srgbClr val="000000"/>
                          </a:solidFill>
                          <a:effectLst/>
                          <a:latin typeface="+mn-lt"/>
                        </a:rPr>
                        <a:t>Italy</a:t>
                      </a:r>
                    </a:p>
                  </a:txBody>
                  <a:tcPr marL="9525" marR="9525" marT="9525" marB="0" anchor="b"/>
                </a:tc>
                <a:tc>
                  <a:txBody>
                    <a:bodyPr/>
                    <a:lstStyle/>
                    <a:p>
                      <a:pPr algn="l" fontAlgn="b"/>
                      <a:r>
                        <a:rPr lang="en-GB" sz="2000" b="1" i="0" u="none" strike="noStrike">
                          <a:solidFill>
                            <a:srgbClr val="000000"/>
                          </a:solidFill>
                          <a:effectLst/>
                          <a:latin typeface="+mn-lt"/>
                        </a:rPr>
                        <a:t>Japan</a:t>
                      </a:r>
                    </a:p>
                  </a:txBody>
                  <a:tcPr marL="9525" marR="9525" marT="9525" marB="0" anchor="b"/>
                </a:tc>
                <a:tc>
                  <a:txBody>
                    <a:bodyPr/>
                    <a:lstStyle/>
                    <a:p>
                      <a:pPr algn="l" fontAlgn="b"/>
                      <a:r>
                        <a:rPr lang="en-GB" sz="2000" b="1" i="0" u="none" strike="noStrike">
                          <a:solidFill>
                            <a:srgbClr val="000000"/>
                          </a:solidFill>
                          <a:effectLst/>
                          <a:latin typeface="+mn-lt"/>
                        </a:rPr>
                        <a:t>Luxembourg</a:t>
                      </a:r>
                    </a:p>
                  </a:txBody>
                  <a:tcPr marL="9525" marR="9525" marT="9525" marB="0" anchor="b"/>
                </a:tc>
                <a:extLst>
                  <a:ext uri="{0D108BD9-81ED-4DB2-BD59-A6C34878D82A}">
                    <a16:rowId xmlns:a16="http://schemas.microsoft.com/office/drawing/2014/main" xmlns="" val="4075695149"/>
                  </a:ext>
                </a:extLst>
              </a:tr>
              <a:tr h="556953">
                <a:tc>
                  <a:txBody>
                    <a:bodyPr/>
                    <a:lstStyle/>
                    <a:p>
                      <a:pPr algn="l" fontAlgn="b"/>
                      <a:r>
                        <a:rPr lang="en-GB" sz="2000" b="1" i="0" u="none" strike="noStrike">
                          <a:solidFill>
                            <a:srgbClr val="000000"/>
                          </a:solidFill>
                          <a:effectLst/>
                          <a:latin typeface="+mn-lt"/>
                        </a:rPr>
                        <a:t>Mexico</a:t>
                      </a:r>
                    </a:p>
                  </a:txBody>
                  <a:tcPr marL="9525" marR="9525" marT="9525" marB="0" anchor="b"/>
                </a:tc>
                <a:tc>
                  <a:txBody>
                    <a:bodyPr/>
                    <a:lstStyle/>
                    <a:p>
                      <a:pPr algn="l" fontAlgn="b"/>
                      <a:r>
                        <a:rPr lang="en-GB" sz="2000" b="1" i="0" u="none" strike="noStrike" dirty="0">
                          <a:solidFill>
                            <a:srgbClr val="000000"/>
                          </a:solidFill>
                          <a:effectLst/>
                          <a:latin typeface="+mn-lt"/>
                        </a:rPr>
                        <a:t>Monaco</a:t>
                      </a:r>
                    </a:p>
                  </a:txBody>
                  <a:tcPr marL="9525" marR="9525" marT="9525" marB="0" anchor="b"/>
                </a:tc>
                <a:tc>
                  <a:txBody>
                    <a:bodyPr/>
                    <a:lstStyle/>
                    <a:p>
                      <a:pPr algn="l" fontAlgn="b"/>
                      <a:r>
                        <a:rPr lang="en-GB" sz="2000" b="1" i="0" u="none" strike="noStrike" dirty="0">
                          <a:solidFill>
                            <a:srgbClr val="000000"/>
                          </a:solidFill>
                          <a:effectLst/>
                          <a:latin typeface="+mn-lt"/>
                        </a:rPr>
                        <a:t>Netherlands</a:t>
                      </a:r>
                    </a:p>
                  </a:txBody>
                  <a:tcPr marL="9525" marR="9525" marT="9525" marB="0" anchor="b"/>
                </a:tc>
                <a:tc>
                  <a:txBody>
                    <a:bodyPr/>
                    <a:lstStyle/>
                    <a:p>
                      <a:pPr algn="l" fontAlgn="b"/>
                      <a:r>
                        <a:rPr lang="en-GB" sz="2000" b="1" i="0" u="none" strike="noStrike">
                          <a:solidFill>
                            <a:srgbClr val="000000"/>
                          </a:solidFill>
                          <a:effectLst/>
                          <a:latin typeface="+mn-lt"/>
                        </a:rPr>
                        <a:t>New Zealand</a:t>
                      </a:r>
                    </a:p>
                  </a:txBody>
                  <a:tcPr marL="9525" marR="9525" marT="9525" marB="0" anchor="b"/>
                </a:tc>
                <a:extLst>
                  <a:ext uri="{0D108BD9-81ED-4DB2-BD59-A6C34878D82A}">
                    <a16:rowId xmlns:a16="http://schemas.microsoft.com/office/drawing/2014/main" xmlns="" val="3672516602"/>
                  </a:ext>
                </a:extLst>
              </a:tr>
              <a:tr h="556953">
                <a:tc>
                  <a:txBody>
                    <a:bodyPr/>
                    <a:lstStyle/>
                    <a:p>
                      <a:pPr algn="l" fontAlgn="b"/>
                      <a:r>
                        <a:rPr lang="en-GB" sz="2000" b="1" i="0" u="none" strike="noStrike">
                          <a:solidFill>
                            <a:srgbClr val="000000"/>
                          </a:solidFill>
                          <a:effectLst/>
                          <a:latin typeface="+mn-lt"/>
                        </a:rPr>
                        <a:t>Norway</a:t>
                      </a:r>
                    </a:p>
                  </a:txBody>
                  <a:tcPr marL="9525" marR="9525" marT="9525" marB="0" anchor="b"/>
                </a:tc>
                <a:tc>
                  <a:txBody>
                    <a:bodyPr/>
                    <a:lstStyle/>
                    <a:p>
                      <a:pPr algn="l" fontAlgn="b"/>
                      <a:r>
                        <a:rPr lang="en-GB" sz="2000" b="1" i="0" u="none" strike="noStrike">
                          <a:solidFill>
                            <a:srgbClr val="000000"/>
                          </a:solidFill>
                          <a:effectLst/>
                          <a:latin typeface="+mn-lt"/>
                        </a:rPr>
                        <a:t>Poland</a:t>
                      </a:r>
                    </a:p>
                  </a:txBody>
                  <a:tcPr marL="9525" marR="9525" marT="9525" marB="0" anchor="b"/>
                </a:tc>
                <a:tc>
                  <a:txBody>
                    <a:bodyPr/>
                    <a:lstStyle/>
                    <a:p>
                      <a:pPr algn="l" fontAlgn="b"/>
                      <a:r>
                        <a:rPr lang="en-GB" sz="2000" b="1" i="0" u="none" strike="noStrike">
                          <a:solidFill>
                            <a:srgbClr val="000000"/>
                          </a:solidFill>
                          <a:effectLst/>
                          <a:latin typeface="+mn-lt"/>
                        </a:rPr>
                        <a:t>Portugal</a:t>
                      </a:r>
                    </a:p>
                  </a:txBody>
                  <a:tcPr marL="9525" marR="9525" marT="9525" marB="0" anchor="b"/>
                </a:tc>
                <a:tc>
                  <a:txBody>
                    <a:bodyPr/>
                    <a:lstStyle/>
                    <a:p>
                      <a:pPr algn="l" fontAlgn="b"/>
                      <a:r>
                        <a:rPr lang="en-GB" sz="2000" b="1" i="0" u="none" strike="noStrike">
                          <a:solidFill>
                            <a:srgbClr val="000000"/>
                          </a:solidFill>
                          <a:effectLst/>
                          <a:latin typeface="+mn-lt"/>
                        </a:rPr>
                        <a:t>Russia</a:t>
                      </a:r>
                    </a:p>
                  </a:txBody>
                  <a:tcPr marL="9525" marR="9525" marT="9525" marB="0" anchor="b"/>
                </a:tc>
                <a:extLst>
                  <a:ext uri="{0D108BD9-81ED-4DB2-BD59-A6C34878D82A}">
                    <a16:rowId xmlns:a16="http://schemas.microsoft.com/office/drawing/2014/main" xmlns="" val="1988318732"/>
                  </a:ext>
                </a:extLst>
              </a:tr>
              <a:tr h="556953">
                <a:tc>
                  <a:txBody>
                    <a:bodyPr/>
                    <a:lstStyle/>
                    <a:p>
                      <a:pPr algn="l" fontAlgn="b"/>
                      <a:r>
                        <a:rPr lang="en-GB" sz="2000" b="1" i="0" u="none" strike="noStrike">
                          <a:solidFill>
                            <a:srgbClr val="000000"/>
                          </a:solidFill>
                          <a:effectLst/>
                          <a:latin typeface="+mn-lt"/>
                        </a:rPr>
                        <a:t>Slovakia</a:t>
                      </a:r>
                    </a:p>
                  </a:txBody>
                  <a:tcPr marL="9525" marR="9525" marT="9525" marB="0" anchor="b"/>
                </a:tc>
                <a:tc>
                  <a:txBody>
                    <a:bodyPr/>
                    <a:lstStyle/>
                    <a:p>
                      <a:pPr algn="l" fontAlgn="b"/>
                      <a:r>
                        <a:rPr lang="en-GB" sz="2000" b="1" i="0" u="none" strike="noStrike">
                          <a:solidFill>
                            <a:srgbClr val="000000"/>
                          </a:solidFill>
                          <a:effectLst/>
                          <a:latin typeface="+mn-lt"/>
                        </a:rPr>
                        <a:t>South Africa</a:t>
                      </a:r>
                    </a:p>
                  </a:txBody>
                  <a:tcPr marL="9525" marR="9525" marT="9525" marB="0" anchor="b"/>
                </a:tc>
                <a:tc>
                  <a:txBody>
                    <a:bodyPr/>
                    <a:lstStyle/>
                    <a:p>
                      <a:pPr algn="l" fontAlgn="b"/>
                      <a:r>
                        <a:rPr lang="en-GB" sz="2000" b="1" i="0" u="none" strike="noStrike">
                          <a:solidFill>
                            <a:srgbClr val="000000"/>
                          </a:solidFill>
                          <a:effectLst/>
                          <a:latin typeface="+mn-lt"/>
                        </a:rPr>
                        <a:t>Spain</a:t>
                      </a:r>
                    </a:p>
                  </a:txBody>
                  <a:tcPr marL="9525" marR="9525" marT="9525" marB="0" anchor="b"/>
                </a:tc>
                <a:tc>
                  <a:txBody>
                    <a:bodyPr/>
                    <a:lstStyle/>
                    <a:p>
                      <a:pPr algn="l" fontAlgn="b"/>
                      <a:r>
                        <a:rPr lang="en-GB" sz="2000" b="1" i="0" u="none" strike="noStrike">
                          <a:solidFill>
                            <a:srgbClr val="000000"/>
                          </a:solidFill>
                          <a:effectLst/>
                          <a:latin typeface="+mn-lt"/>
                        </a:rPr>
                        <a:t>Sweden</a:t>
                      </a:r>
                    </a:p>
                  </a:txBody>
                  <a:tcPr marL="9525" marR="9525" marT="9525" marB="0" anchor="b"/>
                </a:tc>
                <a:extLst>
                  <a:ext uri="{0D108BD9-81ED-4DB2-BD59-A6C34878D82A}">
                    <a16:rowId xmlns:a16="http://schemas.microsoft.com/office/drawing/2014/main" xmlns="" val="3998881605"/>
                  </a:ext>
                </a:extLst>
              </a:tr>
              <a:tr h="556953">
                <a:tc>
                  <a:txBody>
                    <a:bodyPr/>
                    <a:lstStyle/>
                    <a:p>
                      <a:pPr algn="l" fontAlgn="b"/>
                      <a:r>
                        <a:rPr lang="en-GB" sz="2000" b="1" i="0" u="none" strike="noStrike">
                          <a:solidFill>
                            <a:srgbClr val="000000"/>
                          </a:solidFill>
                          <a:effectLst/>
                          <a:latin typeface="+mn-lt"/>
                        </a:rPr>
                        <a:t>Switzerland</a:t>
                      </a:r>
                    </a:p>
                  </a:txBody>
                  <a:tcPr marL="9525" marR="9525" marT="9525" marB="0" anchor="b"/>
                </a:tc>
                <a:tc>
                  <a:txBody>
                    <a:bodyPr/>
                    <a:lstStyle/>
                    <a:p>
                      <a:pPr algn="l" fontAlgn="b"/>
                      <a:r>
                        <a:rPr lang="en-GB" sz="2000" b="1" i="0" u="none" strike="noStrike">
                          <a:solidFill>
                            <a:srgbClr val="000000"/>
                          </a:solidFill>
                          <a:effectLst/>
                          <a:latin typeface="+mn-lt"/>
                        </a:rPr>
                        <a:t>Thailand</a:t>
                      </a:r>
                    </a:p>
                  </a:txBody>
                  <a:tcPr marL="9525" marR="9525" marT="9525" marB="0" anchor="b"/>
                </a:tc>
                <a:tc>
                  <a:txBody>
                    <a:bodyPr/>
                    <a:lstStyle/>
                    <a:p>
                      <a:pPr algn="l" fontAlgn="b"/>
                      <a:r>
                        <a:rPr lang="en-GB" sz="2000" b="1" i="0" u="none" strike="noStrike">
                          <a:solidFill>
                            <a:srgbClr val="000000"/>
                          </a:solidFill>
                          <a:effectLst/>
                          <a:latin typeface="+mn-lt"/>
                        </a:rPr>
                        <a:t>UK</a:t>
                      </a:r>
                    </a:p>
                  </a:txBody>
                  <a:tcPr marL="9525" marR="9525" marT="9525" marB="0" anchor="b"/>
                </a:tc>
                <a:tc>
                  <a:txBody>
                    <a:bodyPr/>
                    <a:lstStyle/>
                    <a:p>
                      <a:pPr algn="l" fontAlgn="b"/>
                      <a:r>
                        <a:rPr lang="en-GB" sz="2000" b="1" i="0" u="none" strike="noStrike" dirty="0">
                          <a:solidFill>
                            <a:srgbClr val="000000"/>
                          </a:solidFill>
                          <a:effectLst/>
                          <a:latin typeface="+mn-lt"/>
                        </a:rPr>
                        <a:t>USA</a:t>
                      </a:r>
                    </a:p>
                  </a:txBody>
                  <a:tcPr marL="9525" marR="9525" marT="9525" marB="0" anchor="b"/>
                </a:tc>
                <a:extLst>
                  <a:ext uri="{0D108BD9-81ED-4DB2-BD59-A6C34878D82A}">
                    <a16:rowId xmlns:a16="http://schemas.microsoft.com/office/drawing/2014/main" xmlns="" val="4170612368"/>
                  </a:ext>
                </a:extLst>
              </a:tr>
            </a:tbl>
          </a:graphicData>
        </a:graphic>
      </p:graphicFrame>
      <p:sp>
        <p:nvSpPr>
          <p:cNvPr id="5" name="Star: 5 Points 4">
            <a:extLst>
              <a:ext uri="{FF2B5EF4-FFF2-40B4-BE49-F238E27FC236}">
                <a16:creationId xmlns:a16="http://schemas.microsoft.com/office/drawing/2014/main" xmlns="" id="{7EBF8B16-8079-45AF-8586-BC621266FBFA}"/>
              </a:ext>
            </a:extLst>
          </p:cNvPr>
          <p:cNvSpPr/>
          <p:nvPr/>
        </p:nvSpPr>
        <p:spPr>
          <a:xfrm>
            <a:off x="1793494" y="1604356"/>
            <a:ext cx="648929" cy="599768"/>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a:p>
        </p:txBody>
      </p:sp>
      <p:sp>
        <p:nvSpPr>
          <p:cNvPr id="6" name="Star: 5 Points 5">
            <a:extLst>
              <a:ext uri="{FF2B5EF4-FFF2-40B4-BE49-F238E27FC236}">
                <a16:creationId xmlns:a16="http://schemas.microsoft.com/office/drawing/2014/main" xmlns="" id="{06B4D0CC-0381-479A-8F3B-F460100F8814}"/>
              </a:ext>
            </a:extLst>
          </p:cNvPr>
          <p:cNvSpPr/>
          <p:nvPr/>
        </p:nvSpPr>
        <p:spPr>
          <a:xfrm>
            <a:off x="4486817" y="5460212"/>
            <a:ext cx="648929" cy="599768"/>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a:p>
        </p:txBody>
      </p:sp>
      <p:sp>
        <p:nvSpPr>
          <p:cNvPr id="7" name="Star: 5 Points 6">
            <a:extLst>
              <a:ext uri="{FF2B5EF4-FFF2-40B4-BE49-F238E27FC236}">
                <a16:creationId xmlns:a16="http://schemas.microsoft.com/office/drawing/2014/main" xmlns="" id="{0F56CBCC-3852-4426-94E2-72201C142CC5}"/>
              </a:ext>
            </a:extLst>
          </p:cNvPr>
          <p:cNvSpPr/>
          <p:nvPr/>
        </p:nvSpPr>
        <p:spPr>
          <a:xfrm>
            <a:off x="1893246" y="4953760"/>
            <a:ext cx="648929" cy="599768"/>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34363434"/>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E39101-2561-4F84-8359-759774EAD680}"/>
              </a:ext>
            </a:extLst>
          </p:cNvPr>
          <p:cNvSpPr>
            <a:spLocks noGrp="1"/>
          </p:cNvSpPr>
          <p:nvPr>
            <p:ph type="title"/>
          </p:nvPr>
        </p:nvSpPr>
        <p:spPr/>
        <p:txBody>
          <a:bodyPr/>
          <a:lstStyle/>
          <a:p>
            <a:r>
              <a:rPr lang="en-GB" dirty="0">
                <a:latin typeface="Arial Black" panose="020B0A04020102020204" pitchFamily="34" charset="0"/>
              </a:rPr>
              <a:t>Round 3 – CSR</a:t>
            </a:r>
            <a:endParaRPr lang="en-GB" dirty="0"/>
          </a:p>
        </p:txBody>
      </p:sp>
      <p:sp>
        <p:nvSpPr>
          <p:cNvPr id="3" name="Content Placeholder 2">
            <a:extLst>
              <a:ext uri="{FF2B5EF4-FFF2-40B4-BE49-F238E27FC236}">
                <a16:creationId xmlns:a16="http://schemas.microsoft.com/office/drawing/2014/main" xmlns="" id="{2D5556E1-C00C-45C6-B18B-FCAA70182C92}"/>
              </a:ext>
            </a:extLst>
          </p:cNvPr>
          <p:cNvSpPr>
            <a:spLocks noGrp="1"/>
          </p:cNvSpPr>
          <p:nvPr>
            <p:ph idx="1"/>
          </p:nvPr>
        </p:nvSpPr>
        <p:spPr/>
        <p:txBody>
          <a:bodyPr>
            <a:normAutofit/>
          </a:bodyPr>
          <a:lstStyle/>
          <a:p>
            <a:pPr marL="0" indent="0" algn="just">
              <a:buNone/>
            </a:pPr>
            <a:r>
              <a:rPr lang="en-GB" b="1" dirty="0"/>
              <a:t>All four of us have participated in a big year for CSR as the grid has ballooned and on track action has been nothing short of intense.</a:t>
            </a:r>
          </a:p>
          <a:p>
            <a:pPr marL="0" indent="0" algn="just">
              <a:buNone/>
            </a:pPr>
            <a:endParaRPr lang="en-GB" b="1" dirty="0"/>
          </a:p>
          <a:p>
            <a:pPr marL="0" indent="0" algn="just">
              <a:buNone/>
            </a:pPr>
            <a:r>
              <a:rPr lang="en-GB" b="1" dirty="0"/>
              <a:t>Across the five mainline series we have competed in in 2021 there have been 30 tracks which have played host to an official race round. How many has Sam blocked out of his memory?</a:t>
            </a:r>
          </a:p>
          <a:p>
            <a:pPr marL="0" indent="0" algn="just">
              <a:buNone/>
            </a:pPr>
            <a:endParaRPr lang="en-GB" b="1" dirty="0"/>
          </a:p>
          <a:p>
            <a:pPr marL="0" indent="0" algn="just">
              <a:buNone/>
            </a:pPr>
            <a:r>
              <a:rPr lang="en-GB" b="1" dirty="0"/>
              <a:t>5 points for the winner, 3 for second place and 1 for the loser.</a:t>
            </a:r>
          </a:p>
          <a:p>
            <a:pPr marL="0" indent="0" algn="just">
              <a:buNone/>
            </a:pPr>
            <a:r>
              <a:rPr lang="en-GB" b="1" dirty="0"/>
              <a:t>&gt; There are two answers which will win you a bonus point!</a:t>
            </a:r>
          </a:p>
        </p:txBody>
      </p:sp>
    </p:spTree>
    <p:extLst>
      <p:ext uri="{BB962C8B-B14F-4D97-AF65-F5344CB8AC3E}">
        <p14:creationId xmlns:p14="http://schemas.microsoft.com/office/powerpoint/2010/main" val="2554834790"/>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E14F2C6-97C8-4773-90A1-E979A29C88FA}"/>
              </a:ext>
            </a:extLst>
          </p:cNvPr>
          <p:cNvSpPr>
            <a:spLocks noGrp="1"/>
          </p:cNvSpPr>
          <p:nvPr>
            <p:ph type="title"/>
          </p:nvPr>
        </p:nvSpPr>
        <p:spPr/>
        <p:txBody>
          <a:bodyPr/>
          <a:lstStyle/>
          <a:p>
            <a:r>
              <a:rPr lang="en-GB" dirty="0">
                <a:latin typeface="Arial Black" panose="020B0A04020102020204" pitchFamily="34" charset="0"/>
              </a:rPr>
              <a:t>Answers</a:t>
            </a:r>
            <a:endParaRPr lang="en-GB" dirty="0"/>
          </a:p>
        </p:txBody>
      </p:sp>
      <p:graphicFrame>
        <p:nvGraphicFramePr>
          <p:cNvPr id="4" name="Table 4">
            <a:extLst>
              <a:ext uri="{FF2B5EF4-FFF2-40B4-BE49-F238E27FC236}">
                <a16:creationId xmlns:a16="http://schemas.microsoft.com/office/drawing/2014/main" xmlns="" id="{4D4FA7E5-D3C1-416B-95A8-A2FC9BBCB50C}"/>
              </a:ext>
            </a:extLst>
          </p:cNvPr>
          <p:cNvGraphicFramePr>
            <a:graphicFrameLocks noGrp="1"/>
          </p:cNvGraphicFramePr>
          <p:nvPr>
            <p:ph idx="1"/>
            <p:extLst>
              <p:ext uri="{D42A27DB-BD31-4B8C-83A1-F6EECF244321}">
                <p14:modId xmlns:p14="http://schemas.microsoft.com/office/powerpoint/2010/main" val="1871971781"/>
              </p:ext>
            </p:extLst>
          </p:nvPr>
        </p:nvGraphicFramePr>
        <p:xfrm>
          <a:off x="1223899" y="1945640"/>
          <a:ext cx="9744202" cy="3566160"/>
        </p:xfrm>
        <a:graphic>
          <a:graphicData uri="http://schemas.openxmlformats.org/drawingml/2006/table">
            <a:tbl>
              <a:tblPr firstRow="1" bandRow="1">
                <a:tableStyleId>{912C8C85-51F0-491E-9774-3900AFEF0FD7}</a:tableStyleId>
              </a:tblPr>
              <a:tblGrid>
                <a:gridCol w="1895168">
                  <a:extLst>
                    <a:ext uri="{9D8B030D-6E8A-4147-A177-3AD203B41FA5}">
                      <a16:colId xmlns:a16="http://schemas.microsoft.com/office/drawing/2014/main" xmlns="" val="3835861702"/>
                    </a:ext>
                  </a:extLst>
                </a:gridCol>
                <a:gridCol w="1848464">
                  <a:extLst>
                    <a:ext uri="{9D8B030D-6E8A-4147-A177-3AD203B41FA5}">
                      <a16:colId xmlns:a16="http://schemas.microsoft.com/office/drawing/2014/main" xmlns="" val="1698832919"/>
                    </a:ext>
                  </a:extLst>
                </a:gridCol>
                <a:gridCol w="1966452">
                  <a:extLst>
                    <a:ext uri="{9D8B030D-6E8A-4147-A177-3AD203B41FA5}">
                      <a16:colId xmlns:a16="http://schemas.microsoft.com/office/drawing/2014/main" xmlns="" val="986054469"/>
                    </a:ext>
                  </a:extLst>
                </a:gridCol>
                <a:gridCol w="2015613">
                  <a:extLst>
                    <a:ext uri="{9D8B030D-6E8A-4147-A177-3AD203B41FA5}">
                      <a16:colId xmlns:a16="http://schemas.microsoft.com/office/drawing/2014/main" xmlns="" val="2365715591"/>
                    </a:ext>
                  </a:extLst>
                </a:gridCol>
                <a:gridCol w="2018505">
                  <a:extLst>
                    <a:ext uri="{9D8B030D-6E8A-4147-A177-3AD203B41FA5}">
                      <a16:colId xmlns:a16="http://schemas.microsoft.com/office/drawing/2014/main" xmlns="" val="1434161397"/>
                    </a:ext>
                  </a:extLst>
                </a:gridCol>
              </a:tblGrid>
              <a:tr h="370840">
                <a:tc>
                  <a:txBody>
                    <a:bodyPr/>
                    <a:lstStyle/>
                    <a:p>
                      <a:r>
                        <a:rPr lang="en-GB" sz="2000" dirty="0"/>
                        <a:t>NASCAR</a:t>
                      </a:r>
                    </a:p>
                  </a:txBody>
                  <a:tcPr/>
                </a:tc>
                <a:tc>
                  <a:txBody>
                    <a:bodyPr/>
                    <a:lstStyle/>
                    <a:p>
                      <a:r>
                        <a:rPr lang="en-GB" sz="2000" dirty="0"/>
                        <a:t>WEC</a:t>
                      </a:r>
                    </a:p>
                  </a:txBody>
                  <a:tcPr/>
                </a:tc>
                <a:tc>
                  <a:txBody>
                    <a:bodyPr/>
                    <a:lstStyle/>
                    <a:p>
                      <a:r>
                        <a:rPr lang="en-GB" sz="2000" dirty="0"/>
                        <a:t>GP2</a:t>
                      </a:r>
                    </a:p>
                  </a:txBody>
                  <a:tcPr/>
                </a:tc>
                <a:tc>
                  <a:txBody>
                    <a:bodyPr/>
                    <a:lstStyle/>
                    <a:p>
                      <a:r>
                        <a:rPr lang="en-GB" sz="2000" dirty="0"/>
                        <a:t>TCR</a:t>
                      </a:r>
                    </a:p>
                  </a:txBody>
                  <a:tcPr/>
                </a:tc>
                <a:tc>
                  <a:txBody>
                    <a:bodyPr/>
                    <a:lstStyle/>
                    <a:p>
                      <a:r>
                        <a:rPr lang="en-GB" sz="2000" dirty="0" err="1"/>
                        <a:t>Supercup</a:t>
                      </a:r>
                      <a:endParaRPr lang="en-GB" sz="2000" dirty="0"/>
                    </a:p>
                  </a:txBody>
                  <a:tcPr/>
                </a:tc>
                <a:extLst>
                  <a:ext uri="{0D108BD9-81ED-4DB2-BD59-A6C34878D82A}">
                    <a16:rowId xmlns:a16="http://schemas.microsoft.com/office/drawing/2014/main" xmlns="" val="2498449161"/>
                  </a:ext>
                </a:extLst>
              </a:tr>
              <a:tr h="370840">
                <a:tc>
                  <a:txBody>
                    <a:bodyPr/>
                    <a:lstStyle/>
                    <a:p>
                      <a:r>
                        <a:rPr lang="en-GB" sz="2000" b="1" dirty="0" err="1"/>
                        <a:t>Aosta</a:t>
                      </a:r>
                      <a:r>
                        <a:rPr lang="en-GB" sz="2000" b="1" dirty="0"/>
                        <a:t> Oval</a:t>
                      </a:r>
                    </a:p>
                  </a:txBody>
                  <a:tcPr/>
                </a:tc>
                <a:tc>
                  <a:txBody>
                    <a:bodyPr/>
                    <a:lstStyle/>
                    <a:p>
                      <a:r>
                        <a:rPr lang="en-GB" sz="2000" b="1" dirty="0"/>
                        <a:t>Le Mans</a:t>
                      </a:r>
                    </a:p>
                  </a:txBody>
                  <a:tcPr/>
                </a:tc>
                <a:tc>
                  <a:txBody>
                    <a:bodyPr/>
                    <a:lstStyle/>
                    <a:p>
                      <a:r>
                        <a:rPr lang="en-GB" sz="2000" b="1" dirty="0"/>
                        <a:t>Fuji </a:t>
                      </a:r>
                    </a:p>
                  </a:txBody>
                  <a:tcPr/>
                </a:tc>
                <a:tc>
                  <a:txBody>
                    <a:bodyPr/>
                    <a:lstStyle/>
                    <a:p>
                      <a:r>
                        <a:rPr lang="en-GB" sz="2000" b="1" dirty="0">
                          <a:highlight>
                            <a:srgbClr val="FFFF00"/>
                          </a:highlight>
                        </a:rPr>
                        <a:t>Red Bull Ring</a:t>
                      </a:r>
                    </a:p>
                  </a:txBody>
                  <a:tcPr/>
                </a:tc>
                <a:tc>
                  <a:txBody>
                    <a:bodyPr/>
                    <a:lstStyle/>
                    <a:p>
                      <a:r>
                        <a:rPr lang="en-GB" sz="2000" b="1" dirty="0">
                          <a:highlight>
                            <a:srgbClr val="FFFF00"/>
                          </a:highlight>
                        </a:rPr>
                        <a:t>Red Bull Ring</a:t>
                      </a:r>
                    </a:p>
                  </a:txBody>
                  <a:tcPr/>
                </a:tc>
                <a:extLst>
                  <a:ext uri="{0D108BD9-81ED-4DB2-BD59-A6C34878D82A}">
                    <a16:rowId xmlns:a16="http://schemas.microsoft.com/office/drawing/2014/main" xmlns="" val="2699446683"/>
                  </a:ext>
                </a:extLst>
              </a:tr>
              <a:tr h="370840">
                <a:tc>
                  <a:txBody>
                    <a:bodyPr/>
                    <a:lstStyle/>
                    <a:p>
                      <a:r>
                        <a:rPr lang="en-GB" sz="2000" b="1" dirty="0" err="1"/>
                        <a:t>Talledega</a:t>
                      </a:r>
                      <a:endParaRPr lang="en-GB" sz="2000" b="1" dirty="0"/>
                    </a:p>
                  </a:txBody>
                  <a:tcPr/>
                </a:tc>
                <a:tc>
                  <a:txBody>
                    <a:bodyPr/>
                    <a:lstStyle/>
                    <a:p>
                      <a:r>
                        <a:rPr lang="en-GB" sz="2000" b="1" dirty="0"/>
                        <a:t>Paul Ricard</a:t>
                      </a:r>
                    </a:p>
                  </a:txBody>
                  <a:tcPr/>
                </a:tc>
                <a:tc>
                  <a:txBody>
                    <a:bodyPr/>
                    <a:lstStyle/>
                    <a:p>
                      <a:r>
                        <a:rPr lang="en-GB" sz="2000" b="1" dirty="0" err="1"/>
                        <a:t>Suzuka</a:t>
                      </a:r>
                      <a:endParaRPr lang="en-GB" sz="2000" b="1" dirty="0"/>
                    </a:p>
                  </a:txBody>
                  <a:tcPr/>
                </a:tc>
                <a:tc>
                  <a:txBody>
                    <a:bodyPr/>
                    <a:lstStyle/>
                    <a:p>
                      <a:r>
                        <a:rPr lang="en-GB" sz="2000" b="1" dirty="0"/>
                        <a:t>Detroit</a:t>
                      </a:r>
                    </a:p>
                  </a:txBody>
                  <a:tcPr/>
                </a:tc>
                <a:tc>
                  <a:txBody>
                    <a:bodyPr/>
                    <a:lstStyle/>
                    <a:p>
                      <a:r>
                        <a:rPr lang="en-GB" sz="2000" b="1" dirty="0" err="1"/>
                        <a:t>Hungaroring</a:t>
                      </a:r>
                      <a:r>
                        <a:rPr lang="en-GB" sz="2000" b="1" dirty="0"/>
                        <a:t> </a:t>
                      </a:r>
                    </a:p>
                  </a:txBody>
                  <a:tcPr/>
                </a:tc>
                <a:extLst>
                  <a:ext uri="{0D108BD9-81ED-4DB2-BD59-A6C34878D82A}">
                    <a16:rowId xmlns:a16="http://schemas.microsoft.com/office/drawing/2014/main" xmlns="" val="202543412"/>
                  </a:ext>
                </a:extLst>
              </a:tr>
              <a:tr h="370840">
                <a:tc>
                  <a:txBody>
                    <a:bodyPr/>
                    <a:lstStyle/>
                    <a:p>
                      <a:r>
                        <a:rPr lang="en-GB" sz="2000" b="1" dirty="0">
                          <a:highlight>
                            <a:srgbClr val="FFFF00"/>
                          </a:highlight>
                        </a:rPr>
                        <a:t>Red Bull Ring</a:t>
                      </a:r>
                    </a:p>
                  </a:txBody>
                  <a:tcPr/>
                </a:tc>
                <a:tc>
                  <a:txBody>
                    <a:bodyPr/>
                    <a:lstStyle/>
                    <a:p>
                      <a:r>
                        <a:rPr lang="en-GB" sz="2000" b="1" dirty="0"/>
                        <a:t>Daytona </a:t>
                      </a:r>
                    </a:p>
                  </a:txBody>
                  <a:tcPr/>
                </a:tc>
                <a:tc>
                  <a:txBody>
                    <a:bodyPr/>
                    <a:lstStyle/>
                    <a:p>
                      <a:r>
                        <a:rPr lang="en-GB" sz="2000" b="1" dirty="0"/>
                        <a:t>Okayama</a:t>
                      </a:r>
                    </a:p>
                  </a:txBody>
                  <a:tcPr/>
                </a:tc>
                <a:tc>
                  <a:txBody>
                    <a:bodyPr/>
                    <a:lstStyle/>
                    <a:p>
                      <a:r>
                        <a:rPr lang="en-GB" sz="2000" b="1" dirty="0"/>
                        <a:t>Brands Hatch</a:t>
                      </a:r>
                    </a:p>
                  </a:txBody>
                  <a:tcPr/>
                </a:tc>
                <a:tc>
                  <a:txBody>
                    <a:bodyPr/>
                    <a:lstStyle/>
                    <a:p>
                      <a:r>
                        <a:rPr lang="en-GB" sz="2000" b="1" dirty="0"/>
                        <a:t>Spa</a:t>
                      </a:r>
                    </a:p>
                  </a:txBody>
                  <a:tcPr/>
                </a:tc>
                <a:extLst>
                  <a:ext uri="{0D108BD9-81ED-4DB2-BD59-A6C34878D82A}">
                    <a16:rowId xmlns:a16="http://schemas.microsoft.com/office/drawing/2014/main" xmlns="" val="2856134187"/>
                  </a:ext>
                </a:extLst>
              </a:tr>
              <a:tr h="370840">
                <a:tc>
                  <a:txBody>
                    <a:bodyPr/>
                    <a:lstStyle/>
                    <a:p>
                      <a:r>
                        <a:rPr lang="en-GB" sz="2000" b="1" dirty="0"/>
                        <a:t>Monza 1960s</a:t>
                      </a:r>
                    </a:p>
                  </a:txBody>
                  <a:tcPr/>
                </a:tc>
                <a:tc>
                  <a:txBody>
                    <a:bodyPr/>
                    <a:lstStyle/>
                    <a:p>
                      <a:r>
                        <a:rPr lang="en-GB" sz="2000" b="1" dirty="0"/>
                        <a:t>Sebring</a:t>
                      </a:r>
                    </a:p>
                  </a:txBody>
                  <a:tcPr/>
                </a:tc>
                <a:tc>
                  <a:txBody>
                    <a:bodyPr/>
                    <a:lstStyle/>
                    <a:p>
                      <a:r>
                        <a:rPr lang="en-GB" sz="2000" b="1" dirty="0"/>
                        <a:t>COTA</a:t>
                      </a:r>
                    </a:p>
                  </a:txBody>
                  <a:tcPr/>
                </a:tc>
                <a:tc>
                  <a:txBody>
                    <a:bodyPr/>
                    <a:lstStyle/>
                    <a:p>
                      <a:r>
                        <a:rPr lang="en-GB" sz="2000" b="1" dirty="0"/>
                        <a:t>Lime Rock</a:t>
                      </a:r>
                    </a:p>
                  </a:txBody>
                  <a:tcPr/>
                </a:tc>
                <a:tc>
                  <a:txBody>
                    <a:bodyPr/>
                    <a:lstStyle/>
                    <a:p>
                      <a:r>
                        <a:rPr lang="en-GB" sz="2000" b="1" dirty="0" err="1">
                          <a:highlight>
                            <a:srgbClr val="00FFFF"/>
                          </a:highlight>
                        </a:rPr>
                        <a:t>Zandvoort</a:t>
                      </a:r>
                      <a:endParaRPr lang="en-GB" sz="2000" b="1" dirty="0">
                        <a:highlight>
                          <a:srgbClr val="00FFFF"/>
                        </a:highlight>
                      </a:endParaRPr>
                    </a:p>
                  </a:txBody>
                  <a:tcPr/>
                </a:tc>
                <a:extLst>
                  <a:ext uri="{0D108BD9-81ED-4DB2-BD59-A6C34878D82A}">
                    <a16:rowId xmlns:a16="http://schemas.microsoft.com/office/drawing/2014/main" xmlns="" val="344081062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b="1" dirty="0" err="1"/>
                        <a:t>Lausitzring</a:t>
                      </a:r>
                      <a:endParaRPr lang="en-GB" sz="2000" b="1" dirty="0"/>
                    </a:p>
                  </a:txBody>
                  <a:tcPr/>
                </a:tc>
                <a:tc>
                  <a:txBody>
                    <a:bodyPr/>
                    <a:lstStyle/>
                    <a:p>
                      <a:r>
                        <a:rPr lang="en-GB" sz="2000" b="1" dirty="0"/>
                        <a:t>Spa</a:t>
                      </a:r>
                    </a:p>
                  </a:txBody>
                  <a:tcPr/>
                </a:tc>
                <a:tc>
                  <a:txBody>
                    <a:bodyPr/>
                    <a:lstStyle/>
                    <a:p>
                      <a:r>
                        <a:rPr lang="en-GB" sz="2000" b="1" dirty="0" err="1">
                          <a:highlight>
                            <a:srgbClr val="00FFFF"/>
                          </a:highlight>
                        </a:rPr>
                        <a:t>Zandvoort</a:t>
                      </a:r>
                      <a:endParaRPr lang="en-GB" sz="2000" b="1" dirty="0">
                        <a:highlight>
                          <a:srgbClr val="00FFFF"/>
                        </a:highlight>
                      </a:endParaRPr>
                    </a:p>
                  </a:txBody>
                  <a:tcPr/>
                </a:tc>
                <a:tc>
                  <a:txBody>
                    <a:bodyPr/>
                    <a:lstStyle/>
                    <a:p>
                      <a:r>
                        <a:rPr lang="en-GB" sz="2000" b="1" dirty="0" err="1"/>
                        <a:t>Autodrom</a:t>
                      </a:r>
                      <a:r>
                        <a:rPr lang="en-GB" sz="2000" b="1" dirty="0"/>
                        <a:t> Most</a:t>
                      </a:r>
                    </a:p>
                  </a:txBody>
                  <a:tcPr/>
                </a:tc>
                <a:tc>
                  <a:txBody>
                    <a:bodyPr/>
                    <a:lstStyle/>
                    <a:p>
                      <a:r>
                        <a:rPr lang="en-GB" sz="2000" b="1" dirty="0"/>
                        <a:t>Monza</a:t>
                      </a:r>
                    </a:p>
                  </a:txBody>
                  <a:tcPr/>
                </a:tc>
                <a:extLst>
                  <a:ext uri="{0D108BD9-81ED-4DB2-BD59-A6C34878D82A}">
                    <a16:rowId xmlns:a16="http://schemas.microsoft.com/office/drawing/2014/main" xmlns="" val="2533128461"/>
                  </a:ext>
                </a:extLst>
              </a:tr>
              <a:tr h="370840">
                <a:tc>
                  <a:txBody>
                    <a:bodyPr/>
                    <a:lstStyle/>
                    <a:p>
                      <a:endParaRPr lang="en-GB" sz="2000" b="1" dirty="0"/>
                    </a:p>
                  </a:txBody>
                  <a:tcPr/>
                </a:tc>
                <a:tc>
                  <a:txBody>
                    <a:bodyPr/>
                    <a:lstStyle/>
                    <a:p>
                      <a:r>
                        <a:rPr lang="en-GB" sz="2000" b="1" dirty="0"/>
                        <a:t>Silverstone</a:t>
                      </a:r>
                    </a:p>
                  </a:txBody>
                  <a:tcPr/>
                </a:tc>
                <a:tc>
                  <a:txBody>
                    <a:bodyPr/>
                    <a:lstStyle/>
                    <a:p>
                      <a:r>
                        <a:rPr lang="en-GB" sz="2000" b="1" dirty="0"/>
                        <a:t>Algarve</a:t>
                      </a:r>
                    </a:p>
                  </a:txBody>
                  <a:tcPr/>
                </a:tc>
                <a:tc>
                  <a:txBody>
                    <a:bodyPr/>
                    <a:lstStyle/>
                    <a:p>
                      <a:r>
                        <a:rPr lang="en-GB" sz="2000" b="1" dirty="0"/>
                        <a:t>Croft</a:t>
                      </a:r>
                    </a:p>
                  </a:txBody>
                  <a:tcPr/>
                </a:tc>
                <a:tc>
                  <a:txBody>
                    <a:bodyPr/>
                    <a:lstStyle/>
                    <a:p>
                      <a:r>
                        <a:rPr lang="en-GB" sz="2000" b="1" dirty="0"/>
                        <a:t>Sochi</a:t>
                      </a:r>
                    </a:p>
                  </a:txBody>
                  <a:tcPr/>
                </a:tc>
                <a:extLst>
                  <a:ext uri="{0D108BD9-81ED-4DB2-BD59-A6C34878D82A}">
                    <a16:rowId xmlns:a16="http://schemas.microsoft.com/office/drawing/2014/main" xmlns="" val="1652534059"/>
                  </a:ext>
                </a:extLst>
              </a:tr>
              <a:tr h="370840">
                <a:tc>
                  <a:txBody>
                    <a:bodyPr/>
                    <a:lstStyle/>
                    <a:p>
                      <a:endParaRPr lang="en-GB" sz="2000" b="1"/>
                    </a:p>
                  </a:txBody>
                  <a:tcPr/>
                </a:tc>
                <a:tc>
                  <a:txBody>
                    <a:bodyPr/>
                    <a:lstStyle/>
                    <a:p>
                      <a:r>
                        <a:rPr lang="en-GB" sz="2000" b="1" dirty="0"/>
                        <a:t>Sao Paulo</a:t>
                      </a:r>
                    </a:p>
                  </a:txBody>
                  <a:tcPr/>
                </a:tc>
                <a:tc>
                  <a:txBody>
                    <a:bodyPr/>
                    <a:lstStyle/>
                    <a:p>
                      <a:endParaRPr lang="en-GB" sz="2000" b="1" dirty="0"/>
                    </a:p>
                  </a:txBody>
                  <a:tcPr/>
                </a:tc>
                <a:tc>
                  <a:txBody>
                    <a:bodyPr/>
                    <a:lstStyle/>
                    <a:p>
                      <a:r>
                        <a:rPr lang="en-GB" sz="2000" b="1" dirty="0"/>
                        <a:t>Nürburgring GT</a:t>
                      </a:r>
                    </a:p>
                  </a:txBody>
                  <a:tcPr/>
                </a:tc>
                <a:tc>
                  <a:txBody>
                    <a:bodyPr/>
                    <a:lstStyle/>
                    <a:p>
                      <a:endParaRPr lang="en-GB" sz="2000" b="1" dirty="0"/>
                    </a:p>
                  </a:txBody>
                  <a:tcPr/>
                </a:tc>
                <a:extLst>
                  <a:ext uri="{0D108BD9-81ED-4DB2-BD59-A6C34878D82A}">
                    <a16:rowId xmlns:a16="http://schemas.microsoft.com/office/drawing/2014/main" xmlns="" val="2247678182"/>
                  </a:ext>
                </a:extLst>
              </a:tr>
              <a:tr h="370840">
                <a:tc>
                  <a:txBody>
                    <a:bodyPr/>
                    <a:lstStyle/>
                    <a:p>
                      <a:endParaRPr lang="en-GB" sz="2000" b="1" dirty="0"/>
                    </a:p>
                  </a:txBody>
                  <a:tcPr/>
                </a:tc>
                <a:tc>
                  <a:txBody>
                    <a:bodyPr/>
                    <a:lstStyle/>
                    <a:p>
                      <a:r>
                        <a:rPr lang="en-GB" sz="2000" b="1" dirty="0"/>
                        <a:t>Melbourne</a:t>
                      </a:r>
                    </a:p>
                  </a:txBody>
                  <a:tcPr/>
                </a:tc>
                <a:tc>
                  <a:txBody>
                    <a:bodyPr/>
                    <a:lstStyle/>
                    <a:p>
                      <a:endParaRPr lang="en-GB" sz="2000" b="1" dirty="0"/>
                    </a:p>
                  </a:txBody>
                  <a:tcPr/>
                </a:tc>
                <a:tc>
                  <a:txBody>
                    <a:bodyPr/>
                    <a:lstStyle/>
                    <a:p>
                      <a:endParaRPr lang="en-GB" sz="2000" b="1" dirty="0"/>
                    </a:p>
                  </a:txBody>
                  <a:tcPr/>
                </a:tc>
                <a:tc>
                  <a:txBody>
                    <a:bodyPr/>
                    <a:lstStyle/>
                    <a:p>
                      <a:endParaRPr lang="en-GB" sz="2000" b="1" dirty="0"/>
                    </a:p>
                  </a:txBody>
                  <a:tcPr/>
                </a:tc>
                <a:extLst>
                  <a:ext uri="{0D108BD9-81ED-4DB2-BD59-A6C34878D82A}">
                    <a16:rowId xmlns:a16="http://schemas.microsoft.com/office/drawing/2014/main" xmlns="" val="1407050139"/>
                  </a:ext>
                </a:extLst>
              </a:tr>
            </a:tbl>
          </a:graphicData>
        </a:graphic>
      </p:graphicFrame>
      <p:sp>
        <p:nvSpPr>
          <p:cNvPr id="5" name="Star: 5 Points 4">
            <a:extLst>
              <a:ext uri="{FF2B5EF4-FFF2-40B4-BE49-F238E27FC236}">
                <a16:creationId xmlns:a16="http://schemas.microsoft.com/office/drawing/2014/main" xmlns="" id="{563FF953-CB56-4D9D-8267-A8D5B118EE63}"/>
              </a:ext>
            </a:extLst>
          </p:cNvPr>
          <p:cNvSpPr/>
          <p:nvPr/>
        </p:nvSpPr>
        <p:spPr>
          <a:xfrm>
            <a:off x="4410304" y="4993089"/>
            <a:ext cx="648929" cy="599768"/>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a:p>
        </p:txBody>
      </p:sp>
      <p:sp>
        <p:nvSpPr>
          <p:cNvPr id="6" name="Star: 5 Points 5">
            <a:extLst>
              <a:ext uri="{FF2B5EF4-FFF2-40B4-BE49-F238E27FC236}">
                <a16:creationId xmlns:a16="http://schemas.microsoft.com/office/drawing/2014/main" xmlns="" id="{B10A3C57-CEF4-471B-AD89-47333F71EC24}"/>
              </a:ext>
            </a:extLst>
          </p:cNvPr>
          <p:cNvSpPr/>
          <p:nvPr/>
        </p:nvSpPr>
        <p:spPr>
          <a:xfrm>
            <a:off x="2483182" y="3803385"/>
            <a:ext cx="648929" cy="599768"/>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807239"/>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CA54A8B-90E4-4689-8BBF-A6D719DA4C01}"/>
              </a:ext>
            </a:extLst>
          </p:cNvPr>
          <p:cNvSpPr>
            <a:spLocks noGrp="1"/>
          </p:cNvSpPr>
          <p:nvPr>
            <p:ph type="title"/>
          </p:nvPr>
        </p:nvSpPr>
        <p:spPr/>
        <p:txBody>
          <a:bodyPr/>
          <a:lstStyle/>
          <a:p>
            <a:r>
              <a:rPr lang="en-GB" dirty="0">
                <a:latin typeface="Arial Black" panose="020B0A04020102020204" pitchFamily="34" charset="0"/>
              </a:rPr>
              <a:t>Round 4 – Moto GP</a:t>
            </a:r>
            <a:endParaRPr lang="en-GB" dirty="0"/>
          </a:p>
        </p:txBody>
      </p:sp>
      <p:sp>
        <p:nvSpPr>
          <p:cNvPr id="3" name="Content Placeholder 2">
            <a:extLst>
              <a:ext uri="{FF2B5EF4-FFF2-40B4-BE49-F238E27FC236}">
                <a16:creationId xmlns:a16="http://schemas.microsoft.com/office/drawing/2014/main" xmlns="" id="{B226C595-1D27-4531-A1AD-5ADB71FE6C5F}"/>
              </a:ext>
            </a:extLst>
          </p:cNvPr>
          <p:cNvSpPr>
            <a:spLocks noGrp="1"/>
          </p:cNvSpPr>
          <p:nvPr>
            <p:ph idx="1"/>
          </p:nvPr>
        </p:nvSpPr>
        <p:spPr/>
        <p:txBody>
          <a:bodyPr>
            <a:noAutofit/>
          </a:bodyPr>
          <a:lstStyle/>
          <a:p>
            <a:pPr marL="0" indent="0" algn="just">
              <a:buNone/>
            </a:pPr>
            <a:r>
              <a:rPr lang="en-GB" b="1" dirty="0"/>
              <a:t>Also announcing his retirement in 2021 was MotoGP Legend, Valentino </a:t>
            </a:r>
            <a:r>
              <a:rPr lang="en-GB" b="1" dirty="0" smtClean="0"/>
              <a:t>Rossi, </a:t>
            </a:r>
            <a:r>
              <a:rPr lang="en-GB" b="1" dirty="0"/>
              <a:t>after a 26 year long career. Winner of  115 races across 125cc, 250cc, 500cc and MotoGP, Rossi has a record which few will ever be able to come close </a:t>
            </a:r>
            <a:r>
              <a:rPr lang="en-GB" b="1" dirty="0" smtClean="0"/>
              <a:t>to across all motorsport. </a:t>
            </a:r>
            <a:endParaRPr lang="en-GB" b="1" dirty="0"/>
          </a:p>
          <a:p>
            <a:pPr marL="0" indent="0" algn="just">
              <a:buNone/>
            </a:pPr>
            <a:endParaRPr lang="en-GB" b="1" dirty="0"/>
          </a:p>
          <a:p>
            <a:pPr marL="0" indent="0" algn="just">
              <a:buNone/>
            </a:pPr>
            <a:r>
              <a:rPr lang="en-GB" b="1" dirty="0"/>
              <a:t>Your challenge for this round is to pick out any of the 20 years the Italian has won a race in any of the classes.</a:t>
            </a:r>
          </a:p>
          <a:p>
            <a:pPr marL="0" indent="0" algn="just">
              <a:buNone/>
            </a:pPr>
            <a:endParaRPr lang="en-GB" b="1" dirty="0"/>
          </a:p>
          <a:p>
            <a:pPr marL="0" indent="0" algn="just">
              <a:buNone/>
            </a:pPr>
            <a:r>
              <a:rPr lang="en-GB" b="1" dirty="0"/>
              <a:t>5 points for the winner, 3 for second place and 1 for the loser.</a:t>
            </a:r>
          </a:p>
          <a:p>
            <a:pPr marL="0" indent="0" algn="just">
              <a:buNone/>
            </a:pPr>
            <a:r>
              <a:rPr lang="en-GB" b="1" dirty="0"/>
              <a:t>&gt; There are two answers which will win you a bonus point!</a:t>
            </a:r>
          </a:p>
        </p:txBody>
      </p:sp>
    </p:spTree>
    <p:extLst>
      <p:ext uri="{BB962C8B-B14F-4D97-AF65-F5344CB8AC3E}">
        <p14:creationId xmlns:p14="http://schemas.microsoft.com/office/powerpoint/2010/main" val="2157037605"/>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CC7205-1F93-4C18-8D9E-06379EEECF7C}"/>
              </a:ext>
            </a:extLst>
          </p:cNvPr>
          <p:cNvSpPr>
            <a:spLocks noGrp="1"/>
          </p:cNvSpPr>
          <p:nvPr>
            <p:ph type="title"/>
          </p:nvPr>
        </p:nvSpPr>
        <p:spPr/>
        <p:txBody>
          <a:bodyPr/>
          <a:lstStyle/>
          <a:p>
            <a:r>
              <a:rPr lang="en-GB" dirty="0">
                <a:latin typeface="Arial Black" panose="020B0A04020102020204" pitchFamily="34" charset="0"/>
              </a:rPr>
              <a:t>Answers</a:t>
            </a:r>
            <a:endParaRPr lang="en-GB" dirty="0"/>
          </a:p>
        </p:txBody>
      </p:sp>
      <p:graphicFrame>
        <p:nvGraphicFramePr>
          <p:cNvPr id="4" name="Table 4">
            <a:extLst>
              <a:ext uri="{FF2B5EF4-FFF2-40B4-BE49-F238E27FC236}">
                <a16:creationId xmlns:a16="http://schemas.microsoft.com/office/drawing/2014/main" xmlns="" id="{010B02AA-E268-4A3A-A9F9-01C843397204}"/>
              </a:ext>
            </a:extLst>
          </p:cNvPr>
          <p:cNvGraphicFramePr>
            <a:graphicFrameLocks noGrp="1"/>
          </p:cNvGraphicFramePr>
          <p:nvPr>
            <p:ph idx="1"/>
            <p:extLst>
              <p:ext uri="{D42A27DB-BD31-4B8C-83A1-F6EECF244321}">
                <p14:modId xmlns:p14="http://schemas.microsoft.com/office/powerpoint/2010/main" val="3300289596"/>
              </p:ext>
            </p:extLst>
          </p:nvPr>
        </p:nvGraphicFramePr>
        <p:xfrm>
          <a:off x="838200" y="1825625"/>
          <a:ext cx="10515600" cy="3962400"/>
        </p:xfrm>
        <a:graphic>
          <a:graphicData uri="http://schemas.openxmlformats.org/drawingml/2006/table">
            <a:tbl>
              <a:tblPr bandRow="1">
                <a:tableStyleId>{912C8C85-51F0-491E-9774-3900AFEF0FD7}</a:tableStyleId>
              </a:tblPr>
              <a:tblGrid>
                <a:gridCol w="5257800">
                  <a:extLst>
                    <a:ext uri="{9D8B030D-6E8A-4147-A177-3AD203B41FA5}">
                      <a16:colId xmlns:a16="http://schemas.microsoft.com/office/drawing/2014/main" xmlns="" val="1692121797"/>
                    </a:ext>
                  </a:extLst>
                </a:gridCol>
                <a:gridCol w="5257800">
                  <a:extLst>
                    <a:ext uri="{9D8B030D-6E8A-4147-A177-3AD203B41FA5}">
                      <a16:colId xmlns:a16="http://schemas.microsoft.com/office/drawing/2014/main" xmlns="" val="3998307410"/>
                    </a:ext>
                  </a:extLst>
                </a:gridCol>
              </a:tblGrid>
              <a:tr h="370840">
                <a:tc>
                  <a:txBody>
                    <a:bodyPr/>
                    <a:lstStyle/>
                    <a:p>
                      <a:r>
                        <a:rPr lang="en-GB" sz="2000" b="1" dirty="0"/>
                        <a:t>1996 – 1 win – Aprilia RS125 – 9</a:t>
                      </a:r>
                      <a:r>
                        <a:rPr lang="en-GB" sz="2000" b="1" baseline="30000" dirty="0"/>
                        <a:t>th</a:t>
                      </a:r>
                      <a:r>
                        <a:rPr lang="en-GB" sz="2000" b="1" dirty="0"/>
                        <a:t> </a:t>
                      </a:r>
                    </a:p>
                  </a:txBody>
                  <a:tcPr/>
                </a:tc>
                <a:tc>
                  <a:txBody>
                    <a:bodyPr/>
                    <a:lstStyle/>
                    <a:p>
                      <a:r>
                        <a:rPr lang="en-GB" sz="2000" b="1" dirty="0"/>
                        <a:t>1997 – 11 wins – Aprilia RS125 – 1</a:t>
                      </a:r>
                      <a:r>
                        <a:rPr lang="en-GB" sz="2000" b="1" baseline="30000" dirty="0"/>
                        <a:t>st</a:t>
                      </a:r>
                      <a:r>
                        <a:rPr lang="en-GB" sz="2000" b="1" dirty="0"/>
                        <a:t> </a:t>
                      </a:r>
                    </a:p>
                  </a:txBody>
                  <a:tcPr/>
                </a:tc>
                <a:extLst>
                  <a:ext uri="{0D108BD9-81ED-4DB2-BD59-A6C34878D82A}">
                    <a16:rowId xmlns:a16="http://schemas.microsoft.com/office/drawing/2014/main" xmlns="" val="4149582021"/>
                  </a:ext>
                </a:extLst>
              </a:tr>
              <a:tr h="370840">
                <a:tc>
                  <a:txBody>
                    <a:bodyPr/>
                    <a:lstStyle/>
                    <a:p>
                      <a:r>
                        <a:rPr lang="en-GB" sz="2000" b="1" dirty="0"/>
                        <a:t>1998 – 5 wins – Aprilia RS250 – 2</a:t>
                      </a:r>
                      <a:r>
                        <a:rPr lang="en-GB" sz="2000" b="1" baseline="30000" dirty="0"/>
                        <a:t>nd</a:t>
                      </a:r>
                      <a:r>
                        <a:rPr lang="en-GB" sz="2000" b="1" dirty="0"/>
                        <a:t> </a:t>
                      </a:r>
                    </a:p>
                  </a:txBody>
                  <a:tcPr/>
                </a:tc>
                <a:tc>
                  <a:txBody>
                    <a:bodyPr/>
                    <a:lstStyle/>
                    <a:p>
                      <a:r>
                        <a:rPr lang="en-GB" sz="2000" b="1" dirty="0"/>
                        <a:t>1999 – 9 wins – Aprilia RS250 – 1</a:t>
                      </a:r>
                      <a:r>
                        <a:rPr lang="en-GB" sz="2000" b="1" baseline="30000" dirty="0"/>
                        <a:t>st</a:t>
                      </a:r>
                      <a:r>
                        <a:rPr lang="en-GB" sz="2000" b="1" dirty="0"/>
                        <a:t> </a:t>
                      </a:r>
                    </a:p>
                  </a:txBody>
                  <a:tcPr/>
                </a:tc>
                <a:extLst>
                  <a:ext uri="{0D108BD9-81ED-4DB2-BD59-A6C34878D82A}">
                    <a16:rowId xmlns:a16="http://schemas.microsoft.com/office/drawing/2014/main" xmlns="" val="3234391540"/>
                  </a:ext>
                </a:extLst>
              </a:tr>
              <a:tr h="370840">
                <a:tc>
                  <a:txBody>
                    <a:bodyPr/>
                    <a:lstStyle/>
                    <a:p>
                      <a:r>
                        <a:rPr lang="en-GB" sz="2000" b="1" dirty="0"/>
                        <a:t>2000 – 2 wins – Honda NSR500 2</a:t>
                      </a:r>
                      <a:r>
                        <a:rPr lang="en-GB" sz="2000" b="1" baseline="30000" dirty="0"/>
                        <a:t>nd</a:t>
                      </a:r>
                      <a:r>
                        <a:rPr lang="en-GB" sz="2000" b="1" dirty="0"/>
                        <a:t> </a:t>
                      </a:r>
                    </a:p>
                  </a:txBody>
                  <a:tcPr/>
                </a:tc>
                <a:tc>
                  <a:txBody>
                    <a:bodyPr/>
                    <a:lstStyle/>
                    <a:p>
                      <a:r>
                        <a:rPr lang="en-GB" sz="2000" b="1" dirty="0"/>
                        <a:t>2001 – 11 wins – Honda NSR500 – 1</a:t>
                      </a:r>
                      <a:r>
                        <a:rPr lang="en-GB" sz="2000" b="1" baseline="30000" dirty="0"/>
                        <a:t>st</a:t>
                      </a:r>
                      <a:r>
                        <a:rPr lang="en-GB" sz="2000" b="1" dirty="0"/>
                        <a:t> </a:t>
                      </a:r>
                    </a:p>
                  </a:txBody>
                  <a:tcPr/>
                </a:tc>
                <a:extLst>
                  <a:ext uri="{0D108BD9-81ED-4DB2-BD59-A6C34878D82A}">
                    <a16:rowId xmlns:a16="http://schemas.microsoft.com/office/drawing/2014/main" xmlns="" val="2181224456"/>
                  </a:ext>
                </a:extLst>
              </a:tr>
              <a:tr h="370840">
                <a:tc>
                  <a:txBody>
                    <a:bodyPr/>
                    <a:lstStyle/>
                    <a:p>
                      <a:r>
                        <a:rPr lang="en-GB" sz="2000" b="1" dirty="0"/>
                        <a:t>2002 – 11 wins – Honda RC211V – 1</a:t>
                      </a:r>
                      <a:r>
                        <a:rPr lang="en-GB" sz="2000" b="1" baseline="30000" dirty="0"/>
                        <a:t>st</a:t>
                      </a:r>
                      <a:r>
                        <a:rPr lang="en-GB" sz="2000" b="1" dirty="0"/>
                        <a:t> </a:t>
                      </a:r>
                    </a:p>
                  </a:txBody>
                  <a:tcPr/>
                </a:tc>
                <a:tc>
                  <a:txBody>
                    <a:bodyPr/>
                    <a:lstStyle/>
                    <a:p>
                      <a:r>
                        <a:rPr lang="en-GB" sz="2000" b="1" dirty="0"/>
                        <a:t>2003 – 9 wins – Honda RC211V – 1</a:t>
                      </a:r>
                      <a:r>
                        <a:rPr lang="en-GB" sz="2000" b="1" baseline="30000" dirty="0"/>
                        <a:t>st</a:t>
                      </a:r>
                      <a:r>
                        <a:rPr lang="en-GB" sz="2000" b="1" dirty="0"/>
                        <a:t> </a:t>
                      </a:r>
                    </a:p>
                  </a:txBody>
                  <a:tcPr/>
                </a:tc>
                <a:extLst>
                  <a:ext uri="{0D108BD9-81ED-4DB2-BD59-A6C34878D82A}">
                    <a16:rowId xmlns:a16="http://schemas.microsoft.com/office/drawing/2014/main" xmlns="" val="3558126834"/>
                  </a:ext>
                </a:extLst>
              </a:tr>
              <a:tr h="370840">
                <a:tc>
                  <a:txBody>
                    <a:bodyPr/>
                    <a:lstStyle/>
                    <a:p>
                      <a:r>
                        <a:rPr lang="en-GB" sz="2000" b="1" dirty="0"/>
                        <a:t>2004 – 9 wins – Yamaha M1 – 1</a:t>
                      </a:r>
                      <a:r>
                        <a:rPr lang="en-GB" sz="2000" b="1" baseline="30000" dirty="0"/>
                        <a:t>st</a:t>
                      </a:r>
                      <a:r>
                        <a:rPr lang="en-GB" sz="2000" b="1" dirty="0"/>
                        <a:t> </a:t>
                      </a:r>
                    </a:p>
                  </a:txBody>
                  <a:tcPr/>
                </a:tc>
                <a:tc>
                  <a:txBody>
                    <a:bodyPr/>
                    <a:lstStyle/>
                    <a:p>
                      <a:r>
                        <a:rPr lang="en-GB" sz="2000" b="1" dirty="0"/>
                        <a:t>2005 – 11 wins – Yamaha M1 – 1</a:t>
                      </a:r>
                      <a:r>
                        <a:rPr lang="en-GB" sz="2000" b="1" baseline="30000" dirty="0"/>
                        <a:t>st</a:t>
                      </a:r>
                      <a:r>
                        <a:rPr lang="en-GB" sz="2000" b="1" dirty="0"/>
                        <a:t> </a:t>
                      </a:r>
                    </a:p>
                  </a:txBody>
                  <a:tcPr/>
                </a:tc>
                <a:extLst>
                  <a:ext uri="{0D108BD9-81ED-4DB2-BD59-A6C34878D82A}">
                    <a16:rowId xmlns:a16="http://schemas.microsoft.com/office/drawing/2014/main" xmlns="" val="2048487409"/>
                  </a:ext>
                </a:extLst>
              </a:tr>
              <a:tr h="370840">
                <a:tc>
                  <a:txBody>
                    <a:bodyPr/>
                    <a:lstStyle/>
                    <a:p>
                      <a:r>
                        <a:rPr lang="en-GB" sz="2000" b="1" dirty="0"/>
                        <a:t>2006 – 5 wins – Yamaha M1 – 2</a:t>
                      </a:r>
                      <a:r>
                        <a:rPr lang="en-GB" sz="2000" b="1" baseline="30000" dirty="0"/>
                        <a:t>nd</a:t>
                      </a:r>
                      <a:endParaRPr lang="en-GB" sz="2000" b="1" dirty="0"/>
                    </a:p>
                  </a:txBody>
                  <a:tcPr/>
                </a:tc>
                <a:tc>
                  <a:txBody>
                    <a:bodyPr/>
                    <a:lstStyle/>
                    <a:p>
                      <a:r>
                        <a:rPr lang="en-GB" sz="2000" b="1" dirty="0"/>
                        <a:t>2007 – 4 wins – Yamaha M1 – 3</a:t>
                      </a:r>
                      <a:r>
                        <a:rPr lang="en-GB" sz="2000" b="1" baseline="30000" dirty="0"/>
                        <a:t>rd</a:t>
                      </a:r>
                      <a:endParaRPr lang="en-GB" sz="2000" b="1" dirty="0"/>
                    </a:p>
                  </a:txBody>
                  <a:tcPr/>
                </a:tc>
                <a:extLst>
                  <a:ext uri="{0D108BD9-81ED-4DB2-BD59-A6C34878D82A}">
                    <a16:rowId xmlns:a16="http://schemas.microsoft.com/office/drawing/2014/main" xmlns="" val="2669427947"/>
                  </a:ext>
                </a:extLst>
              </a:tr>
              <a:tr h="370840">
                <a:tc>
                  <a:txBody>
                    <a:bodyPr/>
                    <a:lstStyle/>
                    <a:p>
                      <a:r>
                        <a:rPr lang="en-GB" sz="2000" b="1" dirty="0"/>
                        <a:t>2008 – 9 wins – Yamaha M1 – 1</a:t>
                      </a:r>
                      <a:r>
                        <a:rPr lang="en-GB" sz="2000" b="1" baseline="30000" dirty="0"/>
                        <a:t>st</a:t>
                      </a:r>
                      <a:r>
                        <a:rPr lang="en-GB" sz="2000" b="1" dirty="0"/>
                        <a:t> </a:t>
                      </a:r>
                    </a:p>
                  </a:txBody>
                  <a:tcPr/>
                </a:tc>
                <a:tc>
                  <a:txBody>
                    <a:bodyPr/>
                    <a:lstStyle/>
                    <a:p>
                      <a:r>
                        <a:rPr lang="en-GB" sz="2000" b="1" dirty="0"/>
                        <a:t>2009 – 6 wins – Yamaha M1 – 1</a:t>
                      </a:r>
                      <a:r>
                        <a:rPr lang="en-GB" sz="2000" b="1" baseline="30000" dirty="0"/>
                        <a:t>st</a:t>
                      </a:r>
                      <a:r>
                        <a:rPr lang="en-GB" sz="2000" b="1" dirty="0"/>
                        <a:t> </a:t>
                      </a:r>
                    </a:p>
                  </a:txBody>
                  <a:tcPr/>
                </a:tc>
                <a:extLst>
                  <a:ext uri="{0D108BD9-81ED-4DB2-BD59-A6C34878D82A}">
                    <a16:rowId xmlns:a16="http://schemas.microsoft.com/office/drawing/2014/main" xmlns="" val="3398218290"/>
                  </a:ext>
                </a:extLst>
              </a:tr>
              <a:tr h="370840">
                <a:tc>
                  <a:txBody>
                    <a:bodyPr/>
                    <a:lstStyle/>
                    <a:p>
                      <a:r>
                        <a:rPr lang="en-GB" sz="2000" b="1" dirty="0"/>
                        <a:t>2010 – 2 wins – Yamaha M1 – 3</a:t>
                      </a:r>
                      <a:r>
                        <a:rPr lang="en-GB" sz="2000" b="1" baseline="30000" dirty="0"/>
                        <a:t>rd</a:t>
                      </a:r>
                      <a:r>
                        <a:rPr lang="en-GB" sz="2000" b="1" dirty="0"/>
                        <a:t> </a:t>
                      </a:r>
                    </a:p>
                  </a:txBody>
                  <a:tcPr/>
                </a:tc>
                <a:tc>
                  <a:txBody>
                    <a:bodyPr/>
                    <a:lstStyle/>
                    <a:p>
                      <a:r>
                        <a:rPr lang="en-GB" sz="2000" b="1" dirty="0"/>
                        <a:t>2013 – 1 win – Yamaha M1 – 4</a:t>
                      </a:r>
                      <a:r>
                        <a:rPr lang="en-GB" sz="2000" b="1" baseline="30000" dirty="0"/>
                        <a:t>th</a:t>
                      </a:r>
                      <a:endParaRPr lang="en-GB" sz="2000" b="1" dirty="0"/>
                    </a:p>
                  </a:txBody>
                  <a:tcPr/>
                </a:tc>
                <a:extLst>
                  <a:ext uri="{0D108BD9-81ED-4DB2-BD59-A6C34878D82A}">
                    <a16:rowId xmlns:a16="http://schemas.microsoft.com/office/drawing/2014/main" xmlns="" val="2176466951"/>
                  </a:ext>
                </a:extLst>
              </a:tr>
              <a:tr h="370840">
                <a:tc>
                  <a:txBody>
                    <a:bodyPr/>
                    <a:lstStyle/>
                    <a:p>
                      <a:r>
                        <a:rPr lang="en-GB" sz="2000" b="1" dirty="0"/>
                        <a:t>2014 – 2 wins – Yamaha M1 – 2</a:t>
                      </a:r>
                      <a:r>
                        <a:rPr lang="en-GB" sz="2000" b="1" baseline="30000" dirty="0"/>
                        <a:t>nd</a:t>
                      </a:r>
                      <a:r>
                        <a:rPr lang="en-GB" sz="2000" b="1" dirty="0"/>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b="1" dirty="0"/>
                        <a:t>2015 – 4 wins – Yamaha M1 – 2</a:t>
                      </a:r>
                      <a:r>
                        <a:rPr lang="en-GB" sz="2000" b="1" baseline="30000" dirty="0"/>
                        <a:t>nd</a:t>
                      </a:r>
                      <a:r>
                        <a:rPr lang="en-GB" sz="2000" b="1" dirty="0"/>
                        <a:t> </a:t>
                      </a:r>
                    </a:p>
                  </a:txBody>
                  <a:tcPr/>
                </a:tc>
                <a:extLst>
                  <a:ext uri="{0D108BD9-81ED-4DB2-BD59-A6C34878D82A}">
                    <a16:rowId xmlns:a16="http://schemas.microsoft.com/office/drawing/2014/main" xmlns="" val="251168171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b="1" dirty="0"/>
                        <a:t>2016 – 2 wins – Yamaha M1 – 2</a:t>
                      </a:r>
                      <a:r>
                        <a:rPr lang="en-GB" sz="2000" b="1" baseline="30000" dirty="0"/>
                        <a:t>nd</a:t>
                      </a:r>
                      <a:endParaRPr lang="en-GB" sz="2000" b="1" dirty="0"/>
                    </a:p>
                  </a:txBody>
                  <a:tcPr/>
                </a:tc>
                <a:tc>
                  <a:txBody>
                    <a:bodyPr/>
                    <a:lstStyle/>
                    <a:p>
                      <a:r>
                        <a:rPr lang="en-GB" sz="2000" b="1" dirty="0"/>
                        <a:t>2017 – 1 win – Yamaha M1 – 5</a:t>
                      </a:r>
                      <a:r>
                        <a:rPr lang="en-GB" sz="2000" b="1" baseline="30000" dirty="0"/>
                        <a:t>th</a:t>
                      </a:r>
                      <a:r>
                        <a:rPr lang="en-GB" sz="2000" b="1" dirty="0"/>
                        <a:t> </a:t>
                      </a:r>
                    </a:p>
                  </a:txBody>
                  <a:tcPr/>
                </a:tc>
                <a:extLst>
                  <a:ext uri="{0D108BD9-81ED-4DB2-BD59-A6C34878D82A}">
                    <a16:rowId xmlns:a16="http://schemas.microsoft.com/office/drawing/2014/main" xmlns="" val="2600357402"/>
                  </a:ext>
                </a:extLst>
              </a:tr>
            </a:tbl>
          </a:graphicData>
        </a:graphic>
      </p:graphicFrame>
      <p:sp>
        <p:nvSpPr>
          <p:cNvPr id="5" name="Star: 5 Points 4">
            <a:extLst>
              <a:ext uri="{FF2B5EF4-FFF2-40B4-BE49-F238E27FC236}">
                <a16:creationId xmlns:a16="http://schemas.microsoft.com/office/drawing/2014/main" xmlns="" id="{2BFAE928-FA76-4696-A53E-B854E293A8D6}"/>
              </a:ext>
            </a:extLst>
          </p:cNvPr>
          <p:cNvSpPr/>
          <p:nvPr/>
        </p:nvSpPr>
        <p:spPr>
          <a:xfrm>
            <a:off x="9700059" y="5236343"/>
            <a:ext cx="648929" cy="599768"/>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a:p>
        </p:txBody>
      </p:sp>
      <p:sp>
        <p:nvSpPr>
          <p:cNvPr id="6" name="Star: 5 Points 5">
            <a:extLst>
              <a:ext uri="{FF2B5EF4-FFF2-40B4-BE49-F238E27FC236}">
                <a16:creationId xmlns:a16="http://schemas.microsoft.com/office/drawing/2014/main" xmlns="" id="{59AC02EF-68F5-45E1-A0D3-FE47D9A2D802}"/>
              </a:ext>
            </a:extLst>
          </p:cNvPr>
          <p:cNvSpPr/>
          <p:nvPr/>
        </p:nvSpPr>
        <p:spPr>
          <a:xfrm>
            <a:off x="4636449" y="1671024"/>
            <a:ext cx="648929" cy="599768"/>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71080480"/>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227</TotalTime>
  <Words>991</Words>
  <Application>Microsoft Office PowerPoint</Application>
  <PresentationFormat>Custom</PresentationFormat>
  <Paragraphs>181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@STELVIOAUTO 2021 SUDDEN DEATH XMAS QUIZ  OF DEATH</vt:lpstr>
      <vt:lpstr>Round 1 – Formula 1 </vt:lpstr>
      <vt:lpstr>Answers</vt:lpstr>
      <vt:lpstr>Round 2 – Le Mans 24hrs</vt:lpstr>
      <vt:lpstr>Answers</vt:lpstr>
      <vt:lpstr>Round 3 – CSR</vt:lpstr>
      <vt:lpstr>Answers</vt:lpstr>
      <vt:lpstr>Round 4 – Moto GP</vt:lpstr>
      <vt:lpstr>Answers</vt:lpstr>
      <vt:lpstr>Round 5 – Biscuits</vt:lpstr>
      <vt:lpstr>Answers</vt:lpstr>
      <vt:lpstr>That was the end of that!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@STELVIOAUTO 2021 SUDDEN DEATH XMAS QUIZ  OF DEATH</dc:title>
  <dc:creator>Sean Smith</dc:creator>
  <cp:lastModifiedBy>PC</cp:lastModifiedBy>
  <cp:revision>7</cp:revision>
  <dcterms:created xsi:type="dcterms:W3CDTF">2021-12-11T10:28:09Z</dcterms:created>
  <dcterms:modified xsi:type="dcterms:W3CDTF">2021-12-17T21:31:01Z</dcterms:modified>
</cp:coreProperties>
</file>