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29260800" cy="36576000"/>
  <p:notesSz cx="9601200" cy="7315200"/>
  <p:defaultTextStyle>
    <a:defPPr>
      <a:defRPr lang="en-US"/>
    </a:defPPr>
    <a:lvl1pPr algn="l" rtl="0" eaLnBrk="0" fontAlgn="base" hangingPunct="0">
      <a:spcBef>
        <a:spcPct val="0"/>
      </a:spcBef>
      <a:spcAft>
        <a:spcPct val="0"/>
      </a:spcAft>
      <a:defRPr sz="4000" b="1" kern="1200">
        <a:solidFill>
          <a:srgbClr val="003399"/>
        </a:solidFill>
        <a:latin typeface="Arial" panose="020B0604020202020204" pitchFamily="34" charset="0"/>
        <a:ea typeface="+mn-ea"/>
        <a:cs typeface="+mn-cs"/>
      </a:defRPr>
    </a:lvl1pPr>
    <a:lvl2pPr marL="457200" algn="l" rtl="0" eaLnBrk="0" fontAlgn="base" hangingPunct="0">
      <a:spcBef>
        <a:spcPct val="0"/>
      </a:spcBef>
      <a:spcAft>
        <a:spcPct val="0"/>
      </a:spcAft>
      <a:defRPr sz="4000" b="1" kern="1200">
        <a:solidFill>
          <a:srgbClr val="003399"/>
        </a:solidFill>
        <a:latin typeface="Arial" panose="020B0604020202020204" pitchFamily="34" charset="0"/>
        <a:ea typeface="+mn-ea"/>
        <a:cs typeface="+mn-cs"/>
      </a:defRPr>
    </a:lvl2pPr>
    <a:lvl3pPr marL="914400" algn="l" rtl="0" eaLnBrk="0" fontAlgn="base" hangingPunct="0">
      <a:spcBef>
        <a:spcPct val="0"/>
      </a:spcBef>
      <a:spcAft>
        <a:spcPct val="0"/>
      </a:spcAft>
      <a:defRPr sz="4000" b="1" kern="1200">
        <a:solidFill>
          <a:srgbClr val="003399"/>
        </a:solidFill>
        <a:latin typeface="Arial" panose="020B0604020202020204" pitchFamily="34" charset="0"/>
        <a:ea typeface="+mn-ea"/>
        <a:cs typeface="+mn-cs"/>
      </a:defRPr>
    </a:lvl3pPr>
    <a:lvl4pPr marL="1371600" algn="l" rtl="0" eaLnBrk="0" fontAlgn="base" hangingPunct="0">
      <a:spcBef>
        <a:spcPct val="0"/>
      </a:spcBef>
      <a:spcAft>
        <a:spcPct val="0"/>
      </a:spcAft>
      <a:defRPr sz="4000" b="1" kern="1200">
        <a:solidFill>
          <a:srgbClr val="003399"/>
        </a:solidFill>
        <a:latin typeface="Arial" panose="020B0604020202020204" pitchFamily="34" charset="0"/>
        <a:ea typeface="+mn-ea"/>
        <a:cs typeface="+mn-cs"/>
      </a:defRPr>
    </a:lvl4pPr>
    <a:lvl5pPr marL="1828800" algn="l" rtl="0" eaLnBrk="0" fontAlgn="base" hangingPunct="0">
      <a:spcBef>
        <a:spcPct val="0"/>
      </a:spcBef>
      <a:spcAft>
        <a:spcPct val="0"/>
      </a:spcAft>
      <a:defRPr sz="4000" b="1" kern="1200">
        <a:solidFill>
          <a:srgbClr val="003399"/>
        </a:solidFill>
        <a:latin typeface="Arial" panose="020B0604020202020204" pitchFamily="34" charset="0"/>
        <a:ea typeface="+mn-ea"/>
        <a:cs typeface="+mn-cs"/>
      </a:defRPr>
    </a:lvl5pPr>
    <a:lvl6pPr marL="2286000" algn="l" defTabSz="914400" rtl="0" eaLnBrk="1" latinLnBrk="0" hangingPunct="1">
      <a:defRPr sz="4000" b="1" kern="1200">
        <a:solidFill>
          <a:srgbClr val="003399"/>
        </a:solidFill>
        <a:latin typeface="Arial" panose="020B0604020202020204" pitchFamily="34" charset="0"/>
        <a:ea typeface="+mn-ea"/>
        <a:cs typeface="+mn-cs"/>
      </a:defRPr>
    </a:lvl6pPr>
    <a:lvl7pPr marL="2743200" algn="l" defTabSz="914400" rtl="0" eaLnBrk="1" latinLnBrk="0" hangingPunct="1">
      <a:defRPr sz="4000" b="1" kern="1200">
        <a:solidFill>
          <a:srgbClr val="003399"/>
        </a:solidFill>
        <a:latin typeface="Arial" panose="020B0604020202020204" pitchFamily="34" charset="0"/>
        <a:ea typeface="+mn-ea"/>
        <a:cs typeface="+mn-cs"/>
      </a:defRPr>
    </a:lvl7pPr>
    <a:lvl8pPr marL="3200400" algn="l" defTabSz="914400" rtl="0" eaLnBrk="1" latinLnBrk="0" hangingPunct="1">
      <a:defRPr sz="4000" b="1" kern="1200">
        <a:solidFill>
          <a:srgbClr val="003399"/>
        </a:solidFill>
        <a:latin typeface="Arial" panose="020B0604020202020204" pitchFamily="34" charset="0"/>
        <a:ea typeface="+mn-ea"/>
        <a:cs typeface="+mn-cs"/>
      </a:defRPr>
    </a:lvl8pPr>
    <a:lvl9pPr marL="3657600" algn="l" defTabSz="914400" rtl="0" eaLnBrk="1" latinLnBrk="0" hangingPunct="1">
      <a:defRPr sz="4000" b="1" kern="1200">
        <a:solidFill>
          <a:srgbClr val="003399"/>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92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000099"/>
    <a:srgbClr val="000066"/>
    <a:srgbClr val="A50021"/>
    <a:srgbClr val="F8F8F8"/>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48" autoAdjust="0"/>
    <p:restoredTop sz="87521" autoAdjust="0"/>
  </p:normalViewPr>
  <p:slideViewPr>
    <p:cSldViewPr>
      <p:cViewPr>
        <p:scale>
          <a:sx n="27" d="100"/>
          <a:sy n="27" d="100"/>
        </p:scale>
        <p:origin x="1795" y="-38"/>
      </p:cViewPr>
      <p:guideLst>
        <p:guide orient="horz" pos="11520"/>
        <p:guide pos="9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31A30B8-6E57-453A-BF27-23063E38E5C3}"/>
              </a:ext>
            </a:extLst>
          </p:cNvPr>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4099" name="Rectangle 3">
            <a:extLst>
              <a:ext uri="{FF2B5EF4-FFF2-40B4-BE49-F238E27FC236}">
                <a16:creationId xmlns:a16="http://schemas.microsoft.com/office/drawing/2014/main" id="{EDC0E489-7D64-49EF-8DA3-9639A9EB4C96}"/>
              </a:ext>
            </a:extLst>
          </p:cNvPr>
          <p:cNvSpPr>
            <a:spLocks noGrp="1" noChangeArrowheads="1"/>
          </p:cNvSpPr>
          <p:nvPr>
            <p:ph type="dt" sz="quarter"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endParaRPr lang="en-US"/>
          </a:p>
        </p:txBody>
      </p:sp>
      <p:sp>
        <p:nvSpPr>
          <p:cNvPr id="4100" name="Rectangle 4">
            <a:extLst>
              <a:ext uri="{FF2B5EF4-FFF2-40B4-BE49-F238E27FC236}">
                <a16:creationId xmlns:a16="http://schemas.microsoft.com/office/drawing/2014/main" id="{70309B5D-F8B6-4A36-92FF-952EE862382E}"/>
              </a:ext>
            </a:extLst>
          </p:cNvPr>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4101" name="Rectangle 5">
            <a:extLst>
              <a:ext uri="{FF2B5EF4-FFF2-40B4-BE49-F238E27FC236}">
                <a16:creationId xmlns:a16="http://schemas.microsoft.com/office/drawing/2014/main" id="{807A4E07-CDEF-4B20-B30B-6CF0FB208378}"/>
              </a:ext>
            </a:extLst>
          </p:cNvPr>
          <p:cNvSpPr>
            <a:spLocks noGrp="1" noChangeArrowheads="1"/>
          </p:cNvSpPr>
          <p:nvPr>
            <p:ph type="sldNum" sz="quarter" idx="3"/>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anose="02020603050405020304" pitchFamily="18" charset="0"/>
              </a:defRPr>
            </a:lvl1pPr>
          </a:lstStyle>
          <a:p>
            <a:pPr>
              <a:defRPr/>
            </a:pPr>
            <a:fld id="{3DF6D381-F1F2-4B60-AC43-038AD420CEF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647C572-BB83-4301-B292-D030EE0DEA8B}"/>
              </a:ext>
            </a:extLst>
          </p:cNvPr>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3075" name="Rectangle 3">
            <a:extLst>
              <a:ext uri="{FF2B5EF4-FFF2-40B4-BE49-F238E27FC236}">
                <a16:creationId xmlns:a16="http://schemas.microsoft.com/office/drawing/2014/main" id="{5995AE8F-2114-4D66-9679-18DB734605C0}"/>
              </a:ext>
            </a:extLst>
          </p:cNvPr>
          <p:cNvSpPr>
            <a:spLocks noGrp="1" noChangeArrowheads="1"/>
          </p:cNvSpPr>
          <p:nvPr>
            <p:ph type="dt"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defRPr>
            </a:lvl1pPr>
          </a:lstStyle>
          <a:p>
            <a:pPr>
              <a:defRPr/>
            </a:pPr>
            <a:endParaRPr lang="en-US"/>
          </a:p>
        </p:txBody>
      </p:sp>
      <p:sp>
        <p:nvSpPr>
          <p:cNvPr id="3076" name="Rectangle 4">
            <a:extLst>
              <a:ext uri="{FF2B5EF4-FFF2-40B4-BE49-F238E27FC236}">
                <a16:creationId xmlns:a16="http://schemas.microsoft.com/office/drawing/2014/main" id="{D1955902-9326-421B-9F0B-1A8456311FF1}"/>
              </a:ext>
            </a:extLst>
          </p:cNvPr>
          <p:cNvSpPr>
            <a:spLocks noGrp="1" noRot="1" noChangeAspect="1" noChangeArrowheads="1" noTextEdit="1"/>
          </p:cNvSpPr>
          <p:nvPr>
            <p:ph type="sldImg" idx="2"/>
          </p:nvPr>
        </p:nvSpPr>
        <p:spPr bwMode="auto">
          <a:xfrm>
            <a:off x="3703638" y="549275"/>
            <a:ext cx="2193925"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3D1BED47-4E6D-4612-A4F9-5BD10E31C3A7}"/>
              </a:ext>
            </a:extLst>
          </p:cNvPr>
          <p:cNvSpPr>
            <a:spLocks noGrp="1" noChangeArrowheads="1"/>
          </p:cNvSpPr>
          <p:nvPr>
            <p:ph type="body" sz="quarter" idx="3"/>
          </p:nvPr>
        </p:nvSpPr>
        <p:spPr bwMode="auto">
          <a:xfrm>
            <a:off x="960438" y="3475038"/>
            <a:ext cx="7681912"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4F64D7AB-65D0-4F36-8C74-00B6C96D2589}"/>
              </a:ext>
            </a:extLst>
          </p:cNvPr>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defRPr>
            </a:lvl1pPr>
          </a:lstStyle>
          <a:p>
            <a:pPr>
              <a:defRPr/>
            </a:pPr>
            <a:endParaRPr lang="en-US"/>
          </a:p>
        </p:txBody>
      </p:sp>
      <p:sp>
        <p:nvSpPr>
          <p:cNvPr id="3079" name="Rectangle 7">
            <a:extLst>
              <a:ext uri="{FF2B5EF4-FFF2-40B4-BE49-F238E27FC236}">
                <a16:creationId xmlns:a16="http://schemas.microsoft.com/office/drawing/2014/main" id="{6E6E43E7-F221-49FA-A91D-CEFB1FD15356}"/>
              </a:ext>
            </a:extLst>
          </p:cNvPr>
          <p:cNvSpPr>
            <a:spLocks noGrp="1" noChangeArrowheads="1"/>
          </p:cNvSpPr>
          <p:nvPr>
            <p:ph type="sldNum" sz="quarter" idx="5"/>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anose="02020603050405020304" pitchFamily="18" charset="0"/>
              </a:defRPr>
            </a:lvl1pPr>
          </a:lstStyle>
          <a:p>
            <a:pPr>
              <a:defRPr/>
            </a:pPr>
            <a:fld id="{7E4F8009-D362-48AA-876D-746C1E252A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3925" y="11361738"/>
            <a:ext cx="24872950" cy="7840662"/>
          </a:xfrm>
        </p:spPr>
        <p:txBody>
          <a:bodyPr/>
          <a:lstStyle/>
          <a:p>
            <a:r>
              <a:rPr lang="en-US"/>
              <a:t>Click to edit Master title style</a:t>
            </a:r>
          </a:p>
        </p:txBody>
      </p:sp>
      <p:sp>
        <p:nvSpPr>
          <p:cNvPr id="3" name="Subtitle 2"/>
          <p:cNvSpPr>
            <a:spLocks noGrp="1"/>
          </p:cNvSpPr>
          <p:nvPr>
            <p:ph type="subTitle" idx="1"/>
          </p:nvPr>
        </p:nvSpPr>
        <p:spPr>
          <a:xfrm>
            <a:off x="4389438" y="20726400"/>
            <a:ext cx="20481925" cy="9347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BC5E4DF-A604-4E58-A10B-BDCB483AF8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62A8170-8E7F-411A-9C8C-66878F802B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398DD2-A384-44A7-9C16-62C9EECD3AE6}"/>
              </a:ext>
            </a:extLst>
          </p:cNvPr>
          <p:cNvSpPr>
            <a:spLocks noGrp="1" noChangeArrowheads="1"/>
          </p:cNvSpPr>
          <p:nvPr>
            <p:ph type="sldNum" sz="quarter" idx="12"/>
          </p:nvPr>
        </p:nvSpPr>
        <p:spPr>
          <a:ln/>
        </p:spPr>
        <p:txBody>
          <a:bodyPr/>
          <a:lstStyle>
            <a:lvl1pPr>
              <a:defRPr/>
            </a:lvl1pPr>
          </a:lstStyle>
          <a:p>
            <a:pPr>
              <a:defRPr/>
            </a:pPr>
            <a:fld id="{8468B766-C4CB-4ABE-B097-C9B5F46C7B59}" type="slidenum">
              <a:rPr lang="en-US"/>
              <a:pPr>
                <a:defRPr/>
              </a:pPr>
              <a:t>‹#›</a:t>
            </a:fld>
            <a:endParaRPr lang="en-US"/>
          </a:p>
        </p:txBody>
      </p:sp>
    </p:spTree>
    <p:extLst>
      <p:ext uri="{BB962C8B-B14F-4D97-AF65-F5344CB8AC3E}">
        <p14:creationId xmlns:p14="http://schemas.microsoft.com/office/powerpoint/2010/main" val="1051501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D568228-4B1B-4452-9F0B-852C343B8E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70E6D01-8CAC-499D-B1E5-BAA7078F52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46E04DA-DDFB-49D2-A413-0359B076F346}"/>
              </a:ext>
            </a:extLst>
          </p:cNvPr>
          <p:cNvSpPr>
            <a:spLocks noGrp="1" noChangeArrowheads="1"/>
          </p:cNvSpPr>
          <p:nvPr>
            <p:ph type="sldNum" sz="quarter" idx="12"/>
          </p:nvPr>
        </p:nvSpPr>
        <p:spPr>
          <a:ln/>
        </p:spPr>
        <p:txBody>
          <a:bodyPr/>
          <a:lstStyle>
            <a:lvl1pPr>
              <a:defRPr/>
            </a:lvl1pPr>
          </a:lstStyle>
          <a:p>
            <a:pPr>
              <a:defRPr/>
            </a:pPr>
            <a:fld id="{70A14694-F03E-429C-BFED-B832E16F6D4D}" type="slidenum">
              <a:rPr lang="en-US"/>
              <a:pPr>
                <a:defRPr/>
              </a:pPr>
              <a:t>‹#›</a:t>
            </a:fld>
            <a:endParaRPr lang="en-US"/>
          </a:p>
        </p:txBody>
      </p:sp>
    </p:spTree>
    <p:extLst>
      <p:ext uri="{BB962C8B-B14F-4D97-AF65-F5344CB8AC3E}">
        <p14:creationId xmlns:p14="http://schemas.microsoft.com/office/powerpoint/2010/main" val="346319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45463" y="3252788"/>
            <a:ext cx="6215062" cy="292592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00275" y="3252788"/>
            <a:ext cx="18492788" cy="292592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8D188FC-E1E3-4932-8304-DA82C490D5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6D3008-5861-407F-BF58-847188366F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2AD1C9-9323-4F39-BB64-D59ECEB8B45B}"/>
              </a:ext>
            </a:extLst>
          </p:cNvPr>
          <p:cNvSpPr>
            <a:spLocks noGrp="1" noChangeArrowheads="1"/>
          </p:cNvSpPr>
          <p:nvPr>
            <p:ph type="sldNum" sz="quarter" idx="12"/>
          </p:nvPr>
        </p:nvSpPr>
        <p:spPr>
          <a:ln/>
        </p:spPr>
        <p:txBody>
          <a:bodyPr/>
          <a:lstStyle>
            <a:lvl1pPr>
              <a:defRPr/>
            </a:lvl1pPr>
          </a:lstStyle>
          <a:p>
            <a:pPr>
              <a:defRPr/>
            </a:pPr>
            <a:fld id="{C7C7436F-A481-44ED-8ABF-90A3B92198A9}" type="slidenum">
              <a:rPr lang="en-US"/>
              <a:pPr>
                <a:defRPr/>
              </a:pPr>
              <a:t>‹#›</a:t>
            </a:fld>
            <a:endParaRPr lang="en-US"/>
          </a:p>
        </p:txBody>
      </p:sp>
    </p:spTree>
    <p:extLst>
      <p:ext uri="{BB962C8B-B14F-4D97-AF65-F5344CB8AC3E}">
        <p14:creationId xmlns:p14="http://schemas.microsoft.com/office/powerpoint/2010/main" val="380511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09E96D-31CB-4113-9E6B-894A6F2431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230D46A-50C5-4D85-8B00-3B06C7459F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26096D-A8C8-44BF-802A-18E3202CCF36}"/>
              </a:ext>
            </a:extLst>
          </p:cNvPr>
          <p:cNvSpPr>
            <a:spLocks noGrp="1" noChangeArrowheads="1"/>
          </p:cNvSpPr>
          <p:nvPr>
            <p:ph type="sldNum" sz="quarter" idx="12"/>
          </p:nvPr>
        </p:nvSpPr>
        <p:spPr>
          <a:ln/>
        </p:spPr>
        <p:txBody>
          <a:bodyPr/>
          <a:lstStyle>
            <a:lvl1pPr>
              <a:defRPr/>
            </a:lvl1pPr>
          </a:lstStyle>
          <a:p>
            <a:pPr>
              <a:defRPr/>
            </a:pPr>
            <a:fld id="{0E97B3AA-5234-4E24-9328-7DD8F931213F}" type="slidenum">
              <a:rPr lang="en-US"/>
              <a:pPr>
                <a:defRPr/>
              </a:pPr>
              <a:t>‹#›</a:t>
            </a:fld>
            <a:endParaRPr lang="en-US"/>
          </a:p>
        </p:txBody>
      </p:sp>
    </p:spTree>
    <p:extLst>
      <p:ext uri="{BB962C8B-B14F-4D97-AF65-F5344CB8AC3E}">
        <p14:creationId xmlns:p14="http://schemas.microsoft.com/office/powerpoint/2010/main" val="338152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0" y="23502938"/>
            <a:ext cx="24871363" cy="72644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311400" y="15501938"/>
            <a:ext cx="24871363"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5C77994-92AD-476E-B82A-55835EE388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546727-00DE-415A-84FC-D21EB92F16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E5F9BC-BA6C-4E80-BF79-F7F1691D5158}"/>
              </a:ext>
            </a:extLst>
          </p:cNvPr>
          <p:cNvSpPr>
            <a:spLocks noGrp="1" noChangeArrowheads="1"/>
          </p:cNvSpPr>
          <p:nvPr>
            <p:ph type="sldNum" sz="quarter" idx="12"/>
          </p:nvPr>
        </p:nvSpPr>
        <p:spPr>
          <a:ln/>
        </p:spPr>
        <p:txBody>
          <a:bodyPr/>
          <a:lstStyle>
            <a:lvl1pPr>
              <a:defRPr/>
            </a:lvl1pPr>
          </a:lstStyle>
          <a:p>
            <a:pPr>
              <a:defRPr/>
            </a:pPr>
            <a:fld id="{A0A685F9-56C1-4660-A8C0-47EB606CA0B8}" type="slidenum">
              <a:rPr lang="en-US"/>
              <a:pPr>
                <a:defRPr/>
              </a:pPr>
              <a:t>‹#›</a:t>
            </a:fld>
            <a:endParaRPr lang="en-US"/>
          </a:p>
        </p:txBody>
      </p:sp>
    </p:spTree>
    <p:extLst>
      <p:ext uri="{BB962C8B-B14F-4D97-AF65-F5344CB8AC3E}">
        <p14:creationId xmlns:p14="http://schemas.microsoft.com/office/powerpoint/2010/main" val="156093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0275" y="10541000"/>
            <a:ext cx="12353925" cy="2197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706600" y="10541000"/>
            <a:ext cx="12353925" cy="2197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05A4C9A-9790-4062-B454-BFD95151E16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6F1754-6781-435E-A213-05C1BF2FFD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F719A0-BE44-4896-9DC6-E39AAA6A0EFD}"/>
              </a:ext>
            </a:extLst>
          </p:cNvPr>
          <p:cNvSpPr>
            <a:spLocks noGrp="1" noChangeArrowheads="1"/>
          </p:cNvSpPr>
          <p:nvPr>
            <p:ph type="sldNum" sz="quarter" idx="12"/>
          </p:nvPr>
        </p:nvSpPr>
        <p:spPr>
          <a:ln/>
        </p:spPr>
        <p:txBody>
          <a:bodyPr/>
          <a:lstStyle>
            <a:lvl1pPr>
              <a:defRPr/>
            </a:lvl1pPr>
          </a:lstStyle>
          <a:p>
            <a:pPr>
              <a:defRPr/>
            </a:pPr>
            <a:fld id="{4B41884A-65C7-4FEB-AF27-0C6030D95652}" type="slidenum">
              <a:rPr lang="en-US"/>
              <a:pPr>
                <a:defRPr/>
              </a:pPr>
              <a:t>‹#›</a:t>
            </a:fld>
            <a:endParaRPr lang="en-US"/>
          </a:p>
        </p:txBody>
      </p:sp>
    </p:spTree>
    <p:extLst>
      <p:ext uri="{BB962C8B-B14F-4D97-AF65-F5344CB8AC3E}">
        <p14:creationId xmlns:p14="http://schemas.microsoft.com/office/powerpoint/2010/main" val="2345260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675" y="1465263"/>
            <a:ext cx="26333450"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63675" y="8186738"/>
            <a:ext cx="12928600"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63675" y="11599863"/>
            <a:ext cx="12928600"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863763" y="8186738"/>
            <a:ext cx="12933362"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4863763" y="11599863"/>
            <a:ext cx="12933362"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A4FB41-90CC-4BA7-AD3F-1D27735449C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9BA405A-67D2-403B-80C0-F95932E45A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3F9E60F-E7B7-44CB-9EFE-2488D90F14EE}"/>
              </a:ext>
            </a:extLst>
          </p:cNvPr>
          <p:cNvSpPr>
            <a:spLocks noGrp="1" noChangeArrowheads="1"/>
          </p:cNvSpPr>
          <p:nvPr>
            <p:ph type="sldNum" sz="quarter" idx="12"/>
          </p:nvPr>
        </p:nvSpPr>
        <p:spPr>
          <a:ln/>
        </p:spPr>
        <p:txBody>
          <a:bodyPr/>
          <a:lstStyle>
            <a:lvl1pPr>
              <a:defRPr/>
            </a:lvl1pPr>
          </a:lstStyle>
          <a:p>
            <a:pPr>
              <a:defRPr/>
            </a:pPr>
            <a:fld id="{99F4DD22-CF2E-4E38-9CD1-2C9AB54B4024}" type="slidenum">
              <a:rPr lang="en-US"/>
              <a:pPr>
                <a:defRPr/>
              </a:pPr>
              <a:t>‹#›</a:t>
            </a:fld>
            <a:endParaRPr lang="en-US"/>
          </a:p>
        </p:txBody>
      </p:sp>
    </p:spTree>
    <p:extLst>
      <p:ext uri="{BB962C8B-B14F-4D97-AF65-F5344CB8AC3E}">
        <p14:creationId xmlns:p14="http://schemas.microsoft.com/office/powerpoint/2010/main" val="269365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FD41B41-EEF3-4A2B-8D1D-1A025EF4F1B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6E0CEF4-6E25-4E52-9349-DC0A9D2A97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93FF566-6186-44CB-921D-C4C54278E756}"/>
              </a:ext>
            </a:extLst>
          </p:cNvPr>
          <p:cNvSpPr>
            <a:spLocks noGrp="1" noChangeArrowheads="1"/>
          </p:cNvSpPr>
          <p:nvPr>
            <p:ph type="sldNum" sz="quarter" idx="12"/>
          </p:nvPr>
        </p:nvSpPr>
        <p:spPr>
          <a:ln/>
        </p:spPr>
        <p:txBody>
          <a:bodyPr/>
          <a:lstStyle>
            <a:lvl1pPr>
              <a:defRPr/>
            </a:lvl1pPr>
          </a:lstStyle>
          <a:p>
            <a:pPr>
              <a:defRPr/>
            </a:pPr>
            <a:fld id="{FDFDC157-A4A4-4929-BF64-3D0422F1BE65}" type="slidenum">
              <a:rPr lang="en-US"/>
              <a:pPr>
                <a:defRPr/>
              </a:pPr>
              <a:t>‹#›</a:t>
            </a:fld>
            <a:endParaRPr lang="en-US"/>
          </a:p>
        </p:txBody>
      </p:sp>
    </p:spTree>
    <p:extLst>
      <p:ext uri="{BB962C8B-B14F-4D97-AF65-F5344CB8AC3E}">
        <p14:creationId xmlns:p14="http://schemas.microsoft.com/office/powerpoint/2010/main" val="148162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9CD6C89-41B1-4FE6-B07B-2641766DD92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75F344A-F775-4E2E-BEC6-75E8F90743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9BCEDFA-AE02-4485-A332-4941C31C6789}"/>
              </a:ext>
            </a:extLst>
          </p:cNvPr>
          <p:cNvSpPr>
            <a:spLocks noGrp="1" noChangeArrowheads="1"/>
          </p:cNvSpPr>
          <p:nvPr>
            <p:ph type="sldNum" sz="quarter" idx="12"/>
          </p:nvPr>
        </p:nvSpPr>
        <p:spPr>
          <a:ln/>
        </p:spPr>
        <p:txBody>
          <a:bodyPr/>
          <a:lstStyle>
            <a:lvl1pPr>
              <a:defRPr/>
            </a:lvl1pPr>
          </a:lstStyle>
          <a:p>
            <a:pPr>
              <a:defRPr/>
            </a:pPr>
            <a:fld id="{86AD64BA-5444-4C37-B00A-3483880189A2}" type="slidenum">
              <a:rPr lang="en-US"/>
              <a:pPr>
                <a:defRPr/>
              </a:pPr>
              <a:t>‹#›</a:t>
            </a:fld>
            <a:endParaRPr lang="en-US"/>
          </a:p>
        </p:txBody>
      </p:sp>
    </p:spTree>
    <p:extLst>
      <p:ext uri="{BB962C8B-B14F-4D97-AF65-F5344CB8AC3E}">
        <p14:creationId xmlns:p14="http://schemas.microsoft.com/office/powerpoint/2010/main" val="7555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675" y="1455738"/>
            <a:ext cx="9626600" cy="61976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1439525" y="1455738"/>
            <a:ext cx="163576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3675" y="7653338"/>
            <a:ext cx="9626600"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8B90A0-8B9C-421B-9657-44B423C695E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248F3A-4952-4274-99F0-C3BB4614DD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1760EDF-2A5B-4DEC-B8DB-2154389BEA1F}"/>
              </a:ext>
            </a:extLst>
          </p:cNvPr>
          <p:cNvSpPr>
            <a:spLocks noGrp="1" noChangeArrowheads="1"/>
          </p:cNvSpPr>
          <p:nvPr>
            <p:ph type="sldNum" sz="quarter" idx="12"/>
          </p:nvPr>
        </p:nvSpPr>
        <p:spPr>
          <a:ln/>
        </p:spPr>
        <p:txBody>
          <a:bodyPr/>
          <a:lstStyle>
            <a:lvl1pPr>
              <a:defRPr/>
            </a:lvl1pPr>
          </a:lstStyle>
          <a:p>
            <a:pPr>
              <a:defRPr/>
            </a:pPr>
            <a:fld id="{B3EA6917-084F-42D8-BA9A-9806B5E68C52}" type="slidenum">
              <a:rPr lang="en-US"/>
              <a:pPr>
                <a:defRPr/>
              </a:pPr>
              <a:t>‹#›</a:t>
            </a:fld>
            <a:endParaRPr lang="en-US"/>
          </a:p>
        </p:txBody>
      </p:sp>
    </p:spTree>
    <p:extLst>
      <p:ext uri="{BB962C8B-B14F-4D97-AF65-F5344CB8AC3E}">
        <p14:creationId xmlns:p14="http://schemas.microsoft.com/office/powerpoint/2010/main" val="144317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638" y="25603200"/>
            <a:ext cx="17556162" cy="30226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735638" y="3268663"/>
            <a:ext cx="17556162"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5735638" y="28625800"/>
            <a:ext cx="17556162"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282589-2B43-4707-A284-113ADA3D7B3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773FDB3-EE06-4677-ADD0-BC195356DE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888075-340E-4BA7-93AD-96B6498C335F}"/>
              </a:ext>
            </a:extLst>
          </p:cNvPr>
          <p:cNvSpPr>
            <a:spLocks noGrp="1" noChangeArrowheads="1"/>
          </p:cNvSpPr>
          <p:nvPr>
            <p:ph type="sldNum" sz="quarter" idx="12"/>
          </p:nvPr>
        </p:nvSpPr>
        <p:spPr>
          <a:ln/>
        </p:spPr>
        <p:txBody>
          <a:bodyPr/>
          <a:lstStyle>
            <a:lvl1pPr>
              <a:defRPr/>
            </a:lvl1pPr>
          </a:lstStyle>
          <a:p>
            <a:pPr>
              <a:defRPr/>
            </a:pPr>
            <a:fld id="{7ECBE0C2-3C7A-4A0C-94D1-B6040ABB1FF8}" type="slidenum">
              <a:rPr lang="en-US"/>
              <a:pPr>
                <a:defRPr/>
              </a:pPr>
              <a:t>‹#›</a:t>
            </a:fld>
            <a:endParaRPr lang="en-US"/>
          </a:p>
        </p:txBody>
      </p:sp>
    </p:spTree>
    <p:extLst>
      <p:ext uri="{BB962C8B-B14F-4D97-AF65-F5344CB8AC3E}">
        <p14:creationId xmlns:p14="http://schemas.microsoft.com/office/powerpoint/2010/main" val="127139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A3387B7-C458-47CA-AC23-FA86069388ED}"/>
              </a:ext>
            </a:extLst>
          </p:cNvPr>
          <p:cNvSpPr>
            <a:spLocks noGrp="1" noChangeArrowheads="1"/>
          </p:cNvSpPr>
          <p:nvPr>
            <p:ph type="title"/>
          </p:nvPr>
        </p:nvSpPr>
        <p:spPr bwMode="auto">
          <a:xfrm>
            <a:off x="2200275" y="3252788"/>
            <a:ext cx="248602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3F740A8B-8E68-4C26-AB42-1A4070C93B46}"/>
              </a:ext>
            </a:extLst>
          </p:cNvPr>
          <p:cNvSpPr>
            <a:spLocks noGrp="1" noChangeArrowheads="1"/>
          </p:cNvSpPr>
          <p:nvPr>
            <p:ph type="body" idx="1"/>
          </p:nvPr>
        </p:nvSpPr>
        <p:spPr bwMode="auto">
          <a:xfrm>
            <a:off x="2200275" y="10541000"/>
            <a:ext cx="24860250" cy="2197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E87693A-47CF-41F2-B28A-FD3C97971FC3}"/>
              </a:ext>
            </a:extLst>
          </p:cNvPr>
          <p:cNvSpPr>
            <a:spLocks noGrp="1" noChangeArrowheads="1"/>
          </p:cNvSpPr>
          <p:nvPr>
            <p:ph type="dt" sz="half" idx="2"/>
          </p:nvPr>
        </p:nvSpPr>
        <p:spPr bwMode="auto">
          <a:xfrm>
            <a:off x="2200275" y="33351788"/>
            <a:ext cx="60960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defTabSz="4351338">
              <a:defRPr sz="6100" b="0">
                <a:solidFill>
                  <a:schemeClr val="tx1"/>
                </a:solidFill>
                <a:latin typeface="+mn-lt"/>
              </a:defRPr>
            </a:lvl1pPr>
          </a:lstStyle>
          <a:p>
            <a:pPr>
              <a:defRPr/>
            </a:pPr>
            <a:endParaRPr lang="en-US"/>
          </a:p>
        </p:txBody>
      </p:sp>
      <p:sp>
        <p:nvSpPr>
          <p:cNvPr id="1029" name="Rectangle 5">
            <a:extLst>
              <a:ext uri="{FF2B5EF4-FFF2-40B4-BE49-F238E27FC236}">
                <a16:creationId xmlns:a16="http://schemas.microsoft.com/office/drawing/2014/main" id="{C8A89D26-9BA3-493C-8DB4-C27C11975382}"/>
              </a:ext>
            </a:extLst>
          </p:cNvPr>
          <p:cNvSpPr>
            <a:spLocks noGrp="1" noChangeArrowheads="1"/>
          </p:cNvSpPr>
          <p:nvPr>
            <p:ph type="ftr" sz="quarter" idx="3"/>
          </p:nvPr>
        </p:nvSpPr>
        <p:spPr bwMode="auto">
          <a:xfrm>
            <a:off x="9991725" y="33351788"/>
            <a:ext cx="927735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ctr" defTabSz="4351338">
              <a:defRPr sz="6100" b="0">
                <a:solidFill>
                  <a:schemeClr val="tx1"/>
                </a:solidFill>
                <a:latin typeface="+mn-lt"/>
              </a:defRPr>
            </a:lvl1pPr>
          </a:lstStyle>
          <a:p>
            <a:pPr>
              <a:defRPr/>
            </a:pPr>
            <a:endParaRPr lang="en-US"/>
          </a:p>
        </p:txBody>
      </p:sp>
      <p:sp>
        <p:nvSpPr>
          <p:cNvPr id="1030" name="Rectangle 6">
            <a:extLst>
              <a:ext uri="{FF2B5EF4-FFF2-40B4-BE49-F238E27FC236}">
                <a16:creationId xmlns:a16="http://schemas.microsoft.com/office/drawing/2014/main" id="{99422D6B-7115-47EF-853A-4B50D348187D}"/>
              </a:ext>
            </a:extLst>
          </p:cNvPr>
          <p:cNvSpPr>
            <a:spLocks noGrp="1" noChangeArrowheads="1"/>
          </p:cNvSpPr>
          <p:nvPr>
            <p:ph type="sldNum" sz="quarter" idx="4"/>
          </p:nvPr>
        </p:nvSpPr>
        <p:spPr bwMode="auto">
          <a:xfrm>
            <a:off x="20964525" y="33351788"/>
            <a:ext cx="609600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34525" tIns="217265" rIns="434525" bIns="217265" numCol="1" anchor="t" anchorCtr="0" compatLnSpc="1">
            <a:prstTxWarp prst="textNoShape">
              <a:avLst/>
            </a:prstTxWarp>
          </a:bodyPr>
          <a:lstStyle>
            <a:lvl1pPr algn="r" defTabSz="4351338">
              <a:defRPr sz="6100" b="0">
                <a:solidFill>
                  <a:schemeClr val="tx1"/>
                </a:solidFill>
                <a:latin typeface="Times New Roman" panose="02020603050405020304" pitchFamily="18" charset="0"/>
              </a:defRPr>
            </a:lvl1pPr>
          </a:lstStyle>
          <a:p>
            <a:pPr>
              <a:defRPr/>
            </a:pPr>
            <a:fld id="{8EF61327-AA92-4E87-9C3E-E3DA818CDF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51338" rtl="0" eaLnBrk="0" fontAlgn="base" hangingPunct="0">
        <a:spcBef>
          <a:spcPct val="0"/>
        </a:spcBef>
        <a:spcAft>
          <a:spcPct val="0"/>
        </a:spcAft>
        <a:defRPr sz="21200">
          <a:solidFill>
            <a:schemeClr val="tx2"/>
          </a:solidFill>
          <a:latin typeface="+mj-lt"/>
          <a:ea typeface="+mj-ea"/>
          <a:cs typeface="+mj-cs"/>
        </a:defRPr>
      </a:lvl1pPr>
      <a:lvl2pPr algn="ctr" defTabSz="4351338" rtl="0" eaLnBrk="0" fontAlgn="base" hangingPunct="0">
        <a:spcBef>
          <a:spcPct val="0"/>
        </a:spcBef>
        <a:spcAft>
          <a:spcPct val="0"/>
        </a:spcAft>
        <a:defRPr sz="21200">
          <a:solidFill>
            <a:schemeClr val="tx2"/>
          </a:solidFill>
          <a:latin typeface="Times New Roman" pitchFamily="18" charset="0"/>
        </a:defRPr>
      </a:lvl2pPr>
      <a:lvl3pPr algn="ctr" defTabSz="4351338" rtl="0" eaLnBrk="0" fontAlgn="base" hangingPunct="0">
        <a:spcBef>
          <a:spcPct val="0"/>
        </a:spcBef>
        <a:spcAft>
          <a:spcPct val="0"/>
        </a:spcAft>
        <a:defRPr sz="21200">
          <a:solidFill>
            <a:schemeClr val="tx2"/>
          </a:solidFill>
          <a:latin typeface="Times New Roman" pitchFamily="18" charset="0"/>
        </a:defRPr>
      </a:lvl3pPr>
      <a:lvl4pPr algn="ctr" defTabSz="4351338" rtl="0" eaLnBrk="0" fontAlgn="base" hangingPunct="0">
        <a:spcBef>
          <a:spcPct val="0"/>
        </a:spcBef>
        <a:spcAft>
          <a:spcPct val="0"/>
        </a:spcAft>
        <a:defRPr sz="21200">
          <a:solidFill>
            <a:schemeClr val="tx2"/>
          </a:solidFill>
          <a:latin typeface="Times New Roman" pitchFamily="18" charset="0"/>
        </a:defRPr>
      </a:lvl4pPr>
      <a:lvl5pPr algn="ctr" defTabSz="4351338" rtl="0" eaLnBrk="0" fontAlgn="base" hangingPunct="0">
        <a:spcBef>
          <a:spcPct val="0"/>
        </a:spcBef>
        <a:spcAft>
          <a:spcPct val="0"/>
        </a:spcAft>
        <a:defRPr sz="21200">
          <a:solidFill>
            <a:schemeClr val="tx2"/>
          </a:solidFill>
          <a:latin typeface="Times New Roman" pitchFamily="18" charset="0"/>
        </a:defRPr>
      </a:lvl5pPr>
      <a:lvl6pPr marL="457200" algn="ctr" defTabSz="4351338" rtl="0" eaLnBrk="0" fontAlgn="base" hangingPunct="0">
        <a:spcBef>
          <a:spcPct val="0"/>
        </a:spcBef>
        <a:spcAft>
          <a:spcPct val="0"/>
        </a:spcAft>
        <a:defRPr sz="21200">
          <a:solidFill>
            <a:schemeClr val="tx2"/>
          </a:solidFill>
          <a:latin typeface="Times New Roman" pitchFamily="18" charset="0"/>
        </a:defRPr>
      </a:lvl6pPr>
      <a:lvl7pPr marL="914400" algn="ctr" defTabSz="4351338" rtl="0" eaLnBrk="0" fontAlgn="base" hangingPunct="0">
        <a:spcBef>
          <a:spcPct val="0"/>
        </a:spcBef>
        <a:spcAft>
          <a:spcPct val="0"/>
        </a:spcAft>
        <a:defRPr sz="21200">
          <a:solidFill>
            <a:schemeClr val="tx2"/>
          </a:solidFill>
          <a:latin typeface="Times New Roman" pitchFamily="18" charset="0"/>
        </a:defRPr>
      </a:lvl7pPr>
      <a:lvl8pPr marL="1371600" algn="ctr" defTabSz="4351338" rtl="0" eaLnBrk="0" fontAlgn="base" hangingPunct="0">
        <a:spcBef>
          <a:spcPct val="0"/>
        </a:spcBef>
        <a:spcAft>
          <a:spcPct val="0"/>
        </a:spcAft>
        <a:defRPr sz="21200">
          <a:solidFill>
            <a:schemeClr val="tx2"/>
          </a:solidFill>
          <a:latin typeface="Times New Roman" pitchFamily="18" charset="0"/>
        </a:defRPr>
      </a:lvl8pPr>
      <a:lvl9pPr marL="1828800" algn="ctr" defTabSz="4351338" rtl="0" eaLnBrk="0" fontAlgn="base" hangingPunct="0">
        <a:spcBef>
          <a:spcPct val="0"/>
        </a:spcBef>
        <a:spcAft>
          <a:spcPct val="0"/>
        </a:spcAft>
        <a:defRPr sz="21200">
          <a:solidFill>
            <a:schemeClr val="tx2"/>
          </a:solidFill>
          <a:latin typeface="Times New Roman" pitchFamily="18" charset="0"/>
        </a:defRPr>
      </a:lvl9pPr>
    </p:titleStyle>
    <p:bodyStyle>
      <a:lvl1pPr marL="1628775" indent="-1628775" algn="l" defTabSz="4351338" rtl="0" eaLnBrk="0" fontAlgn="base" hangingPunct="0">
        <a:spcBef>
          <a:spcPct val="20000"/>
        </a:spcBef>
        <a:spcAft>
          <a:spcPct val="0"/>
        </a:spcAft>
        <a:buChar char="•"/>
        <a:defRPr sz="14500">
          <a:solidFill>
            <a:schemeClr val="tx1"/>
          </a:solidFill>
          <a:latin typeface="+mn-lt"/>
          <a:ea typeface="+mn-ea"/>
          <a:cs typeface="+mn-cs"/>
        </a:defRPr>
      </a:lvl1pPr>
      <a:lvl2pPr marL="3533775" indent="-1362075" algn="l" defTabSz="4351338" rtl="0" eaLnBrk="0" fontAlgn="base" hangingPunct="0">
        <a:spcBef>
          <a:spcPct val="20000"/>
        </a:spcBef>
        <a:spcAft>
          <a:spcPct val="0"/>
        </a:spcAft>
        <a:buChar char="–"/>
        <a:defRPr sz="13200">
          <a:solidFill>
            <a:schemeClr val="tx1"/>
          </a:solidFill>
          <a:latin typeface="+mn-lt"/>
        </a:defRPr>
      </a:lvl2pPr>
      <a:lvl3pPr marL="5427663" indent="-1076325" algn="l" defTabSz="4351338" rtl="0" eaLnBrk="0" fontAlgn="base" hangingPunct="0">
        <a:spcBef>
          <a:spcPct val="20000"/>
        </a:spcBef>
        <a:spcAft>
          <a:spcPct val="0"/>
        </a:spcAft>
        <a:buChar char="•"/>
        <a:defRPr sz="11000">
          <a:solidFill>
            <a:schemeClr val="tx1"/>
          </a:solidFill>
          <a:latin typeface="+mn-lt"/>
        </a:defRPr>
      </a:lvl3pPr>
      <a:lvl4pPr marL="7607300" indent="-1098550" algn="l" defTabSz="4351338" rtl="0" eaLnBrk="0" fontAlgn="base" hangingPunct="0">
        <a:spcBef>
          <a:spcPct val="20000"/>
        </a:spcBef>
        <a:spcAft>
          <a:spcPct val="0"/>
        </a:spcAft>
        <a:buChar char="–"/>
        <a:defRPr sz="9300">
          <a:solidFill>
            <a:schemeClr val="tx1"/>
          </a:solidFill>
          <a:latin typeface="+mn-lt"/>
        </a:defRPr>
      </a:lvl4pPr>
      <a:lvl5pPr marL="9769475" indent="-1081088" algn="l" defTabSz="4351338" rtl="0" eaLnBrk="0" fontAlgn="base" hangingPunct="0">
        <a:spcBef>
          <a:spcPct val="20000"/>
        </a:spcBef>
        <a:spcAft>
          <a:spcPct val="0"/>
        </a:spcAft>
        <a:buChar char="»"/>
        <a:defRPr sz="9300">
          <a:solidFill>
            <a:schemeClr val="tx1"/>
          </a:solidFill>
          <a:latin typeface="+mn-lt"/>
        </a:defRPr>
      </a:lvl5pPr>
      <a:lvl6pPr marL="10226675" indent="-1081088" algn="l" defTabSz="4351338" rtl="0" eaLnBrk="0" fontAlgn="base" hangingPunct="0">
        <a:spcBef>
          <a:spcPct val="20000"/>
        </a:spcBef>
        <a:spcAft>
          <a:spcPct val="0"/>
        </a:spcAft>
        <a:buChar char="»"/>
        <a:defRPr sz="9300">
          <a:solidFill>
            <a:schemeClr val="tx1"/>
          </a:solidFill>
          <a:latin typeface="+mn-lt"/>
        </a:defRPr>
      </a:lvl6pPr>
      <a:lvl7pPr marL="10683875" indent="-1081088" algn="l" defTabSz="4351338" rtl="0" eaLnBrk="0" fontAlgn="base" hangingPunct="0">
        <a:spcBef>
          <a:spcPct val="20000"/>
        </a:spcBef>
        <a:spcAft>
          <a:spcPct val="0"/>
        </a:spcAft>
        <a:buChar char="»"/>
        <a:defRPr sz="9300">
          <a:solidFill>
            <a:schemeClr val="tx1"/>
          </a:solidFill>
          <a:latin typeface="+mn-lt"/>
        </a:defRPr>
      </a:lvl7pPr>
      <a:lvl8pPr marL="11141075" indent="-1081088" algn="l" defTabSz="4351338" rtl="0" eaLnBrk="0" fontAlgn="base" hangingPunct="0">
        <a:spcBef>
          <a:spcPct val="20000"/>
        </a:spcBef>
        <a:spcAft>
          <a:spcPct val="0"/>
        </a:spcAft>
        <a:buChar char="»"/>
        <a:defRPr sz="9300">
          <a:solidFill>
            <a:schemeClr val="tx1"/>
          </a:solidFill>
          <a:latin typeface="+mn-lt"/>
        </a:defRPr>
      </a:lvl8pPr>
      <a:lvl9pPr marL="11598275" indent="-1081088" algn="l" defTabSz="4351338"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tif"/><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Text Box 2">
            <a:extLst>
              <a:ext uri="{FF2B5EF4-FFF2-40B4-BE49-F238E27FC236}">
                <a16:creationId xmlns:a16="http://schemas.microsoft.com/office/drawing/2014/main" id="{985DCDB9-EA9B-4A6A-AA34-A48F7B0055E8}"/>
              </a:ext>
            </a:extLst>
          </p:cNvPr>
          <p:cNvSpPr txBox="1">
            <a:spLocks noChangeArrowheads="1"/>
          </p:cNvSpPr>
          <p:nvPr/>
        </p:nvSpPr>
        <p:spPr bwMode="auto">
          <a:xfrm>
            <a:off x="203200" y="280988"/>
            <a:ext cx="2885440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9070" tIns="457200" rIns="419070" bIns="457200">
            <a:spAutoFit/>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lgn="ctr"/>
            <a:r>
              <a:rPr lang="en-US" altLang="en-US" sz="6000" dirty="0">
                <a:solidFill>
                  <a:schemeClr val="accent6"/>
                </a:solidFill>
                <a:latin typeface="Calibri" panose="020F0502020204030204" pitchFamily="34" charset="0"/>
                <a:cs typeface="Calibri" panose="020F0502020204030204" pitchFamily="34" charset="0"/>
              </a:rPr>
              <a:t>Multiphase Flow: Influence of interfacial mass transfer on bubble dynamics</a:t>
            </a:r>
          </a:p>
        </p:txBody>
      </p:sp>
      <p:sp>
        <p:nvSpPr>
          <p:cNvPr id="1035" name="Line 72">
            <a:extLst>
              <a:ext uri="{FF2B5EF4-FFF2-40B4-BE49-F238E27FC236}">
                <a16:creationId xmlns:a16="http://schemas.microsoft.com/office/drawing/2014/main" id="{A0A2206D-C79A-4B84-BC1B-ADFCAFB4C6A9}"/>
              </a:ext>
            </a:extLst>
          </p:cNvPr>
          <p:cNvSpPr>
            <a:spLocks noChangeShapeType="1"/>
          </p:cNvSpPr>
          <p:nvPr/>
        </p:nvSpPr>
        <p:spPr bwMode="auto">
          <a:xfrm>
            <a:off x="25400" y="4903788"/>
            <a:ext cx="0" cy="31672212"/>
          </a:xfrm>
          <a:prstGeom prst="line">
            <a:avLst/>
          </a:prstGeom>
          <a:noFill/>
          <a:ln w="9525">
            <a:solidFill>
              <a:srgbClr val="F8F8F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Text Box 96">
            <a:extLst>
              <a:ext uri="{FF2B5EF4-FFF2-40B4-BE49-F238E27FC236}">
                <a16:creationId xmlns:a16="http://schemas.microsoft.com/office/drawing/2014/main" id="{5DB48F79-345A-43E9-A7D7-1437323CC3F2}"/>
              </a:ext>
            </a:extLst>
          </p:cNvPr>
          <p:cNvSpPr txBox="1">
            <a:spLocks noChangeArrowheads="1"/>
          </p:cNvSpPr>
          <p:nvPr/>
        </p:nvSpPr>
        <p:spPr bwMode="auto">
          <a:xfrm>
            <a:off x="5461000" y="2258929"/>
            <a:ext cx="18288000" cy="2799852"/>
          </a:xfrm>
          <a:prstGeom prst="rect">
            <a:avLst/>
          </a:prstGeom>
          <a:noFill/>
          <a:ln>
            <a:noFill/>
          </a:ln>
          <a:effectLst/>
        </p:spPr>
        <p:txBody>
          <a:bodyPr lIns="419070" tIns="45267" rIns="419070" bIns="45267">
            <a:spAutoFit/>
          </a:bodyPr>
          <a:lstStyle>
            <a:lvl1pPr defTabSz="908050">
              <a:defRPr sz="4000" b="1">
                <a:solidFill>
                  <a:srgbClr val="003399"/>
                </a:solidFill>
                <a:latin typeface="Arial" panose="020B0604020202020204" pitchFamily="34" charset="0"/>
              </a:defRPr>
            </a:lvl1pPr>
            <a:lvl2pPr marL="742950" indent="-285750" defTabSz="908050">
              <a:defRPr sz="4000" b="1">
                <a:solidFill>
                  <a:srgbClr val="003399"/>
                </a:solidFill>
                <a:latin typeface="Arial" panose="020B0604020202020204" pitchFamily="34" charset="0"/>
              </a:defRPr>
            </a:lvl2pPr>
            <a:lvl3pPr marL="1143000" indent="-228600" defTabSz="908050">
              <a:defRPr sz="4000" b="1">
                <a:solidFill>
                  <a:srgbClr val="003399"/>
                </a:solidFill>
                <a:latin typeface="Arial" panose="020B0604020202020204" pitchFamily="34" charset="0"/>
              </a:defRPr>
            </a:lvl3pPr>
            <a:lvl4pPr marL="1600200" indent="-228600" defTabSz="908050">
              <a:defRPr sz="4000" b="1">
                <a:solidFill>
                  <a:srgbClr val="003399"/>
                </a:solidFill>
                <a:latin typeface="Arial" panose="020B0604020202020204" pitchFamily="34" charset="0"/>
              </a:defRPr>
            </a:lvl4pPr>
            <a:lvl5pPr marL="2057400" indent="-228600" defTabSz="908050">
              <a:defRPr sz="4000" b="1">
                <a:solidFill>
                  <a:srgbClr val="003399"/>
                </a:solidFill>
                <a:latin typeface="Arial" panose="020B0604020202020204" pitchFamily="34" charset="0"/>
              </a:defRPr>
            </a:lvl5pPr>
            <a:lvl6pPr marL="2514600" indent="-228600" defTabSz="908050" eaLnBrk="0" fontAlgn="base" hangingPunct="0">
              <a:spcBef>
                <a:spcPct val="0"/>
              </a:spcBef>
              <a:spcAft>
                <a:spcPct val="0"/>
              </a:spcAft>
              <a:defRPr sz="4000" b="1">
                <a:solidFill>
                  <a:srgbClr val="003399"/>
                </a:solidFill>
                <a:latin typeface="Arial" panose="020B0604020202020204" pitchFamily="34" charset="0"/>
              </a:defRPr>
            </a:lvl6pPr>
            <a:lvl7pPr marL="2971800" indent="-228600" defTabSz="908050" eaLnBrk="0" fontAlgn="base" hangingPunct="0">
              <a:spcBef>
                <a:spcPct val="0"/>
              </a:spcBef>
              <a:spcAft>
                <a:spcPct val="0"/>
              </a:spcAft>
              <a:defRPr sz="4000" b="1">
                <a:solidFill>
                  <a:srgbClr val="003399"/>
                </a:solidFill>
                <a:latin typeface="Arial" panose="020B0604020202020204" pitchFamily="34" charset="0"/>
              </a:defRPr>
            </a:lvl7pPr>
            <a:lvl8pPr marL="3429000" indent="-228600" defTabSz="908050" eaLnBrk="0" fontAlgn="base" hangingPunct="0">
              <a:spcBef>
                <a:spcPct val="0"/>
              </a:spcBef>
              <a:spcAft>
                <a:spcPct val="0"/>
              </a:spcAft>
              <a:defRPr sz="4000" b="1">
                <a:solidFill>
                  <a:srgbClr val="003399"/>
                </a:solidFill>
                <a:latin typeface="Arial" panose="020B0604020202020204" pitchFamily="34" charset="0"/>
              </a:defRPr>
            </a:lvl8pPr>
            <a:lvl9pPr marL="3886200" indent="-228600" defTabSz="908050" eaLnBrk="0" fontAlgn="base" hangingPunct="0">
              <a:spcBef>
                <a:spcPct val="0"/>
              </a:spcBef>
              <a:spcAft>
                <a:spcPct val="0"/>
              </a:spcAft>
              <a:defRPr sz="4000" b="1">
                <a:solidFill>
                  <a:srgbClr val="003399"/>
                </a:solidFill>
                <a:latin typeface="Arial" panose="020B0604020202020204" pitchFamily="34" charset="0"/>
              </a:defRPr>
            </a:lvl9pPr>
          </a:lstStyle>
          <a:p>
            <a:pPr algn="ctr"/>
            <a:r>
              <a:rPr lang="en-US" altLang="en-US" sz="4400" dirty="0">
                <a:solidFill>
                  <a:schemeClr val="tx1"/>
                </a:solidFill>
                <a:latin typeface="Calibri" panose="020F0502020204030204" pitchFamily="34" charset="0"/>
                <a:cs typeface="Calibri" panose="020F0502020204030204" pitchFamily="34" charset="0"/>
              </a:rPr>
              <a:t>Kenechukwu Ezenduka, Ashik  </a:t>
            </a:r>
            <a:r>
              <a:rPr lang="en-US" altLang="en-US" sz="4400" dirty="0" err="1">
                <a:solidFill>
                  <a:schemeClr val="tx1"/>
                </a:solidFill>
                <a:latin typeface="Calibri" panose="020F0502020204030204" pitchFamily="34" charset="0"/>
                <a:cs typeface="Calibri" panose="020F0502020204030204" pitchFamily="34" charset="0"/>
              </a:rPr>
              <a:t>Masuk</a:t>
            </a:r>
            <a:r>
              <a:rPr lang="en-US" altLang="en-US" sz="4400" dirty="0">
                <a:solidFill>
                  <a:schemeClr val="tx1"/>
                </a:solidFill>
                <a:latin typeface="Calibri" panose="020F0502020204030204" pitchFamily="34" charset="0"/>
                <a:cs typeface="Calibri" panose="020F0502020204030204" pitchFamily="34" charset="0"/>
              </a:rPr>
              <a:t>, Chee </a:t>
            </a:r>
            <a:r>
              <a:rPr lang="en-US" altLang="en-US" sz="4400" dirty="0" err="1">
                <a:solidFill>
                  <a:schemeClr val="tx1"/>
                </a:solidFill>
                <a:latin typeface="Calibri" panose="020F0502020204030204" pitchFamily="34" charset="0"/>
                <a:cs typeface="Calibri" panose="020F0502020204030204" pitchFamily="34" charset="0"/>
              </a:rPr>
              <a:t>Hau</a:t>
            </a:r>
            <a:r>
              <a:rPr lang="en-US" altLang="en-US" sz="4400" dirty="0">
                <a:solidFill>
                  <a:schemeClr val="tx1"/>
                </a:solidFill>
                <a:latin typeface="Calibri" panose="020F0502020204030204" pitchFamily="34" charset="0"/>
                <a:cs typeface="Calibri" panose="020F0502020204030204" pitchFamily="34" charset="0"/>
              </a:rPr>
              <a:t> Teoh</a:t>
            </a:r>
          </a:p>
          <a:p>
            <a:pPr algn="ctr"/>
            <a:r>
              <a:rPr lang="en-US" altLang="en-US" sz="4400" dirty="0">
                <a:solidFill>
                  <a:schemeClr val="tx1"/>
                </a:solidFill>
                <a:latin typeface="Calibri" panose="020F0502020204030204" pitchFamily="34" charset="0"/>
                <a:cs typeface="Calibri" panose="020F0502020204030204" pitchFamily="34" charset="0"/>
              </a:rPr>
              <a:t>Faculty Advisor: </a:t>
            </a:r>
            <a:r>
              <a:rPr lang="en-US" altLang="en-US" sz="4400" dirty="0" err="1">
                <a:solidFill>
                  <a:schemeClr val="tx1"/>
                </a:solidFill>
                <a:latin typeface="Calibri" panose="020F0502020204030204" pitchFamily="34" charset="0"/>
                <a:cs typeface="Calibri" panose="020F0502020204030204" pitchFamily="34" charset="0"/>
              </a:rPr>
              <a:t>Dr</a:t>
            </a:r>
            <a:r>
              <a:rPr lang="en-US" altLang="en-US" sz="4400" dirty="0">
                <a:solidFill>
                  <a:schemeClr val="tx1"/>
                </a:solidFill>
                <a:latin typeface="Calibri" panose="020F0502020204030204" pitchFamily="34" charset="0"/>
                <a:cs typeface="Calibri" panose="020F0502020204030204" pitchFamily="34" charset="0"/>
              </a:rPr>
              <a:t> Rui Ni </a:t>
            </a:r>
          </a:p>
          <a:p>
            <a:pPr algn="ctr"/>
            <a:r>
              <a:rPr lang="en-US" altLang="en-US" sz="4400" dirty="0">
                <a:solidFill>
                  <a:schemeClr val="tx1"/>
                </a:solidFill>
                <a:latin typeface="Calibri" panose="020F0502020204030204" pitchFamily="34" charset="0"/>
                <a:cs typeface="Calibri" panose="020F0502020204030204" pitchFamily="34" charset="0"/>
              </a:rPr>
              <a:t>Department of Mechanical and Nuclear Engineering</a:t>
            </a:r>
          </a:p>
          <a:p>
            <a:pPr algn="ctr"/>
            <a:r>
              <a:rPr lang="en-US" altLang="en-US" sz="4400" dirty="0">
                <a:solidFill>
                  <a:schemeClr val="tx1"/>
                </a:solidFill>
                <a:latin typeface="Calibri" panose="020F0502020204030204" pitchFamily="34" charset="0"/>
                <a:cs typeface="Calibri" panose="020F0502020204030204" pitchFamily="34" charset="0"/>
              </a:rPr>
              <a:t>The Pennsylvania State University</a:t>
            </a:r>
          </a:p>
        </p:txBody>
      </p:sp>
      <p:pic>
        <p:nvPicPr>
          <p:cNvPr id="1054" name="Picture 1">
            <a:extLst>
              <a:ext uri="{FF2B5EF4-FFF2-40B4-BE49-F238E27FC236}">
                <a16:creationId xmlns:a16="http://schemas.microsoft.com/office/drawing/2014/main" id="{39CCC74F-80E1-405C-B395-11544DF1C4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423" y="1639568"/>
            <a:ext cx="3522663" cy="344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5" name="AutoShape 179" descr="data:image/jpeg;base64,/9j/4AAQSkZJRgABAQAAAQABAAD/2wCEAAkGBxMSEhUTExQVFRUXGCIaGRcWGCEbIRoaGBofGB8fGx8iHiggHyElIx4eITEhJSktLi4uISA1ODMtNygtLisBCgoKDg0OGxAQGy0mICItLS0vLTUtLS0rLy0tLTUtLS8vLS0tLy0tNTctLS0tLS0tLS0tLS0tLS0tLS0tLS0tLf/AABEIAOsA1wMBIgACEQEDEQH/xAAcAAEAAgMBAQEAAAAAAAAAAAAABQYDBAcIAgH/xABMEAACAQMCAwQHBAUICAUFAAABAgMABBESIQUGMRMiQVEHFDJCYXGBI1JikRUzcqGxQ1Njc4KDkqIWJCVEVKPC0TRkwdLTF5Sys+H/xAAZAQEAAwEBAAAAAAAAAAAAAAAAAQIDBAX/xAAsEQACAgICAQMCBAcAAAAAAAAAAQIRAzESIUEiUfATMgRxocFhcoGRseHx/9oADAMBAAIRAxEAPwDt1KUqSBSlKAUpSgFKUoBSlKAUr5kkCjLEKPMnAqGl5vsFbT63AW+6kgdvyUk0oE3SoD/TG18PWW/Ys7hh+YixX5/phb+Md4PnY3H/AMVTTBYKVAjnKyxlpTGPOaKSL/8AYi1vcO45a3H6i4gl/q5Fb+BpTBIUpSoApSlAKUpQClKUApSlAKUpQClKUApSlAKUoTjc9KAVhvbyOFDJK6RovVnYKB8ydqr9xzI8wb1IIYlzrvZjiBAOujcGYj8JCfjztXOePc+2kD6oQ3Ebpelzc/qoz/QxjAGPwBcj32q8cbkQ5JHSjzHJMD6nbPKv89OTBF8wWUyOPHKoVPnVV41zjBGSLnimSM/YcOjHh7rSnWcjzDR/KuQ8w813l8T6xOzqT+rHdQePsDY48zk/Gtbh3BpJkkkQxhYo2kbVIobSnXCAlz5Z048yK6FgS2ZPLfSLrfc/2IIMXDROw6S30pmYH5N2h/JhWtL6WuIYxGLaEeAih6f4mYfuqK5D5egv5mhkkmWTQzosarh9GDp1knDHy0Y2O9Vh3BywBC9QCckD4nAz88CtVCF1RRzlVlrk9JXFT1vH+kcQ/hHXwPSLxX/jJP8ADH/7KmuO8pp+jNccLR3FkwW5JU/aiRVLsCR3hG+V+Cqx8RXPaRUJLpISco+S5W3pT4qh3uQ48nij/wClQf31uH0nvLteWFjdD4x6T+Z1j8hUdyVy4l3BeOFE9zEimG2LFdQLd9+6ys2kdFBG+M+0Kh7hLd5oVANsukC4B1N2bq7CTQGy/sBSFJJ1Ermo4wbqhcquzofCufOHHob/AIc3nFKZoh8BG2tfyiFXng/H7iQarea04kg6iNuwmUfFSWQn59mK4eOWRJbvdwTL2CS9l/rIELayAwAwzodiMksuPgKibyzmtZtLgxSpg91xldQDAhkY9QQcg9DVHijLT+f5Lc2tnp+w5mgkcQvrgnPSG4Xs2P7Ge7J80ZhUzXnLhPpJuAnYXqR39ueqTgFhjyfByR1ywJz4iujcqcwrKP8AZ1wZQBlrC8b7RQOvYyklsDyYyL0GUrGeFxNIzTOj0qM4Px2K4LINUcyfrIJRpkT4kdCp8HUlT4E1J1iXFKUoBSlKAUpSgFKUoBSlaXGeKx20Rkkz1CqqjLSO2yoi+8zHYD+ABNAfXFeJxW0ZllbSoIA2yWY7BVUbsxOwUbmqFzdx5I0EvEsrG28PDkbLSY6NckHBHmnsDoe0OANLm/mj1Eie4CS8RZT2FuDqjs0YYyfvOR1fq24XSuc8bvbua5leWVnlkbLOx3OAMk7dFA8sADyFdGLDfbMpzrol+bOcrniDYlYJCvsQR7IoHTI94jzP0A6VD3nD5YRGZI2QSoHjLDZ0IyCp6HqPlkZrevbCAWkUsTmSTtSk+RpCFkDxhB1KnEveOCSh2A63K15oijsbdL1TdW0sIRbfSNUTQOYWkSUkaTpVSFGTk9U97ovilxRnV7ZB8g8WiR3gls7e5EqMEEiDW0gGtUDnOnVp0DA9oofOpfg1hwy4njlsZ/V5M4azvD3ZEcFHRJd/bQsuCWO/QVB8ycMtbGeKS3ujMuUlWPBSWMbOBI2kqrdPDUM7rtvj4xw4yyNPNHBw5JCW0MZCzBjklYstIfgQqJ5YFQ0n2vPzRKtKvY2+AW7cN4yiSMqi3mKs8jqg7JgV1ZJA3jfUFG5zjFas3qUPEjIZe2tVnMoEKEkqH1rGQ+hfwkgkYBrRe4s09mOa5bGNU79km2w+zjJfAAx+tG3gKDmGRSDFHbQ4/m7dCf8AHIHk/wA1Wpvsi0iX5c5yWC9lmkee5ilR0aN8AuJDnDL2jKoHwJ8ts1WOILGHYxLIsWe6Jd2A8iQAD8635OaL4/75cj4LM6D8lIH7q+BzJe/8Zd//AHEn/uqVGnZDaZm4fdW+iBo52tbqEnMoUsrguWVgUywdQSpBXDDAyMYrb524unEL5pYE0hgqgvpQyMoxrbJ0qT0Az0C+O1aX+lN4Rhp2kHlMFm/PtFbNfg4xG2O2tLd9vaiDW7f8s9l+cZqKd2LTVFk57ga0sOHWJGDpa5l8QZHOAAw7p0AspxnbT9a9wngs92GlxIYo1AZ1QuxEahVjiUbu4UKMDZVGWIG9fscFtIoSK4eDcN2V0NUevpkSRjTnwy8SjzNbPMM1w5tRdKLdI10RzW6Ax6c6tcQjYRFs7kxsM7bZG8LpUWfbszekPg8FpNbxQIyarWOR9TlyZHL5yTt0A6AD4Cq8baWNY59LorE9lJuuWQ7lG8wfEVZfSjxWK6vu2hkEkRhQK3jsDkMDurZzsRnofGt/gEXYWEl7fl5YZF7G1tXdtMrAYD4z3Ujx3WGCMHGO7kpNRVkNJyZucvekFJ+zh4nq1J+pvou7LCTt3iBuPAnBB95W3NdW4Zx542jiu2RhLjsLuPaKfPsg7kRyEdFzpf3T7o85cUtYQsLwsx7VGdoSMmHSxTBYe0DpZhsCF0565M3yXzkbQNbXCesWMu0kLb6c9Wjz0Pjp6E77Hes54k1aLRnXTPS9KqXAuMiERK0vb2k2BbXROTk7CGY/e8Fc7sRpbve1ba5GqNxSlKgClKUApSlAYby6SKNpJGCIilmY9AoGSTXNeauaPVUF/On+syAixtn/AJCMjBlkHg7AjV4gEIMd81O8y8Uid5GmOLKxIeb+muBho4h5hCVYjxdox7rCuB8wcZm4hdNPJkySMFVFydIzhEQfDOPiST1Nb4cd7M5zpGnPLLcSPI5aSRsu7HcnAyWPkAPoBgVNcr81+prJG1rbzxSjEokBDuvUDXk6QMZA04zv13rNy5x5LB5re4tY5o3LQ3G57TSGwRG2rSApGcDqQDqGFK7nE+TxGY7yznEliWDesEjVb6SDiVepceAAyxwMAkZ6m1p6MUntGc2vC5re5a0ne3ZotXqlzjd4iJF7KQnBOA6YJLESHp0qGsJpZ7RYMQx28Lsz3Mq5KmXBKqxBYEhV+zjGpiMnbOPme3glkmvGRoLNpW7OIEa5DnPZx7YUDILPuqAgDUdIMXxTiTzlchUjQYjiTZI1O5CjqSepY5ZjuSahIls3f0slvtZqVYf7zIB2p+MY3WAdfZy/4/Cod3LEsSSxOSSckk+JJ3J+NflK0Soo3YpSlSQKVlFrJoL6H0DGX0nSM9MnGBnB/KsVQBSlKkCt3hvFZYMiNu43txsA8b/to2Vb54yPAitKlQ1YTon7JYpnDW2iC4/4eXDxS5GMRtJkDP8ANS5Bzs5OFr75t41NfzRB4mSWOMQ+rqpARlJyI09pc7ZQjIwBk4GK4RU3b363CrFcvpkXAhujnKY6JMRu0fk+7R+GV7oq1TsunfRZ+SeVDDov7xXGkl7W1B0y3MkY1jSpwdIxkDq3lggPWeL26yxtdqiWxMulrcEgd4aw0IO+kDZl6KdJGzaVkeIX7TTK3ELiSG6tVVVJi7btAja0xhwA5znXnQ4wcg7vWb66eWR5ZGZ3diS77k/P/sNh0G1VindsmVVSLNyJzaLQvb3K9rYz92aMjOnO2tR1+YG5AyNwK7ny7xBo3W0mk7XKa7W4Jz28IxsW6GRARk+8pDfex5hCkgkA4HU+W+N/LfaulejPjfrEf6Mlk0SA9rYzHcxTLk6fiOp0+Kl16ECqZsdq0Wxz8M7xSozl3ivrMWpl0Soxjmj+5KntD4g7Mp8VZT41J1xG4pSlAKieaOKNbwExgNNIwigU9GlkOFz+Fd3b8KsalqpPMXGFjnuLp94uHRYUHo11Oo2+YQooP9M1TFWwzmfpV4oI+y4XCxaO370znrLcP3mZvM94sfxOfu1Dco8HidHmkv4rKUECAs2Gz7zHB1KANlbbfJHs1BWsT3Vwis2ZJ5gC5HV5XwWI+bZxVgsOT3vHY2scsEEee0lvXCqpG25CDDeaAHSep3Fd9KMas5rcnZJcc5Inuf8AWbSW3vWO0/q0in7T+cIOMaxgsPvaj0O1c4XCXSSOWTFpDJ2spjIOtyOzRUPRnfSQhOwBdugNZLmxurC4e3Uq0k0QjVoW1CSOcjHZnbOrGncefjg1g4/KqabSMgxwE6mXpLOdpH+KjHZp+Fc++aK9WHWzU4rxFp31EBFUaY419mNB0RfgOpJ3JJJ3JrTpWW0tXlYrGjOwBYhRnAHU/wAB8yB1IrTRnsxUr9dSCQQQQcEHYgjYgjwNflSBUjy/a9rOsQxqkIRdQyCzMoA+GdxnwGajq2+DztHPE67sHGPmTgVD0FsleJWE9qwRwWMJAGHUsjONSqVU6x1Gc+IAGOp+OI8ulIBNEWcIq+sDH6sv7LKRsYycqD121bo6MelekuS0lu3t21JMVBZWg7QSdzKvGUYNqUDSR1Onbb2s3KHHnS1SOO2WVF1rLGsZBugh0ySJqAPbjq8Egy4OVOxFc/1HSdG/BWcSpV5545Xs0i9c4fcK0BbS8TE6o3JzpGRkHB/VvhsBj3sHFGreMlJWjGUWnTFKUqxApWS3t3kOlEZ264RSxxnHQb9SB9RWMj+AP0IyD9Qc1AJzhzi7RbVyO1UYtZCcZ3z6u5PusSdBPsucey5xg5c4BLeXAt0KxnBLtJsI1T2iw67dMefXG5ESRVqi4me7f6dbEG3vUzjtBKhUPnw7VMgt4SJq9/FVdrRdd7N+TinC7OOS3t4nvmlTs5rmRuzGnIP2C4OMMAwJ8Qu7CqaNcTqwLI40ujYwfB0YfuIrdRbSM6iZbjyjKiEf3jB2PzVOv3xX1xTiUt5gmOMCCPAEKaQkWpVAO5JVWbYnJy5yT4QlQbs7Zy1zCsvq/EVwFudNteKOiXC92KT4ZJCfFZIs+zXQq88+iS+VpZuHTE9leRlR+GVVJBXyOM7+apXb+VOIPPbIZcCZCYpgP52JjG5HwJGofAiuPLDizohK0S9KUrIsY7idY0Z2OFVSzHyCjJ/dXDfSPxBk4daQtkS3jteTjxGs6lQ/LWFH9UK6tz4c2bxDrcOlv9LiRYm/JWY/SuI+mK+7Xikqj2YUSJfkF1n97kfSt8EbkZ5HSK7wvgl1NG09vFI4idQTECWVjlgVC97bTkkdMr9JLinNNxdssPEri47NOsccaBtXmyExgnHi2ceA3NbXBOTnkt0uby4SzstRdHc5Z2IAJiQbliEwPHbIBFbfHedYvVzaWcTyRY7096e3c+7lFbKRDpjAHX2VNdLdvrv9jJKkRkF8o7W7jVkSBFt7QOcsHk14ZiBjUq9rKcbB2QDbFVcCpjjP2cFrB/Rm4fB6vcHu5+USRH+0aiKvFFZMtfo24FHd3QEx+zXAwFDlnfOlQhRgRhXLEjCgE5G1ehF4PawKGjtoxoAA7OIagoYPgYGThlDYGSSOhNcf9AcsQu51YfatEOzPkgJMn7+z2/7Gu6Vx52+dG+Nek4j6UOUnkjS9tYYuyWP7YQSalQrkuQpjU6VO2QfAkop1E8qrtPOvCbuO3vportTCTokac6XZACpRGXCMMyNFpdc5GxBArj8PD5XkSFY2MkmNCAbsHGVI8wRvq6Y3ziujC/SZZF30a1Bn3chvAjrnwx8au/F/RwbeRYpOIcPSQgErLK0ZGenunI+Jx8qw3Po64ggUxxRTB8r2sUyFclimkFmXr06ZySOtW+pH3K8JH1xPi1vNxFry5nli3jZBEAzAxqmNycLkqTjwJzuOtw5i9JbL6tLFI8QLmQrNbMiTxsMAK2o6gg2LeJIYbd2qlxma5sDDaWh7NhAskzQlWd5u8ZA7rkgIQUCZGNPQ5FY+Kc9cUkSIGcKAmsGFQp0junUR8Rkjpv5YAz4cq+fsacqsj+deNLezesJCkRYfaNGWKyEHALAgYYb7+II+tdq7XXA57+3t7yGKN5jrW4CPFHqw+iN2TUulpO+hxgsVyBvWO49HdxGoe4ms7PK50XE+G3JAwAG648z4+VXjKKVFJRbdlNrPY2ck0ixRI0kjnCooyScZ2+gJ+ABqz8V5ClisvXY54LqMHD+rksEHQnOBkA9dhjOemSInlSK49aga3ZY5Gk0xySNpUsRpIyeuzYIXJGoY3Iq3JNWiOLTpnbPR3y+eHRxR3EcPrEmpu5l5IwdAx0Pd2GogqgYDdtQqV9IXKEfELZlARJ170chGN1B7rHGdBBIx4bHwr65R4ZcRSzm4nDPtmKNQE7w1awzZlbfUgLN7p67Ys7jIIzjbqPCuByfKzqSVUePnQgkEYIOCPIjY1J8uXKLL2cpxDOvYyk+6rkaX/u3CSf2fjWheSl5HdipLOzEr0JZiTp+HlWEivRq0cl0ycgFtBFKlzAz3UU5TR2hRdOCG16RqbQ6Y7pUntOuwq28Sv/UeEaGigjuOIDOiOML2VqBjLE5dmbqC7EjUfFDVbvJoTcWl3cK8kUsavMq4y8kOYXG+Bh2jDN8JDjwrLzJziLq4e4FrEHbYNOTPoVdlCIdMQA64ZG3J33Ocmm2jS0iAt5pLadXA0ywSA4Pg8bdD9Rg16Q4Ddr67IUP2V7Al3H8WULFJ/lMB+przlxe7lnk7ebBeYa9QAAfBMZbA2GWRs4A3ztXYOQ+IarLhcxIzBcvaOfwTKyov+LsPyFUzq0mTidNo6tSlK4zcr/MveuOHx+BuS5+UVvKwz/aK/urzdzVddpeXUhPtTyH6do2PyGK9JcU34jYjwEdw31AiX/qNeW5ZNZZj7xJP13rr/DoxyvwWmS14zCwXRfgIoRQiSNHpQBVACgxsuPnnqd81q8Wv7prf1ea37N3lDiT1dYGk0qyhG0ouvBcNvvn6VYYuDR2Y/SHGWZpZTqis9WHlPXMv3EH3fAYB+4Ymfj1zxC9tJpz9m1wiRIu0aASIGCD4ahlup+mBonZWiM5ucG9uAvspIYl/ZgAgX9yCoitnij6p5WPUyOT9WJr74PwyS6njt4QGkkbCgnA6Ekk+AABJ+ArRdIzfbMvLvG5bK4juIsakPsknDAjBVseB/jg+Fd5X0k2s9q728gFwcrHA5AkZ9QRQo3BLZBX9/Rsca5r5IurCSGOTRIZ8iPsctqYFQVwVBzlhjbfPzAv/ACj6NJLOP1yeVIrlcGJNIkWNs9JPvs3sYQjGTgk4Iwy8JJSNcfJOjcteXLu+lthxGMR2wYmOzWQkqqIxMk7fyjMxQHO51n2clXvnH7qCzhe8eLUYYyAUTLaCR3AQNlJAz4DqcAV92MTDVc3ISN9GMasiKMd4gscDJPeY9NgMkLk8x5j9M7JM6WcUckS7CSTV3m8SACO75Z3PXxrBKU30atqK7OX+syXdw8rENLM57xOQJJDhQPHrsB4AZ92p70l3Wi6FkhKwWgVI1+85UM8p83ZmOW+HxNSPGONyX1rDxAwxie3uNDiJcCQ5SaI4OSOkidTufxAV+ekAXa3L3iSXJsZWSSOSORgumVQcDchTnI6bbeddSfqRi1SZG8E4JLLGHtkLgyAO4njRtjnDaiCB4lcDJPU4Bqxx8hSmJX1qr6TrhMkb4LaBoTJwEC7Fs5BVgNsFoW2ij0drNxG8wThU0MH1EEjOJXB3G4Bz7XQ1s2vBXkcR+vX8bsM65ogi4wW749aMibDOWX6biqt/xJS/gVTmThz20gilCo5jUuilSOpwDpYg9PHfofGrHcTm84SlxIdUttKbZnY+3E8ZaLWT1KOwUE9ASc7mvrmK2FpogS/uZbhgpKprPebdcLrULqBHtFn39gZGdq6iubfhot7sSGa6u1IilYswhhxlsEnrIQAPeyOucVLdpBKmzH6G+Y/Vb02zhilzhNIBJWUeySvXGMqxx5E7Ka6/zVynbXFi1v2ICxKWhWLCFHUEjQcYGTsdsHNczu/SDNwqX1KGCBkgRY3ZgdckugNI5YEDdifA5xnO+BffR56QI+JKUcLFcruY87Mv3kzuceI6j5EVjlUr5pF4NfbZF8AvuI208Md2omi0kC/VsK0GkuO3z0ZcZDHfqO9qL1pelnn9YlaztirO6ukzAkGPICgDzJBbx2wKtXGOFuyCxYxLaTMV1Ed4RnfsUHshichXzso2BYAni3P3Itzw9zIxM0DNhZupHgBL91vDPQ7Yx0DGoylbE20uioUqy3HId6lkL4ovYlQ+A3fCN0Yrjpgg9cgHcDfFarsTT0c7TWycimIsoZRu1veHSD5SxrIB8tUDfmanb/nSzjkf1ThVkAGOiSZTJkA7NpwunI3wDtVcsEzY3f4Zbdv3XCf9dWPg3AOHpALiaSW/fGTbWakaNv5YnEir+LC/Ws5cfJor8EJzRzDLfiKWWKNDGDFqiQqhX21XGTuMsevQjbztvo6uR+ir9c47CeG5+Wh0fP8AyTVa5k5pF5bpHHaxW0MMuUEPQa1OQ521MdOdWBnByPGpj0bb2PG1/wDJ5/wpNVZr0a+WI/eehjX5WO2fUinzUH8xmlcJ0EJxUY4jYnwKTr9SsbfwQ15dmi0Myn3SQc/A43r1DzP3Z+HyeC3Wk/KWCWMf5iorzjzdaGK+u4z4TyY/ZLkr+4iuv8OzHKvJv3nHuKvMzNLeh3OrQDIoAY5GlOgXywK257u4aXhstxcR3KCcdnIjFiNMkTOj5VWBGVOGGe95YqctobdWN1ccUWE3doFkgRHkfEtsIxq0n3WwwBHgOmc1X+YY7COyVbG5kmkW4DMZIzHgNGwBQEDbKLnr1WrppvX6EVXkr3Fk0zzKeqyuD9HIrsnoi5BWJYeIzM/bMrGOPGAiuCgJ8SxUk+AAboSM1yfnED1y4ZT3ZG7ZT+G4UTj9z12TnPmv9HcLtoo1MVxNCqRqMfZBFUOcjbK5AGOpII2FRlbaUV5EEk234Nnit1bNxYxS3Csot5JDqYA2kqKikxSdY9UYLMucZUt4nM1yoZLkdtcFnaJikWpTHlSAyyvHjCyurD5A7BCzIOI+jfg1xe8RjkUFljlEs8jYIwxLENnqZMMuN+p8AatvpQ52V4p4bN8pJKscsozuUXLBCBgggKC2TnDDGME5Sx9qKLqfVs6ZzVw22uYJFuQXjiUuyLIyjZdXeCMM9MjVnHUV5VToM9cVcORudRw6O4jNsLhbjGoGUoMAMCMaGznUcnY9Ky8O4LYcQYpai5tZiDpWXEsGpVLae12dc4xls9R16Vrji8d3ozk+dUYOC8Th/RstoHZJ5LhZCSe72cS6tSnGFYFcYJ32PwFh5OvRxC3uba5a2WNEzaQKAmmaKNmLoikOVPtOTsSWxjcCmwWrrIY50OsFkycNhh3SjEE4ORt9fPef5T4jBb3XbTRZaUrHqZh2ccUo7OSRlAztjGdQAV+mcZmS6dCL0ZuFcOuri3uJgkaLDjLyBgsjEjUqDVq2ByDvnujALbR36PmNo152IihRwm/aK0moFtUYDDYbZ3I3Jz3TUldcOu7aK5gbhbNLNGsJuEYuipkaOyAQ93Kg41bYXONhUvzTy9eW8EI9TV83omdop3llkdu07rnsV0rg41eGVzkk1W+y9GlyjyxG01vc30cawSQy3PfkkZtMBjwzkvgqdYbBHQYPWoLjHMVxLPHNcPFI9vcAmSFVOuMSB1CyA4aMFToXwJOcnpaYruWC27W54eIoo7b1KOOWQ9rctJIBJp2BUae0cnTjoRkVTLi1QKexOVVyY1dxnTkAEnADYLZ2x4nbGTMe3bIl0ujV51v4ri+uJoNZjeTUpfqdhk4O4Gc4B3AxU16IuFQ3PENE4YhYmdNEjRkSKyYIZGDAhS3jUXyry016ZZXcxwQqWklC62J66EXILOdzt08eoBnuXeaeH8MmMlva3U0oBUyXEixkA4yAiqQOnjvV5P08Y7KR3yZ3+W3SRDGwDoRpYHfOPP4/+tU6/lEr3FpeSZghiYhScesoEDMXcYx2WpQVXBzpcnBArh8HNM0V695CWQtO0xjLkg6mLFH6ahg6c4zjyrr3H5hxPhl3FbYkuo5NRj99NT5IXP3oiyAjZu8vmK5nicGr/wCGqmpaNr0a3bcS4XKty6sJGeIogC9lGUVRGvyByCcncbnFce5+5Y/R12YAzOhQOjMMEqcg5xtkEEbfCtTlnmOfh05liJB3WSM7BgMjDAjYqdwSNj9Qbt6a+LidoUMUiPGxwzDulJIon7rYGTk6SN8FD5itoxcMnWmUbUo/kUeyfTY3Z+9Nbr+64f8A6Kz33Kl9buD6vcHAV1ljjcjvKGyGUHBGcdQdqxugFhEjd3t7p21eSQxpGD+csn+E1av9Jp4Lq8ZuItoZJPVdEjzRkuSIyAmpU0jbBGQcbeNXba0QknsrfF+J3slqsdyHKLNlJJVw+oIQVLHvOMEHJyRtvvip/wBG+1jxtv8AyeP8STCojm/i1zcQ2nrU6zSDtHGlo20o5jVQxj7ucxsd9xnerN6Obf8A2VeHGTPdQ23zDPGpH5Smqy+z+v7kx+87nAmlVXyAH5DFKyGvyuE3IDnpD6lLIBloClwAOubeRZsD5hCPrXE/TLYiPibyLutxGkoPh7PZnH+DP1r0TJGGBVhkEYI8wdjXD/SJwxm4ZA5yZOHytaSn8GQsbN+0oib+8rfBKpFMiuJVOW+C2ksEtzfXTwxo6xII11szldXke6FH/wDRjfTseWpriV0tgZ41VmEyI2ghYzIM59hjgLpJyGON/HJytzAtoJtUEM5ZVaNZ11qsqNgNj9hn8twK2r/0h8SlIPrLRgEFUhAjUY8Nhkj4MSK6vXbox9NdkfxY9rbWs430qbd9vGE60/OORVH9Wai5bh30hnZtI0rqYnSo8Fydh8BUrwI9t21rgAz4aIAYAuI8tGo3wNas8QHm6eVQoNWXsVl7lx5Qmki4dxaWNip7OCPI8pJijY+OkkfDNV6OP/VXJwAJAVOR4DSwPj7ynyqw8kcajt9WYkn1oYpLd3EYmEjDByQVYqdgDggFsGtbluO4S4T1aBXkSUMsUzhs4z3vdAUYx2h2zpKnIzVLpsttIi5OFyQE9vGUcR9oEkBGFJCqzjrgsQoU+PtYAw33MJiwUbaUDHI3Xu6myMFhjfuAYAGQMb13fmq1XiEDo7PbyIQBhWJR9WgCRf5WJyTjClSATkEYrivELO4spnivFMbPjS4xpPZ91ShA0lRtsPIBgATisMnL8yZQo1yZAisMCRXCKV6MuAQAB4HIIA6YYjBJrK0gkKHUmcEEKNRGpdBxtgjoxBG+428cg4dPcgyI7usYJeTQBHGNOSWdXbcZbr0xkdastj6MBLbes2t3FdfBYzsR7Sgazlh5HHy3FS5RW2RTeiETmK9t4tEc9wkQGk9m4IXbHdUglRnbusoBHRTWxFzzxCYxhbmcdkuBoVAX26thCSdumH6DxyajriCSLGXDhl9poiq6dticgjGRue6DsWBBxrwsCGCIUAYhlwxfUBvoK+9sNsADx09aVH2JtklNcT3Dh5pXeYdO1IY4KnOk4GkDGMIFznodyYq5u0lZEU41sFOgYXvOckZXUNmxjJ8fDarBw3lea+mVYpNJddZBjyqDbLH3BkFSNGzAjGa/eYfR68cpiiu1vLkLqkhSM60XbfGts9V222I+FQpRvYakV+eOVjiMKFUAKAudWyscHB7p1DAYgHIxlic49RkWLWMhlf2R0EYz3NsK2Ae4O6e6SBqDVueutHhZJnbSxxEwCsWOBuodmBPngbjJJwFa38hcrTxOkt0CH9uK12D4YjMkvRkjHXsyQGIw2kA5ly4qwlbKDdcFmt5Ie1jZUlKtGzKVDqSNxnocEZU7jI8xmx+j65li43EASpeRkYbboylgDjbwU48CB5VZOcp7i6izbIssAmBmuHXCyuBgPDnvdkmSDIuW2AyUFVrlK/S2eW5eAmRl7OOd5kCwtID31OnfbYMucYI8ajk5Rdk8akVHiaETShvaEjBs+YYg/vrDLOxyWZjnBOSTkqMAnzIGw8hWxxSVGlYpkrk945y+WJDHJJyQRudzjJ3Jrb5biXtTPIMxWy9swPRmUgRx9PfkKqR93WfCtfBlXdE0jW0N5BFdnEFnCBKo7xaU5kdVHiwml0nPhGfAVtzcj2kqo9nxBF7TPZx3ymBmxjOl8YfqBlVxnbPXEdwXjM9nG90LYvPO5K3c8RKKDuTFkaTIzFstnAAAwcnG5Hzyk8f+07b12aNi0EhYRgagO5IqBQyZXON85IxWbUto1uPkq3GeHerTyQFldozpZk6awBqAPjpOVz44rsvItgUtOEwHrLLJeOPOONW0H83g/KuNWNpJd3CRAkyTygFse9I27EDyyWP1r0jwC3Vryd0GIrWNLOIeWkCWTHw3iT5xmqZ3SSGJdtlmpSlcZuKp3MXDENzJBJtDxKIxE/duYlJRv2mjBwfOFR4irjUbzHwv1mBow2iTZ4n+5LGQ8bfRgMjxGR41MXTB5UvrN4ZHikGHjYow/EpwcfDyNZLThs0unRGxDtoVj3VLYJ062wucAnc1ffSlwzt44+KImhm+xu4/5qePub/UaM+OIyPaqtcrRw3TJZ3UrRxameN1GoqxXvoAdh2gVcHfDKNjqNegp3GzlcKlR9Pw1SZLWKB0vbcsxkSVn1mDJkXGlQhXBZWUbldO+pTWnx1RMq3qAAStiZR0S4xqbA8FkGZF/tr7lWPivpGZMpw6MWylVVrhwrzyiNQql2IIGw/EfHIyaj4+H3FvCl9LCWs7zKzIq6Ni5KlR0XwkifYZ29k96E2u2WdPpFUqb4LxqC3TvWFvPJg4kmZ2GSdiY86CAMDGAfHO9aXFuGmBlwwkikGqKUDAkTOM491ge6yHdWyPInRq/UkZ9xZ0rj3ODSQ2vFLc9heK3q0qRtmMxoGkUOhHQkkgb7Z3JUEb9j6V7d0C3VtINwTHEI5IiFBzhXKldROTkt89zXJcV+1T6UaL/UZeuevSI17GLa3i9XtQQSu2p8bjUB3VUHfSM7gHPhURyRzY/D5s4LwOR2sXnpOVdc7a1O4zseh8CK5SrKEVHiV5u7O1XvAYOJobm3mC4cyFrdc6gp7omUBZEnbXIx04A1McHOT+f/TaWRkjMywhZM6o0LfqyXxjQiAd5dOSR3BgHBrjVtO8ba43ZGHvIxU/mCDW7Px+7ddL3Vy6nqrTyMD9C2Kz+lJaZp9ReUdP5h5lt+Fo0Nvoe5zuNmKyRsyiaaRCFbKYxCFGMnOM1y+w43cQ3Iukkbtwxcud9Rb2tXmGyQR8ajgK/avHGoozlNs6pbelWJj2ksc6ynr2QicA/hZtLqDt3TqxjGfGqvzTz7NcRtDCvq8B9pQ5d5cDH2rnc5AGVAAPjqqp0osUU7ol5GzpvN/NEFq8fDls7e6t7VAuq4y0hLoGOlgB2bAnDYzuPdxtzviNwkkhdIUhBHsRliuR4jUSd/nWqBX7UxgokSk2FBJwASTsANySfADxNT3E1WBUsyCQjiS8Kb/aZ0aMjwiVimc47R5PhSxQ2aLMRm6kGbdMbxK3Sdh94/yY/t+CZ3OWOOWUcD2t3bO0cxBkuI3+0RlJ0FFxgquc4ySSWODkLUN+xKRO8TsOHo73N5xIXUBJMNratlinuKw1YhVR3dPdxjqDsanzVBah4pbRZI4potfZSnUyEO8Zw2TlToyCST1+AEnxflGW2QXtpcxy2o3S5STs2VvBGXOsSE93C5+OnfFfd7i9uBktNPMwUEndmOFA+AGw8gB5CogvNkyfii5+iazERuOJyKWS1QrEvi88g0hV/FhguPORa7dyzww21tHG51SbvK33pZGMkh+rMcfDFVfl3gKI9vYp3obDEs7eEt441KPkmTLjwJh8qvlcmWfJm8I0qFKUrIsKUpQFQ5nsY4XklkXVZ3SiK8XwQ40pP8PBHI6ARt7hrgvOHLcnD7l4JMkdY38JIz0b5+BHgQfDBPqeWJXUqwDKwIKkZBBGCCPEGub8ycspIi8OuGwuSeH3TZJRsf8Ah5D1JwNs+2o+8mTvhycWZzhaOacp/o6KGS7nV5p4MabVsBHZm0hycZZASMqRt46situ9trzjNyJ7d2lD9143bAtR1KPjH2RxqVwMvjB76mqlxPh0trM0MyaJY23VgCPMEZ2ZT1HgRVj4nzT2lrDZWMK26y7XEcWotLKzaQNRyxRhjC5J3KnYDV0td2jJPwzHxkW9pPJbpKt3YyOTiNhrjYbakJ2Ei9NW6SLsencg+J8LaIK6sJYHOI5lGA2N9LA7pIB1Rtx4ZGCc/LXApru6S3iA15yxYBlRUPeZx0Kjy6HIHjUnx+8tba5l/Rzs8DHTJFMuuKQA57p1ZdAejHDL1VjnIldOiNq2ValTPqEFxvbMIpD/ALvM4GT/AEMpwrfBJNLeALneou6tnicxyI0br1R1KkfMHerplWqMVKUqSBSlKAUpSgFKVIcP4NLKnad2OEHBmlOiMHyBxl2/CgZvhUN0ErI+pxLVLMB7hQ9x1S2YZEedw1wPPxEPU7a8Dut8jiUVttaaml/4qRcMP6hN+z/rGy/lo6VM8nJZXEU9o+YbqaMsl3K4K5T7V0Ix9mpCnL5JYaskbKaSfVl4pGpyvx+2jmkkvYpLhpwySTa+9Gsi6WZBjdiCQTkYXZR1zm4pyQ8U0DRP6xZTuoS5jxshPe7TwRlGoknbYnbBAj+Mcm31q2JbeRl6h4gZEZRvkOoIG2/eA88V+XnGUjtza2b3Cwy4ecSsMs420gLhdI2Jbq+2cBQKjzcSf5iOvZSga3SUSQrKXVlBUOcBA+Dv7I2B6ZbHXJ6N6OOBNaRLfMge6uPs7CJvNlOZW8QunLE+CA9dYFQXIHKaTA315lbKI9MZM75wI0HVhqwpx7R7o3zjt/L3DZC7XdyumZ10xxdRbw9RGMbajgM7DqcAbKKzzZK9KL44+Wb/AAHhS2sKxAl2yWeQ9ZJHOp3b4sxJx4bAbCpClK4zYUpSgFKUoBWrxPh8dxE0Mq6kYbjp0OQQRuGBwQw3BAIrapQHMubeXFuQlpetpm9mzvyNpPEQz4wBJ8Ng3VcHUtcev7G64dc6XDQzxnUrD8gyHoynz+YOCCK9T39lHPG0UqLJG4wysMgiqRzLwECIw3iSXdmN0nUFri1+LYBaRB98Atj21cZaujHlrpmc4X2cw4Vx7traa0hEFpcXL5mmdiiSx4JKBsEReJK7IcsBpyFqlyqASAwYA4DLnBx4jIBwfiAfgKtPNXIk9ovbxMLq0YaluIu8Av4wM6f2hlfiCcVVK6oVtGE70z8qTteOyqgifRPENhFOutV8O4ch4/7tlpFx2ZbR7IFexeQSsNI1agANm8B3R+XzqNqavZF1ol9VjJ1E9qxPu4uI/wAmKSKP7Tmvz9CK2TFd2rjwDOYW/KZUX8mI+NR1qW1roVWYsAqsoYMScAEHY56VZPSbYW9vxCSC2jEaRqoZQWI7Rl1kjUSQMMowNhio06LbVsjk5Wu2GViVx5xzRSf/AISGvr/RG+/4Zx88D+Jqeg5DjMllE7SkXkBkFymkxI2hpNOkrlgoUajrXOcgDGKrnAuF2zyyi4dliiQtrgUOWPapEunOMgl858qjlfn9P9k8D6PLkynEjW8X9ZdQj/KJC/5Cvz9HWyfrbtWIPs20TyE/2pOyT6gt9axcwLaqwW0FxhQdZuQqsW8AFXYKBjruST8KvfE+WpuylSy4ONJXAuXm7WRk6640ZgV1D7oPXxqHKqv5/cKK8FK/ScEf6i2Un+cuiJm+Yj0rCPkyv860b29muH1Su8r4wNRJwBvhR0VR5AACtYipHl/jk1lMJ4GCyBSuSoYYbrsfofpV6rRS72R1SPLk6JdQvIwWMODISCfs/fGACSSmpQPEkVHs2SSep3rLY2ck0ixRI0kjdEQZJ+nl5noKl6IWzfn43IsLWkMswtC5YI5wW2AGvScY21aRtk5OSARP8pck9rF67eHsrQEaVOQ1wSdkj0gthugKgk9FHiLBy7yHFaOhvF9avGGqOwiIIUfenbOkKPEt3OoGs4FdR4XwNjItzdssk4H2ar+qtwRgiIHq2NjKw1HoNI7tc08qXUfnz3N4wvuRr8D4O0jRz3EYiWIYtbQY0wLjAZ8bGUjbbZBsNySbNSlcrdmwpSlQBSlKAUpSgFKUoBSlKAgLvlwo7TWUgtpWOp006oZSepkjyMMfvoVbz1dK59zTyhZykm4jPC5z/LJ37WQn8WwTPk3ZnP3q7BX4yggggEHYg+Iq8ZtENJnmbj/o+v7TvGLtouolg+0UjzIA1D5kY+NVUHNepDypHGdVpJJZnrphIMZ+cLAxj5qFPxqE41y08uTd2Fpe7frbc+rzH6Mcf84eO1dEfxHuZPF7HDuVby2guY5rlZmWJ1cLEFOSh1DOphtkA/Hevzm6+W4u5543LrK5cZXSyhuiMNxlRgZBIOAfgL9xPkPhu/2l9Yt5XEBeNf7agp/zTUQPRoJf/C8SsLj+80n8l171oskLso4SqiZteO2iXAgWW3PBnt8PC7DUDpLElM9sZjJjcA5B8wCKbyhOUkuDBe+pN2TdmZAoMuDlYzISFjJwMtnr8KmW9EPEvAW7fFZf+6ivkeiPin83EP70VCcEtlnyb0afN/MHrNnaJOyzXkbOXlXS2IiSFRnXusTsdicAb7k1j4fxW0t5bS8ie5NxEo7aNxntHUY7smruxt7OMEhcbZqT/wDpHfLvJLZxDxLzN/8AH/61kteQLINiXi0LkdY7VO2fby0sx/yU5QqrFSvRQry5MskkrY1SOztjYZdixx8Mmvvh9hLcP2cEbyv92NSxGfE46D4nauwcJ5IslwYeHXl2fCS8YW6f2kOliP7pqullwK60hDLDZxD+RsYwD8jK6/vWND8aiWdLQWL3OScP9GZjCvxK4W1VvZhj+0mkPkqgEZ/ZDn4Cuk8vcvuidnZw/o6BvalcB7mUfXUI/gX1EfcWrPwngNvbEtFH9o3tSuS8jftSMS5+ROKkq555XI1jBI0eEcIhtlKxLjUcu7Es8jfekcksx+JNb1KVkWFKUoBSlKAUpSgFKUoBSlKAUpSgFKUoBSlKAVp3vCoJtpYYpM/zkat/EGtylAQJ5K4dnPqNqD8IVH8BX63JnDz1tIT+0mf41O0qeT9xRDW/KVhGcpZWqkeIhTP56c1LxRqowoCjyAx/CvqlRYFKUoBSlKAUpSgFKUoBSlKAUpSgFKUoBSlKAUpSgFKUoBSlKAUpSgFKUoBSlKAUpSgFKUoBSlKAUpSgFKUoBSlKA//Z">
            <a:extLst>
              <a:ext uri="{FF2B5EF4-FFF2-40B4-BE49-F238E27FC236}">
                <a16:creationId xmlns:a16="http://schemas.microsoft.com/office/drawing/2014/main" id="{2D4C0DCD-46E7-431E-B941-E80101262EBB}"/>
              </a:ext>
            </a:extLst>
          </p:cNvPr>
          <p:cNvSpPr>
            <a:spLocks noChangeAspect="1" noChangeArrowheads="1"/>
          </p:cNvSpPr>
          <p:nvPr/>
        </p:nvSpPr>
        <p:spPr bwMode="auto">
          <a:xfrm>
            <a:off x="233363" y="-304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003399"/>
                </a:solidFill>
                <a:latin typeface="Arial" panose="020B0604020202020204" pitchFamily="34" charset="0"/>
              </a:defRPr>
            </a:lvl1pPr>
            <a:lvl2pPr marL="742950" indent="-285750">
              <a:defRPr sz="4000" b="1">
                <a:solidFill>
                  <a:srgbClr val="003399"/>
                </a:solidFill>
                <a:latin typeface="Arial" panose="020B0604020202020204" pitchFamily="34" charset="0"/>
              </a:defRPr>
            </a:lvl2pPr>
            <a:lvl3pPr marL="1143000" indent="-228600">
              <a:defRPr sz="4000" b="1">
                <a:solidFill>
                  <a:srgbClr val="003399"/>
                </a:solidFill>
                <a:latin typeface="Arial" panose="020B0604020202020204" pitchFamily="34" charset="0"/>
              </a:defRPr>
            </a:lvl3pPr>
            <a:lvl4pPr marL="1600200" indent="-228600">
              <a:defRPr sz="4000" b="1">
                <a:solidFill>
                  <a:srgbClr val="003399"/>
                </a:solidFill>
                <a:latin typeface="Arial" panose="020B0604020202020204" pitchFamily="34" charset="0"/>
              </a:defRPr>
            </a:lvl4pPr>
            <a:lvl5pPr marL="2057400" indent="-228600">
              <a:defRPr sz="4000" b="1">
                <a:solidFill>
                  <a:srgbClr val="003399"/>
                </a:solidFill>
                <a:latin typeface="Arial" panose="020B0604020202020204" pitchFamily="34" charset="0"/>
              </a:defRPr>
            </a:lvl5pPr>
            <a:lvl6pPr marL="2514600" indent="-228600" eaLnBrk="0" fontAlgn="base" hangingPunct="0">
              <a:spcBef>
                <a:spcPct val="0"/>
              </a:spcBef>
              <a:spcAft>
                <a:spcPct val="0"/>
              </a:spcAft>
              <a:defRPr sz="4000" b="1">
                <a:solidFill>
                  <a:srgbClr val="003399"/>
                </a:solidFill>
                <a:latin typeface="Arial" panose="020B0604020202020204" pitchFamily="34" charset="0"/>
              </a:defRPr>
            </a:lvl6pPr>
            <a:lvl7pPr marL="2971800" indent="-228600" eaLnBrk="0" fontAlgn="base" hangingPunct="0">
              <a:spcBef>
                <a:spcPct val="0"/>
              </a:spcBef>
              <a:spcAft>
                <a:spcPct val="0"/>
              </a:spcAft>
              <a:defRPr sz="4000" b="1">
                <a:solidFill>
                  <a:srgbClr val="003399"/>
                </a:solidFill>
                <a:latin typeface="Arial" panose="020B0604020202020204" pitchFamily="34" charset="0"/>
              </a:defRPr>
            </a:lvl7pPr>
            <a:lvl8pPr marL="3429000" indent="-228600" eaLnBrk="0" fontAlgn="base" hangingPunct="0">
              <a:spcBef>
                <a:spcPct val="0"/>
              </a:spcBef>
              <a:spcAft>
                <a:spcPct val="0"/>
              </a:spcAft>
              <a:defRPr sz="4000" b="1">
                <a:solidFill>
                  <a:srgbClr val="003399"/>
                </a:solidFill>
                <a:latin typeface="Arial" panose="020B0604020202020204" pitchFamily="34" charset="0"/>
              </a:defRPr>
            </a:lvl8pPr>
            <a:lvl9pPr marL="3886200" indent="-228600" eaLnBrk="0" fontAlgn="base" hangingPunct="0">
              <a:spcBef>
                <a:spcPct val="0"/>
              </a:spcBef>
              <a:spcAft>
                <a:spcPct val="0"/>
              </a:spcAft>
              <a:defRPr sz="4000" b="1">
                <a:solidFill>
                  <a:srgbClr val="003399"/>
                </a:solidFill>
                <a:latin typeface="Arial" panose="020B0604020202020204" pitchFamily="34" charset="0"/>
              </a:defRPr>
            </a:lvl9pPr>
          </a:lstStyle>
          <a:p>
            <a:endParaRPr lang="en-US" altLang="en-US"/>
          </a:p>
        </p:txBody>
      </p:sp>
      <p:sp>
        <p:nvSpPr>
          <p:cNvPr id="1056" name="AutoShape 181" descr="data:image/jpeg;base64,/9j/4AAQSkZJRgABAQAAAQABAAD/2wCEAAkGBxMSEhUTExQVFRUXGCIaGRcWGCEbIRoaGBofGB8fGx8iHiggHyElIx4eITEhJSktLi4uISA1ODMtNygtLisBCgoKDg0OGxAQGy0mICItLS0vLTUtLS0rLy0tLTUtLS8vLS0tLy0tNTctLS0tLS0tLS0tLS0tLS0tLS0tLS0tLf/AABEIAOsA1wMBIgACEQEDEQH/xAAcAAEAAgMBAQEAAAAAAAAAAAAABQYDBAcIAgH/xABMEAACAQMCAwQHBAUICAUFAAABAgMABBESIQUGMRMiQVEHFDJCYXGBI1JikRUzcqGxQ1Njc4KDkqIWJCVEVKPC0TRkwdLTF5Sys+H/xAAZAQEAAwEBAAAAAAAAAAAAAAAAAQIDBAX/xAAsEQACAgICAQMCBAcAAAAAAAAAAQIRAzESIUEiUfATMgRxocFhcoGRseHx/9oADAMBAAIRAxEAPwDt1KUqSBSlKAUpSgFKUoBSlKAUr5kkCjLEKPMnAqGl5vsFbT63AW+6kgdvyUk0oE3SoD/TG18PWW/Ys7hh+YixX5/phb+Md4PnY3H/AMVTTBYKVAjnKyxlpTGPOaKSL/8AYi1vcO45a3H6i4gl/q5Fb+BpTBIUpSoApSlAKUpQClKUApSlAKUpQClKUApSlAKUoTjc9KAVhvbyOFDJK6RovVnYKB8ydqr9xzI8wb1IIYlzrvZjiBAOujcGYj8JCfjztXOePc+2kD6oQ3Ebpelzc/qoz/QxjAGPwBcj32q8cbkQ5JHSjzHJMD6nbPKv89OTBF8wWUyOPHKoVPnVV41zjBGSLnimSM/YcOjHh7rSnWcjzDR/KuQ8w813l8T6xOzqT+rHdQePsDY48zk/Gtbh3BpJkkkQxhYo2kbVIobSnXCAlz5Z048yK6FgS2ZPLfSLrfc/2IIMXDROw6S30pmYH5N2h/JhWtL6WuIYxGLaEeAih6f4mYfuqK5D5egv5mhkkmWTQzosarh9GDp1knDHy0Y2O9Vh3BywBC9QCckD4nAz88CtVCF1RRzlVlrk9JXFT1vH+kcQ/hHXwPSLxX/jJP8ADH/7KmuO8pp+jNccLR3FkwW5JU/aiRVLsCR3hG+V+Cqx8RXPaRUJLpISco+S5W3pT4qh3uQ48nij/wClQf31uH0nvLteWFjdD4x6T+Z1j8hUdyVy4l3BeOFE9zEimG2LFdQLd9+6ys2kdFBG+M+0Kh7hLd5oVANsukC4B1N2bq7CTQGy/sBSFJJ1Ermo4wbqhcquzofCufOHHob/AIc3nFKZoh8BG2tfyiFXng/H7iQarea04kg6iNuwmUfFSWQn59mK4eOWRJbvdwTL2CS9l/rIELayAwAwzodiMksuPgKibyzmtZtLgxSpg91xldQDAhkY9QQcg9DVHijLT+f5Lc2tnp+w5mgkcQvrgnPSG4Xs2P7Ge7J80ZhUzXnLhPpJuAnYXqR39ueqTgFhjyfByR1ywJz4iujcqcwrKP8AZ1wZQBlrC8b7RQOvYyklsDyYyL0GUrGeFxNIzTOj0qM4Px2K4LINUcyfrIJRpkT4kdCp8HUlT4E1J1iXFKUoBSlKAUpSgFKUoBSlaXGeKx20Rkkz1CqqjLSO2yoi+8zHYD+ABNAfXFeJxW0ZllbSoIA2yWY7BVUbsxOwUbmqFzdx5I0EvEsrG28PDkbLSY6NckHBHmnsDoe0OANLm/mj1Eie4CS8RZT2FuDqjs0YYyfvOR1fq24XSuc8bvbua5leWVnlkbLOx3OAMk7dFA8sADyFdGLDfbMpzrol+bOcrniDYlYJCvsQR7IoHTI94jzP0A6VD3nD5YRGZI2QSoHjLDZ0IyCp6HqPlkZrevbCAWkUsTmSTtSk+RpCFkDxhB1KnEveOCSh2A63K15oijsbdL1TdW0sIRbfSNUTQOYWkSUkaTpVSFGTk9U97ovilxRnV7ZB8g8WiR3gls7e5EqMEEiDW0gGtUDnOnVp0DA9oofOpfg1hwy4njlsZ/V5M4azvD3ZEcFHRJd/bQsuCWO/QVB8ycMtbGeKS3ujMuUlWPBSWMbOBI2kqrdPDUM7rtvj4xw4yyNPNHBw5JCW0MZCzBjklYstIfgQqJ5YFQ0n2vPzRKtKvY2+AW7cN4yiSMqi3mKs8jqg7JgV1ZJA3jfUFG5zjFas3qUPEjIZe2tVnMoEKEkqH1rGQ+hfwkgkYBrRe4s09mOa5bGNU79km2w+zjJfAAx+tG3gKDmGRSDFHbQ4/m7dCf8AHIHk/wA1Wpvsi0iX5c5yWC9lmkee5ilR0aN8AuJDnDL2jKoHwJ8ts1WOILGHYxLIsWe6Jd2A8iQAD8635OaL4/75cj4LM6D8lIH7q+BzJe/8Zd//AHEn/uqVGnZDaZm4fdW+iBo52tbqEnMoUsrguWVgUywdQSpBXDDAyMYrb524unEL5pYE0hgqgvpQyMoxrbJ0qT0Az0C+O1aX+lN4Rhp2kHlMFm/PtFbNfg4xG2O2tLd9vaiDW7f8s9l+cZqKd2LTVFk57ga0sOHWJGDpa5l8QZHOAAw7p0AspxnbT9a9wngs92GlxIYo1AZ1QuxEahVjiUbu4UKMDZVGWIG9fscFtIoSK4eDcN2V0NUevpkSRjTnwy8SjzNbPMM1w5tRdKLdI10RzW6Ax6c6tcQjYRFs7kxsM7bZG8LpUWfbszekPg8FpNbxQIyarWOR9TlyZHL5yTt0A6AD4Cq8baWNY59LorE9lJuuWQ7lG8wfEVZfSjxWK6vu2hkEkRhQK3jsDkMDurZzsRnofGt/gEXYWEl7fl5YZF7G1tXdtMrAYD4z3Ujx3WGCMHGO7kpNRVkNJyZucvekFJ+zh4nq1J+pvou7LCTt3iBuPAnBB95W3NdW4Zx542jiu2RhLjsLuPaKfPsg7kRyEdFzpf3T7o85cUtYQsLwsx7VGdoSMmHSxTBYe0DpZhsCF0565M3yXzkbQNbXCesWMu0kLb6c9Wjz0Pjp6E77Hes54k1aLRnXTPS9KqXAuMiERK0vb2k2BbXROTk7CGY/e8Fc7sRpbve1ba5GqNxSlKgClKUApSlAYby6SKNpJGCIilmY9AoGSTXNeauaPVUF/On+syAixtn/AJCMjBlkHg7AjV4gEIMd81O8y8Uid5GmOLKxIeb+muBho4h5hCVYjxdox7rCuB8wcZm4hdNPJkySMFVFydIzhEQfDOPiST1Nb4cd7M5zpGnPLLcSPI5aSRsu7HcnAyWPkAPoBgVNcr81+prJG1rbzxSjEokBDuvUDXk6QMZA04zv13rNy5x5LB5re4tY5o3LQ3G57TSGwRG2rSApGcDqQDqGFK7nE+TxGY7yznEliWDesEjVb6SDiVepceAAyxwMAkZ6m1p6MUntGc2vC5re5a0ne3ZotXqlzjd4iJF7KQnBOA6YJLESHp0qGsJpZ7RYMQx28Lsz3Mq5KmXBKqxBYEhV+zjGpiMnbOPme3glkmvGRoLNpW7OIEa5DnPZx7YUDILPuqAgDUdIMXxTiTzlchUjQYjiTZI1O5CjqSepY5ZjuSahIls3f0slvtZqVYf7zIB2p+MY3WAdfZy/4/Cod3LEsSSxOSSckk+JJ3J+NflK0Soo3YpSlSQKVlFrJoL6H0DGX0nSM9MnGBnB/KsVQBSlKkCt3hvFZYMiNu43txsA8b/to2Vb54yPAitKlQ1YTon7JYpnDW2iC4/4eXDxS5GMRtJkDP8ANS5Bzs5OFr75t41NfzRB4mSWOMQ+rqpARlJyI09pc7ZQjIwBk4GK4RU3b363CrFcvpkXAhujnKY6JMRu0fk+7R+GV7oq1TsunfRZ+SeVDDov7xXGkl7W1B0y3MkY1jSpwdIxkDq3lggPWeL26yxtdqiWxMulrcEgd4aw0IO+kDZl6KdJGzaVkeIX7TTK3ELiSG6tVVVJi7btAja0xhwA5znXnQ4wcg7vWb66eWR5ZGZ3diS77k/P/sNh0G1VindsmVVSLNyJzaLQvb3K9rYz92aMjOnO2tR1+YG5AyNwK7ny7xBo3W0mk7XKa7W4Jz28IxsW6GRARk+8pDfex5hCkgkA4HU+W+N/LfaulejPjfrEf6Mlk0SA9rYzHcxTLk6fiOp0+Kl16ECqZsdq0Wxz8M7xSozl3ivrMWpl0Soxjmj+5KntD4g7Mp8VZT41J1xG4pSlAKieaOKNbwExgNNIwigU9GlkOFz+Fd3b8KsalqpPMXGFjnuLp94uHRYUHo11Oo2+YQooP9M1TFWwzmfpV4oI+y4XCxaO370znrLcP3mZvM94sfxOfu1Dco8HidHmkv4rKUECAs2Gz7zHB1KANlbbfJHs1BWsT3Vwis2ZJ5gC5HV5XwWI+bZxVgsOT3vHY2scsEEee0lvXCqpG25CDDeaAHSep3Fd9KMas5rcnZJcc5Inuf8AWbSW3vWO0/q0in7T+cIOMaxgsPvaj0O1c4XCXSSOWTFpDJ2spjIOtyOzRUPRnfSQhOwBdugNZLmxurC4e3Uq0k0QjVoW1CSOcjHZnbOrGncefjg1g4/KqabSMgxwE6mXpLOdpH+KjHZp+Fc++aK9WHWzU4rxFp31EBFUaY419mNB0RfgOpJ3JJJ3JrTpWW0tXlYrGjOwBYhRnAHU/wAB8yB1IrTRnsxUr9dSCQQQQcEHYgjYgjwNflSBUjy/a9rOsQxqkIRdQyCzMoA+GdxnwGajq2+DztHPE67sHGPmTgVD0FsleJWE9qwRwWMJAGHUsjONSqVU6x1Gc+IAGOp+OI8ulIBNEWcIq+sDH6sv7LKRsYycqD121bo6MelekuS0lu3t21JMVBZWg7QSdzKvGUYNqUDSR1Onbb2s3KHHnS1SOO2WVF1rLGsZBugh0ySJqAPbjq8Egy4OVOxFc/1HSdG/BWcSpV5545Xs0i9c4fcK0BbS8TE6o3JzpGRkHB/VvhsBj3sHFGreMlJWjGUWnTFKUqxApWS3t3kOlEZ264RSxxnHQb9SB9RWMj+AP0IyD9Qc1AJzhzi7RbVyO1UYtZCcZ3z6u5PusSdBPsucey5xg5c4BLeXAt0KxnBLtJsI1T2iw67dMefXG5ESRVqi4me7f6dbEG3vUzjtBKhUPnw7VMgt4SJq9/FVdrRdd7N+TinC7OOS3t4nvmlTs5rmRuzGnIP2C4OMMAwJ8Qu7CqaNcTqwLI40ujYwfB0YfuIrdRbSM6iZbjyjKiEf3jB2PzVOv3xX1xTiUt5gmOMCCPAEKaQkWpVAO5JVWbYnJy5yT4QlQbs7Zy1zCsvq/EVwFudNteKOiXC92KT4ZJCfFZIs+zXQq88+iS+VpZuHTE9leRlR+GVVJBXyOM7+apXb+VOIPPbIZcCZCYpgP52JjG5HwJGofAiuPLDizohK0S9KUrIsY7idY0Z2OFVSzHyCjJ/dXDfSPxBk4daQtkS3jteTjxGs6lQ/LWFH9UK6tz4c2bxDrcOlv9LiRYm/JWY/SuI+mK+7Xikqj2YUSJfkF1n97kfSt8EbkZ5HSK7wvgl1NG09vFI4idQTECWVjlgVC97bTkkdMr9JLinNNxdssPEri47NOsccaBtXmyExgnHi2ceA3NbXBOTnkt0uby4SzstRdHc5Z2IAJiQbliEwPHbIBFbfHedYvVzaWcTyRY7096e3c+7lFbKRDpjAHX2VNdLdvrv9jJKkRkF8o7W7jVkSBFt7QOcsHk14ZiBjUq9rKcbB2QDbFVcCpjjP2cFrB/Rm4fB6vcHu5+USRH+0aiKvFFZMtfo24FHd3QEx+zXAwFDlnfOlQhRgRhXLEjCgE5G1ehF4PawKGjtoxoAA7OIagoYPgYGThlDYGSSOhNcf9AcsQu51YfatEOzPkgJMn7+z2/7Gu6Vx52+dG+Nek4j6UOUnkjS9tYYuyWP7YQSalQrkuQpjU6VO2QfAkop1E8qrtPOvCbuO3vportTCTokac6XZACpRGXCMMyNFpdc5GxBArj8PD5XkSFY2MkmNCAbsHGVI8wRvq6Y3ziujC/SZZF30a1Bn3chvAjrnwx8au/F/RwbeRYpOIcPSQgErLK0ZGenunI+Jx8qw3Po64ggUxxRTB8r2sUyFclimkFmXr06ZySOtW+pH3K8JH1xPi1vNxFry5nli3jZBEAzAxqmNycLkqTjwJzuOtw5i9JbL6tLFI8QLmQrNbMiTxsMAK2o6gg2LeJIYbd2qlxma5sDDaWh7NhAskzQlWd5u8ZA7rkgIQUCZGNPQ5FY+Kc9cUkSIGcKAmsGFQp0junUR8Rkjpv5YAz4cq+fsacqsj+deNLezesJCkRYfaNGWKyEHALAgYYb7+II+tdq7XXA57+3t7yGKN5jrW4CPFHqw+iN2TUulpO+hxgsVyBvWO49HdxGoe4ms7PK50XE+G3JAwAG648z4+VXjKKVFJRbdlNrPY2ck0ixRI0kjnCooyScZ2+gJ+ABqz8V5ClisvXY54LqMHD+rksEHQnOBkA9dhjOemSInlSK49aga3ZY5Gk0xySNpUsRpIyeuzYIXJGoY3Iq3JNWiOLTpnbPR3y+eHRxR3EcPrEmpu5l5IwdAx0Pd2GogqgYDdtQqV9IXKEfELZlARJ170chGN1B7rHGdBBIx4bHwr65R4ZcRSzm4nDPtmKNQE7w1awzZlbfUgLN7p67Ys7jIIzjbqPCuByfKzqSVUePnQgkEYIOCPIjY1J8uXKLL2cpxDOvYyk+6rkaX/u3CSf2fjWheSl5HdipLOzEr0JZiTp+HlWEivRq0cl0ycgFtBFKlzAz3UU5TR2hRdOCG16RqbQ6Y7pUntOuwq28Sv/UeEaGigjuOIDOiOML2VqBjLE5dmbqC7EjUfFDVbvJoTcWl3cK8kUsavMq4y8kOYXG+Bh2jDN8JDjwrLzJziLq4e4FrEHbYNOTPoVdlCIdMQA64ZG3J33Ocmm2jS0iAt5pLadXA0ywSA4Pg8bdD9Rg16Q4Ddr67IUP2V7Al3H8WULFJ/lMB+przlxe7lnk7ebBeYa9QAAfBMZbA2GWRs4A3ztXYOQ+IarLhcxIzBcvaOfwTKyov+LsPyFUzq0mTidNo6tSlK4zcr/MveuOHx+BuS5+UVvKwz/aK/urzdzVddpeXUhPtTyH6do2PyGK9JcU34jYjwEdw31AiX/qNeW5ZNZZj7xJP13rr/DoxyvwWmS14zCwXRfgIoRQiSNHpQBVACgxsuPnnqd81q8Wv7prf1ea37N3lDiT1dYGk0qyhG0ouvBcNvvn6VYYuDR2Y/SHGWZpZTqis9WHlPXMv3EH3fAYB+4Ymfj1zxC9tJpz9m1wiRIu0aASIGCD4ahlup+mBonZWiM5ucG9uAvspIYl/ZgAgX9yCoitnij6p5WPUyOT9WJr74PwyS6njt4QGkkbCgnA6Ekk+AABJ+ArRdIzfbMvLvG5bK4juIsakPsknDAjBVseB/jg+Fd5X0k2s9q728gFwcrHA5AkZ9QRQo3BLZBX9/Rsca5r5IurCSGOTRIZ8iPsctqYFQVwVBzlhjbfPzAv/ACj6NJLOP1yeVIrlcGJNIkWNs9JPvs3sYQjGTgk4Iwy8JJSNcfJOjcteXLu+lthxGMR2wYmOzWQkqqIxMk7fyjMxQHO51n2clXvnH7qCzhe8eLUYYyAUTLaCR3AQNlJAz4DqcAV92MTDVc3ISN9GMasiKMd4gscDJPeY9NgMkLk8x5j9M7JM6WcUckS7CSTV3m8SACO75Z3PXxrBKU30atqK7OX+syXdw8rENLM57xOQJJDhQPHrsB4AZ92p70l3Wi6FkhKwWgVI1+85UM8p83ZmOW+HxNSPGONyX1rDxAwxie3uNDiJcCQ5SaI4OSOkidTufxAV+ekAXa3L3iSXJsZWSSOSORgumVQcDchTnI6bbeddSfqRi1SZG8E4JLLGHtkLgyAO4njRtjnDaiCB4lcDJPU4Bqxx8hSmJX1qr6TrhMkb4LaBoTJwEC7Fs5BVgNsFoW2ij0drNxG8wThU0MH1EEjOJXB3G4Bz7XQ1s2vBXkcR+vX8bsM65ogi4wW749aMibDOWX6biqt/xJS/gVTmThz20gilCo5jUuilSOpwDpYg9PHfofGrHcTm84SlxIdUttKbZnY+3E8ZaLWT1KOwUE9ASc7mvrmK2FpogS/uZbhgpKprPebdcLrULqBHtFn39gZGdq6iubfhot7sSGa6u1IilYswhhxlsEnrIQAPeyOucVLdpBKmzH6G+Y/Vb02zhilzhNIBJWUeySvXGMqxx5E7Ka6/zVynbXFi1v2ICxKWhWLCFHUEjQcYGTsdsHNczu/SDNwqX1KGCBkgRY3ZgdckugNI5YEDdifA5xnO+BffR56QI+JKUcLFcruY87Mv3kzuceI6j5EVjlUr5pF4NfbZF8AvuI208Md2omi0kC/VsK0GkuO3z0ZcZDHfqO9qL1pelnn9YlaztirO6ukzAkGPICgDzJBbx2wKtXGOFuyCxYxLaTMV1Ed4RnfsUHshichXzso2BYAni3P3Itzw9zIxM0DNhZupHgBL91vDPQ7Yx0DGoylbE20uioUqy3HId6lkL4ovYlQ+A3fCN0Yrjpgg9cgHcDfFarsTT0c7TWycimIsoZRu1veHSD5SxrIB8tUDfmanb/nSzjkf1ThVkAGOiSZTJkA7NpwunI3wDtVcsEzY3f4Zbdv3XCf9dWPg3AOHpALiaSW/fGTbWakaNv5YnEir+LC/Ws5cfJor8EJzRzDLfiKWWKNDGDFqiQqhX21XGTuMsevQjbztvo6uR+ir9c47CeG5+Wh0fP8AyTVa5k5pF5bpHHaxW0MMuUEPQa1OQ521MdOdWBnByPGpj0bb2PG1/wDJ5/wpNVZr0a+WI/eehjX5WO2fUinzUH8xmlcJ0EJxUY4jYnwKTr9SsbfwQ15dmi0Myn3SQc/A43r1DzP3Z+HyeC3Wk/KWCWMf5iorzjzdaGK+u4z4TyY/ZLkr+4iuv8OzHKvJv3nHuKvMzNLeh3OrQDIoAY5GlOgXywK257u4aXhstxcR3KCcdnIjFiNMkTOj5VWBGVOGGe95YqctobdWN1ccUWE3doFkgRHkfEtsIxq0n3WwwBHgOmc1X+YY7COyVbG5kmkW4DMZIzHgNGwBQEDbKLnr1WrppvX6EVXkr3Fk0zzKeqyuD9HIrsnoi5BWJYeIzM/bMrGOPGAiuCgJ8SxUk+AAboSM1yfnED1y4ZT3ZG7ZT+G4UTj9z12TnPmv9HcLtoo1MVxNCqRqMfZBFUOcjbK5AGOpII2FRlbaUV5EEk234Nnit1bNxYxS3Csot5JDqYA2kqKikxSdY9UYLMucZUt4nM1yoZLkdtcFnaJikWpTHlSAyyvHjCyurD5A7BCzIOI+jfg1xe8RjkUFljlEs8jYIwxLENnqZMMuN+p8AatvpQ52V4p4bN8pJKscsozuUXLBCBgggKC2TnDDGME5Sx9qKLqfVs6ZzVw22uYJFuQXjiUuyLIyjZdXeCMM9MjVnHUV5VToM9cVcORudRw6O4jNsLhbjGoGUoMAMCMaGznUcnY9Ky8O4LYcQYpai5tZiDpWXEsGpVLae12dc4xls9R16Vrji8d3ozk+dUYOC8Th/RstoHZJ5LhZCSe72cS6tSnGFYFcYJ32PwFh5OvRxC3uba5a2WNEzaQKAmmaKNmLoikOVPtOTsSWxjcCmwWrrIY50OsFkycNhh3SjEE4ORt9fPef5T4jBb3XbTRZaUrHqZh2ccUo7OSRlAztjGdQAV+mcZmS6dCL0ZuFcOuri3uJgkaLDjLyBgsjEjUqDVq2ByDvnujALbR36PmNo152IihRwm/aK0moFtUYDDYbZ3I3Jz3TUldcOu7aK5gbhbNLNGsJuEYuipkaOyAQ93Kg41bYXONhUvzTy9eW8EI9TV83omdop3llkdu07rnsV0rg41eGVzkk1W+y9GlyjyxG01vc30cawSQy3PfkkZtMBjwzkvgqdYbBHQYPWoLjHMVxLPHNcPFI9vcAmSFVOuMSB1CyA4aMFToXwJOcnpaYruWC27W54eIoo7b1KOOWQ9rctJIBJp2BUae0cnTjoRkVTLi1QKexOVVyY1dxnTkAEnADYLZ2x4nbGTMe3bIl0ujV51v4ri+uJoNZjeTUpfqdhk4O4Gc4B3AxU16IuFQ3PENE4YhYmdNEjRkSKyYIZGDAhS3jUXyry016ZZXcxwQqWklC62J66EXILOdzt08eoBnuXeaeH8MmMlva3U0oBUyXEixkA4yAiqQOnjvV5P08Y7KR3yZ3+W3SRDGwDoRpYHfOPP4/+tU6/lEr3FpeSZghiYhScesoEDMXcYx2WpQVXBzpcnBArh8HNM0V695CWQtO0xjLkg6mLFH6ahg6c4zjyrr3H5hxPhl3FbYkuo5NRj99NT5IXP3oiyAjZu8vmK5nicGr/wCGqmpaNr0a3bcS4XKty6sJGeIogC9lGUVRGvyByCcncbnFce5+5Y/R12YAzOhQOjMMEqcg5xtkEEbfCtTlnmOfh05liJB3WSM7BgMjDAjYqdwSNj9Qbt6a+LidoUMUiPGxwzDulJIon7rYGTk6SN8FD5itoxcMnWmUbUo/kUeyfTY3Z+9Nbr+64f8A6Kz33Kl9buD6vcHAV1ljjcjvKGyGUHBGcdQdqxugFhEjd3t7p21eSQxpGD+csn+E1av9Jp4Lq8ZuItoZJPVdEjzRkuSIyAmpU0jbBGQcbeNXba0QknsrfF+J3slqsdyHKLNlJJVw+oIQVLHvOMEHJyRtvvip/wBG+1jxtv8AyeP8STCojm/i1zcQ2nrU6zSDtHGlo20o5jVQxj7ucxsd9xnerN6Obf8A2VeHGTPdQ23zDPGpH5Smqy+z+v7kx+87nAmlVXyAH5DFKyGvyuE3IDnpD6lLIBloClwAOubeRZsD5hCPrXE/TLYiPibyLutxGkoPh7PZnH+DP1r0TJGGBVhkEYI8wdjXD/SJwxm4ZA5yZOHytaSn8GQsbN+0oib+8rfBKpFMiuJVOW+C2ksEtzfXTwxo6xII11szldXke6FH/wDRjfTseWpriV0tgZ41VmEyI2ghYzIM59hjgLpJyGON/HJytzAtoJtUEM5ZVaNZ11qsqNgNj9hn8twK2r/0h8SlIPrLRgEFUhAjUY8Nhkj4MSK6vXbox9NdkfxY9rbWs430qbd9vGE60/OORVH9Wai5bh30hnZtI0rqYnSo8Fydh8BUrwI9t21rgAz4aIAYAuI8tGo3wNas8QHm6eVQoNWXsVl7lx5Qmki4dxaWNip7OCPI8pJijY+OkkfDNV6OP/VXJwAJAVOR4DSwPj7ynyqw8kcajt9WYkn1oYpLd3EYmEjDByQVYqdgDggFsGtbluO4S4T1aBXkSUMsUzhs4z3vdAUYx2h2zpKnIzVLpsttIi5OFyQE9vGUcR9oEkBGFJCqzjrgsQoU+PtYAw33MJiwUbaUDHI3Xu6myMFhjfuAYAGQMb13fmq1XiEDo7PbyIQBhWJR9WgCRf5WJyTjClSATkEYrivELO4spnivFMbPjS4xpPZ91ShA0lRtsPIBgATisMnL8yZQo1yZAisMCRXCKV6MuAQAB4HIIA6YYjBJrK0gkKHUmcEEKNRGpdBxtgjoxBG+428cg4dPcgyI7usYJeTQBHGNOSWdXbcZbr0xkdastj6MBLbes2t3FdfBYzsR7Sgazlh5HHy3FS5RW2RTeiETmK9t4tEc9wkQGk9m4IXbHdUglRnbusoBHRTWxFzzxCYxhbmcdkuBoVAX26thCSdumH6DxyajriCSLGXDhl9poiq6dticgjGRue6DsWBBxrwsCGCIUAYhlwxfUBvoK+9sNsADx09aVH2JtklNcT3Dh5pXeYdO1IY4KnOk4GkDGMIFznodyYq5u0lZEU41sFOgYXvOckZXUNmxjJ8fDarBw3lea+mVYpNJddZBjyqDbLH3BkFSNGzAjGa/eYfR68cpiiu1vLkLqkhSM60XbfGts9V222I+FQpRvYakV+eOVjiMKFUAKAudWyscHB7p1DAYgHIxlic49RkWLWMhlf2R0EYz3NsK2Ae4O6e6SBqDVueutHhZJnbSxxEwCsWOBuodmBPngbjJJwFa38hcrTxOkt0CH9uK12D4YjMkvRkjHXsyQGIw2kA5ly4qwlbKDdcFmt5Ie1jZUlKtGzKVDqSNxnocEZU7jI8xmx+j65li43EASpeRkYbboylgDjbwU48CB5VZOcp7i6izbIssAmBmuHXCyuBgPDnvdkmSDIuW2AyUFVrlK/S2eW5eAmRl7OOd5kCwtID31OnfbYMucYI8ajk5Rdk8akVHiaETShvaEjBs+YYg/vrDLOxyWZjnBOSTkqMAnzIGw8hWxxSVGlYpkrk945y+WJDHJJyQRudzjJ3Jrb5biXtTPIMxWy9swPRmUgRx9PfkKqR93WfCtfBlXdE0jW0N5BFdnEFnCBKo7xaU5kdVHiwml0nPhGfAVtzcj2kqo9nxBF7TPZx3ymBmxjOl8YfqBlVxnbPXEdwXjM9nG90LYvPO5K3c8RKKDuTFkaTIzFstnAAAwcnG5Hzyk8f+07b12aNi0EhYRgagO5IqBQyZXON85IxWbUto1uPkq3GeHerTyQFldozpZk6awBqAPjpOVz44rsvItgUtOEwHrLLJeOPOONW0H83g/KuNWNpJd3CRAkyTygFse9I27EDyyWP1r0jwC3Vryd0GIrWNLOIeWkCWTHw3iT5xmqZ3SSGJdtlmpSlcZuKp3MXDENzJBJtDxKIxE/duYlJRv2mjBwfOFR4irjUbzHwv1mBow2iTZ4n+5LGQ8bfRgMjxGR41MXTB5UvrN4ZHikGHjYow/EpwcfDyNZLThs0unRGxDtoVj3VLYJ062wucAnc1ffSlwzt44+KImhm+xu4/5qePub/UaM+OIyPaqtcrRw3TJZ3UrRxameN1GoqxXvoAdh2gVcHfDKNjqNegp3GzlcKlR9Pw1SZLWKB0vbcsxkSVn1mDJkXGlQhXBZWUbldO+pTWnx1RMq3qAAStiZR0S4xqbA8FkGZF/tr7lWPivpGZMpw6MWylVVrhwrzyiNQql2IIGw/EfHIyaj4+H3FvCl9LCWs7zKzIq6Ni5KlR0XwkifYZ29k96E2u2WdPpFUqb4LxqC3TvWFvPJg4kmZ2GSdiY86CAMDGAfHO9aXFuGmBlwwkikGqKUDAkTOM491ge6yHdWyPInRq/UkZ9xZ0rj3ODSQ2vFLc9heK3q0qRtmMxoGkUOhHQkkgb7Z3JUEb9j6V7d0C3VtINwTHEI5IiFBzhXKldROTkt89zXJcV+1T6UaL/UZeuevSI17GLa3i9XtQQSu2p8bjUB3VUHfSM7gHPhURyRzY/D5s4LwOR2sXnpOVdc7a1O4zseh8CK5SrKEVHiV5u7O1XvAYOJobm3mC4cyFrdc6gp7omUBZEnbXIx04A1McHOT+f/TaWRkjMywhZM6o0LfqyXxjQiAd5dOSR3BgHBrjVtO8ba43ZGHvIxU/mCDW7Px+7ddL3Vy6nqrTyMD9C2Kz+lJaZp9ReUdP5h5lt+Fo0Nvoe5zuNmKyRsyiaaRCFbKYxCFGMnOM1y+w43cQ3Iukkbtwxcud9Rb2tXmGyQR8ajgK/avHGoozlNs6pbelWJj2ksc6ynr2QicA/hZtLqDt3TqxjGfGqvzTz7NcRtDCvq8B9pQ5d5cDH2rnc5AGVAAPjqqp0osUU7ol5GzpvN/NEFq8fDls7e6t7VAuq4y0hLoGOlgB2bAnDYzuPdxtzviNwkkhdIUhBHsRliuR4jUSd/nWqBX7UxgokSk2FBJwASTsANySfADxNT3E1WBUsyCQjiS8Kb/aZ0aMjwiVimc47R5PhSxQ2aLMRm6kGbdMbxK3Sdh94/yY/t+CZ3OWOOWUcD2t3bO0cxBkuI3+0RlJ0FFxgquc4ySSWODkLUN+xKRO8TsOHo73N5xIXUBJMNratlinuKw1YhVR3dPdxjqDsanzVBah4pbRZI4potfZSnUyEO8Zw2TlToyCST1+AEnxflGW2QXtpcxy2o3S5STs2VvBGXOsSE93C5+OnfFfd7i9uBktNPMwUEndmOFA+AGw8gB5CogvNkyfii5+iazERuOJyKWS1QrEvi88g0hV/FhguPORa7dyzww21tHG51SbvK33pZGMkh+rMcfDFVfl3gKI9vYp3obDEs7eEt441KPkmTLjwJh8qvlcmWfJm8I0qFKUrIsKUpQFQ5nsY4XklkXVZ3SiK8XwQ40pP8PBHI6ARt7hrgvOHLcnD7l4JMkdY38JIz0b5+BHgQfDBPqeWJXUqwDKwIKkZBBGCCPEGub8ycspIi8OuGwuSeH3TZJRsf8Ah5D1JwNs+2o+8mTvhycWZzhaOacp/o6KGS7nV5p4MabVsBHZm0hycZZASMqRt46situ9trzjNyJ7d2lD9143bAtR1KPjH2RxqVwMvjB76mqlxPh0trM0MyaJY23VgCPMEZ2ZT1HgRVj4nzT2lrDZWMK26y7XEcWotLKzaQNRyxRhjC5J3KnYDV0td2jJPwzHxkW9pPJbpKt3YyOTiNhrjYbakJ2Ei9NW6SLsencg+J8LaIK6sJYHOI5lGA2N9LA7pIB1Rtx4ZGCc/LXApru6S3iA15yxYBlRUPeZx0Kjy6HIHjUnx+8tba5l/Rzs8DHTJFMuuKQA57p1ZdAejHDL1VjnIldOiNq2ValTPqEFxvbMIpD/ALvM4GT/AEMpwrfBJNLeALneou6tnicxyI0br1R1KkfMHerplWqMVKUqSBSlKAUpSgFKVIcP4NLKnad2OEHBmlOiMHyBxl2/CgZvhUN0ErI+pxLVLMB7hQ9x1S2YZEedw1wPPxEPU7a8Dut8jiUVttaaml/4qRcMP6hN+z/rGy/lo6VM8nJZXEU9o+YbqaMsl3K4K5T7V0Ix9mpCnL5JYaskbKaSfVl4pGpyvx+2jmkkvYpLhpwySTa+9Gsi6WZBjdiCQTkYXZR1zm4pyQ8U0DRP6xZTuoS5jxshPe7TwRlGoknbYnbBAj+Mcm31q2JbeRl6h4gZEZRvkOoIG2/eA88V+XnGUjtza2b3Cwy4ecSsMs420gLhdI2Jbq+2cBQKjzcSf5iOvZSga3SUSQrKXVlBUOcBA+Dv7I2B6ZbHXJ6N6OOBNaRLfMge6uPs7CJvNlOZW8QunLE+CA9dYFQXIHKaTA315lbKI9MZM75wI0HVhqwpx7R7o3zjt/L3DZC7XdyumZ10xxdRbw9RGMbajgM7DqcAbKKzzZK9KL44+Wb/AAHhS2sKxAl2yWeQ9ZJHOp3b4sxJx4bAbCpClK4zYUpSgFKUoBWrxPh8dxE0Mq6kYbjp0OQQRuGBwQw3BAIrapQHMubeXFuQlpetpm9mzvyNpPEQz4wBJ8Ng3VcHUtcev7G64dc6XDQzxnUrD8gyHoynz+YOCCK9T39lHPG0UqLJG4wysMgiqRzLwECIw3iSXdmN0nUFri1+LYBaRB98Atj21cZaujHlrpmc4X2cw4Vx7traa0hEFpcXL5mmdiiSx4JKBsEReJK7IcsBpyFqlyqASAwYA4DLnBx4jIBwfiAfgKtPNXIk9ovbxMLq0YaluIu8Av4wM6f2hlfiCcVVK6oVtGE70z8qTteOyqgifRPENhFOutV8O4ch4/7tlpFx2ZbR7IFexeQSsNI1agANm8B3R+XzqNqavZF1ol9VjJ1E9qxPu4uI/wAmKSKP7Tmvz9CK2TFd2rjwDOYW/KZUX8mI+NR1qW1roVWYsAqsoYMScAEHY56VZPSbYW9vxCSC2jEaRqoZQWI7Rl1kjUSQMMowNhio06LbVsjk5Wu2GViVx5xzRSf/AISGvr/RG+/4Zx88D+Jqeg5DjMllE7SkXkBkFymkxI2hpNOkrlgoUajrXOcgDGKrnAuF2zyyi4dliiQtrgUOWPapEunOMgl858qjlfn9P9k8D6PLkynEjW8X9ZdQj/KJC/5Cvz9HWyfrbtWIPs20TyE/2pOyT6gt9axcwLaqwW0FxhQdZuQqsW8AFXYKBjruST8KvfE+WpuylSy4ONJXAuXm7WRk6640ZgV1D7oPXxqHKqv5/cKK8FK/ScEf6i2Un+cuiJm+Yj0rCPkyv860b29muH1Su8r4wNRJwBvhR0VR5AACtYipHl/jk1lMJ4GCyBSuSoYYbrsfofpV6rRS72R1SPLk6JdQvIwWMODISCfs/fGACSSmpQPEkVHs2SSep3rLY2ck0ixRI0kjdEQZJ+nl5noKl6IWzfn43IsLWkMswtC5YI5wW2AGvScY21aRtk5OSARP8pck9rF67eHsrQEaVOQ1wSdkj0gthugKgk9FHiLBy7yHFaOhvF9avGGqOwiIIUfenbOkKPEt3OoGs4FdR4XwNjItzdssk4H2ar+qtwRgiIHq2NjKw1HoNI7tc08qXUfnz3N4wvuRr8D4O0jRz3EYiWIYtbQY0wLjAZ8bGUjbbZBsNySbNSlcrdmwpSlQBSlKAUpSgFKUoBSlKAgLvlwo7TWUgtpWOp006oZSepkjyMMfvoVbz1dK59zTyhZykm4jPC5z/LJ37WQn8WwTPk3ZnP3q7BX4yggggEHYg+Iq8ZtENJnmbj/o+v7TvGLtouolg+0UjzIA1D5kY+NVUHNepDypHGdVpJJZnrphIMZ+cLAxj5qFPxqE41y08uTd2Fpe7frbc+rzH6Mcf84eO1dEfxHuZPF7HDuVby2guY5rlZmWJ1cLEFOSh1DOphtkA/Hevzm6+W4u5543LrK5cZXSyhuiMNxlRgZBIOAfgL9xPkPhu/2l9Yt5XEBeNf7agp/zTUQPRoJf/C8SsLj+80n8l171oskLso4SqiZteO2iXAgWW3PBnt8PC7DUDpLElM9sZjJjcA5B8wCKbyhOUkuDBe+pN2TdmZAoMuDlYzISFjJwMtnr8KmW9EPEvAW7fFZf+6ivkeiPin83EP70VCcEtlnyb0afN/MHrNnaJOyzXkbOXlXS2IiSFRnXusTsdicAb7k1j4fxW0t5bS8ie5NxEo7aNxntHUY7smruxt7OMEhcbZqT/wDpHfLvJLZxDxLzN/8AH/61kteQLINiXi0LkdY7VO2fby0sx/yU5QqrFSvRQry5MskkrY1SOztjYZdixx8Mmvvh9hLcP2cEbyv92NSxGfE46D4nauwcJ5IslwYeHXl2fCS8YW6f2kOliP7pqullwK60hDLDZxD+RsYwD8jK6/vWND8aiWdLQWL3OScP9GZjCvxK4W1VvZhj+0mkPkqgEZ/ZDn4Cuk8vcvuidnZw/o6BvalcB7mUfXUI/gX1EfcWrPwngNvbEtFH9o3tSuS8jftSMS5+ROKkq555XI1jBI0eEcIhtlKxLjUcu7Es8jfekcksx+JNb1KVkWFKUoBSlKAUpSgFKUoBSlKAUpSgFKUoBSlKAVp3vCoJtpYYpM/zkat/EGtylAQJ5K4dnPqNqD8IVH8BX63JnDz1tIT+0mf41O0qeT9xRDW/KVhGcpZWqkeIhTP56c1LxRqowoCjyAx/CvqlRYFKUoBSlKAUpSgFKUoBSlKAUpSgFKUoBSlKAUpSgFKUoBSlKAUpSgFKUoBSlKAUpSgFKUoBSlKAUpSgFKUoBSlKA//Z">
            <a:extLst>
              <a:ext uri="{FF2B5EF4-FFF2-40B4-BE49-F238E27FC236}">
                <a16:creationId xmlns:a16="http://schemas.microsoft.com/office/drawing/2014/main" id="{56EAADCF-D866-41F1-96CF-D3E32AB29A9F}"/>
              </a:ext>
            </a:extLst>
          </p:cNvPr>
          <p:cNvSpPr>
            <a:spLocks noChangeAspect="1" noChangeArrowheads="1"/>
          </p:cNvSpPr>
          <p:nvPr/>
        </p:nvSpPr>
        <p:spPr bwMode="auto">
          <a:xfrm>
            <a:off x="385763"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003399"/>
                </a:solidFill>
                <a:latin typeface="Arial" panose="020B0604020202020204" pitchFamily="34" charset="0"/>
              </a:defRPr>
            </a:lvl1pPr>
            <a:lvl2pPr marL="742950" indent="-285750">
              <a:defRPr sz="4000" b="1">
                <a:solidFill>
                  <a:srgbClr val="003399"/>
                </a:solidFill>
                <a:latin typeface="Arial" panose="020B0604020202020204" pitchFamily="34" charset="0"/>
              </a:defRPr>
            </a:lvl2pPr>
            <a:lvl3pPr marL="1143000" indent="-228600">
              <a:defRPr sz="4000" b="1">
                <a:solidFill>
                  <a:srgbClr val="003399"/>
                </a:solidFill>
                <a:latin typeface="Arial" panose="020B0604020202020204" pitchFamily="34" charset="0"/>
              </a:defRPr>
            </a:lvl3pPr>
            <a:lvl4pPr marL="1600200" indent="-228600">
              <a:defRPr sz="4000" b="1">
                <a:solidFill>
                  <a:srgbClr val="003399"/>
                </a:solidFill>
                <a:latin typeface="Arial" panose="020B0604020202020204" pitchFamily="34" charset="0"/>
              </a:defRPr>
            </a:lvl4pPr>
            <a:lvl5pPr marL="2057400" indent="-228600">
              <a:defRPr sz="4000" b="1">
                <a:solidFill>
                  <a:srgbClr val="003399"/>
                </a:solidFill>
                <a:latin typeface="Arial" panose="020B0604020202020204" pitchFamily="34" charset="0"/>
              </a:defRPr>
            </a:lvl5pPr>
            <a:lvl6pPr marL="2514600" indent="-228600" eaLnBrk="0" fontAlgn="base" hangingPunct="0">
              <a:spcBef>
                <a:spcPct val="0"/>
              </a:spcBef>
              <a:spcAft>
                <a:spcPct val="0"/>
              </a:spcAft>
              <a:defRPr sz="4000" b="1">
                <a:solidFill>
                  <a:srgbClr val="003399"/>
                </a:solidFill>
                <a:latin typeface="Arial" panose="020B0604020202020204" pitchFamily="34" charset="0"/>
              </a:defRPr>
            </a:lvl6pPr>
            <a:lvl7pPr marL="2971800" indent="-228600" eaLnBrk="0" fontAlgn="base" hangingPunct="0">
              <a:spcBef>
                <a:spcPct val="0"/>
              </a:spcBef>
              <a:spcAft>
                <a:spcPct val="0"/>
              </a:spcAft>
              <a:defRPr sz="4000" b="1">
                <a:solidFill>
                  <a:srgbClr val="003399"/>
                </a:solidFill>
                <a:latin typeface="Arial" panose="020B0604020202020204" pitchFamily="34" charset="0"/>
              </a:defRPr>
            </a:lvl7pPr>
            <a:lvl8pPr marL="3429000" indent="-228600" eaLnBrk="0" fontAlgn="base" hangingPunct="0">
              <a:spcBef>
                <a:spcPct val="0"/>
              </a:spcBef>
              <a:spcAft>
                <a:spcPct val="0"/>
              </a:spcAft>
              <a:defRPr sz="4000" b="1">
                <a:solidFill>
                  <a:srgbClr val="003399"/>
                </a:solidFill>
                <a:latin typeface="Arial" panose="020B0604020202020204" pitchFamily="34" charset="0"/>
              </a:defRPr>
            </a:lvl8pPr>
            <a:lvl9pPr marL="3886200" indent="-228600" eaLnBrk="0" fontAlgn="base" hangingPunct="0">
              <a:spcBef>
                <a:spcPct val="0"/>
              </a:spcBef>
              <a:spcAft>
                <a:spcPct val="0"/>
              </a:spcAft>
              <a:defRPr sz="4000" b="1">
                <a:solidFill>
                  <a:srgbClr val="003399"/>
                </a:solidFill>
                <a:latin typeface="Arial" panose="020B0604020202020204" pitchFamily="34" charset="0"/>
              </a:defRPr>
            </a:lvl9pPr>
          </a:lstStyle>
          <a:p>
            <a:endParaRPr lang="en-US" altLang="en-US"/>
          </a:p>
        </p:txBody>
      </p:sp>
      <p:sp>
        <p:nvSpPr>
          <p:cNvPr id="13" name="TextBox 12">
            <a:extLst>
              <a:ext uri="{FF2B5EF4-FFF2-40B4-BE49-F238E27FC236}">
                <a16:creationId xmlns:a16="http://schemas.microsoft.com/office/drawing/2014/main" id="{D62A246F-C228-4C67-95D0-374494D683B4}"/>
              </a:ext>
            </a:extLst>
          </p:cNvPr>
          <p:cNvSpPr txBox="1"/>
          <p:nvPr/>
        </p:nvSpPr>
        <p:spPr>
          <a:xfrm>
            <a:off x="10213770" y="28385261"/>
            <a:ext cx="4571994" cy="707886"/>
          </a:xfrm>
          <a:prstGeom prst="rect">
            <a:avLst/>
          </a:prstGeom>
          <a:noFill/>
        </p:spPr>
        <p:txBody>
          <a:bodyPr wrap="square" rtlCol="0">
            <a:spAutoFit/>
          </a:bodyPr>
          <a:lstStyle/>
          <a:p>
            <a:r>
              <a:rPr lang="en-US" dirty="0"/>
              <a:t> </a:t>
            </a:r>
          </a:p>
        </p:txBody>
      </p:sp>
      <p:sp>
        <p:nvSpPr>
          <p:cNvPr id="19" name="Rectangle 18">
            <a:extLst>
              <a:ext uri="{FF2B5EF4-FFF2-40B4-BE49-F238E27FC236}">
                <a16:creationId xmlns:a16="http://schemas.microsoft.com/office/drawing/2014/main" id="{8E142F20-DEBF-4A27-B107-8F923ACE910F}"/>
              </a:ext>
            </a:extLst>
          </p:cNvPr>
          <p:cNvSpPr/>
          <p:nvPr/>
        </p:nvSpPr>
        <p:spPr bwMode="auto">
          <a:xfrm>
            <a:off x="12721143" y="8839415"/>
            <a:ext cx="15983039" cy="24227802"/>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08050" rtl="0" eaLnBrk="0" fontAlgn="base" latinLnBrk="0" hangingPunct="0">
              <a:lnSpc>
                <a:spcPct val="100000"/>
              </a:lnSpc>
              <a:spcBef>
                <a:spcPct val="0"/>
              </a:spcBef>
              <a:spcAft>
                <a:spcPct val="0"/>
              </a:spcAft>
              <a:buClrTx/>
              <a:buSzTx/>
              <a:buFontTx/>
              <a:buNone/>
              <a:tabLst/>
            </a:pPr>
            <a:r>
              <a:rPr kumimoji="0" lang="en-US" sz="4200" b="1" i="0" u="sng" strike="noStrike" cap="none" normalizeH="0" baseline="0" dirty="0">
                <a:ln>
                  <a:noFill/>
                </a:ln>
                <a:solidFill>
                  <a:schemeClr val="accent6"/>
                </a:solidFill>
                <a:effectLst/>
                <a:latin typeface="Arial" pitchFamily="34" charset="0"/>
              </a:rPr>
              <a:t>Results</a:t>
            </a:r>
          </a:p>
          <a:p>
            <a:pPr marL="0" marR="0" indent="0" algn="l" defTabSz="908050" rtl="0" eaLnBrk="0" fontAlgn="base" latinLnBrk="0" hangingPunct="0">
              <a:lnSpc>
                <a:spcPct val="100000"/>
              </a:lnSpc>
              <a:spcBef>
                <a:spcPct val="0"/>
              </a:spcBef>
              <a:spcAft>
                <a:spcPct val="0"/>
              </a:spcAft>
              <a:buClrTx/>
              <a:buSzTx/>
              <a:buFontTx/>
              <a:buNone/>
              <a:tabLst/>
            </a:pPr>
            <a:endParaRPr lang="en-US" dirty="0"/>
          </a:p>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03399"/>
              </a:solidFill>
              <a:effectLst/>
              <a:latin typeface="Arial" pitchFamily="34" charset="0"/>
            </a:endParaRPr>
          </a:p>
          <a:p>
            <a:pPr marL="0" marR="0" indent="0" algn="l" defTabSz="908050" rtl="0" eaLnBrk="0" fontAlgn="base" latinLnBrk="0" hangingPunct="0">
              <a:lnSpc>
                <a:spcPct val="100000"/>
              </a:lnSpc>
              <a:spcBef>
                <a:spcPct val="0"/>
              </a:spcBef>
              <a:spcAft>
                <a:spcPct val="0"/>
              </a:spcAft>
              <a:buClrTx/>
              <a:buSzTx/>
              <a:buFontTx/>
              <a:buNone/>
              <a:tabLst/>
            </a:pPr>
            <a:endParaRPr lang="en-US" dirty="0"/>
          </a:p>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noFill/>
              </a:ln>
              <a:solidFill>
                <a:srgbClr val="003399"/>
              </a:solidFill>
              <a:effectLst/>
              <a:latin typeface="Arial" pitchFamily="34" charset="0"/>
            </a:endParaRPr>
          </a:p>
          <a:p>
            <a:pPr marL="0" marR="0" indent="0" algn="l" defTabSz="908050" rtl="0" eaLnBrk="0" fontAlgn="base" latinLnBrk="0" hangingPunct="0">
              <a:lnSpc>
                <a:spcPct val="100000"/>
              </a:lnSpc>
              <a:spcBef>
                <a:spcPct val="0"/>
              </a:spcBef>
              <a:spcAft>
                <a:spcPct val="0"/>
              </a:spcAft>
              <a:buClrTx/>
              <a:buSzTx/>
              <a:buFontTx/>
              <a:buNone/>
              <a:tabLst/>
            </a:pPr>
            <a:endParaRPr lang="en-US" dirty="0"/>
          </a:p>
        </p:txBody>
      </p:sp>
      <p:sp>
        <p:nvSpPr>
          <p:cNvPr id="21" name="Rectangle 20">
            <a:extLst>
              <a:ext uri="{FF2B5EF4-FFF2-40B4-BE49-F238E27FC236}">
                <a16:creationId xmlns:a16="http://schemas.microsoft.com/office/drawing/2014/main" id="{23D0114F-0BE8-449D-9DDD-CC88F9BDBC33}"/>
              </a:ext>
            </a:extLst>
          </p:cNvPr>
          <p:cNvSpPr/>
          <p:nvPr/>
        </p:nvSpPr>
        <p:spPr bwMode="auto">
          <a:xfrm>
            <a:off x="563817" y="8839415"/>
            <a:ext cx="12016618" cy="27455597"/>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08050"/>
            <a:r>
              <a:rPr lang="en-US" altLang="en-US" sz="4200" dirty="0">
                <a:solidFill>
                  <a:schemeClr val="tx2"/>
                </a:solidFill>
                <a:cs typeface="Arial" panose="020B0604020202020204" pitchFamily="34" charset="0"/>
              </a:rPr>
              <a:t> </a:t>
            </a:r>
            <a:r>
              <a:rPr lang="en-US" altLang="en-US" sz="4200" u="sng" dirty="0">
                <a:solidFill>
                  <a:schemeClr val="accent6"/>
                </a:solidFill>
                <a:cs typeface="Arial" panose="020B0604020202020204" pitchFamily="34" charset="0"/>
              </a:rPr>
              <a:t>Experiment layout &amp;Tools</a:t>
            </a:r>
          </a:p>
          <a:p>
            <a:pPr defTabSz="908050"/>
            <a:r>
              <a:rPr lang="en-US" altLang="en-US" sz="3400" b="0" dirty="0">
                <a:solidFill>
                  <a:schemeClr val="tx2"/>
                </a:solidFill>
                <a:latin typeface="Calibri" panose="020F0502020204030204" pitchFamily="34" charset="0"/>
                <a:ea typeface="Adobe Song Std L" panose="02020300000000000000" pitchFamily="18" charset="-128"/>
                <a:cs typeface="Calibri" panose="020F0502020204030204" pitchFamily="34" charset="0"/>
              </a:rPr>
              <a:t>Dry ice was put in a bottle filled with water which was then lowered into a water tank surrounded by six high speed cameras. The dry</a:t>
            </a:r>
            <a:r>
              <a:rPr lang="en-US" altLang="en-US" sz="3400" b="0" dirty="0">
                <a:solidFill>
                  <a:schemeClr val="tx1"/>
                </a:solidFill>
                <a:latin typeface="Calibri" panose="020F0502020204030204" pitchFamily="34" charset="0"/>
                <a:ea typeface="Adobe Song Std L" panose="02020300000000000000" pitchFamily="18" charset="-128"/>
                <a:cs typeface="Calibri" panose="020F0502020204030204" pitchFamily="34" charset="0"/>
              </a:rPr>
              <a:t> </a:t>
            </a:r>
            <a:r>
              <a:rPr lang="en-US" altLang="en-US" sz="3400" b="0" dirty="0">
                <a:solidFill>
                  <a:schemeClr val="tx1"/>
                </a:solidFill>
                <a:latin typeface="Calibri" panose="020F0502020204030204" pitchFamily="34" charset="0"/>
                <a:cs typeface="Calibri" panose="020F0502020204030204" pitchFamily="34" charset="0"/>
              </a:rPr>
              <a:t>ice was segmented into cubes of various sizes to control the sizes of the bubbles produced. Images of rising bubbles were captured with the cameras and an in- house image processing code was used to get the rising velocities and trajectories of bubbles from the captured images.</a:t>
            </a:r>
            <a:endParaRPr kumimoji="0" lang="en-US" sz="3400" b="0" i="0" u="none" strike="noStrike" cap="none" normalizeH="0" baseline="0" dirty="0">
              <a:ln>
                <a:noFill/>
              </a:ln>
              <a:solidFill>
                <a:srgbClr val="003399"/>
              </a:solidFill>
              <a:effectLst/>
              <a:latin typeface="Calibri" panose="020F0502020204030204" pitchFamily="34" charset="0"/>
              <a:cs typeface="Calibri" panose="020F0502020204030204" pitchFamily="34" charset="0"/>
            </a:endParaRPr>
          </a:p>
        </p:txBody>
      </p:sp>
      <p:pic>
        <p:nvPicPr>
          <p:cNvPr id="30" name="Picture 29">
            <a:extLst>
              <a:ext uri="{FF2B5EF4-FFF2-40B4-BE49-F238E27FC236}">
                <a16:creationId xmlns:a16="http://schemas.microsoft.com/office/drawing/2014/main" id="{22DB0654-9CDD-43E1-B6C6-D45BF8FD7711}"/>
              </a:ext>
            </a:extLst>
          </p:cNvPr>
          <p:cNvPicPr>
            <a:picLocks noChangeAspect="1"/>
          </p:cNvPicPr>
          <p:nvPr/>
        </p:nvPicPr>
        <p:blipFill rotWithShape="1">
          <a:blip r:embed="rId3">
            <a:extLst>
              <a:ext uri="{28A0092B-C50C-407E-A947-70E740481C1C}">
                <a14:useLocalDpi xmlns:a14="http://schemas.microsoft.com/office/drawing/2010/main" val="0"/>
              </a:ext>
            </a:extLst>
          </a:blip>
          <a:srcRect l="4902" t="43" r="17582" b="2"/>
          <a:stretch/>
        </p:blipFill>
        <p:spPr>
          <a:xfrm rot="5400000">
            <a:off x="1726682" y="20471018"/>
            <a:ext cx="7074282" cy="8593319"/>
          </a:xfrm>
          <a:prstGeom prst="rect">
            <a:avLst/>
          </a:prstGeom>
        </p:spPr>
      </p:pic>
      <p:pic>
        <p:nvPicPr>
          <p:cNvPr id="216" name="Picture 215">
            <a:extLst>
              <a:ext uri="{FF2B5EF4-FFF2-40B4-BE49-F238E27FC236}">
                <a16:creationId xmlns:a16="http://schemas.microsoft.com/office/drawing/2014/main" id="{160564DE-C4E3-43A8-85F5-DA32AD44E9D6}"/>
              </a:ext>
            </a:extLst>
          </p:cNvPr>
          <p:cNvPicPr>
            <a:picLocks noChangeAspect="1"/>
          </p:cNvPicPr>
          <p:nvPr/>
        </p:nvPicPr>
        <p:blipFill rotWithShape="1">
          <a:blip r:embed="rId4">
            <a:extLst>
              <a:ext uri="{28A0092B-C50C-407E-A947-70E740481C1C}">
                <a14:useLocalDpi xmlns:a14="http://schemas.microsoft.com/office/drawing/2010/main" val="0"/>
              </a:ext>
            </a:extLst>
          </a:blip>
          <a:srcRect l="27509" t="-2181" r="10536"/>
          <a:stretch/>
        </p:blipFill>
        <p:spPr>
          <a:xfrm rot="5400000">
            <a:off x="1917487" y="12817411"/>
            <a:ext cx="6947289" cy="8593319"/>
          </a:xfrm>
          <a:prstGeom prst="rect">
            <a:avLst/>
          </a:prstGeom>
        </p:spPr>
      </p:pic>
      <p:sp>
        <p:nvSpPr>
          <p:cNvPr id="226" name="TextBox 225">
            <a:extLst>
              <a:ext uri="{FF2B5EF4-FFF2-40B4-BE49-F238E27FC236}">
                <a16:creationId xmlns:a16="http://schemas.microsoft.com/office/drawing/2014/main" id="{EC4BC609-B0DA-4A8D-999F-DC4E50A911C3}"/>
              </a:ext>
            </a:extLst>
          </p:cNvPr>
          <p:cNvSpPr txBox="1"/>
          <p:nvPr/>
        </p:nvSpPr>
        <p:spPr>
          <a:xfrm>
            <a:off x="9760660" y="31708152"/>
            <a:ext cx="3110059" cy="2677656"/>
          </a:xfrm>
          <a:prstGeom prst="rect">
            <a:avLst/>
          </a:prstGeom>
          <a:noFill/>
        </p:spPr>
        <p:txBody>
          <a:bodyPr wrap="square" rtlCol="0">
            <a:spAutoFit/>
          </a:bodyPr>
          <a:lstStyle/>
          <a:p>
            <a:r>
              <a:rPr lang="en-US" sz="2800" b="0" i="1" dirty="0">
                <a:solidFill>
                  <a:schemeClr val="tx1"/>
                </a:solidFill>
              </a:rPr>
              <a:t>Figure C &amp; D: Water tunnel &amp; High speed cameras (CAD view) with bubble images</a:t>
            </a:r>
          </a:p>
        </p:txBody>
      </p:sp>
      <p:grpSp>
        <p:nvGrpSpPr>
          <p:cNvPr id="259" name="Group 258">
            <a:extLst>
              <a:ext uri="{FF2B5EF4-FFF2-40B4-BE49-F238E27FC236}">
                <a16:creationId xmlns:a16="http://schemas.microsoft.com/office/drawing/2014/main" id="{163C420A-CF7E-42AB-A135-AC29833A0C8B}"/>
              </a:ext>
            </a:extLst>
          </p:cNvPr>
          <p:cNvGrpSpPr/>
          <p:nvPr/>
        </p:nvGrpSpPr>
        <p:grpSpPr>
          <a:xfrm>
            <a:off x="956227" y="27688767"/>
            <a:ext cx="8520569" cy="8352896"/>
            <a:chOff x="279077" y="27613504"/>
            <a:chExt cx="7924547" cy="7726680"/>
          </a:xfrm>
        </p:grpSpPr>
        <p:pic>
          <p:nvPicPr>
            <p:cNvPr id="221" name="Picture 220" descr="A picture containing sewing machine&#10;&#10;Description generated with very high confidence">
              <a:extLst>
                <a:ext uri="{FF2B5EF4-FFF2-40B4-BE49-F238E27FC236}">
                  <a16:creationId xmlns:a16="http://schemas.microsoft.com/office/drawing/2014/main" id="{729F2A71-C5B9-4FDF-9F31-A40BB6F019BB}"/>
                </a:ext>
              </a:extLst>
            </p:cNvPr>
            <p:cNvPicPr>
              <a:picLocks noChangeAspect="1"/>
            </p:cNvPicPr>
            <p:nvPr/>
          </p:nvPicPr>
          <p:blipFill rotWithShape="1">
            <a:blip r:embed="rId5">
              <a:extLst>
                <a:ext uri="{28A0092B-C50C-407E-A947-70E740481C1C}">
                  <a14:useLocalDpi xmlns:a14="http://schemas.microsoft.com/office/drawing/2010/main" val="0"/>
                </a:ext>
              </a:extLst>
            </a:blip>
            <a:srcRect l="3391" t="-17108" r="3354" b="1243"/>
            <a:stretch/>
          </p:blipFill>
          <p:spPr>
            <a:xfrm>
              <a:off x="279077" y="27613504"/>
              <a:ext cx="3979361" cy="7726680"/>
            </a:xfrm>
            <a:prstGeom prst="rect">
              <a:avLst/>
            </a:prstGeom>
          </p:spPr>
        </p:pic>
        <p:pic>
          <p:nvPicPr>
            <p:cNvPr id="1211" name="Picture 1210">
              <a:extLst>
                <a:ext uri="{FF2B5EF4-FFF2-40B4-BE49-F238E27FC236}">
                  <a16:creationId xmlns:a16="http://schemas.microsoft.com/office/drawing/2014/main" id="{C1A109F5-AD13-43D7-A24F-F0D387B59CDF}"/>
                </a:ext>
              </a:extLst>
            </p:cNvPr>
            <p:cNvPicPr>
              <a:picLocks noChangeAspect="1"/>
            </p:cNvPicPr>
            <p:nvPr/>
          </p:nvPicPr>
          <p:blipFill rotWithShape="1">
            <a:blip r:embed="rId6">
              <a:extLst>
                <a:ext uri="{28A0092B-C50C-407E-A947-70E740481C1C}">
                  <a14:useLocalDpi xmlns:a14="http://schemas.microsoft.com/office/drawing/2010/main" val="0"/>
                </a:ext>
              </a:extLst>
            </a:blip>
            <a:srcRect l="19935" t="36917" r="43735" b="133"/>
            <a:stretch/>
          </p:blipFill>
          <p:spPr>
            <a:xfrm>
              <a:off x="4528416" y="28742756"/>
              <a:ext cx="3675208" cy="6597428"/>
            </a:xfrm>
            <a:prstGeom prst="rect">
              <a:avLst/>
            </a:prstGeom>
          </p:spPr>
        </p:pic>
      </p:grpSp>
      <p:sp>
        <p:nvSpPr>
          <p:cNvPr id="1213" name="TextBox 1212">
            <a:extLst>
              <a:ext uri="{FF2B5EF4-FFF2-40B4-BE49-F238E27FC236}">
                <a16:creationId xmlns:a16="http://schemas.microsoft.com/office/drawing/2014/main" id="{70F58D90-FB33-46C4-9CD2-57FFC06C7DE0}"/>
              </a:ext>
            </a:extLst>
          </p:cNvPr>
          <p:cNvSpPr txBox="1"/>
          <p:nvPr/>
        </p:nvSpPr>
        <p:spPr>
          <a:xfrm>
            <a:off x="9687791" y="24434619"/>
            <a:ext cx="3588575" cy="954107"/>
          </a:xfrm>
          <a:prstGeom prst="rect">
            <a:avLst/>
          </a:prstGeom>
          <a:noFill/>
        </p:spPr>
        <p:txBody>
          <a:bodyPr wrap="square" rtlCol="0">
            <a:spAutoFit/>
          </a:bodyPr>
          <a:lstStyle/>
          <a:p>
            <a:r>
              <a:rPr lang="en-US" sz="2800" b="0" i="1" dirty="0">
                <a:solidFill>
                  <a:schemeClr val="tx1"/>
                </a:solidFill>
              </a:rPr>
              <a:t>Figure B: Water Tunnel </a:t>
            </a:r>
          </a:p>
        </p:txBody>
      </p:sp>
      <p:sp>
        <p:nvSpPr>
          <p:cNvPr id="231" name="Rectangle 230">
            <a:extLst>
              <a:ext uri="{FF2B5EF4-FFF2-40B4-BE49-F238E27FC236}">
                <a16:creationId xmlns:a16="http://schemas.microsoft.com/office/drawing/2014/main" id="{3E572F3B-CAA4-4E01-AB72-72E57FC8D5F9}"/>
              </a:ext>
            </a:extLst>
          </p:cNvPr>
          <p:cNvSpPr/>
          <p:nvPr/>
        </p:nvSpPr>
        <p:spPr bwMode="auto">
          <a:xfrm>
            <a:off x="538163" y="5793090"/>
            <a:ext cx="28158818" cy="2827958"/>
          </a:xfrm>
          <a:prstGeom prst="rect">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08050" rtl="0" eaLnBrk="0" fontAlgn="base" latinLnBrk="0" hangingPunct="0">
              <a:lnSpc>
                <a:spcPct val="100000"/>
              </a:lnSpc>
              <a:spcBef>
                <a:spcPct val="0"/>
              </a:spcBef>
              <a:spcAft>
                <a:spcPct val="0"/>
              </a:spcAft>
              <a:buClrTx/>
              <a:buSzTx/>
              <a:buFontTx/>
              <a:buNone/>
              <a:tabLst/>
            </a:pPr>
            <a:r>
              <a:rPr lang="en-US" sz="4200" u="sng" dirty="0">
                <a:solidFill>
                  <a:schemeClr val="accent6"/>
                </a:solidFill>
              </a:rPr>
              <a:t>Motivation</a:t>
            </a:r>
          </a:p>
          <a:p>
            <a:pPr marL="0" marR="0" indent="0" defTabSz="908050" rtl="0" eaLnBrk="0" fontAlgn="base" latinLnBrk="0" hangingPunct="0">
              <a:lnSpc>
                <a:spcPct val="100000"/>
              </a:lnSpc>
              <a:spcBef>
                <a:spcPct val="0"/>
              </a:spcBef>
              <a:spcAft>
                <a:spcPct val="0"/>
              </a:spcAft>
              <a:buClrTx/>
              <a:buSzTx/>
              <a:buFontTx/>
              <a:buNone/>
              <a:tabLst/>
            </a:pPr>
            <a:r>
              <a:rPr lang="en-US" sz="3400" b="0" dirty="0">
                <a:solidFill>
                  <a:schemeClr val="tx2"/>
                </a:solidFill>
                <a:latin typeface="Calibri" panose="020F0502020204030204" pitchFamily="34" charset="0"/>
                <a:cs typeface="Calibri" panose="020F0502020204030204" pitchFamily="34" charset="0"/>
              </a:rPr>
              <a:t>Dry ice bubbles, unlike air bubbles, experience interfacial mass transfer as they rise in quiescent water. Most experiments on the dynamics of bubbles have been carried out using air bubbles and therefore do not include the impact of interfacial mass transfer. However, since understanding the dynamics of bubbles with interfacial mass transfer is key in numerous engineering processes, it is imperative to study the bubble dynamics of dry ice to discern the impact of interfacial mass transfer on bubbles.</a:t>
            </a:r>
          </a:p>
        </p:txBody>
      </p:sp>
      <p:pic>
        <p:nvPicPr>
          <p:cNvPr id="241" name="Picture 240">
            <a:extLst>
              <a:ext uri="{FF2B5EF4-FFF2-40B4-BE49-F238E27FC236}">
                <a16:creationId xmlns:a16="http://schemas.microsoft.com/office/drawing/2014/main" id="{B0BF652A-F439-471E-BA99-986C36F88592}"/>
              </a:ext>
            </a:extLst>
          </p:cNvPr>
          <p:cNvPicPr>
            <a:picLocks noChangeAspect="1"/>
          </p:cNvPicPr>
          <p:nvPr/>
        </p:nvPicPr>
        <p:blipFill rotWithShape="1">
          <a:blip r:embed="rId7">
            <a:extLst>
              <a:ext uri="{28A0092B-C50C-407E-A947-70E740481C1C}">
                <a14:useLocalDpi xmlns:a14="http://schemas.microsoft.com/office/drawing/2010/main" val="0"/>
              </a:ext>
            </a:extLst>
          </a:blip>
          <a:srcRect l="-120" t="1941" r="807" b="-169"/>
          <a:stretch/>
        </p:blipFill>
        <p:spPr>
          <a:xfrm>
            <a:off x="21016457" y="9915926"/>
            <a:ext cx="7326027" cy="5761874"/>
          </a:xfrm>
          <a:prstGeom prst="rect">
            <a:avLst/>
          </a:prstGeom>
        </p:spPr>
      </p:pic>
      <p:sp>
        <p:nvSpPr>
          <p:cNvPr id="242" name="TextBox 241">
            <a:extLst>
              <a:ext uri="{FF2B5EF4-FFF2-40B4-BE49-F238E27FC236}">
                <a16:creationId xmlns:a16="http://schemas.microsoft.com/office/drawing/2014/main" id="{F7781849-40D0-45DF-B049-C67EE447985F}"/>
              </a:ext>
            </a:extLst>
          </p:cNvPr>
          <p:cNvSpPr txBox="1"/>
          <p:nvPr/>
        </p:nvSpPr>
        <p:spPr>
          <a:xfrm>
            <a:off x="22296499" y="15610393"/>
            <a:ext cx="4765942" cy="523220"/>
          </a:xfrm>
          <a:prstGeom prst="rect">
            <a:avLst/>
          </a:prstGeom>
          <a:noFill/>
        </p:spPr>
        <p:txBody>
          <a:bodyPr wrap="square" rtlCol="0">
            <a:spAutoFit/>
          </a:bodyPr>
          <a:lstStyle/>
          <a:p>
            <a:r>
              <a:rPr lang="en-US" sz="2800" b="0" i="1" dirty="0">
                <a:solidFill>
                  <a:schemeClr val="tx2"/>
                </a:solidFill>
              </a:rPr>
              <a:t>Figure F: Air bubble rising</a:t>
            </a:r>
          </a:p>
        </p:txBody>
      </p:sp>
      <p:sp>
        <p:nvSpPr>
          <p:cNvPr id="254" name="TextBox 253">
            <a:extLst>
              <a:ext uri="{FF2B5EF4-FFF2-40B4-BE49-F238E27FC236}">
                <a16:creationId xmlns:a16="http://schemas.microsoft.com/office/drawing/2014/main" id="{842DDCD6-59C2-4F4B-BD4B-E7D51287EC5C}"/>
              </a:ext>
            </a:extLst>
          </p:cNvPr>
          <p:cNvSpPr txBox="1"/>
          <p:nvPr/>
        </p:nvSpPr>
        <p:spPr>
          <a:xfrm>
            <a:off x="14348514" y="15660401"/>
            <a:ext cx="5033373" cy="523220"/>
          </a:xfrm>
          <a:prstGeom prst="rect">
            <a:avLst/>
          </a:prstGeom>
          <a:noFill/>
        </p:spPr>
        <p:txBody>
          <a:bodyPr wrap="square" rtlCol="0">
            <a:spAutoFit/>
          </a:bodyPr>
          <a:lstStyle/>
          <a:p>
            <a:r>
              <a:rPr lang="en-US" sz="2800" b="0" i="1" dirty="0">
                <a:solidFill>
                  <a:schemeClr val="tx2"/>
                </a:solidFill>
              </a:rPr>
              <a:t>Figure E: Dry Ice bubble rising</a:t>
            </a:r>
          </a:p>
        </p:txBody>
      </p:sp>
      <p:sp>
        <p:nvSpPr>
          <p:cNvPr id="1025" name="TextBox 1024">
            <a:extLst>
              <a:ext uri="{FF2B5EF4-FFF2-40B4-BE49-F238E27FC236}">
                <a16:creationId xmlns:a16="http://schemas.microsoft.com/office/drawing/2014/main" id="{51A02DD7-BA38-4CE8-B086-AF07675F16CB}"/>
              </a:ext>
            </a:extLst>
          </p:cNvPr>
          <p:cNvSpPr txBox="1"/>
          <p:nvPr/>
        </p:nvSpPr>
        <p:spPr>
          <a:xfrm>
            <a:off x="1253381" y="5043748"/>
            <a:ext cx="26190265" cy="769441"/>
          </a:xfrm>
          <a:prstGeom prst="rect">
            <a:avLst/>
          </a:prstGeom>
          <a:noFill/>
        </p:spPr>
        <p:txBody>
          <a:bodyPr wrap="square" rtlCol="0">
            <a:spAutoFit/>
          </a:bodyPr>
          <a:lstStyle/>
          <a:p>
            <a:r>
              <a:rPr lang="en-US" sz="4400" dirty="0">
                <a:solidFill>
                  <a:schemeClr val="accent2"/>
                </a:solidFill>
              </a:rPr>
              <a:t>Objective</a:t>
            </a:r>
            <a:r>
              <a:rPr lang="en-US" sz="4400" dirty="0">
                <a:solidFill>
                  <a:schemeClr val="tx2"/>
                </a:solidFill>
              </a:rPr>
              <a:t>: To compare and contrast the dynamics of air bubbles with dry ice bubbles</a:t>
            </a:r>
          </a:p>
        </p:txBody>
      </p:sp>
      <p:sp>
        <p:nvSpPr>
          <p:cNvPr id="160" name="TextBox 159">
            <a:extLst>
              <a:ext uri="{FF2B5EF4-FFF2-40B4-BE49-F238E27FC236}">
                <a16:creationId xmlns:a16="http://schemas.microsoft.com/office/drawing/2014/main" id="{98160971-8BBA-40C9-8F43-66C24D0D4D18}"/>
              </a:ext>
            </a:extLst>
          </p:cNvPr>
          <p:cNvSpPr txBox="1"/>
          <p:nvPr/>
        </p:nvSpPr>
        <p:spPr>
          <a:xfrm>
            <a:off x="9604388" y="17260316"/>
            <a:ext cx="3843500" cy="954107"/>
          </a:xfrm>
          <a:prstGeom prst="rect">
            <a:avLst/>
          </a:prstGeom>
          <a:noFill/>
        </p:spPr>
        <p:txBody>
          <a:bodyPr wrap="square" rtlCol="0">
            <a:spAutoFit/>
          </a:bodyPr>
          <a:lstStyle/>
          <a:p>
            <a:r>
              <a:rPr lang="en-US" sz="2800" b="0" i="1" dirty="0">
                <a:solidFill>
                  <a:schemeClr val="tx2"/>
                </a:solidFill>
              </a:rPr>
              <a:t>Figure A: Bottle containing Dry Ice</a:t>
            </a:r>
          </a:p>
        </p:txBody>
      </p:sp>
      <p:sp>
        <p:nvSpPr>
          <p:cNvPr id="190" name="TextBox 189">
            <a:extLst>
              <a:ext uri="{FF2B5EF4-FFF2-40B4-BE49-F238E27FC236}">
                <a16:creationId xmlns:a16="http://schemas.microsoft.com/office/drawing/2014/main" id="{A5A7F5CE-D52B-41D1-9791-AC753B57450D}"/>
              </a:ext>
            </a:extLst>
          </p:cNvPr>
          <p:cNvSpPr txBox="1"/>
          <p:nvPr/>
        </p:nvSpPr>
        <p:spPr>
          <a:xfrm>
            <a:off x="12839252" y="28968099"/>
            <a:ext cx="15857731" cy="4278094"/>
          </a:xfrm>
          <a:prstGeom prst="rect">
            <a:avLst/>
          </a:prstGeom>
          <a:noFill/>
        </p:spPr>
        <p:txBody>
          <a:bodyPr wrap="square" rtlCol="0">
            <a:spAutoFit/>
          </a:bodyPr>
          <a:lstStyle/>
          <a:p>
            <a:r>
              <a:rPr lang="en-US" sz="3400" b="0" dirty="0">
                <a:solidFill>
                  <a:schemeClr val="accent4"/>
                </a:solidFill>
                <a:latin typeface="Calibri" panose="020F0502020204030204" pitchFamily="34" charset="0"/>
                <a:cs typeface="Calibri" panose="020F0502020204030204" pitchFamily="34" charset="0"/>
              </a:rPr>
              <a:t>As shown in figure G &amp;H the dynamics of the dry ice bubbles vary significantly from that of the air bubbles in terms of both trajectory and rising velocity. The dry ice bubbles rise faster and more linearly than air bubbles of the same size. This indicates that interfacial mass transfer indeed impacts the dynamics of bubbles, specifically increasing the rising velocity and reducing lateral spread of the trajectory. Such findings creates an opportunity to explore the influence of mass transfer on bubble dynamics in further detail from different aspects such as wake instability and momentum coupling, which is the next step in this project.</a:t>
            </a:r>
          </a:p>
        </p:txBody>
      </p:sp>
      <p:sp>
        <p:nvSpPr>
          <p:cNvPr id="191" name="Rectangle 190">
            <a:extLst>
              <a:ext uri="{FF2B5EF4-FFF2-40B4-BE49-F238E27FC236}">
                <a16:creationId xmlns:a16="http://schemas.microsoft.com/office/drawing/2014/main" id="{BA783392-BED5-4320-95C8-6396EC55F1ED}"/>
              </a:ext>
            </a:extLst>
          </p:cNvPr>
          <p:cNvSpPr/>
          <p:nvPr/>
        </p:nvSpPr>
        <p:spPr bwMode="auto">
          <a:xfrm>
            <a:off x="12716826" y="33172843"/>
            <a:ext cx="15987355" cy="1335673"/>
          </a:xfrm>
          <a:prstGeom prst="rect">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08050" rtl="0" eaLnBrk="0" fontAlgn="base" latinLnBrk="0" hangingPunct="0">
              <a:lnSpc>
                <a:spcPct val="100000"/>
              </a:lnSpc>
              <a:spcBef>
                <a:spcPct val="0"/>
              </a:spcBef>
              <a:spcAft>
                <a:spcPct val="0"/>
              </a:spcAft>
              <a:buClrTx/>
              <a:buSzTx/>
              <a:buFontTx/>
              <a:buNone/>
              <a:tabLst/>
            </a:pPr>
            <a:r>
              <a:rPr kumimoji="0" lang="en-US" sz="4200" b="1" i="0" u="sng" strike="noStrike" cap="none" normalizeH="0" baseline="0" dirty="0">
                <a:ln>
                  <a:noFill/>
                </a:ln>
                <a:solidFill>
                  <a:schemeClr val="accent6"/>
                </a:solidFill>
                <a:effectLst/>
                <a:latin typeface="Arial" pitchFamily="34" charset="0"/>
              </a:rPr>
              <a:t>Acknowledgements</a:t>
            </a:r>
          </a:p>
          <a:p>
            <a:pPr marL="0" marR="0" indent="0" defTabSz="908050" rtl="0" eaLnBrk="0" fontAlgn="base" latinLnBrk="0" hangingPunct="0">
              <a:lnSpc>
                <a:spcPct val="100000"/>
              </a:lnSpc>
              <a:spcBef>
                <a:spcPct val="0"/>
              </a:spcBef>
              <a:spcAft>
                <a:spcPct val="0"/>
              </a:spcAft>
              <a:buClrTx/>
              <a:buSzTx/>
              <a:buFontTx/>
              <a:buNone/>
              <a:tabLst/>
            </a:pPr>
            <a:r>
              <a:rPr kumimoji="0" lang="en-US" sz="3400" b="0" strike="noStrike" cap="none" normalizeH="0" baseline="0" dirty="0">
                <a:ln>
                  <a:noFill/>
                </a:ln>
                <a:solidFill>
                  <a:schemeClr val="tx2"/>
                </a:solidFill>
                <a:effectLst/>
                <a:latin typeface="Calibri" panose="020F0502020204030204" pitchFamily="34" charset="0"/>
                <a:cs typeface="Calibri" panose="020F0502020204030204" pitchFamily="34" charset="0"/>
              </a:rPr>
              <a:t>Fi</a:t>
            </a:r>
            <a:r>
              <a:rPr lang="en-US" sz="3400" b="0" dirty="0">
                <a:solidFill>
                  <a:schemeClr val="tx2"/>
                </a:solidFill>
                <a:latin typeface="Calibri" panose="020F0502020204030204" pitchFamily="34" charset="0"/>
                <a:cs typeface="Calibri" panose="020F0502020204030204" pitchFamily="34" charset="0"/>
              </a:rPr>
              <a:t>nancial support for this project was provided by CERI REU</a:t>
            </a:r>
            <a:endParaRPr kumimoji="0" lang="en-US" sz="3400" b="0" strike="noStrike" cap="none" normalizeH="0" baseline="0" dirty="0">
              <a:ln>
                <a:noFill/>
              </a:ln>
              <a:solidFill>
                <a:schemeClr val="tx2"/>
              </a:solidFill>
              <a:effectLst/>
              <a:latin typeface="Calibri" panose="020F0502020204030204" pitchFamily="34" charset="0"/>
              <a:cs typeface="Calibri" panose="020F0502020204030204" pitchFamily="34" charset="0"/>
            </a:endParaRPr>
          </a:p>
          <a:p>
            <a:pPr marL="0" marR="0" indent="0" defTabSz="908050" rtl="0" eaLnBrk="0" fontAlgn="base" latinLnBrk="0" hangingPunct="0">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3399"/>
              </a:solidFill>
              <a:effectLst/>
              <a:latin typeface="Arial" pitchFamily="34" charset="0"/>
            </a:endParaRPr>
          </a:p>
          <a:p>
            <a:pPr marL="0" marR="0" indent="0" defTabSz="908050" rtl="0" eaLnBrk="0" fontAlgn="base" latinLnBrk="0" hangingPunct="0">
              <a:lnSpc>
                <a:spcPct val="100000"/>
              </a:lnSpc>
              <a:spcBef>
                <a:spcPct val="0"/>
              </a:spcBef>
              <a:spcAft>
                <a:spcPct val="0"/>
              </a:spcAft>
              <a:buClrTx/>
              <a:buSzTx/>
              <a:buFontTx/>
              <a:buNone/>
              <a:tabLst/>
            </a:pPr>
            <a:endParaRPr kumimoji="0" lang="en-US" sz="4200" b="1" i="0" u="none" strike="noStrike" cap="none" normalizeH="0" baseline="0" dirty="0">
              <a:ln>
                <a:noFill/>
              </a:ln>
              <a:solidFill>
                <a:srgbClr val="003399"/>
              </a:solidFill>
              <a:effectLst/>
              <a:latin typeface="Arial" pitchFamily="34" charset="0"/>
            </a:endParaRPr>
          </a:p>
        </p:txBody>
      </p:sp>
      <p:sp>
        <p:nvSpPr>
          <p:cNvPr id="256" name="TextBox 255">
            <a:extLst>
              <a:ext uri="{FF2B5EF4-FFF2-40B4-BE49-F238E27FC236}">
                <a16:creationId xmlns:a16="http://schemas.microsoft.com/office/drawing/2014/main" id="{20DD018F-7FEB-4DCF-A43A-E711D583FC7F}"/>
              </a:ext>
            </a:extLst>
          </p:cNvPr>
          <p:cNvSpPr txBox="1"/>
          <p:nvPr/>
        </p:nvSpPr>
        <p:spPr>
          <a:xfrm>
            <a:off x="15508731" y="23048228"/>
            <a:ext cx="10589603" cy="523220"/>
          </a:xfrm>
          <a:prstGeom prst="rect">
            <a:avLst/>
          </a:prstGeom>
          <a:noFill/>
        </p:spPr>
        <p:txBody>
          <a:bodyPr wrap="square" rtlCol="0">
            <a:spAutoFit/>
          </a:bodyPr>
          <a:lstStyle/>
          <a:p>
            <a:r>
              <a:rPr lang="en-US" sz="2800" b="0" i="1" dirty="0">
                <a:solidFill>
                  <a:schemeClr val="tx2"/>
                </a:solidFill>
              </a:rPr>
              <a:t>Figure G: The trajectories of the dry ice &amp; air bubble</a:t>
            </a:r>
          </a:p>
        </p:txBody>
      </p:sp>
      <p:sp>
        <p:nvSpPr>
          <p:cNvPr id="257" name="TextBox 256">
            <a:extLst>
              <a:ext uri="{FF2B5EF4-FFF2-40B4-BE49-F238E27FC236}">
                <a16:creationId xmlns:a16="http://schemas.microsoft.com/office/drawing/2014/main" id="{4C8BC955-901D-45CF-96C3-54ABB701E875}"/>
              </a:ext>
            </a:extLst>
          </p:cNvPr>
          <p:cNvSpPr txBox="1"/>
          <p:nvPr/>
        </p:nvSpPr>
        <p:spPr>
          <a:xfrm>
            <a:off x="15386906" y="28477594"/>
            <a:ext cx="11104413" cy="523220"/>
          </a:xfrm>
          <a:prstGeom prst="rect">
            <a:avLst/>
          </a:prstGeom>
          <a:noFill/>
        </p:spPr>
        <p:txBody>
          <a:bodyPr wrap="square" rtlCol="0">
            <a:spAutoFit/>
          </a:bodyPr>
          <a:lstStyle/>
          <a:p>
            <a:r>
              <a:rPr lang="en-US" sz="2800" b="0" i="1" dirty="0">
                <a:solidFill>
                  <a:schemeClr val="accent4"/>
                </a:solidFill>
              </a:rPr>
              <a:t>Figure H: Rising velocity of dry ice and air bubbles of varying </a:t>
            </a:r>
          </a:p>
        </p:txBody>
      </p:sp>
      <p:sp>
        <p:nvSpPr>
          <p:cNvPr id="260" name="Rectangle 259">
            <a:extLst>
              <a:ext uri="{FF2B5EF4-FFF2-40B4-BE49-F238E27FC236}">
                <a16:creationId xmlns:a16="http://schemas.microsoft.com/office/drawing/2014/main" id="{36A6EB97-3923-47CA-9664-ED010E8321AD}"/>
              </a:ext>
            </a:extLst>
          </p:cNvPr>
          <p:cNvSpPr/>
          <p:nvPr/>
        </p:nvSpPr>
        <p:spPr bwMode="auto">
          <a:xfrm>
            <a:off x="12716829" y="34594429"/>
            <a:ext cx="15987352" cy="1700583"/>
          </a:xfrm>
          <a:prstGeom prst="rect">
            <a:avLst/>
          </a:prstGeom>
          <a:solidFill>
            <a:schemeClr val="accent3">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908050"/>
            <a:r>
              <a:rPr lang="en-US" sz="4200" u="sng" dirty="0"/>
              <a:t>Reference</a:t>
            </a:r>
          </a:p>
          <a:p>
            <a:pPr defTabSz="908050"/>
            <a:r>
              <a:rPr lang="en-US" sz="3400" b="0" dirty="0">
                <a:solidFill>
                  <a:schemeClr val="tx2"/>
                </a:solidFill>
                <a:latin typeface="Calibri" panose="020F0502020204030204" pitchFamily="34" charset="0"/>
                <a:cs typeface="Calibri" panose="020F0502020204030204" pitchFamily="34" charset="0"/>
              </a:rPr>
              <a:t>Brennen, Christopher E. “Spherical Bubble Dynamics.” </a:t>
            </a:r>
            <a:r>
              <a:rPr lang="en-US" sz="3400" b="0" i="1" dirty="0">
                <a:solidFill>
                  <a:schemeClr val="tx2"/>
                </a:solidFill>
                <a:latin typeface="Calibri" panose="020F0502020204030204" pitchFamily="34" charset="0"/>
                <a:cs typeface="Calibri" panose="020F0502020204030204" pitchFamily="34" charset="0"/>
              </a:rPr>
              <a:t>Cavitation and Bubble Dynamics</a:t>
            </a:r>
            <a:r>
              <a:rPr lang="en-US" sz="3400" b="0" dirty="0">
                <a:solidFill>
                  <a:schemeClr val="tx2"/>
                </a:solidFill>
                <a:latin typeface="Calibri" panose="020F0502020204030204" pitchFamily="34" charset="0"/>
                <a:cs typeface="Calibri" panose="020F0502020204030204" pitchFamily="34" charset="0"/>
              </a:rPr>
              <a:t>, pp. 168., doi:10.1017/cbo9781107338760.003</a:t>
            </a:r>
            <a:r>
              <a:rPr lang="en-US" sz="3400" b="0" dirty="0">
                <a:latin typeface="Calibri" panose="020F0502020204030204" pitchFamily="34" charset="0"/>
                <a:cs typeface="Calibri" panose="020F0502020204030204" pitchFamily="34" charset="0"/>
              </a:rPr>
              <a:t>. </a:t>
            </a:r>
            <a:endParaRPr lang="en-US" sz="3400" b="0" u="sng" dirty="0">
              <a:latin typeface="Calibri" panose="020F0502020204030204" pitchFamily="34" charset="0"/>
              <a:cs typeface="Calibri" panose="020F0502020204030204" pitchFamily="34" charset="0"/>
            </a:endParaRPr>
          </a:p>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dirty="0">
              <a:ln>
                <a:solidFill>
                  <a:schemeClr val="accent3">
                    <a:lumMod val="75000"/>
                  </a:schemeClr>
                </a:solidFill>
              </a:ln>
              <a:solidFill>
                <a:srgbClr val="003399"/>
              </a:solidFill>
              <a:effectLst/>
              <a:latin typeface="Arial" pitchFamily="34" charset="0"/>
            </a:endParaRPr>
          </a:p>
        </p:txBody>
      </p:sp>
      <p:pic>
        <p:nvPicPr>
          <p:cNvPr id="264" name="Picture 263">
            <a:extLst>
              <a:ext uri="{FF2B5EF4-FFF2-40B4-BE49-F238E27FC236}">
                <a16:creationId xmlns:a16="http://schemas.microsoft.com/office/drawing/2014/main" id="{E8564DCA-7D4F-4BC6-8939-0B8123DFF9E6}"/>
              </a:ext>
            </a:extLst>
          </p:cNvPr>
          <p:cNvPicPr>
            <a:picLocks noChangeAspect="1"/>
          </p:cNvPicPr>
          <p:nvPr/>
        </p:nvPicPr>
        <p:blipFill rotWithShape="1">
          <a:blip r:embed="rId8">
            <a:extLst>
              <a:ext uri="{28A0092B-C50C-407E-A947-70E740481C1C}">
                <a14:useLocalDpi xmlns:a14="http://schemas.microsoft.com/office/drawing/2010/main" val="0"/>
              </a:ext>
            </a:extLst>
          </a:blip>
          <a:srcRect l="20857" t="9409" r="-8960" b="30556"/>
          <a:stretch/>
        </p:blipFill>
        <p:spPr>
          <a:xfrm>
            <a:off x="13111090" y="9802589"/>
            <a:ext cx="8593319" cy="5855498"/>
          </a:xfrm>
          <a:prstGeom prst="rect">
            <a:avLst/>
          </a:prstGeom>
        </p:spPr>
      </p:pic>
      <p:pic>
        <p:nvPicPr>
          <p:cNvPr id="277" name="Picture 276">
            <a:extLst>
              <a:ext uri="{FF2B5EF4-FFF2-40B4-BE49-F238E27FC236}">
                <a16:creationId xmlns:a16="http://schemas.microsoft.com/office/drawing/2014/main" id="{0700EC12-90B6-484A-AB04-033E5770CD31}"/>
              </a:ext>
            </a:extLst>
          </p:cNvPr>
          <p:cNvPicPr>
            <a:picLocks noChangeAspect="1"/>
          </p:cNvPicPr>
          <p:nvPr/>
        </p:nvPicPr>
        <p:blipFill rotWithShape="1">
          <a:blip r:embed="rId9">
            <a:extLst>
              <a:ext uri="{28A0092B-C50C-407E-A947-70E740481C1C}">
                <a14:useLocalDpi xmlns:a14="http://schemas.microsoft.com/office/drawing/2010/main" val="0"/>
              </a:ext>
            </a:extLst>
          </a:blip>
          <a:srcRect l="-1004" t="516" r="444" b="-516"/>
          <a:stretch/>
        </p:blipFill>
        <p:spPr>
          <a:xfrm>
            <a:off x="13917400" y="16239240"/>
            <a:ext cx="13713658" cy="6962775"/>
          </a:xfrm>
          <a:prstGeom prst="rect">
            <a:avLst/>
          </a:prstGeom>
        </p:spPr>
      </p:pic>
      <p:pic>
        <p:nvPicPr>
          <p:cNvPr id="3" name="Picture 2">
            <a:extLst>
              <a:ext uri="{FF2B5EF4-FFF2-40B4-BE49-F238E27FC236}">
                <a16:creationId xmlns:a16="http://schemas.microsoft.com/office/drawing/2014/main" id="{AF10FD54-279C-421D-9F5C-45D42A98E7DF}"/>
              </a:ext>
            </a:extLst>
          </p:cNvPr>
          <p:cNvPicPr>
            <a:picLocks noChangeAspect="1"/>
          </p:cNvPicPr>
          <p:nvPr/>
        </p:nvPicPr>
        <p:blipFill rotWithShape="1">
          <a:blip r:embed="rId10">
            <a:extLst>
              <a:ext uri="{28A0092B-C50C-407E-A947-70E740481C1C}">
                <a14:useLocalDpi xmlns:a14="http://schemas.microsoft.com/office/drawing/2010/main" val="0"/>
              </a:ext>
            </a:extLst>
          </a:blip>
          <a:srcRect l="4484" r="8493"/>
          <a:stretch/>
        </p:blipFill>
        <p:spPr>
          <a:xfrm>
            <a:off x="12975758" y="23510212"/>
            <a:ext cx="15127407" cy="4924425"/>
          </a:xfrm>
          <a:prstGeom prst="rect">
            <a:avLst/>
          </a:prstGeom>
        </p:spPr>
      </p:pic>
      <p:pic>
        <p:nvPicPr>
          <p:cNvPr id="5" name="Picture 4">
            <a:extLst>
              <a:ext uri="{FF2B5EF4-FFF2-40B4-BE49-F238E27FC236}">
                <a16:creationId xmlns:a16="http://schemas.microsoft.com/office/drawing/2014/main" id="{E79C5629-4E18-4C2B-BC79-FC9920A3563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750290" y="1639566"/>
            <a:ext cx="3365432" cy="3447288"/>
          </a:xfrm>
          <a:prstGeom prst="rect">
            <a:avLst/>
          </a:prstGeom>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spDef>
    <a:ln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11968</TotalTime>
  <Words>438</Words>
  <Application>Microsoft Office PowerPoint</Application>
  <PresentationFormat>Custom</PresentationFormat>
  <Paragraphs>27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Song Std L</vt:lpstr>
      <vt:lpstr>Arial</vt:lpstr>
      <vt:lpstr>Calibri</vt:lpstr>
      <vt:lpstr>Times New Roman</vt:lpstr>
      <vt:lpstr>Blank Presentation</vt:lpstr>
      <vt:lpstr>PowerPoint Presentation</vt:lpstr>
    </vt:vector>
  </TitlesOfParts>
  <Company>Mechanical Engineering VT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kene Ezenduka</cp:lastModifiedBy>
  <cp:revision>257</cp:revision>
  <cp:lastPrinted>2003-04-18T14:25:05Z</cp:lastPrinted>
  <dcterms:created xsi:type="dcterms:W3CDTF">2003-04-11T15:30:44Z</dcterms:created>
  <dcterms:modified xsi:type="dcterms:W3CDTF">2018-04-18T05:54:02Z</dcterms:modified>
</cp:coreProperties>
</file>