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sldIdLst>
    <p:sldId id="256" r:id="rId5"/>
    <p:sldId id="273" r:id="rId6"/>
    <p:sldId id="257" r:id="rId7"/>
    <p:sldId id="274" r:id="rId8"/>
    <p:sldId id="258" r:id="rId9"/>
    <p:sldId id="262" r:id="rId10"/>
    <p:sldId id="263" r:id="rId11"/>
    <p:sldId id="270" r:id="rId12"/>
    <p:sldId id="279" r:id="rId13"/>
    <p:sldId id="275" r:id="rId14"/>
    <p:sldId id="264" r:id="rId15"/>
    <p:sldId id="259" r:id="rId16"/>
    <p:sldId id="260" r:id="rId17"/>
    <p:sldId id="276" r:id="rId18"/>
    <p:sldId id="278" r:id="rId19"/>
    <p:sldId id="272" r:id="rId20"/>
    <p:sldId id="261" r:id="rId21"/>
    <p:sldId id="277" r:id="rId22"/>
    <p:sldId id="265" r:id="rId23"/>
    <p:sldId id="266" r:id="rId24"/>
    <p:sldId id="280" r:id="rId2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E2403A-21EC-43EF-8C8C-15612008E49D}" v="209" dt="2019-03-20T13:14:51.083"/>
    <p1510:client id="{1AA881CC-1476-A2F1-EFB4-D4C117D4C629}" v="160" dt="2019-03-20T13:22:15.771"/>
    <p1510:client id="{C1BC1246-5160-E9EF-7F37-5D649F864DFB}" v="5" dt="2019-03-20T13:07:10.262"/>
    <p1510:client id="{108B4528-6C5D-E852-7295-5D3B52B0666D}" v="6" dt="2019-03-20T13:26:28.717"/>
    <p1510:client id="{B90CCD11-2AA3-5577-80A8-D41C99F2D4DE}" v="764" dt="2019-03-21T12:49:23.438"/>
    <p1510:client id="{48ACC360-61EC-4F9D-9957-BCEBE7C41CF2}" v="11" dt="2019-03-20T16:42:45.056"/>
    <p1510:client id="{83C20E3A-9438-E694-7314-D12E0362B6CC}" v="35" dt="2019-03-21T12:47:15.0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1" d="2"/>
          <a:sy n="1" d="2"/>
        </p:scale>
        <p:origin x="-1476" y="-4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ia Hernandez Alonso" userId="S::ahernandez.ikasle@meka-elgoibar.eus::848c9171-ead3-46c2-b4a5-89de9e75a14f" providerId="AD" clId="Web-{07501A55-A7C6-2340-D010-C36CA8565478}"/>
    <pc:docChg chg="addSld delSld modSld sldOrd">
      <pc:chgData name="Amaia Hernandez Alonso" userId="S::ahernandez.ikasle@meka-elgoibar.eus::848c9171-ead3-46c2-b4a5-89de9e75a14f" providerId="AD" clId="Web-{07501A55-A7C6-2340-D010-C36CA8565478}" dt="2019-03-21T07:36:24.862" v="95"/>
      <pc:docMkLst>
        <pc:docMk/>
      </pc:docMkLst>
      <pc:sldChg chg="modSp">
        <pc:chgData name="Amaia Hernandez Alonso" userId="S::ahernandez.ikasle@meka-elgoibar.eus::848c9171-ead3-46c2-b4a5-89de9e75a14f" providerId="AD" clId="Web-{07501A55-A7C6-2340-D010-C36CA8565478}" dt="2019-03-21T07:35:21.595" v="91" actId="20577"/>
        <pc:sldMkLst>
          <pc:docMk/>
          <pc:sldMk cId="2406273178" sldId="256"/>
        </pc:sldMkLst>
        <pc:spChg chg="mod">
          <ac:chgData name="Amaia Hernandez Alonso" userId="S::ahernandez.ikasle@meka-elgoibar.eus::848c9171-ead3-46c2-b4a5-89de9e75a14f" providerId="AD" clId="Web-{07501A55-A7C6-2340-D010-C36CA8565478}" dt="2019-03-21T07:35:21.595" v="91" actId="20577"/>
          <ac:spMkLst>
            <pc:docMk/>
            <pc:sldMk cId="2406273178" sldId="256"/>
            <ac:spMk id="2" creationId="{00000000-0000-0000-0000-000000000000}"/>
          </ac:spMkLst>
        </pc:spChg>
      </pc:sldChg>
      <pc:sldChg chg="del ord">
        <pc:chgData name="Amaia Hernandez Alonso" userId="S::ahernandez.ikasle@meka-elgoibar.eus::848c9171-ead3-46c2-b4a5-89de9e75a14f" providerId="AD" clId="Web-{07501A55-A7C6-2340-D010-C36CA8565478}" dt="2019-03-21T07:36:24.862" v="95"/>
        <pc:sldMkLst>
          <pc:docMk/>
          <pc:sldMk cId="1481392622" sldId="271"/>
        </pc:sldMkLst>
      </pc:sldChg>
      <pc:sldChg chg="addSp delSp modSp">
        <pc:chgData name="Amaia Hernandez Alonso" userId="S::ahernandez.ikasle@meka-elgoibar.eus::848c9171-ead3-46c2-b4a5-89de9e75a14f" providerId="AD" clId="Web-{07501A55-A7C6-2340-D010-C36CA8565478}" dt="2019-03-21T07:31:47.308" v="23" actId="1076"/>
        <pc:sldMkLst>
          <pc:docMk/>
          <pc:sldMk cId="4227496713" sldId="272"/>
        </pc:sldMkLst>
        <pc:picChg chg="add del mod">
          <ac:chgData name="Amaia Hernandez Alonso" userId="S::ahernandez.ikasle@meka-elgoibar.eus::848c9171-ead3-46c2-b4a5-89de9e75a14f" providerId="AD" clId="Web-{07501A55-A7C6-2340-D010-C36CA8565478}" dt="2019-03-21T07:31:14.573" v="16"/>
          <ac:picMkLst>
            <pc:docMk/>
            <pc:sldMk cId="4227496713" sldId="272"/>
            <ac:picMk id="2" creationId="{BC7FF219-1A1C-4B15-895B-046C350CF51A}"/>
          </ac:picMkLst>
        </pc:picChg>
        <pc:picChg chg="mod">
          <ac:chgData name="Amaia Hernandez Alonso" userId="S::ahernandez.ikasle@meka-elgoibar.eus::848c9171-ead3-46c2-b4a5-89de9e75a14f" providerId="AD" clId="Web-{07501A55-A7C6-2340-D010-C36CA8565478}" dt="2019-03-21T07:31:45.073" v="22" actId="1076"/>
          <ac:picMkLst>
            <pc:docMk/>
            <pc:sldMk cId="4227496713" sldId="272"/>
            <ac:picMk id="4" creationId="{622403C4-0A6A-4DAD-B903-C92F7CCB7978}"/>
          </ac:picMkLst>
        </pc:picChg>
        <pc:picChg chg="mod">
          <ac:chgData name="Amaia Hernandez Alonso" userId="S::ahernandez.ikasle@meka-elgoibar.eus::848c9171-ead3-46c2-b4a5-89de9e75a14f" providerId="AD" clId="Web-{07501A55-A7C6-2340-D010-C36CA8565478}" dt="2019-03-21T07:31:47.308" v="23" actId="1076"/>
          <ac:picMkLst>
            <pc:docMk/>
            <pc:sldMk cId="4227496713" sldId="272"/>
            <ac:picMk id="7" creationId="{73CC6FB0-F81F-43D8-9DAC-B17A34D08E86}"/>
          </ac:picMkLst>
        </pc:picChg>
        <pc:picChg chg="mod">
          <ac:chgData name="Amaia Hernandez Alonso" userId="S::ahernandez.ikasle@meka-elgoibar.eus::848c9171-ead3-46c2-b4a5-89de9e75a14f" providerId="AD" clId="Web-{07501A55-A7C6-2340-D010-C36CA8565478}" dt="2019-03-21T07:31:42.605" v="21" actId="1076"/>
          <ac:picMkLst>
            <pc:docMk/>
            <pc:sldMk cId="4227496713" sldId="272"/>
            <ac:picMk id="8" creationId="{5CE92A4B-B8D2-4CA7-9698-C032907CA6E7}"/>
          </ac:picMkLst>
        </pc:picChg>
      </pc:sldChg>
      <pc:sldChg chg="addSp delSp modSp new">
        <pc:chgData name="Amaia Hernandez Alonso" userId="S::ahernandez.ikasle@meka-elgoibar.eus::848c9171-ead3-46c2-b4a5-89de9e75a14f" providerId="AD" clId="Web-{07501A55-A7C6-2340-D010-C36CA8565478}" dt="2019-03-21T07:31:32.401" v="20" actId="14100"/>
        <pc:sldMkLst>
          <pc:docMk/>
          <pc:sldMk cId="1357008606" sldId="278"/>
        </pc:sldMkLst>
        <pc:spChg chg="del">
          <ac:chgData name="Amaia Hernandez Alonso" userId="S::ahernandez.ikasle@meka-elgoibar.eus::848c9171-ead3-46c2-b4a5-89de9e75a14f" providerId="AD" clId="Web-{07501A55-A7C6-2340-D010-C36CA8565478}" dt="2019-03-21T07:30:45.916" v="5"/>
          <ac:spMkLst>
            <pc:docMk/>
            <pc:sldMk cId="1357008606" sldId="278"/>
            <ac:spMk id="2" creationId="{FDB5F657-9907-4BA1-B24D-82263F6025A2}"/>
          </ac:spMkLst>
        </pc:spChg>
        <pc:spChg chg="del">
          <ac:chgData name="Amaia Hernandez Alonso" userId="S::ahernandez.ikasle@meka-elgoibar.eus::848c9171-ead3-46c2-b4a5-89de9e75a14f" providerId="AD" clId="Web-{07501A55-A7C6-2340-D010-C36CA8565478}" dt="2019-03-21T07:30:53.494" v="9"/>
          <ac:spMkLst>
            <pc:docMk/>
            <pc:sldMk cId="1357008606" sldId="278"/>
            <ac:spMk id="3" creationId="{B744DE33-80A8-4340-A22A-987DB2FEF4E6}"/>
          </ac:spMkLst>
        </pc:spChg>
        <pc:picChg chg="add mod">
          <ac:chgData name="Amaia Hernandez Alonso" userId="S::ahernandez.ikasle@meka-elgoibar.eus::848c9171-ead3-46c2-b4a5-89de9e75a14f" providerId="AD" clId="Web-{07501A55-A7C6-2340-D010-C36CA8565478}" dt="2019-03-21T07:31:26.901" v="18" actId="14100"/>
          <ac:picMkLst>
            <pc:docMk/>
            <pc:sldMk cId="1357008606" sldId="278"/>
            <ac:picMk id="5" creationId="{C8B017B4-93D4-42C6-B488-BCDAB7B9B070}"/>
          </ac:picMkLst>
        </pc:picChg>
        <pc:picChg chg="add mod">
          <ac:chgData name="Amaia Hernandez Alonso" userId="S::ahernandez.ikasle@meka-elgoibar.eus::848c9171-ead3-46c2-b4a5-89de9e75a14f" providerId="AD" clId="Web-{07501A55-A7C6-2340-D010-C36CA8565478}" dt="2019-03-21T07:31:32.401" v="20" actId="14100"/>
          <ac:picMkLst>
            <pc:docMk/>
            <pc:sldMk cId="1357008606" sldId="278"/>
            <ac:picMk id="6" creationId="{EC53261C-572F-4096-B8E7-867FEB090E2B}"/>
          </ac:picMkLst>
        </pc:picChg>
      </pc:sldChg>
      <pc:sldChg chg="addSp delSp modSp new">
        <pc:chgData name="Amaia Hernandez Alonso" userId="S::ahernandez.ikasle@meka-elgoibar.eus::848c9171-ead3-46c2-b4a5-89de9e75a14f" providerId="AD" clId="Web-{07501A55-A7C6-2340-D010-C36CA8565478}" dt="2019-03-21T07:34:42.375" v="88" actId="14100"/>
        <pc:sldMkLst>
          <pc:docMk/>
          <pc:sldMk cId="3411160607" sldId="279"/>
        </pc:sldMkLst>
        <pc:spChg chg="del">
          <ac:chgData name="Amaia Hernandez Alonso" userId="S::ahernandez.ikasle@meka-elgoibar.eus::848c9171-ead3-46c2-b4a5-89de9e75a14f" providerId="AD" clId="Web-{07501A55-A7C6-2340-D010-C36CA8565478}" dt="2019-03-21T07:32:35.106" v="26"/>
          <ac:spMkLst>
            <pc:docMk/>
            <pc:sldMk cId="3411160607" sldId="279"/>
            <ac:spMk id="2" creationId="{ED6E84D5-5983-451A-BD7E-CF7022CC5066}"/>
          </ac:spMkLst>
        </pc:spChg>
        <pc:spChg chg="del">
          <ac:chgData name="Amaia Hernandez Alonso" userId="S::ahernandez.ikasle@meka-elgoibar.eus::848c9171-ead3-46c2-b4a5-89de9e75a14f" providerId="AD" clId="Web-{07501A55-A7C6-2340-D010-C36CA8565478}" dt="2019-03-21T07:32:32.715" v="25"/>
          <ac:spMkLst>
            <pc:docMk/>
            <pc:sldMk cId="3411160607" sldId="279"/>
            <ac:spMk id="3" creationId="{7491D0F6-9FBF-434E-B4EF-E6D1E6F08B86}"/>
          </ac:spMkLst>
        </pc:spChg>
        <pc:spChg chg="add mod">
          <ac:chgData name="Amaia Hernandez Alonso" userId="S::ahernandez.ikasle@meka-elgoibar.eus::848c9171-ead3-46c2-b4a5-89de9e75a14f" providerId="AD" clId="Web-{07501A55-A7C6-2340-D010-C36CA8565478}" dt="2019-03-21T07:34:36.765" v="85" actId="20577"/>
          <ac:spMkLst>
            <pc:docMk/>
            <pc:sldMk cId="3411160607" sldId="279"/>
            <ac:spMk id="6" creationId="{9CA50EEE-D4F9-4945-9F4D-E599FE7407D2}"/>
          </ac:spMkLst>
        </pc:spChg>
        <pc:picChg chg="add mod">
          <ac:chgData name="Amaia Hernandez Alonso" userId="S::ahernandez.ikasle@meka-elgoibar.eus::848c9171-ead3-46c2-b4a5-89de9e75a14f" providerId="AD" clId="Web-{07501A55-A7C6-2340-D010-C36CA8565478}" dt="2019-03-21T07:34:42.375" v="88" actId="14100"/>
          <ac:picMkLst>
            <pc:docMk/>
            <pc:sldMk cId="3411160607" sldId="279"/>
            <ac:picMk id="4" creationId="{67FEC889-B61D-461F-9E2E-F6E7412467B9}"/>
          </ac:picMkLst>
        </pc:picChg>
      </pc:sldChg>
    </pc:docChg>
  </pc:docChgLst>
  <pc:docChgLst>
    <pc:chgData name="Libe Mateo Arrojeria" userId="S::lmateo.ikasle@meka-elgoibar.eus::ae85d4f4-998a-42ff-a5be-17a11790b1d9" providerId="AD" clId="Web-{1AA881CC-1476-A2F1-EFB4-D4C117D4C629}"/>
    <pc:docChg chg="modSld">
      <pc:chgData name="Libe Mateo Arrojeria" userId="S::lmateo.ikasle@meka-elgoibar.eus::ae85d4f4-998a-42ff-a5be-17a11790b1d9" providerId="AD" clId="Web-{1AA881CC-1476-A2F1-EFB4-D4C117D4C629}" dt="2019-03-20T13:22:15.771" v="160" actId="1076"/>
      <pc:docMkLst>
        <pc:docMk/>
      </pc:docMkLst>
      <pc:sldChg chg="modSp">
        <pc:chgData name="Libe Mateo Arrojeria" userId="S::lmateo.ikasle@meka-elgoibar.eus::ae85d4f4-998a-42ff-a5be-17a11790b1d9" providerId="AD" clId="Web-{1AA881CC-1476-A2F1-EFB4-D4C117D4C629}" dt="2019-03-20T13:19:16.413" v="32" actId="20577"/>
        <pc:sldMkLst>
          <pc:docMk/>
          <pc:sldMk cId="122516672" sldId="258"/>
        </pc:sldMkLst>
        <pc:spChg chg="mod">
          <ac:chgData name="Libe Mateo Arrojeria" userId="S::lmateo.ikasle@meka-elgoibar.eus::ae85d4f4-998a-42ff-a5be-17a11790b1d9" providerId="AD" clId="Web-{1AA881CC-1476-A2F1-EFB4-D4C117D4C629}" dt="2019-03-20T13:19:16.413" v="32" actId="20577"/>
          <ac:spMkLst>
            <pc:docMk/>
            <pc:sldMk cId="122516672" sldId="258"/>
            <ac:spMk id="2" creationId="{D837C3C4-EB84-462E-B76B-7D4A5692B6B3}"/>
          </ac:spMkLst>
        </pc:spChg>
      </pc:sldChg>
      <pc:sldChg chg="modSp">
        <pc:chgData name="Libe Mateo Arrojeria" userId="S::lmateo.ikasle@meka-elgoibar.eus::ae85d4f4-998a-42ff-a5be-17a11790b1d9" providerId="AD" clId="Web-{1AA881CC-1476-A2F1-EFB4-D4C117D4C629}" dt="2019-03-20T13:22:15.771" v="160" actId="1076"/>
        <pc:sldMkLst>
          <pc:docMk/>
          <pc:sldMk cId="1685861893" sldId="259"/>
        </pc:sldMkLst>
        <pc:picChg chg="mod">
          <ac:chgData name="Libe Mateo Arrojeria" userId="S::lmateo.ikasle@meka-elgoibar.eus::ae85d4f4-998a-42ff-a5be-17a11790b1d9" providerId="AD" clId="Web-{1AA881CC-1476-A2F1-EFB4-D4C117D4C629}" dt="2019-03-20T13:22:15.771" v="160" actId="1076"/>
          <ac:picMkLst>
            <pc:docMk/>
            <pc:sldMk cId="1685861893" sldId="259"/>
            <ac:picMk id="4" creationId="{0CF19DFA-A6D6-4368-8DAE-7CA4C300E775}"/>
          </ac:picMkLst>
        </pc:picChg>
      </pc:sldChg>
      <pc:sldChg chg="addSp modSp">
        <pc:chgData name="Libe Mateo Arrojeria" userId="S::lmateo.ikasle@meka-elgoibar.eus::ae85d4f4-998a-42ff-a5be-17a11790b1d9" providerId="AD" clId="Web-{1AA881CC-1476-A2F1-EFB4-D4C117D4C629}" dt="2019-03-20T13:21:41.943" v="157" actId="1076"/>
        <pc:sldMkLst>
          <pc:docMk/>
          <pc:sldMk cId="1939466362" sldId="264"/>
        </pc:sldMkLst>
        <pc:spChg chg="add mod">
          <ac:chgData name="Libe Mateo Arrojeria" userId="S::lmateo.ikasle@meka-elgoibar.eus::ae85d4f4-998a-42ff-a5be-17a11790b1d9" providerId="AD" clId="Web-{1AA881CC-1476-A2F1-EFB4-D4C117D4C629}" dt="2019-03-20T13:21:41.943" v="157" actId="1076"/>
          <ac:spMkLst>
            <pc:docMk/>
            <pc:sldMk cId="1939466362" sldId="264"/>
            <ac:spMk id="2" creationId="{EE01EDFA-F23D-48A1-B19B-E1AEBD6F4F32}"/>
          </ac:spMkLst>
        </pc:spChg>
        <pc:picChg chg="mod">
          <ac:chgData name="Libe Mateo Arrojeria" userId="S::lmateo.ikasle@meka-elgoibar.eus::ae85d4f4-998a-42ff-a5be-17a11790b1d9" providerId="AD" clId="Web-{1AA881CC-1476-A2F1-EFB4-D4C117D4C629}" dt="2019-03-20T13:21:36.693" v="156" actId="1076"/>
          <ac:picMkLst>
            <pc:docMk/>
            <pc:sldMk cId="1939466362" sldId="264"/>
            <ac:picMk id="4" creationId="{9EB104AB-A1F7-47A3-A72B-74320A6960EB}"/>
          </ac:picMkLst>
        </pc:picChg>
        <pc:picChg chg="mod">
          <ac:chgData name="Libe Mateo Arrojeria" userId="S::lmateo.ikasle@meka-elgoibar.eus::ae85d4f4-998a-42ff-a5be-17a11790b1d9" providerId="AD" clId="Web-{1AA881CC-1476-A2F1-EFB4-D4C117D4C629}" dt="2019-03-20T13:21:35.209" v="155" actId="1076"/>
          <ac:picMkLst>
            <pc:docMk/>
            <pc:sldMk cId="1939466362" sldId="264"/>
            <ac:picMk id="6" creationId="{2B86641A-C4CA-4E79-B3BC-EFDE23E811EF}"/>
          </ac:picMkLst>
        </pc:picChg>
      </pc:sldChg>
    </pc:docChg>
  </pc:docChgLst>
  <pc:docChgLst>
    <pc:chgData name="Amaia Hernandez Alonso" userId="S::ahernandez.ikasle@meka-elgoibar.eus::848c9171-ead3-46c2-b4a5-89de9e75a14f" providerId="AD" clId="Web-{B90CCD11-2AA3-5577-80A8-D41C99F2D4DE}"/>
    <pc:docChg chg="modSld">
      <pc:chgData name="Amaia Hernandez Alonso" userId="S::ahernandez.ikasle@meka-elgoibar.eus::848c9171-ead3-46c2-b4a5-89de9e75a14f" providerId="AD" clId="Web-{B90CCD11-2AA3-5577-80A8-D41C99F2D4DE}" dt="2019-03-21T12:49:23.438" v="794" actId="20577"/>
      <pc:docMkLst>
        <pc:docMk/>
      </pc:docMkLst>
      <pc:sldChg chg="addSp modSp">
        <pc:chgData name="Amaia Hernandez Alonso" userId="S::ahernandez.ikasle@meka-elgoibar.eus::848c9171-ead3-46c2-b4a5-89de9e75a14f" providerId="AD" clId="Web-{B90CCD11-2AA3-5577-80A8-D41C99F2D4DE}" dt="2019-03-21T12:46:14.155" v="732" actId="20577"/>
        <pc:sldMkLst>
          <pc:docMk/>
          <pc:sldMk cId="122516672" sldId="258"/>
        </pc:sldMkLst>
        <pc:spChg chg="add mod">
          <ac:chgData name="Amaia Hernandez Alonso" userId="S::ahernandez.ikasle@meka-elgoibar.eus::848c9171-ead3-46c2-b4a5-89de9e75a14f" providerId="AD" clId="Web-{B90CCD11-2AA3-5577-80A8-D41C99F2D4DE}" dt="2019-03-21T12:46:14.155" v="732" actId="20577"/>
          <ac:spMkLst>
            <pc:docMk/>
            <pc:sldMk cId="122516672" sldId="258"/>
            <ac:spMk id="3" creationId="{1EC3F2DC-9DBA-468B-910A-D9632DA04403}"/>
          </ac:spMkLst>
        </pc:spChg>
        <pc:picChg chg="mod">
          <ac:chgData name="Amaia Hernandez Alonso" userId="S::ahernandez.ikasle@meka-elgoibar.eus::848c9171-ead3-46c2-b4a5-89de9e75a14f" providerId="AD" clId="Web-{B90CCD11-2AA3-5577-80A8-D41C99F2D4DE}" dt="2019-03-21T12:26:11.456" v="31" actId="1076"/>
          <ac:picMkLst>
            <pc:docMk/>
            <pc:sldMk cId="122516672" sldId="258"/>
            <ac:picMk id="4" creationId="{0C645F5C-C28D-47FB-8755-F858927A2507}"/>
          </ac:picMkLst>
        </pc:picChg>
        <pc:picChg chg="mod">
          <ac:chgData name="Amaia Hernandez Alonso" userId="S::ahernandez.ikasle@meka-elgoibar.eus::848c9171-ead3-46c2-b4a5-89de9e75a14f" providerId="AD" clId="Web-{B90CCD11-2AA3-5577-80A8-D41C99F2D4DE}" dt="2019-03-21T12:26:52.784" v="41" actId="1076"/>
          <ac:picMkLst>
            <pc:docMk/>
            <pc:sldMk cId="122516672" sldId="258"/>
            <ac:picMk id="6" creationId="{4ABF66D5-EC9F-45E0-8347-7F4E36324FF2}"/>
          </ac:picMkLst>
        </pc:picChg>
      </pc:sldChg>
      <pc:sldChg chg="addSp delSp modSp">
        <pc:chgData name="Amaia Hernandez Alonso" userId="S::ahernandez.ikasle@meka-elgoibar.eus::848c9171-ead3-46c2-b4a5-89de9e75a14f" providerId="AD" clId="Web-{B90CCD11-2AA3-5577-80A8-D41C99F2D4DE}" dt="2019-03-21T12:45:01.091" v="708" actId="20577"/>
        <pc:sldMkLst>
          <pc:docMk/>
          <pc:sldMk cId="2521724838" sldId="260"/>
        </pc:sldMkLst>
        <pc:spChg chg="add mod">
          <ac:chgData name="Amaia Hernandez Alonso" userId="S::ahernandez.ikasle@meka-elgoibar.eus::848c9171-ead3-46c2-b4a5-89de9e75a14f" providerId="AD" clId="Web-{B90CCD11-2AA3-5577-80A8-D41C99F2D4DE}" dt="2019-03-21T12:45:01.091" v="708" actId="20577"/>
          <ac:spMkLst>
            <pc:docMk/>
            <pc:sldMk cId="2521724838" sldId="260"/>
            <ac:spMk id="2" creationId="{DB29B2C4-9759-4A01-B4B0-A5779C5BDF3E}"/>
          </ac:spMkLst>
        </pc:spChg>
        <pc:spChg chg="add del mod">
          <ac:chgData name="Amaia Hernandez Alonso" userId="S::ahernandez.ikasle@meka-elgoibar.eus::848c9171-ead3-46c2-b4a5-89de9e75a14f" providerId="AD" clId="Web-{B90CCD11-2AA3-5577-80A8-D41C99F2D4DE}" dt="2019-03-21T12:34:48.086" v="217"/>
          <ac:spMkLst>
            <pc:docMk/>
            <pc:sldMk cId="2521724838" sldId="260"/>
            <ac:spMk id="3" creationId="{0A78A68A-406A-47B0-A652-DA5440F94D8F}"/>
          </ac:spMkLst>
        </pc:spChg>
        <pc:spChg chg="add mod">
          <ac:chgData name="Amaia Hernandez Alonso" userId="S::ahernandez.ikasle@meka-elgoibar.eus::848c9171-ead3-46c2-b4a5-89de9e75a14f" providerId="AD" clId="Web-{B90CCD11-2AA3-5577-80A8-D41C99F2D4DE}" dt="2019-03-21T12:44:51.951" v="704" actId="20577"/>
          <ac:spMkLst>
            <pc:docMk/>
            <pc:sldMk cId="2521724838" sldId="260"/>
            <ac:spMk id="5" creationId="{C500F524-07EF-4D70-A4D9-F45AB3AE591F}"/>
          </ac:spMkLst>
        </pc:spChg>
        <pc:spChg chg="add mod">
          <ac:chgData name="Amaia Hernandez Alonso" userId="S::ahernandez.ikasle@meka-elgoibar.eus::848c9171-ead3-46c2-b4a5-89de9e75a14f" providerId="AD" clId="Web-{B90CCD11-2AA3-5577-80A8-D41C99F2D4DE}" dt="2019-03-21T12:44:34.685" v="693" actId="20577"/>
          <ac:spMkLst>
            <pc:docMk/>
            <pc:sldMk cId="2521724838" sldId="260"/>
            <ac:spMk id="7" creationId="{12CB1BC1-22A8-48B3-A79D-BBF4B7DD3779}"/>
          </ac:spMkLst>
        </pc:spChg>
        <pc:picChg chg="mod">
          <ac:chgData name="Amaia Hernandez Alonso" userId="S::ahernandez.ikasle@meka-elgoibar.eus::848c9171-ead3-46c2-b4a5-89de9e75a14f" providerId="AD" clId="Web-{B90CCD11-2AA3-5577-80A8-D41C99F2D4DE}" dt="2019-03-21T12:32:01.756" v="142" actId="1076"/>
          <ac:picMkLst>
            <pc:docMk/>
            <pc:sldMk cId="2521724838" sldId="260"/>
            <ac:picMk id="4" creationId="{E58167CD-2442-4642-8FA0-5AC04AC30554}"/>
          </ac:picMkLst>
        </pc:picChg>
        <pc:picChg chg="mod">
          <ac:chgData name="Amaia Hernandez Alonso" userId="S::ahernandez.ikasle@meka-elgoibar.eus::848c9171-ead3-46c2-b4a5-89de9e75a14f" providerId="AD" clId="Web-{B90CCD11-2AA3-5577-80A8-D41C99F2D4DE}" dt="2019-03-21T12:32:00.490" v="141" actId="1076"/>
          <ac:picMkLst>
            <pc:docMk/>
            <pc:sldMk cId="2521724838" sldId="260"/>
            <ac:picMk id="6" creationId="{7D7AFC0C-5387-4E7A-BD1D-40E669FF4EB1}"/>
          </ac:picMkLst>
        </pc:picChg>
        <pc:picChg chg="mod">
          <ac:chgData name="Amaia Hernandez Alonso" userId="S::ahernandez.ikasle@meka-elgoibar.eus::848c9171-ead3-46c2-b4a5-89de9e75a14f" providerId="AD" clId="Web-{B90CCD11-2AA3-5577-80A8-D41C99F2D4DE}" dt="2019-03-21T12:32:03.209" v="143" actId="1076"/>
          <ac:picMkLst>
            <pc:docMk/>
            <pc:sldMk cId="2521724838" sldId="260"/>
            <ac:picMk id="8" creationId="{20920482-8FD0-4BC0-AC62-1CDB85573CD2}"/>
          </ac:picMkLst>
        </pc:picChg>
      </pc:sldChg>
      <pc:sldChg chg="addSp modSp">
        <pc:chgData name="Amaia Hernandez Alonso" userId="S::ahernandez.ikasle@meka-elgoibar.eus::848c9171-ead3-46c2-b4a5-89de9e75a14f" providerId="AD" clId="Web-{B90CCD11-2AA3-5577-80A8-D41C99F2D4DE}" dt="2019-03-21T12:44:23.669" v="687" actId="20577"/>
        <pc:sldMkLst>
          <pc:docMk/>
          <pc:sldMk cId="1939466362" sldId="264"/>
        </pc:sldMkLst>
        <pc:spChg chg="add mod">
          <ac:chgData name="Amaia Hernandez Alonso" userId="S::ahernandez.ikasle@meka-elgoibar.eus::848c9171-ead3-46c2-b4a5-89de9e75a14f" providerId="AD" clId="Web-{B90CCD11-2AA3-5577-80A8-D41C99F2D4DE}" dt="2019-03-21T12:44:23.669" v="687" actId="20577"/>
          <ac:spMkLst>
            <pc:docMk/>
            <pc:sldMk cId="1939466362" sldId="264"/>
            <ac:spMk id="3" creationId="{683603C4-5825-42DF-820D-D1EF7E871AB2}"/>
          </ac:spMkLst>
        </pc:spChg>
      </pc:sldChg>
      <pc:sldChg chg="addSp modSp">
        <pc:chgData name="Amaia Hernandez Alonso" userId="S::ahernandez.ikasle@meka-elgoibar.eus::848c9171-ead3-46c2-b4a5-89de9e75a14f" providerId="AD" clId="Web-{B90CCD11-2AA3-5577-80A8-D41C99F2D4DE}" dt="2019-03-21T12:49:11.328" v="793" actId="20577"/>
        <pc:sldMkLst>
          <pc:docMk/>
          <pc:sldMk cId="2204998973" sldId="265"/>
        </pc:sldMkLst>
        <pc:spChg chg="add mod">
          <ac:chgData name="Amaia Hernandez Alonso" userId="S::ahernandez.ikasle@meka-elgoibar.eus::848c9171-ead3-46c2-b4a5-89de9e75a14f" providerId="AD" clId="Web-{B90CCD11-2AA3-5577-80A8-D41C99F2D4DE}" dt="2019-03-21T12:49:11.328" v="793" actId="20577"/>
          <ac:spMkLst>
            <pc:docMk/>
            <pc:sldMk cId="2204998973" sldId="265"/>
            <ac:spMk id="2" creationId="{47DDD939-7529-48C2-AC1B-5706D9C9FEBF}"/>
          </ac:spMkLst>
        </pc:spChg>
        <pc:picChg chg="mod">
          <ac:chgData name="Amaia Hernandez Alonso" userId="S::ahernandez.ikasle@meka-elgoibar.eus::848c9171-ead3-46c2-b4a5-89de9e75a14f" providerId="AD" clId="Web-{B90CCD11-2AA3-5577-80A8-D41C99F2D4DE}" dt="2019-03-21T12:42:09.199" v="577" actId="1076"/>
          <ac:picMkLst>
            <pc:docMk/>
            <pc:sldMk cId="2204998973" sldId="265"/>
            <ac:picMk id="4" creationId="{A620007F-4B2C-4FDD-B43B-7E474393CA62}"/>
          </ac:picMkLst>
        </pc:picChg>
      </pc:sldChg>
      <pc:sldChg chg="addSp modSp">
        <pc:chgData name="Amaia Hernandez Alonso" userId="S::ahernandez.ikasle@meka-elgoibar.eus::848c9171-ead3-46c2-b4a5-89de9e75a14f" providerId="AD" clId="Web-{B90CCD11-2AA3-5577-80A8-D41C99F2D4DE}" dt="2019-03-21T12:48:35.218" v="777" actId="1076"/>
        <pc:sldMkLst>
          <pc:docMk/>
          <pc:sldMk cId="466646665" sldId="266"/>
        </pc:sldMkLst>
        <pc:spChg chg="add mod">
          <ac:chgData name="Amaia Hernandez Alonso" userId="S::ahernandez.ikasle@meka-elgoibar.eus::848c9171-ead3-46c2-b4a5-89de9e75a14f" providerId="AD" clId="Web-{B90CCD11-2AA3-5577-80A8-D41C99F2D4DE}" dt="2019-03-21T12:48:35.218" v="777" actId="1076"/>
          <ac:spMkLst>
            <pc:docMk/>
            <pc:sldMk cId="466646665" sldId="266"/>
            <ac:spMk id="3" creationId="{51250A2D-2AFF-4B09-B937-0BF1D4F82974}"/>
          </ac:spMkLst>
        </pc:spChg>
        <pc:picChg chg="mod">
          <ac:chgData name="Amaia Hernandez Alonso" userId="S::ahernandez.ikasle@meka-elgoibar.eus::848c9171-ead3-46c2-b4a5-89de9e75a14f" providerId="AD" clId="Web-{B90CCD11-2AA3-5577-80A8-D41C99F2D4DE}" dt="2019-03-21T12:48:30.281" v="775" actId="1076"/>
          <ac:picMkLst>
            <pc:docMk/>
            <pc:sldMk cId="466646665" sldId="266"/>
            <ac:picMk id="2" creationId="{897C609A-FCD5-4A4C-8140-455E28105C7F}"/>
          </ac:picMkLst>
        </pc:picChg>
        <pc:picChg chg="mod">
          <ac:chgData name="Amaia Hernandez Alonso" userId="S::ahernandez.ikasle@meka-elgoibar.eus::848c9171-ead3-46c2-b4a5-89de9e75a14f" providerId="AD" clId="Web-{B90CCD11-2AA3-5577-80A8-D41C99F2D4DE}" dt="2019-03-21T12:48:31.015" v="776" actId="1076"/>
          <ac:picMkLst>
            <pc:docMk/>
            <pc:sldMk cId="466646665" sldId="266"/>
            <ac:picMk id="6" creationId="{AB5BDB8D-F859-43E7-8B41-06AB01D15204}"/>
          </ac:picMkLst>
        </pc:picChg>
      </pc:sldChg>
      <pc:sldChg chg="addSp modSp">
        <pc:chgData name="Amaia Hernandez Alonso" userId="S::ahernandez.ikasle@meka-elgoibar.eus::848c9171-ead3-46c2-b4a5-89de9e75a14f" providerId="AD" clId="Web-{B90CCD11-2AA3-5577-80A8-D41C99F2D4DE}" dt="2019-03-21T12:43:56.559" v="675" actId="20577"/>
        <pc:sldMkLst>
          <pc:docMk/>
          <pc:sldMk cId="973829940" sldId="270"/>
        </pc:sldMkLst>
        <pc:spChg chg="add mod">
          <ac:chgData name="Amaia Hernandez Alonso" userId="S::ahernandez.ikasle@meka-elgoibar.eus::848c9171-ead3-46c2-b4a5-89de9e75a14f" providerId="AD" clId="Web-{B90CCD11-2AA3-5577-80A8-D41C99F2D4DE}" dt="2019-03-21T12:43:56.559" v="675" actId="20577"/>
          <ac:spMkLst>
            <pc:docMk/>
            <pc:sldMk cId="973829940" sldId="270"/>
            <ac:spMk id="3" creationId="{3CCF17E0-8D87-4E5A-8251-263485D9A7D6}"/>
          </ac:spMkLst>
        </pc:spChg>
        <pc:picChg chg="mod">
          <ac:chgData name="Amaia Hernandez Alonso" userId="S::ahernandez.ikasle@meka-elgoibar.eus::848c9171-ead3-46c2-b4a5-89de9e75a14f" providerId="AD" clId="Web-{B90CCD11-2AA3-5577-80A8-D41C99F2D4DE}" dt="2019-03-21T12:28:55.598" v="80" actId="1076"/>
          <ac:picMkLst>
            <pc:docMk/>
            <pc:sldMk cId="973829940" sldId="270"/>
            <ac:picMk id="4" creationId="{281A1DB8-4725-4113-A4A5-235CA2477381}"/>
          </ac:picMkLst>
        </pc:picChg>
        <pc:picChg chg="mod">
          <ac:chgData name="Amaia Hernandez Alonso" userId="S::ahernandez.ikasle@meka-elgoibar.eus::848c9171-ead3-46c2-b4a5-89de9e75a14f" providerId="AD" clId="Web-{B90CCD11-2AA3-5577-80A8-D41C99F2D4DE}" dt="2019-03-21T12:28:57.317" v="81" actId="1076"/>
          <ac:picMkLst>
            <pc:docMk/>
            <pc:sldMk cId="973829940" sldId="270"/>
            <ac:picMk id="6" creationId="{271D9CA2-50CB-496D-B87B-EB3C37E93E5A}"/>
          </ac:picMkLst>
        </pc:picChg>
      </pc:sldChg>
      <pc:sldChg chg="addSp modSp">
        <pc:chgData name="Amaia Hernandez Alonso" userId="S::ahernandez.ikasle@meka-elgoibar.eus::848c9171-ead3-46c2-b4a5-89de9e75a14f" providerId="AD" clId="Web-{B90CCD11-2AA3-5577-80A8-D41C99F2D4DE}" dt="2019-03-21T12:46:33.280" v="735" actId="20577"/>
        <pc:sldMkLst>
          <pc:docMk/>
          <pc:sldMk cId="4227496713" sldId="272"/>
        </pc:sldMkLst>
        <pc:spChg chg="add mod">
          <ac:chgData name="Amaia Hernandez Alonso" userId="S::ahernandez.ikasle@meka-elgoibar.eus::848c9171-ead3-46c2-b4a5-89de9e75a14f" providerId="AD" clId="Web-{B90CCD11-2AA3-5577-80A8-D41C99F2D4DE}" dt="2019-03-21T12:46:33.280" v="735" actId="20577"/>
          <ac:spMkLst>
            <pc:docMk/>
            <pc:sldMk cId="4227496713" sldId="272"/>
            <ac:spMk id="2" creationId="{0878E607-F87B-42FD-BF66-EC9C74AF357A}"/>
          </ac:spMkLst>
        </pc:spChg>
        <pc:picChg chg="mod">
          <ac:chgData name="Amaia Hernandez Alonso" userId="S::ahernandez.ikasle@meka-elgoibar.eus::848c9171-ead3-46c2-b4a5-89de9e75a14f" providerId="AD" clId="Web-{B90CCD11-2AA3-5577-80A8-D41C99F2D4DE}" dt="2019-03-21T12:38:47.369" v="384" actId="1076"/>
          <ac:picMkLst>
            <pc:docMk/>
            <pc:sldMk cId="4227496713" sldId="272"/>
            <ac:picMk id="7" creationId="{73CC6FB0-F81F-43D8-9DAC-B17A34D08E86}"/>
          </ac:picMkLst>
        </pc:picChg>
      </pc:sldChg>
      <pc:sldChg chg="addSp modSp">
        <pc:chgData name="Amaia Hernandez Alonso" userId="S::ahernandez.ikasle@meka-elgoibar.eus::848c9171-ead3-46c2-b4a5-89de9e75a14f" providerId="AD" clId="Web-{B90CCD11-2AA3-5577-80A8-D41C99F2D4DE}" dt="2019-03-21T12:45:33.766" v="716" actId="20577"/>
        <pc:sldMkLst>
          <pc:docMk/>
          <pc:sldMk cId="1357008606" sldId="278"/>
        </pc:sldMkLst>
        <pc:spChg chg="add mod">
          <ac:chgData name="Amaia Hernandez Alonso" userId="S::ahernandez.ikasle@meka-elgoibar.eus::848c9171-ead3-46c2-b4a5-89de9e75a14f" providerId="AD" clId="Web-{B90CCD11-2AA3-5577-80A8-D41C99F2D4DE}" dt="2019-03-21T12:45:33.766" v="716" actId="20577"/>
          <ac:spMkLst>
            <pc:docMk/>
            <pc:sldMk cId="1357008606" sldId="278"/>
            <ac:spMk id="2" creationId="{6813F37A-46B7-46F1-826D-2E9AB14D0036}"/>
          </ac:spMkLst>
        </pc:spChg>
      </pc:sldChg>
      <pc:sldChg chg="addSp modSp">
        <pc:chgData name="Amaia Hernandez Alonso" userId="S::ahernandez.ikasle@meka-elgoibar.eus::848c9171-ead3-46c2-b4a5-89de9e75a14f" providerId="AD" clId="Web-{B90CCD11-2AA3-5577-80A8-D41C99F2D4DE}" dt="2019-03-21T12:44:12.169" v="686" actId="14100"/>
        <pc:sldMkLst>
          <pc:docMk/>
          <pc:sldMk cId="3411160607" sldId="279"/>
        </pc:sldMkLst>
        <pc:spChg chg="add mod">
          <ac:chgData name="Amaia Hernandez Alonso" userId="S::ahernandez.ikasle@meka-elgoibar.eus::848c9171-ead3-46c2-b4a5-89de9e75a14f" providerId="AD" clId="Web-{B90CCD11-2AA3-5577-80A8-D41C99F2D4DE}" dt="2019-03-21T12:44:12.169" v="686" actId="14100"/>
          <ac:spMkLst>
            <pc:docMk/>
            <pc:sldMk cId="3411160607" sldId="279"/>
            <ac:spMk id="2" creationId="{2F1985CF-09E7-41AD-9811-C1102A3E373E}"/>
          </ac:spMkLst>
        </pc:spChg>
      </pc:sldChg>
    </pc:docChg>
  </pc:docChgLst>
  <pc:docChgLst>
    <pc:chgData name="Amaia Hernandez Alonso" userId="S::ahernandez.ikasle@meka-elgoibar.eus::848c9171-ead3-46c2-b4a5-89de9e75a14f" providerId="AD" clId="Web-{108B4528-6C5D-E852-7295-5D3B52B0666D}"/>
    <pc:docChg chg="modSld">
      <pc:chgData name="Amaia Hernandez Alonso" userId="S::ahernandez.ikasle@meka-elgoibar.eus::848c9171-ead3-46c2-b4a5-89de9e75a14f" providerId="AD" clId="Web-{108B4528-6C5D-E852-7295-5D3B52B0666D}" dt="2019-03-20T13:26:30.889" v="12" actId="20577"/>
      <pc:docMkLst>
        <pc:docMk/>
      </pc:docMkLst>
      <pc:sldChg chg="modSp">
        <pc:chgData name="Amaia Hernandez Alonso" userId="S::ahernandez.ikasle@meka-elgoibar.eus::848c9171-ead3-46c2-b4a5-89de9e75a14f" providerId="AD" clId="Web-{108B4528-6C5D-E852-7295-5D3B52B0666D}" dt="2019-03-20T13:26:28.717" v="10" actId="20577"/>
        <pc:sldMkLst>
          <pc:docMk/>
          <pc:sldMk cId="2406273178" sldId="256"/>
        </pc:sldMkLst>
        <pc:spChg chg="mod">
          <ac:chgData name="Amaia Hernandez Alonso" userId="S::ahernandez.ikasle@meka-elgoibar.eus::848c9171-ead3-46c2-b4a5-89de9e75a14f" providerId="AD" clId="Web-{108B4528-6C5D-E852-7295-5D3B52B0666D}" dt="2019-03-20T13:26:28.717" v="10" actId="20577"/>
          <ac:spMkLst>
            <pc:docMk/>
            <pc:sldMk cId="2406273178" sldId="256"/>
            <ac:spMk id="2" creationId="{00000000-0000-0000-0000-000000000000}"/>
          </ac:spMkLst>
        </pc:spChg>
      </pc:sldChg>
    </pc:docChg>
  </pc:docChgLst>
  <pc:docChgLst>
    <pc:chgData name="Libe Mateo Arrojeria" userId="S::lmateo.ikasle@meka-elgoibar.eus::ae85d4f4-998a-42ff-a5be-17a11790b1d9" providerId="AD" clId="Web-{83C20E3A-9438-E694-7314-D12E0362B6CC}"/>
    <pc:docChg chg="addSld modSld">
      <pc:chgData name="Libe Mateo Arrojeria" userId="S::lmateo.ikasle@meka-elgoibar.eus::ae85d4f4-998a-42ff-a5be-17a11790b1d9" providerId="AD" clId="Web-{83C20E3A-9438-E694-7314-D12E0362B6CC}" dt="2019-03-21T12:47:15.098" v="62" actId="1076"/>
      <pc:docMkLst>
        <pc:docMk/>
      </pc:docMkLst>
      <pc:sldChg chg="addSp modSp">
        <pc:chgData name="Libe Mateo Arrojeria" userId="S::lmateo.ikasle@meka-elgoibar.eus::ae85d4f4-998a-42ff-a5be-17a11790b1d9" providerId="AD" clId="Web-{83C20E3A-9438-E694-7314-D12E0362B6CC}" dt="2019-03-21T12:29:11.812" v="55"/>
        <pc:sldMkLst>
          <pc:docMk/>
          <pc:sldMk cId="2406273178" sldId="256"/>
        </pc:sldMkLst>
        <pc:spChg chg="mod">
          <ac:chgData name="Libe Mateo Arrojeria" userId="S::lmateo.ikasle@meka-elgoibar.eus::ae85d4f4-998a-42ff-a5be-17a11790b1d9" providerId="AD" clId="Web-{83C20E3A-9438-E694-7314-D12E0362B6CC}" dt="2019-03-21T12:29:11.812" v="55"/>
          <ac:spMkLst>
            <pc:docMk/>
            <pc:sldMk cId="2406273178" sldId="256"/>
            <ac:spMk id="2" creationId="{00000000-0000-0000-0000-000000000000}"/>
          </ac:spMkLst>
        </pc:spChg>
        <pc:spChg chg="add">
          <ac:chgData name="Libe Mateo Arrojeria" userId="S::lmateo.ikasle@meka-elgoibar.eus::ae85d4f4-998a-42ff-a5be-17a11790b1d9" providerId="AD" clId="Web-{83C20E3A-9438-E694-7314-D12E0362B6CC}" dt="2019-03-21T12:29:11.812" v="55"/>
          <ac:spMkLst>
            <pc:docMk/>
            <pc:sldMk cId="2406273178" sldId="256"/>
            <ac:spMk id="4" creationId="{6F9EB9F2-07E2-4D64-BBD8-BB5B217F1218}"/>
          </ac:spMkLst>
        </pc:spChg>
        <pc:cxnChg chg="add">
          <ac:chgData name="Libe Mateo Arrojeria" userId="S::lmateo.ikasle@meka-elgoibar.eus::ae85d4f4-998a-42ff-a5be-17a11790b1d9" providerId="AD" clId="Web-{83C20E3A-9438-E694-7314-D12E0362B6CC}" dt="2019-03-21T12:29:11.812" v="55"/>
          <ac:cxnSpMkLst>
            <pc:docMk/>
            <pc:sldMk cId="2406273178" sldId="256"/>
            <ac:cxnSpMk id="5" creationId="{F0C57C7C-DFE9-4A1E-B7A9-DF40E63366BB}"/>
          </ac:cxnSpMkLst>
        </pc:cxnChg>
      </pc:sldChg>
      <pc:sldChg chg="addSp delSp modSp mod setBg setClrOvrMap">
        <pc:chgData name="Libe Mateo Arrojeria" userId="S::lmateo.ikasle@meka-elgoibar.eus::ae85d4f4-998a-42ff-a5be-17a11790b1d9" providerId="AD" clId="Web-{83C20E3A-9438-E694-7314-D12E0362B6CC}" dt="2019-03-21T12:29:30.218" v="58"/>
        <pc:sldMkLst>
          <pc:docMk/>
          <pc:sldMk cId="2504276899" sldId="257"/>
        </pc:sldMkLst>
        <pc:spChg chg="mod">
          <ac:chgData name="Libe Mateo Arrojeria" userId="S::lmateo.ikasle@meka-elgoibar.eus::ae85d4f4-998a-42ff-a5be-17a11790b1d9" providerId="AD" clId="Web-{83C20E3A-9438-E694-7314-D12E0362B6CC}" dt="2019-03-21T12:29:30.218" v="58"/>
          <ac:spMkLst>
            <pc:docMk/>
            <pc:sldMk cId="2504276899" sldId="257"/>
            <ac:spMk id="2" creationId="{C9D3FE15-1FCC-481A-B70D-9A1791018DE9}"/>
          </ac:spMkLst>
        </pc:spChg>
        <pc:spChg chg="add del">
          <ac:chgData name="Libe Mateo Arrojeria" userId="S::lmateo.ikasle@meka-elgoibar.eus::ae85d4f4-998a-42ff-a5be-17a11790b1d9" providerId="AD" clId="Web-{83C20E3A-9438-E694-7314-D12E0362B6CC}" dt="2019-03-21T12:29:30.202" v="57"/>
          <ac:spMkLst>
            <pc:docMk/>
            <pc:sldMk cId="2504276899" sldId="257"/>
            <ac:spMk id="4" creationId="{66B332A4-D438-4773-A77F-5ED49A448D9D}"/>
          </ac:spMkLst>
        </pc:spChg>
        <pc:spChg chg="add del">
          <ac:chgData name="Libe Mateo Arrojeria" userId="S::lmateo.ikasle@meka-elgoibar.eus::ae85d4f4-998a-42ff-a5be-17a11790b1d9" providerId="AD" clId="Web-{83C20E3A-9438-E694-7314-D12E0362B6CC}" dt="2019-03-21T12:29:30.202" v="57"/>
          <ac:spMkLst>
            <pc:docMk/>
            <pc:sldMk cId="2504276899" sldId="257"/>
            <ac:spMk id="5" creationId="{DF9AD32D-FF05-44F4-BD4D-9CEE89B71EB9}"/>
          </ac:spMkLst>
        </pc:spChg>
        <pc:spChg chg="add">
          <ac:chgData name="Libe Mateo Arrojeria" userId="S::lmateo.ikasle@meka-elgoibar.eus::ae85d4f4-998a-42ff-a5be-17a11790b1d9" providerId="AD" clId="Web-{83C20E3A-9438-E694-7314-D12E0362B6CC}" dt="2019-03-21T12:29:30.218" v="58"/>
          <ac:spMkLst>
            <pc:docMk/>
            <pc:sldMk cId="2504276899" sldId="257"/>
            <ac:spMk id="6" creationId="{6F9EB9F2-07E2-4D64-BBD8-BB5B217F1218}"/>
          </ac:spMkLst>
        </pc:spChg>
        <pc:cxnChg chg="add">
          <ac:chgData name="Libe Mateo Arrojeria" userId="S::lmateo.ikasle@meka-elgoibar.eus::ae85d4f4-998a-42ff-a5be-17a11790b1d9" providerId="AD" clId="Web-{83C20E3A-9438-E694-7314-D12E0362B6CC}" dt="2019-03-21T12:29:30.218" v="58"/>
          <ac:cxnSpMkLst>
            <pc:docMk/>
            <pc:sldMk cId="2504276899" sldId="257"/>
            <ac:cxnSpMk id="8" creationId="{F0C57C7C-DFE9-4A1E-B7A9-DF40E63366BB}"/>
          </ac:cxnSpMkLst>
        </pc:cxnChg>
      </pc:sldChg>
      <pc:sldChg chg="addSp modSp mod setBg setClrOvrMap">
        <pc:chgData name="Libe Mateo Arrojeria" userId="S::lmateo.ikasle@meka-elgoibar.eus::ae85d4f4-998a-42ff-a5be-17a11790b1d9" providerId="AD" clId="Web-{83C20E3A-9438-E694-7314-D12E0362B6CC}" dt="2019-03-21T12:29:39.906" v="59"/>
        <pc:sldMkLst>
          <pc:docMk/>
          <pc:sldMk cId="2305160050" sldId="261"/>
        </pc:sldMkLst>
        <pc:spChg chg="mod">
          <ac:chgData name="Libe Mateo Arrojeria" userId="S::lmateo.ikasle@meka-elgoibar.eus::ae85d4f4-998a-42ff-a5be-17a11790b1d9" providerId="AD" clId="Web-{83C20E3A-9438-E694-7314-D12E0362B6CC}" dt="2019-03-21T12:29:39.906" v="59"/>
          <ac:spMkLst>
            <pc:docMk/>
            <pc:sldMk cId="2305160050" sldId="261"/>
            <ac:spMk id="2" creationId="{76270EE7-E07B-458A-8AFD-4CF0C80B90A7}"/>
          </ac:spMkLst>
        </pc:spChg>
        <pc:spChg chg="add">
          <ac:chgData name="Libe Mateo Arrojeria" userId="S::lmateo.ikasle@meka-elgoibar.eus::ae85d4f4-998a-42ff-a5be-17a11790b1d9" providerId="AD" clId="Web-{83C20E3A-9438-E694-7314-D12E0362B6CC}" dt="2019-03-21T12:29:39.906" v="59"/>
          <ac:spMkLst>
            <pc:docMk/>
            <pc:sldMk cId="2305160050" sldId="261"/>
            <ac:spMk id="10" creationId="{6F9EB9F2-07E2-4D64-BBD8-BB5B217F1218}"/>
          </ac:spMkLst>
        </pc:spChg>
        <pc:cxnChg chg="add">
          <ac:chgData name="Libe Mateo Arrojeria" userId="S::lmateo.ikasle@meka-elgoibar.eus::ae85d4f4-998a-42ff-a5be-17a11790b1d9" providerId="AD" clId="Web-{83C20E3A-9438-E694-7314-D12E0362B6CC}" dt="2019-03-21T12:29:39.906" v="59"/>
          <ac:cxnSpMkLst>
            <pc:docMk/>
            <pc:sldMk cId="2305160050" sldId="261"/>
            <ac:cxnSpMk id="11" creationId="{F0C57C7C-DFE9-4A1E-B7A9-DF40E63366BB}"/>
          </ac:cxnSpMkLst>
        </pc:cxnChg>
      </pc:sldChg>
      <pc:sldChg chg="modSp">
        <pc:chgData name="Libe Mateo Arrojeria" userId="S::lmateo.ikasle@meka-elgoibar.eus::ae85d4f4-998a-42ff-a5be-17a11790b1d9" providerId="AD" clId="Web-{83C20E3A-9438-E694-7314-D12E0362B6CC}" dt="2019-03-21T12:47:15.098" v="62" actId="1076"/>
        <pc:sldMkLst>
          <pc:docMk/>
          <pc:sldMk cId="466646665" sldId="266"/>
        </pc:sldMkLst>
        <pc:picChg chg="mod">
          <ac:chgData name="Libe Mateo Arrojeria" userId="S::lmateo.ikasle@meka-elgoibar.eus::ae85d4f4-998a-42ff-a5be-17a11790b1d9" providerId="AD" clId="Web-{83C20E3A-9438-E694-7314-D12E0362B6CC}" dt="2019-03-21T12:47:15.098" v="62" actId="1076"/>
          <ac:picMkLst>
            <pc:docMk/>
            <pc:sldMk cId="466646665" sldId="266"/>
            <ac:picMk id="2" creationId="{897C609A-FCD5-4A4C-8140-455E28105C7F}"/>
          </ac:picMkLst>
        </pc:picChg>
      </pc:sldChg>
      <pc:sldChg chg="addSp delSp modSp new mod setBg">
        <pc:chgData name="Libe Mateo Arrojeria" userId="S::lmateo.ikasle@meka-elgoibar.eus::ae85d4f4-998a-42ff-a5be-17a11790b1d9" providerId="AD" clId="Web-{83C20E3A-9438-E694-7314-D12E0362B6CC}" dt="2019-03-21T12:30:10.750" v="60"/>
        <pc:sldMkLst>
          <pc:docMk/>
          <pc:sldMk cId="3994972740" sldId="280"/>
        </pc:sldMkLst>
        <pc:spChg chg="mod">
          <ac:chgData name="Libe Mateo Arrojeria" userId="S::lmateo.ikasle@meka-elgoibar.eus::ae85d4f4-998a-42ff-a5be-17a11790b1d9" providerId="AD" clId="Web-{83C20E3A-9438-E694-7314-D12E0362B6CC}" dt="2019-03-21T12:30:10.750" v="60"/>
          <ac:spMkLst>
            <pc:docMk/>
            <pc:sldMk cId="3994972740" sldId="280"/>
            <ac:spMk id="2" creationId="{BD4E00F0-7142-4BE3-BB1F-22DE60E17D6D}"/>
          </ac:spMkLst>
        </pc:spChg>
        <pc:spChg chg="del">
          <ac:chgData name="Libe Mateo Arrojeria" userId="S::lmateo.ikasle@meka-elgoibar.eus::ae85d4f4-998a-42ff-a5be-17a11790b1d9" providerId="AD" clId="Web-{83C20E3A-9438-E694-7314-D12E0362B6CC}" dt="2019-03-21T12:25:35.010" v="1"/>
          <ac:spMkLst>
            <pc:docMk/>
            <pc:sldMk cId="3994972740" sldId="280"/>
            <ac:spMk id="3" creationId="{1C9C3887-B93C-4F13-8FEB-4D52BDCD3187}"/>
          </ac:spMkLst>
        </pc:spChg>
        <pc:spChg chg="add">
          <ac:chgData name="Libe Mateo Arrojeria" userId="S::lmateo.ikasle@meka-elgoibar.eus::ae85d4f4-998a-42ff-a5be-17a11790b1d9" providerId="AD" clId="Web-{83C20E3A-9438-E694-7314-D12E0362B6CC}" dt="2019-03-21T12:30:10.750" v="60"/>
          <ac:spMkLst>
            <pc:docMk/>
            <pc:sldMk cId="3994972740" sldId="280"/>
            <ac:spMk id="11" creationId="{0700D48D-C9AA-4000-A912-29A4FEA98A9F}"/>
          </ac:spMkLst>
        </pc:spChg>
        <pc:picChg chg="add mod ord">
          <ac:chgData name="Libe Mateo Arrojeria" userId="S::lmateo.ikasle@meka-elgoibar.eus::ae85d4f4-998a-42ff-a5be-17a11790b1d9" providerId="AD" clId="Web-{83C20E3A-9438-E694-7314-D12E0362B6CC}" dt="2019-03-21T12:30:10.750" v="60"/>
          <ac:picMkLst>
            <pc:docMk/>
            <pc:sldMk cId="3994972740" sldId="280"/>
            <ac:picMk id="4" creationId="{136779FC-F065-4491-B841-5E0222FDAE2C}"/>
          </ac:picMkLst>
        </pc:picChg>
        <pc:picChg chg="add mod">
          <ac:chgData name="Libe Mateo Arrojeria" userId="S::lmateo.ikasle@meka-elgoibar.eus::ae85d4f4-998a-42ff-a5be-17a11790b1d9" providerId="AD" clId="Web-{83C20E3A-9438-E694-7314-D12E0362B6CC}" dt="2019-03-21T12:30:10.750" v="60"/>
          <ac:picMkLst>
            <pc:docMk/>
            <pc:sldMk cId="3994972740" sldId="280"/>
            <ac:picMk id="6" creationId="{CD6C55FF-A818-4492-B3FD-CD11113A3DD8}"/>
          </ac:picMkLst>
        </pc:picChg>
        <pc:cxnChg chg="add">
          <ac:chgData name="Libe Mateo Arrojeria" userId="S::lmateo.ikasle@meka-elgoibar.eus::ae85d4f4-998a-42ff-a5be-17a11790b1d9" providerId="AD" clId="Web-{83C20E3A-9438-E694-7314-D12E0362B6CC}" dt="2019-03-21T12:30:10.750" v="60"/>
          <ac:cxnSpMkLst>
            <pc:docMk/>
            <pc:sldMk cId="3994972740" sldId="280"/>
            <ac:cxnSpMk id="13" creationId="{805E69BC-D844-4AB5-9E35-ED458EE29655}"/>
          </ac:cxnSpMkLst>
        </pc:cxnChg>
        <pc:cxnChg chg="add">
          <ac:chgData name="Libe Mateo Arrojeria" userId="S::lmateo.ikasle@meka-elgoibar.eus::ae85d4f4-998a-42ff-a5be-17a11790b1d9" providerId="AD" clId="Web-{83C20E3A-9438-E694-7314-D12E0362B6CC}" dt="2019-03-21T12:30:10.750" v="60"/>
          <ac:cxnSpMkLst>
            <pc:docMk/>
            <pc:sldMk cId="3994972740" sldId="280"/>
            <ac:cxnSpMk id="15" creationId="{4312C673-8179-457E-AD2A-D1FAE4CC961A}"/>
          </ac:cxnSpMkLst>
        </pc:cxnChg>
      </pc:sldChg>
    </pc:docChg>
  </pc:docChgLst>
  <pc:docChgLst>
    <pc:chgData name="Amaia Hernandez Alonso" userId="S::ahernandez.ikasle@meka-elgoibar.eus::848c9171-ead3-46c2-b4a5-89de9e75a14f" providerId="AD" clId="Web-{C1BC1246-5160-E9EF-7F37-5D649F864DFB}"/>
    <pc:docChg chg="modSld">
      <pc:chgData name="Amaia Hernandez Alonso" userId="S::ahernandez.ikasle@meka-elgoibar.eus::848c9171-ead3-46c2-b4a5-89de9e75a14f" providerId="AD" clId="Web-{C1BC1246-5160-E9EF-7F37-5D649F864DFB}" dt="2019-03-20T13:20:22.774" v="10"/>
      <pc:docMkLst>
        <pc:docMk/>
      </pc:docMkLst>
      <pc:sldChg chg="delDesignElem">
        <pc:chgData name="Amaia Hernandez Alonso" userId="S::ahernandez.ikasle@meka-elgoibar.eus::848c9171-ead3-46c2-b4a5-89de9e75a14f" providerId="AD" clId="Web-{C1BC1246-5160-E9EF-7F37-5D649F864DFB}" dt="2019-03-20T13:20:22.774" v="10"/>
        <pc:sldMkLst>
          <pc:docMk/>
          <pc:sldMk cId="2406273178" sldId="256"/>
        </pc:sldMkLst>
      </pc:sldChg>
      <pc:sldChg chg="addSp delSp modSp">
        <pc:chgData name="Amaia Hernandez Alonso" userId="S::ahernandez.ikasle@meka-elgoibar.eus::848c9171-ead3-46c2-b4a5-89de9e75a14f" providerId="AD" clId="Web-{C1BC1246-5160-E9EF-7F37-5D649F864DFB}" dt="2019-03-20T13:07:10.262" v="9" actId="1076"/>
        <pc:sldMkLst>
          <pc:docMk/>
          <pc:sldMk cId="2826867798" sldId="273"/>
        </pc:sldMkLst>
        <pc:spChg chg="add del mod">
          <ac:chgData name="Amaia Hernandez Alonso" userId="S::ahernandez.ikasle@meka-elgoibar.eus::848c9171-ead3-46c2-b4a5-89de9e75a14f" providerId="AD" clId="Web-{C1BC1246-5160-E9EF-7F37-5D649F864DFB}" dt="2019-03-20T13:05:55.497" v="1"/>
          <ac:spMkLst>
            <pc:docMk/>
            <pc:sldMk cId="2826867798" sldId="273"/>
            <ac:spMk id="3" creationId="{F3B7883D-953F-4EC8-8BCF-840C5CB257B5}"/>
          </ac:spMkLst>
        </pc:spChg>
        <pc:spChg chg="add del mod">
          <ac:chgData name="Amaia Hernandez Alonso" userId="S::ahernandez.ikasle@meka-elgoibar.eus::848c9171-ead3-46c2-b4a5-89de9e75a14f" providerId="AD" clId="Web-{C1BC1246-5160-E9EF-7F37-5D649F864DFB}" dt="2019-03-20T13:06:27.762" v="4"/>
          <ac:spMkLst>
            <pc:docMk/>
            <pc:sldMk cId="2826867798" sldId="273"/>
            <ac:spMk id="8" creationId="{53EE0B55-B2BC-4AA2-A852-05E288B2CE48}"/>
          </ac:spMkLst>
        </pc:spChg>
        <pc:picChg chg="del">
          <ac:chgData name="Amaia Hernandez Alonso" userId="S::ahernandez.ikasle@meka-elgoibar.eus::848c9171-ead3-46c2-b4a5-89de9e75a14f" providerId="AD" clId="Web-{C1BC1246-5160-E9EF-7F37-5D649F864DFB}" dt="2019-03-20T13:05:48.528" v="0"/>
          <ac:picMkLst>
            <pc:docMk/>
            <pc:sldMk cId="2826867798" sldId="273"/>
            <ac:picMk id="4" creationId="{DF1CAB85-3050-444C-8E6F-138127E98E3C}"/>
          </ac:picMkLst>
        </pc:picChg>
        <pc:picChg chg="add del mod ord">
          <ac:chgData name="Amaia Hernandez Alonso" userId="S::ahernandez.ikasle@meka-elgoibar.eus::848c9171-ead3-46c2-b4a5-89de9e75a14f" providerId="AD" clId="Web-{C1BC1246-5160-E9EF-7F37-5D649F864DFB}" dt="2019-03-20T13:06:03.497" v="3"/>
          <ac:picMkLst>
            <pc:docMk/>
            <pc:sldMk cId="2826867798" sldId="273"/>
            <ac:picMk id="5" creationId="{94489E0B-42FC-4651-8DE2-AE387C8BBFD6}"/>
          </ac:picMkLst>
        </pc:picChg>
        <pc:picChg chg="add mod">
          <ac:chgData name="Amaia Hernandez Alonso" userId="S::ahernandez.ikasle@meka-elgoibar.eus::848c9171-ead3-46c2-b4a5-89de9e75a14f" providerId="AD" clId="Web-{C1BC1246-5160-E9EF-7F37-5D649F864DFB}" dt="2019-03-20T13:07:10.262" v="9" actId="1076"/>
          <ac:picMkLst>
            <pc:docMk/>
            <pc:sldMk cId="2826867798" sldId="273"/>
            <ac:picMk id="9" creationId="{9EC281A3-AF42-4CFF-B5A5-4A145336B121}"/>
          </ac:picMkLst>
        </pc:picChg>
      </pc:sldChg>
    </pc:docChg>
  </pc:docChgLst>
  <pc:docChgLst>
    <pc:chgData name="Libe Mateo Arrojeria" userId="S::lmateo.ikasle@meka-elgoibar.eus::ae85d4f4-998a-42ff-a5be-17a11790b1d9" providerId="AD" clId="Web-{922655F1-449B-4712-9399-55B14A298BCB}"/>
    <pc:docChg chg="addSld modSld">
      <pc:chgData name="Libe Mateo Arrojeria" userId="S::lmateo.ikasle@meka-elgoibar.eus::ae85d4f4-998a-42ff-a5be-17a11790b1d9" providerId="AD" clId="Web-{922655F1-449B-4712-9399-55B14A298BCB}" dt="2019-03-20T09:37:56.974" v="27" actId="1076"/>
      <pc:docMkLst>
        <pc:docMk/>
      </pc:docMkLst>
      <pc:sldChg chg="delSp modSp">
        <pc:chgData name="Libe Mateo Arrojeria" userId="S::lmateo.ikasle@meka-elgoibar.eus::ae85d4f4-998a-42ff-a5be-17a11790b1d9" providerId="AD" clId="Web-{922655F1-449B-4712-9399-55B14A298BCB}" dt="2019-03-20T09:37:56.974" v="27" actId="1076"/>
        <pc:sldMkLst>
          <pc:docMk/>
          <pc:sldMk cId="2406273178" sldId="256"/>
        </pc:sldMkLst>
        <pc:spChg chg="mod">
          <ac:chgData name="Libe Mateo Arrojeria" userId="S::lmateo.ikasle@meka-elgoibar.eus::ae85d4f4-998a-42ff-a5be-17a11790b1d9" providerId="AD" clId="Web-{922655F1-449B-4712-9399-55B14A298BCB}" dt="2019-03-20T09:37:56.974" v="27" actId="1076"/>
          <ac:spMkLst>
            <pc:docMk/>
            <pc:sldMk cId="2406273178" sldId="256"/>
            <ac:spMk id="2" creationId="{00000000-0000-0000-0000-000000000000}"/>
          </ac:spMkLst>
        </pc:spChg>
        <pc:spChg chg="del">
          <ac:chgData name="Libe Mateo Arrojeria" userId="S::lmateo.ikasle@meka-elgoibar.eus::ae85d4f4-998a-42ff-a5be-17a11790b1d9" providerId="AD" clId="Web-{922655F1-449B-4712-9399-55B14A298BCB}" dt="2019-03-20T09:36:16.897" v="21"/>
          <ac:spMkLst>
            <pc:docMk/>
            <pc:sldMk cId="2406273178" sldId="256"/>
            <ac:spMk id="3" creationId="{00000000-0000-0000-0000-000000000000}"/>
          </ac:spMkLst>
        </pc:spChg>
      </pc:sldChg>
      <pc:sldChg chg="new">
        <pc:chgData name="Libe Mateo Arrojeria" userId="S::lmateo.ikasle@meka-elgoibar.eus::ae85d4f4-998a-42ff-a5be-17a11790b1d9" providerId="AD" clId="Web-{922655F1-449B-4712-9399-55B14A298BCB}" dt="2019-03-20T09:36:31.631" v="22"/>
        <pc:sldMkLst>
          <pc:docMk/>
          <pc:sldMk cId="2504276899" sldId="257"/>
        </pc:sldMkLst>
      </pc:sldChg>
      <pc:sldChg chg="new">
        <pc:chgData name="Libe Mateo Arrojeria" userId="S::lmateo.ikasle@meka-elgoibar.eus::ae85d4f4-998a-42ff-a5be-17a11790b1d9" providerId="AD" clId="Web-{922655F1-449B-4712-9399-55B14A298BCB}" dt="2019-03-20T09:36:39.943" v="23"/>
        <pc:sldMkLst>
          <pc:docMk/>
          <pc:sldMk cId="122516672" sldId="258"/>
        </pc:sldMkLst>
      </pc:sldChg>
      <pc:sldChg chg="new">
        <pc:chgData name="Libe Mateo Arrojeria" userId="S::lmateo.ikasle@meka-elgoibar.eus::ae85d4f4-998a-42ff-a5be-17a11790b1d9" providerId="AD" clId="Web-{922655F1-449B-4712-9399-55B14A298BCB}" dt="2019-03-20T09:36:48.615" v="24"/>
        <pc:sldMkLst>
          <pc:docMk/>
          <pc:sldMk cId="1685861893" sldId="259"/>
        </pc:sldMkLst>
      </pc:sldChg>
      <pc:sldChg chg="new">
        <pc:chgData name="Libe Mateo Arrojeria" userId="S::lmateo.ikasle@meka-elgoibar.eus::ae85d4f4-998a-42ff-a5be-17a11790b1d9" providerId="AD" clId="Web-{922655F1-449B-4712-9399-55B14A298BCB}" dt="2019-03-20T09:36:53.272" v="25"/>
        <pc:sldMkLst>
          <pc:docMk/>
          <pc:sldMk cId="2521724838" sldId="260"/>
        </pc:sldMkLst>
      </pc:sldChg>
      <pc:sldChg chg="new">
        <pc:chgData name="Libe Mateo Arrojeria" userId="S::lmateo.ikasle@meka-elgoibar.eus::ae85d4f4-998a-42ff-a5be-17a11790b1d9" providerId="AD" clId="Web-{922655F1-449B-4712-9399-55B14A298BCB}" dt="2019-03-20T09:36:56.818" v="26"/>
        <pc:sldMkLst>
          <pc:docMk/>
          <pc:sldMk cId="2305160050" sldId="261"/>
        </pc:sldMkLst>
      </pc:sldChg>
    </pc:docChg>
  </pc:docChgLst>
  <pc:docChgLst>
    <pc:chgData name="Libe Mateo Arrojeria" userId="S::lmateo.ikasle@meka-elgoibar.eus::ae85d4f4-998a-42ff-a5be-17a11790b1d9" providerId="AD" clId="Web-{48ACC360-61EC-4F9D-9957-BCEBE7C41CF2}"/>
    <pc:docChg chg="delSld modSld">
      <pc:chgData name="Libe Mateo Arrojeria" userId="S::lmateo.ikasle@meka-elgoibar.eus::ae85d4f4-998a-42ff-a5be-17a11790b1d9" providerId="AD" clId="Web-{48ACC360-61EC-4F9D-9957-BCEBE7C41CF2}" dt="2019-03-20T16:42:45.056" v="14" actId="1076"/>
      <pc:docMkLst>
        <pc:docMk/>
      </pc:docMkLst>
      <pc:sldChg chg="delSp modSp">
        <pc:chgData name="Libe Mateo Arrojeria" userId="S::lmateo.ikasle@meka-elgoibar.eus::ae85d4f4-998a-42ff-a5be-17a11790b1d9" providerId="AD" clId="Web-{48ACC360-61EC-4F9D-9957-BCEBE7C41CF2}" dt="2019-03-20T16:42:45.056" v="14" actId="1076"/>
        <pc:sldMkLst>
          <pc:docMk/>
          <pc:sldMk cId="2204998973" sldId="265"/>
        </pc:sldMkLst>
        <pc:picChg chg="del">
          <ac:chgData name="Libe Mateo Arrojeria" userId="S::lmateo.ikasle@meka-elgoibar.eus::ae85d4f4-998a-42ff-a5be-17a11790b1d9" providerId="AD" clId="Web-{48ACC360-61EC-4F9D-9957-BCEBE7C41CF2}" dt="2019-03-20T16:42:21.274" v="10"/>
          <ac:picMkLst>
            <pc:docMk/>
            <pc:sldMk cId="2204998973" sldId="265"/>
            <ac:picMk id="2" creationId="{34561E58-D083-47FE-8631-B8CCF6676B4F}"/>
          </ac:picMkLst>
        </pc:picChg>
        <pc:picChg chg="mod">
          <ac:chgData name="Libe Mateo Arrojeria" userId="S::lmateo.ikasle@meka-elgoibar.eus::ae85d4f4-998a-42ff-a5be-17a11790b1d9" providerId="AD" clId="Web-{48ACC360-61EC-4F9D-9957-BCEBE7C41CF2}" dt="2019-03-20T16:42:45.056" v="14" actId="1076"/>
          <ac:picMkLst>
            <pc:docMk/>
            <pc:sldMk cId="2204998973" sldId="265"/>
            <ac:picMk id="4" creationId="{A620007F-4B2C-4FDD-B43B-7E474393CA62}"/>
          </ac:picMkLst>
        </pc:picChg>
      </pc:sldChg>
      <pc:sldChg chg="addSp delSp modSp">
        <pc:chgData name="Libe Mateo Arrojeria" userId="S::lmateo.ikasle@meka-elgoibar.eus::ae85d4f4-998a-42ff-a5be-17a11790b1d9" providerId="AD" clId="Web-{48ACC360-61EC-4F9D-9957-BCEBE7C41CF2}" dt="2019-03-20T16:42:10.274" v="9" actId="1076"/>
        <pc:sldMkLst>
          <pc:docMk/>
          <pc:sldMk cId="466646665" sldId="266"/>
        </pc:sldMkLst>
        <pc:picChg chg="add mod">
          <ac:chgData name="Libe Mateo Arrojeria" userId="S::lmateo.ikasle@meka-elgoibar.eus::ae85d4f4-998a-42ff-a5be-17a11790b1d9" providerId="AD" clId="Web-{48ACC360-61EC-4F9D-9957-BCEBE7C41CF2}" dt="2019-03-20T16:42:10.274" v="9" actId="1076"/>
          <ac:picMkLst>
            <pc:docMk/>
            <pc:sldMk cId="466646665" sldId="266"/>
            <ac:picMk id="2" creationId="{897C609A-FCD5-4A4C-8140-455E28105C7F}"/>
          </ac:picMkLst>
        </pc:picChg>
        <pc:picChg chg="del">
          <ac:chgData name="Libe Mateo Arrojeria" userId="S::lmateo.ikasle@meka-elgoibar.eus::ae85d4f4-998a-42ff-a5be-17a11790b1d9" providerId="AD" clId="Web-{48ACC360-61EC-4F9D-9957-BCEBE7C41CF2}" dt="2019-03-20T16:40:31.274" v="1"/>
          <ac:picMkLst>
            <pc:docMk/>
            <pc:sldMk cId="466646665" sldId="266"/>
            <ac:picMk id="4" creationId="{47538120-EDEA-4A6A-AF93-234534734870}"/>
          </ac:picMkLst>
        </pc:picChg>
        <pc:picChg chg="mod">
          <ac:chgData name="Libe Mateo Arrojeria" userId="S::lmateo.ikasle@meka-elgoibar.eus::ae85d4f4-998a-42ff-a5be-17a11790b1d9" providerId="AD" clId="Web-{48ACC360-61EC-4F9D-9957-BCEBE7C41CF2}" dt="2019-03-20T16:42:04.212" v="8" actId="14100"/>
          <ac:picMkLst>
            <pc:docMk/>
            <pc:sldMk cId="466646665" sldId="266"/>
            <ac:picMk id="6" creationId="{AB5BDB8D-F859-43E7-8B41-06AB01D15204}"/>
          </ac:picMkLst>
        </pc:picChg>
      </pc:sldChg>
      <pc:sldChg chg="del">
        <pc:chgData name="Libe Mateo Arrojeria" userId="S::lmateo.ikasle@meka-elgoibar.eus::ae85d4f4-998a-42ff-a5be-17a11790b1d9" providerId="AD" clId="Web-{48ACC360-61EC-4F9D-9957-BCEBE7C41CF2}" dt="2019-03-20T16:40:23.977" v="0"/>
        <pc:sldMkLst>
          <pc:docMk/>
          <pc:sldMk cId="48025279" sldId="267"/>
        </pc:sldMkLst>
      </pc:sldChg>
    </pc:docChg>
  </pc:docChgLst>
  <pc:docChgLst>
    <pc:chgData name="Amaia Hernandez Alonso" userId="S::ahernandez.ikasle@meka-elgoibar.eus::848c9171-ead3-46c2-b4a5-89de9e75a14f" providerId="AD" clId="Web-{8A78EEE6-4DD2-6C7F-3275-1399068298D4}"/>
    <pc:docChg chg="addSld delSld modSld">
      <pc:chgData name="Amaia Hernandez Alonso" userId="S::ahernandez.ikasle@meka-elgoibar.eus::848c9171-ead3-46c2-b4a5-89de9e75a14f" providerId="AD" clId="Web-{8A78EEE6-4DD2-6C7F-3275-1399068298D4}" dt="2019-03-20T11:50:47.325" v="177" actId="14100"/>
      <pc:docMkLst>
        <pc:docMk/>
      </pc:docMkLst>
      <pc:sldChg chg="delSp modSp">
        <pc:chgData name="Amaia Hernandez Alonso" userId="S::ahernandez.ikasle@meka-elgoibar.eus::848c9171-ead3-46c2-b4a5-89de9e75a14f" providerId="AD" clId="Web-{8A78EEE6-4DD2-6C7F-3275-1399068298D4}" dt="2019-03-20T11:39:04.018" v="30" actId="1076"/>
        <pc:sldMkLst>
          <pc:docMk/>
          <pc:sldMk cId="2504276899" sldId="257"/>
        </pc:sldMkLst>
        <pc:spChg chg="mod">
          <ac:chgData name="Amaia Hernandez Alonso" userId="S::ahernandez.ikasle@meka-elgoibar.eus::848c9171-ead3-46c2-b4a5-89de9e75a14f" providerId="AD" clId="Web-{8A78EEE6-4DD2-6C7F-3275-1399068298D4}" dt="2019-03-20T11:39:04.018" v="30" actId="1076"/>
          <ac:spMkLst>
            <pc:docMk/>
            <pc:sldMk cId="2504276899" sldId="257"/>
            <ac:spMk id="2" creationId="{C9D3FE15-1FCC-481A-B70D-9A1791018DE9}"/>
          </ac:spMkLst>
        </pc:spChg>
        <pc:spChg chg="del">
          <ac:chgData name="Amaia Hernandez Alonso" userId="S::ahernandez.ikasle@meka-elgoibar.eus::848c9171-ead3-46c2-b4a5-89de9e75a14f" providerId="AD" clId="Web-{8A78EEE6-4DD2-6C7F-3275-1399068298D4}" dt="2019-03-20T11:38:47.768" v="0"/>
          <ac:spMkLst>
            <pc:docMk/>
            <pc:sldMk cId="2504276899" sldId="257"/>
            <ac:spMk id="3" creationId="{FF0DF054-3C1A-4E5D-93CF-F10A16B00F5D}"/>
          </ac:spMkLst>
        </pc:spChg>
      </pc:sldChg>
      <pc:sldChg chg="addSp delSp modSp">
        <pc:chgData name="Amaia Hernandez Alonso" userId="S::ahernandez.ikasle@meka-elgoibar.eus::848c9171-ead3-46c2-b4a5-89de9e75a14f" providerId="AD" clId="Web-{8A78EEE6-4DD2-6C7F-3275-1399068298D4}" dt="2019-03-20T11:41:40.423" v="71" actId="14100"/>
        <pc:sldMkLst>
          <pc:docMk/>
          <pc:sldMk cId="122516672" sldId="258"/>
        </pc:sldMkLst>
        <pc:spChg chg="del">
          <ac:chgData name="Amaia Hernandez Alonso" userId="S::ahernandez.ikasle@meka-elgoibar.eus::848c9171-ead3-46c2-b4a5-89de9e75a14f" providerId="AD" clId="Web-{8A78EEE6-4DD2-6C7F-3275-1399068298D4}" dt="2019-03-20T11:41:12.236" v="64"/>
          <ac:spMkLst>
            <pc:docMk/>
            <pc:sldMk cId="122516672" sldId="258"/>
            <ac:spMk id="2" creationId="{F8F43702-233A-4493-B6D9-C9E51754C31E}"/>
          </ac:spMkLst>
        </pc:spChg>
        <pc:spChg chg="del">
          <ac:chgData name="Amaia Hernandez Alonso" userId="S::ahernandez.ikasle@meka-elgoibar.eus::848c9171-ead3-46c2-b4a5-89de9e75a14f" providerId="AD" clId="Web-{8A78EEE6-4DD2-6C7F-3275-1399068298D4}" dt="2019-03-20T11:41:07.205" v="63"/>
          <ac:spMkLst>
            <pc:docMk/>
            <pc:sldMk cId="122516672" sldId="258"/>
            <ac:spMk id="3" creationId="{02BB1852-7FCD-4F80-9DEA-056CFCBB3628}"/>
          </ac:spMkLst>
        </pc:spChg>
        <pc:picChg chg="add mod ord">
          <ac:chgData name="Amaia Hernandez Alonso" userId="S::ahernandez.ikasle@meka-elgoibar.eus::848c9171-ead3-46c2-b4a5-89de9e75a14f" providerId="AD" clId="Web-{8A78EEE6-4DD2-6C7F-3275-1399068298D4}" dt="2019-03-20T11:41:40.423" v="71" actId="14100"/>
          <ac:picMkLst>
            <pc:docMk/>
            <pc:sldMk cId="122516672" sldId="258"/>
            <ac:picMk id="4" creationId="{0C645F5C-C28D-47FB-8755-F858927A2507}"/>
          </ac:picMkLst>
        </pc:picChg>
        <pc:picChg chg="add mod">
          <ac:chgData name="Amaia Hernandez Alonso" userId="S::ahernandez.ikasle@meka-elgoibar.eus::848c9171-ead3-46c2-b4a5-89de9e75a14f" providerId="AD" clId="Web-{8A78EEE6-4DD2-6C7F-3275-1399068298D4}" dt="2019-03-20T11:41:37.720" v="69" actId="1076"/>
          <ac:picMkLst>
            <pc:docMk/>
            <pc:sldMk cId="122516672" sldId="258"/>
            <ac:picMk id="6" creationId="{4ABF66D5-EC9F-45E0-8347-7F4E36324FF2}"/>
          </ac:picMkLst>
        </pc:picChg>
      </pc:sldChg>
      <pc:sldChg chg="addSp delSp modSp">
        <pc:chgData name="Amaia Hernandez Alonso" userId="S::ahernandez.ikasle@meka-elgoibar.eus::848c9171-ead3-46c2-b4a5-89de9e75a14f" providerId="AD" clId="Web-{8A78EEE6-4DD2-6C7F-3275-1399068298D4}" dt="2019-03-20T11:45:47.812" v="122" actId="14100"/>
        <pc:sldMkLst>
          <pc:docMk/>
          <pc:sldMk cId="1685861893" sldId="259"/>
        </pc:sldMkLst>
        <pc:spChg chg="del">
          <ac:chgData name="Amaia Hernandez Alonso" userId="S::ahernandez.ikasle@meka-elgoibar.eus::848c9171-ead3-46c2-b4a5-89de9e75a14f" providerId="AD" clId="Web-{8A78EEE6-4DD2-6C7F-3275-1399068298D4}" dt="2019-03-20T11:44:37.281" v="104"/>
          <ac:spMkLst>
            <pc:docMk/>
            <pc:sldMk cId="1685861893" sldId="259"/>
            <ac:spMk id="2" creationId="{C6262A03-DAB2-45C6-8AA9-C93C6063D548}"/>
          </ac:spMkLst>
        </pc:spChg>
        <pc:spChg chg="del">
          <ac:chgData name="Amaia Hernandez Alonso" userId="S::ahernandez.ikasle@meka-elgoibar.eus::848c9171-ead3-46c2-b4a5-89de9e75a14f" providerId="AD" clId="Web-{8A78EEE6-4DD2-6C7F-3275-1399068298D4}" dt="2019-03-20T11:44:35.312" v="103"/>
          <ac:spMkLst>
            <pc:docMk/>
            <pc:sldMk cId="1685861893" sldId="259"/>
            <ac:spMk id="3" creationId="{FF951C59-82C9-42F9-A017-9EE6F635E6C8}"/>
          </ac:spMkLst>
        </pc:spChg>
        <pc:picChg chg="add mod ord">
          <ac:chgData name="Amaia Hernandez Alonso" userId="S::ahernandez.ikasle@meka-elgoibar.eus::848c9171-ead3-46c2-b4a5-89de9e75a14f" providerId="AD" clId="Web-{8A78EEE6-4DD2-6C7F-3275-1399068298D4}" dt="2019-03-20T11:45:44.640" v="121" actId="1076"/>
          <ac:picMkLst>
            <pc:docMk/>
            <pc:sldMk cId="1685861893" sldId="259"/>
            <ac:picMk id="4" creationId="{0CF19DFA-A6D6-4368-8DAE-7CA4C300E775}"/>
          </ac:picMkLst>
        </pc:picChg>
        <pc:picChg chg="add mod">
          <ac:chgData name="Amaia Hernandez Alonso" userId="S::ahernandez.ikasle@meka-elgoibar.eus::848c9171-ead3-46c2-b4a5-89de9e75a14f" providerId="AD" clId="Web-{8A78EEE6-4DD2-6C7F-3275-1399068298D4}" dt="2019-03-20T11:45:42.343" v="120" actId="1076"/>
          <ac:picMkLst>
            <pc:docMk/>
            <pc:sldMk cId="1685861893" sldId="259"/>
            <ac:picMk id="6" creationId="{A5A349A5-A1E4-4C89-A9F4-796FA846E7B8}"/>
          </ac:picMkLst>
        </pc:picChg>
        <pc:picChg chg="add mod">
          <ac:chgData name="Amaia Hernandez Alonso" userId="S::ahernandez.ikasle@meka-elgoibar.eus::848c9171-ead3-46c2-b4a5-89de9e75a14f" providerId="AD" clId="Web-{8A78EEE6-4DD2-6C7F-3275-1399068298D4}" dt="2019-03-20T11:45:47.812" v="122" actId="14100"/>
          <ac:picMkLst>
            <pc:docMk/>
            <pc:sldMk cId="1685861893" sldId="259"/>
            <ac:picMk id="8" creationId="{9F21637C-370E-40CD-9AFA-747D4BF3C9AE}"/>
          </ac:picMkLst>
        </pc:picChg>
      </pc:sldChg>
      <pc:sldChg chg="addSp delSp modSp">
        <pc:chgData name="Amaia Hernandez Alonso" userId="S::ahernandez.ikasle@meka-elgoibar.eus::848c9171-ead3-46c2-b4a5-89de9e75a14f" providerId="AD" clId="Web-{8A78EEE6-4DD2-6C7F-3275-1399068298D4}" dt="2019-03-20T11:47:02.249" v="140" actId="1076"/>
        <pc:sldMkLst>
          <pc:docMk/>
          <pc:sldMk cId="2521724838" sldId="260"/>
        </pc:sldMkLst>
        <pc:spChg chg="del">
          <ac:chgData name="Amaia Hernandez Alonso" userId="S::ahernandez.ikasle@meka-elgoibar.eus::848c9171-ead3-46c2-b4a5-89de9e75a14f" providerId="AD" clId="Web-{8A78EEE6-4DD2-6C7F-3275-1399068298D4}" dt="2019-03-20T11:46:00.890" v="124"/>
          <ac:spMkLst>
            <pc:docMk/>
            <pc:sldMk cId="2521724838" sldId="260"/>
            <ac:spMk id="2" creationId="{610E4D40-BD34-464E-98C3-8C8DEDBA0533}"/>
          </ac:spMkLst>
        </pc:spChg>
        <pc:spChg chg="del">
          <ac:chgData name="Amaia Hernandez Alonso" userId="S::ahernandez.ikasle@meka-elgoibar.eus::848c9171-ead3-46c2-b4a5-89de9e75a14f" providerId="AD" clId="Web-{8A78EEE6-4DD2-6C7F-3275-1399068298D4}" dt="2019-03-20T11:45:58.968" v="123"/>
          <ac:spMkLst>
            <pc:docMk/>
            <pc:sldMk cId="2521724838" sldId="260"/>
            <ac:spMk id="3" creationId="{D3B7A231-DE74-4F62-9F7E-3AC312B76B64}"/>
          </ac:spMkLst>
        </pc:spChg>
        <pc:picChg chg="add mod ord">
          <ac:chgData name="Amaia Hernandez Alonso" userId="S::ahernandez.ikasle@meka-elgoibar.eus::848c9171-ead3-46c2-b4a5-89de9e75a14f" providerId="AD" clId="Web-{8A78EEE6-4DD2-6C7F-3275-1399068298D4}" dt="2019-03-20T11:46:59.655" v="138" actId="1076"/>
          <ac:picMkLst>
            <pc:docMk/>
            <pc:sldMk cId="2521724838" sldId="260"/>
            <ac:picMk id="4" creationId="{E58167CD-2442-4642-8FA0-5AC04AC30554}"/>
          </ac:picMkLst>
        </pc:picChg>
        <pc:picChg chg="add mod">
          <ac:chgData name="Amaia Hernandez Alonso" userId="S::ahernandez.ikasle@meka-elgoibar.eus::848c9171-ead3-46c2-b4a5-89de9e75a14f" providerId="AD" clId="Web-{8A78EEE6-4DD2-6C7F-3275-1399068298D4}" dt="2019-03-20T11:47:00.577" v="139" actId="1076"/>
          <ac:picMkLst>
            <pc:docMk/>
            <pc:sldMk cId="2521724838" sldId="260"/>
            <ac:picMk id="6" creationId="{7D7AFC0C-5387-4E7A-BD1D-40E669FF4EB1}"/>
          </ac:picMkLst>
        </pc:picChg>
        <pc:picChg chg="add mod">
          <ac:chgData name="Amaia Hernandez Alonso" userId="S::ahernandez.ikasle@meka-elgoibar.eus::848c9171-ead3-46c2-b4a5-89de9e75a14f" providerId="AD" clId="Web-{8A78EEE6-4DD2-6C7F-3275-1399068298D4}" dt="2019-03-20T11:47:02.249" v="140" actId="1076"/>
          <ac:picMkLst>
            <pc:docMk/>
            <pc:sldMk cId="2521724838" sldId="260"/>
            <ac:picMk id="8" creationId="{20920482-8FD0-4BC0-AC62-1CDB85573CD2}"/>
          </ac:picMkLst>
        </pc:picChg>
      </pc:sldChg>
      <pc:sldChg chg="delSp modSp">
        <pc:chgData name="Amaia Hernandez Alonso" userId="S::ahernandez.ikasle@meka-elgoibar.eus::848c9171-ead3-46c2-b4a5-89de9e75a14f" providerId="AD" clId="Web-{8A78EEE6-4DD2-6C7F-3275-1399068298D4}" dt="2019-03-20T11:39:23.378" v="55" actId="1076"/>
        <pc:sldMkLst>
          <pc:docMk/>
          <pc:sldMk cId="2305160050" sldId="261"/>
        </pc:sldMkLst>
        <pc:spChg chg="mod">
          <ac:chgData name="Amaia Hernandez Alonso" userId="S::ahernandez.ikasle@meka-elgoibar.eus::848c9171-ead3-46c2-b4a5-89de9e75a14f" providerId="AD" clId="Web-{8A78EEE6-4DD2-6C7F-3275-1399068298D4}" dt="2019-03-20T11:39:23.378" v="55" actId="1076"/>
          <ac:spMkLst>
            <pc:docMk/>
            <pc:sldMk cId="2305160050" sldId="261"/>
            <ac:spMk id="2" creationId="{76270EE7-E07B-458A-8AFD-4CF0C80B90A7}"/>
          </ac:spMkLst>
        </pc:spChg>
        <pc:spChg chg="del">
          <ac:chgData name="Amaia Hernandez Alonso" userId="S::ahernandez.ikasle@meka-elgoibar.eus::848c9171-ead3-46c2-b4a5-89de9e75a14f" providerId="AD" clId="Web-{8A78EEE6-4DD2-6C7F-3275-1399068298D4}" dt="2019-03-20T11:39:10.299" v="31"/>
          <ac:spMkLst>
            <pc:docMk/>
            <pc:sldMk cId="2305160050" sldId="261"/>
            <ac:spMk id="3" creationId="{CC76FE1D-E7CD-41E2-BAF2-77B74C162393}"/>
          </ac:spMkLst>
        </pc:spChg>
      </pc:sldChg>
      <pc:sldChg chg="addSp delSp modSp new">
        <pc:chgData name="Amaia Hernandez Alonso" userId="S::ahernandez.ikasle@meka-elgoibar.eus::848c9171-ead3-46c2-b4a5-89de9e75a14f" providerId="AD" clId="Web-{8A78EEE6-4DD2-6C7F-3275-1399068298D4}" dt="2019-03-20T11:42:38.313" v="84" actId="1076"/>
        <pc:sldMkLst>
          <pc:docMk/>
          <pc:sldMk cId="943321076" sldId="262"/>
        </pc:sldMkLst>
        <pc:spChg chg="del">
          <ac:chgData name="Amaia Hernandez Alonso" userId="S::ahernandez.ikasle@meka-elgoibar.eus::848c9171-ead3-46c2-b4a5-89de9e75a14f" providerId="AD" clId="Web-{8A78EEE6-4DD2-6C7F-3275-1399068298D4}" dt="2019-03-20T11:41:59.923" v="74"/>
          <ac:spMkLst>
            <pc:docMk/>
            <pc:sldMk cId="943321076" sldId="262"/>
            <ac:spMk id="2" creationId="{9989372B-8ACD-413B-A22A-98A2226DD834}"/>
          </ac:spMkLst>
        </pc:spChg>
        <pc:spChg chg="del">
          <ac:chgData name="Amaia Hernandez Alonso" userId="S::ahernandez.ikasle@meka-elgoibar.eus::848c9171-ead3-46c2-b4a5-89de9e75a14f" providerId="AD" clId="Web-{8A78EEE6-4DD2-6C7F-3275-1399068298D4}" dt="2019-03-20T11:41:55.876" v="72"/>
          <ac:spMkLst>
            <pc:docMk/>
            <pc:sldMk cId="943321076" sldId="262"/>
            <ac:spMk id="3" creationId="{643FD957-5776-4979-9C9B-1F5ECB85929F}"/>
          </ac:spMkLst>
        </pc:spChg>
        <pc:picChg chg="add mod ord">
          <ac:chgData name="Amaia Hernandez Alonso" userId="S::ahernandez.ikasle@meka-elgoibar.eus::848c9171-ead3-46c2-b4a5-89de9e75a14f" providerId="AD" clId="Web-{8A78EEE6-4DD2-6C7F-3275-1399068298D4}" dt="2019-03-20T11:42:36.782" v="83" actId="1076"/>
          <ac:picMkLst>
            <pc:docMk/>
            <pc:sldMk cId="943321076" sldId="262"/>
            <ac:picMk id="4" creationId="{69BF088F-F0D8-4F59-95DC-9F37BC653A79}"/>
          </ac:picMkLst>
        </pc:picChg>
        <pc:picChg chg="add mod">
          <ac:chgData name="Amaia Hernandez Alonso" userId="S::ahernandez.ikasle@meka-elgoibar.eus::848c9171-ead3-46c2-b4a5-89de9e75a14f" providerId="AD" clId="Web-{8A78EEE6-4DD2-6C7F-3275-1399068298D4}" dt="2019-03-20T11:42:38.313" v="84" actId="1076"/>
          <ac:picMkLst>
            <pc:docMk/>
            <pc:sldMk cId="943321076" sldId="262"/>
            <ac:picMk id="6" creationId="{3E8B6877-DD87-4EE3-8F78-014A057E3E4D}"/>
          </ac:picMkLst>
        </pc:picChg>
      </pc:sldChg>
      <pc:sldChg chg="addSp delSp modSp new">
        <pc:chgData name="Amaia Hernandez Alonso" userId="S::ahernandez.ikasle@meka-elgoibar.eus::848c9171-ead3-46c2-b4a5-89de9e75a14f" providerId="AD" clId="Web-{8A78EEE6-4DD2-6C7F-3275-1399068298D4}" dt="2019-03-20T11:43:25.016" v="92" actId="1076"/>
        <pc:sldMkLst>
          <pc:docMk/>
          <pc:sldMk cId="3491936709" sldId="263"/>
        </pc:sldMkLst>
        <pc:spChg chg="del">
          <ac:chgData name="Amaia Hernandez Alonso" userId="S::ahernandez.ikasle@meka-elgoibar.eus::848c9171-ead3-46c2-b4a5-89de9e75a14f" providerId="AD" clId="Web-{8A78EEE6-4DD2-6C7F-3275-1399068298D4}" dt="2019-03-20T11:42:44.579" v="85"/>
          <ac:spMkLst>
            <pc:docMk/>
            <pc:sldMk cId="3491936709" sldId="263"/>
            <ac:spMk id="2" creationId="{183E277A-5F35-4A32-8F46-0916F1319FF5}"/>
          </ac:spMkLst>
        </pc:spChg>
        <pc:spChg chg="del">
          <ac:chgData name="Amaia Hernandez Alonso" userId="S::ahernandez.ikasle@meka-elgoibar.eus::848c9171-ead3-46c2-b4a5-89de9e75a14f" providerId="AD" clId="Web-{8A78EEE6-4DD2-6C7F-3275-1399068298D4}" dt="2019-03-20T11:42:57.657" v="86"/>
          <ac:spMkLst>
            <pc:docMk/>
            <pc:sldMk cId="3491936709" sldId="263"/>
            <ac:spMk id="3" creationId="{ED668685-4AEE-4EA1-9226-BA5264568D1B}"/>
          </ac:spMkLst>
        </pc:spChg>
        <pc:picChg chg="add mod ord">
          <ac:chgData name="Amaia Hernandez Alonso" userId="S::ahernandez.ikasle@meka-elgoibar.eus::848c9171-ead3-46c2-b4a5-89de9e75a14f" providerId="AD" clId="Web-{8A78EEE6-4DD2-6C7F-3275-1399068298D4}" dt="2019-03-20T11:43:01.422" v="88" actId="14100"/>
          <ac:picMkLst>
            <pc:docMk/>
            <pc:sldMk cId="3491936709" sldId="263"/>
            <ac:picMk id="4" creationId="{98AF359A-07A8-46D1-B5A3-FE3A827A29D8}"/>
          </ac:picMkLst>
        </pc:picChg>
        <pc:picChg chg="add mod">
          <ac:chgData name="Amaia Hernandez Alonso" userId="S::ahernandez.ikasle@meka-elgoibar.eus::848c9171-ead3-46c2-b4a5-89de9e75a14f" providerId="AD" clId="Web-{8A78EEE6-4DD2-6C7F-3275-1399068298D4}" dt="2019-03-20T11:43:25.016" v="92" actId="1076"/>
          <ac:picMkLst>
            <pc:docMk/>
            <pc:sldMk cId="3491936709" sldId="263"/>
            <ac:picMk id="6" creationId="{504CDE65-3DEE-4444-9304-C7D3A35752AF}"/>
          </ac:picMkLst>
        </pc:picChg>
      </pc:sldChg>
      <pc:sldChg chg="addSp delSp modSp new">
        <pc:chgData name="Amaia Hernandez Alonso" userId="S::ahernandez.ikasle@meka-elgoibar.eus::848c9171-ead3-46c2-b4a5-89de9e75a14f" providerId="AD" clId="Web-{8A78EEE6-4DD2-6C7F-3275-1399068298D4}" dt="2019-03-20T11:44:17.453" v="102" actId="1076"/>
        <pc:sldMkLst>
          <pc:docMk/>
          <pc:sldMk cId="1939466362" sldId="264"/>
        </pc:sldMkLst>
        <pc:spChg chg="del">
          <ac:chgData name="Amaia Hernandez Alonso" userId="S::ahernandez.ikasle@meka-elgoibar.eus::848c9171-ead3-46c2-b4a5-89de9e75a14f" providerId="AD" clId="Web-{8A78EEE6-4DD2-6C7F-3275-1399068298D4}" dt="2019-03-20T11:43:52.922" v="95"/>
          <ac:spMkLst>
            <pc:docMk/>
            <pc:sldMk cId="1939466362" sldId="264"/>
            <ac:spMk id="2" creationId="{7C2454F4-07A5-4488-80A7-B58753E9F7E8}"/>
          </ac:spMkLst>
        </pc:spChg>
        <pc:spChg chg="del">
          <ac:chgData name="Amaia Hernandez Alonso" userId="S::ahernandez.ikasle@meka-elgoibar.eus::848c9171-ead3-46c2-b4a5-89de9e75a14f" providerId="AD" clId="Web-{8A78EEE6-4DD2-6C7F-3275-1399068298D4}" dt="2019-03-20T11:43:49.844" v="93"/>
          <ac:spMkLst>
            <pc:docMk/>
            <pc:sldMk cId="1939466362" sldId="264"/>
            <ac:spMk id="3" creationId="{2668EC47-7921-4EB8-8026-B86C85FE4AF1}"/>
          </ac:spMkLst>
        </pc:spChg>
        <pc:picChg chg="add mod ord">
          <ac:chgData name="Amaia Hernandez Alonso" userId="S::ahernandez.ikasle@meka-elgoibar.eus::848c9171-ead3-46c2-b4a5-89de9e75a14f" providerId="AD" clId="Web-{8A78EEE6-4DD2-6C7F-3275-1399068298D4}" dt="2019-03-20T11:44:17.453" v="102" actId="1076"/>
          <ac:picMkLst>
            <pc:docMk/>
            <pc:sldMk cId="1939466362" sldId="264"/>
            <ac:picMk id="4" creationId="{9EB104AB-A1F7-47A3-A72B-74320A6960EB}"/>
          </ac:picMkLst>
        </pc:picChg>
        <pc:picChg chg="add mod">
          <ac:chgData name="Amaia Hernandez Alonso" userId="S::ahernandez.ikasle@meka-elgoibar.eus::848c9171-ead3-46c2-b4a5-89de9e75a14f" providerId="AD" clId="Web-{8A78EEE6-4DD2-6C7F-3275-1399068298D4}" dt="2019-03-20T11:44:15.844" v="101" actId="1076"/>
          <ac:picMkLst>
            <pc:docMk/>
            <pc:sldMk cId="1939466362" sldId="264"/>
            <ac:picMk id="6" creationId="{2B86641A-C4CA-4E79-B3BC-EFDE23E811EF}"/>
          </ac:picMkLst>
        </pc:picChg>
      </pc:sldChg>
      <pc:sldChg chg="addSp delSp modSp new">
        <pc:chgData name="Amaia Hernandez Alonso" userId="S::ahernandez.ikasle@meka-elgoibar.eus::848c9171-ead3-46c2-b4a5-89de9e75a14f" providerId="AD" clId="Web-{8A78EEE6-4DD2-6C7F-3275-1399068298D4}" dt="2019-03-20T11:48:52.373" v="160" actId="1076"/>
        <pc:sldMkLst>
          <pc:docMk/>
          <pc:sldMk cId="2204998973" sldId="265"/>
        </pc:sldMkLst>
        <pc:spChg chg="del">
          <ac:chgData name="Amaia Hernandez Alonso" userId="S::ahernandez.ikasle@meka-elgoibar.eus::848c9171-ead3-46c2-b4a5-89de9e75a14f" providerId="AD" clId="Web-{8A78EEE6-4DD2-6C7F-3275-1399068298D4}" dt="2019-03-20T11:48:47.888" v="157"/>
          <ac:spMkLst>
            <pc:docMk/>
            <pc:sldMk cId="2204998973" sldId="265"/>
            <ac:spMk id="2" creationId="{7A549E02-FFE9-4F49-A256-3F16E1CBD513}"/>
          </ac:spMkLst>
        </pc:spChg>
        <pc:spChg chg="del">
          <ac:chgData name="Amaia Hernandez Alonso" userId="S::ahernandez.ikasle@meka-elgoibar.eus::848c9171-ead3-46c2-b4a5-89de9e75a14f" providerId="AD" clId="Web-{8A78EEE6-4DD2-6C7F-3275-1399068298D4}" dt="2019-03-20T11:48:45.701" v="156"/>
          <ac:spMkLst>
            <pc:docMk/>
            <pc:sldMk cId="2204998973" sldId="265"/>
            <ac:spMk id="3" creationId="{CB0A3018-78E1-4FCE-A1AE-0A22F7EB5828}"/>
          </ac:spMkLst>
        </pc:spChg>
        <pc:picChg chg="add mod ord">
          <ac:chgData name="Amaia Hernandez Alonso" userId="S::ahernandez.ikasle@meka-elgoibar.eus::848c9171-ead3-46c2-b4a5-89de9e75a14f" providerId="AD" clId="Web-{8A78EEE6-4DD2-6C7F-3275-1399068298D4}" dt="2019-03-20T11:48:52.373" v="160" actId="1076"/>
          <ac:picMkLst>
            <pc:docMk/>
            <pc:sldMk cId="2204998973" sldId="265"/>
            <ac:picMk id="4" creationId="{A620007F-4B2C-4FDD-B43B-7E474393CA62}"/>
          </ac:picMkLst>
        </pc:picChg>
      </pc:sldChg>
      <pc:sldChg chg="new">
        <pc:chgData name="Amaia Hernandez Alonso" userId="S::ahernandez.ikasle@meka-elgoibar.eus::848c9171-ead3-46c2-b4a5-89de9e75a14f" providerId="AD" clId="Web-{8A78EEE6-4DD2-6C7F-3275-1399068298D4}" dt="2019-03-20T11:39:53.877" v="60"/>
        <pc:sldMkLst>
          <pc:docMk/>
          <pc:sldMk cId="466646665" sldId="266"/>
        </pc:sldMkLst>
      </pc:sldChg>
      <pc:sldChg chg="new">
        <pc:chgData name="Amaia Hernandez Alonso" userId="S::ahernandez.ikasle@meka-elgoibar.eus::848c9171-ead3-46c2-b4a5-89de9e75a14f" providerId="AD" clId="Web-{8A78EEE6-4DD2-6C7F-3275-1399068298D4}" dt="2019-03-20T11:39:56.080" v="61"/>
        <pc:sldMkLst>
          <pc:docMk/>
          <pc:sldMk cId="48025279" sldId="267"/>
        </pc:sldMkLst>
      </pc:sldChg>
      <pc:sldChg chg="new">
        <pc:chgData name="Amaia Hernandez Alonso" userId="S::ahernandez.ikasle@meka-elgoibar.eus::848c9171-ead3-46c2-b4a5-89de9e75a14f" providerId="AD" clId="Web-{8A78EEE6-4DD2-6C7F-3275-1399068298D4}" dt="2019-03-20T11:40:01.283" v="62"/>
        <pc:sldMkLst>
          <pc:docMk/>
          <pc:sldMk cId="3009492408" sldId="268"/>
        </pc:sldMkLst>
      </pc:sldChg>
      <pc:sldChg chg="new del">
        <pc:chgData name="Amaia Hernandez Alonso" userId="S::ahernandez.ikasle@meka-elgoibar.eus::848c9171-ead3-46c2-b4a5-89de9e75a14f" providerId="AD" clId="Web-{8A78EEE6-4DD2-6C7F-3275-1399068298D4}" dt="2019-03-20T11:48:23.998" v="155"/>
        <pc:sldMkLst>
          <pc:docMk/>
          <pc:sldMk cId="3564407357" sldId="269"/>
        </pc:sldMkLst>
      </pc:sldChg>
      <pc:sldChg chg="addSp delSp modSp new">
        <pc:chgData name="Amaia Hernandez Alonso" userId="S::ahernandez.ikasle@meka-elgoibar.eus::848c9171-ead3-46c2-b4a5-89de9e75a14f" providerId="AD" clId="Web-{8A78EEE6-4DD2-6C7F-3275-1399068298D4}" dt="2019-03-20T11:48:19.435" v="154" actId="1076"/>
        <pc:sldMkLst>
          <pc:docMk/>
          <pc:sldMk cId="973829940" sldId="270"/>
        </pc:sldMkLst>
        <pc:spChg chg="del">
          <ac:chgData name="Amaia Hernandez Alonso" userId="S::ahernandez.ikasle@meka-elgoibar.eus::848c9171-ead3-46c2-b4a5-89de9e75a14f" providerId="AD" clId="Web-{8A78EEE6-4DD2-6C7F-3275-1399068298D4}" dt="2019-03-20T11:47:38.779" v="144"/>
          <ac:spMkLst>
            <pc:docMk/>
            <pc:sldMk cId="973829940" sldId="270"/>
            <ac:spMk id="2" creationId="{30A9C51A-69E0-4961-8B9F-897408E47FA2}"/>
          </ac:spMkLst>
        </pc:spChg>
        <pc:spChg chg="del">
          <ac:chgData name="Amaia Hernandez Alonso" userId="S::ahernandez.ikasle@meka-elgoibar.eus::848c9171-ead3-46c2-b4a5-89de9e75a14f" providerId="AD" clId="Web-{8A78EEE6-4DD2-6C7F-3275-1399068298D4}" dt="2019-03-20T11:47:36.811" v="143"/>
          <ac:spMkLst>
            <pc:docMk/>
            <pc:sldMk cId="973829940" sldId="270"/>
            <ac:spMk id="3" creationId="{926DDAA1-D87D-4C73-B285-EE2662114054}"/>
          </ac:spMkLst>
        </pc:spChg>
        <pc:picChg chg="add mod ord">
          <ac:chgData name="Amaia Hernandez Alonso" userId="S::ahernandez.ikasle@meka-elgoibar.eus::848c9171-ead3-46c2-b4a5-89de9e75a14f" providerId="AD" clId="Web-{8A78EEE6-4DD2-6C7F-3275-1399068298D4}" dt="2019-03-20T11:47:43.420" v="146" actId="14100"/>
          <ac:picMkLst>
            <pc:docMk/>
            <pc:sldMk cId="973829940" sldId="270"/>
            <ac:picMk id="4" creationId="{281A1DB8-4725-4113-A4A5-235CA2477381}"/>
          </ac:picMkLst>
        </pc:picChg>
        <pc:picChg chg="add mod">
          <ac:chgData name="Amaia Hernandez Alonso" userId="S::ahernandez.ikasle@meka-elgoibar.eus::848c9171-ead3-46c2-b4a5-89de9e75a14f" providerId="AD" clId="Web-{8A78EEE6-4DD2-6C7F-3275-1399068298D4}" dt="2019-03-20T11:48:19.435" v="154" actId="1076"/>
          <ac:picMkLst>
            <pc:docMk/>
            <pc:sldMk cId="973829940" sldId="270"/>
            <ac:picMk id="6" creationId="{271D9CA2-50CB-496D-B87B-EB3C37E93E5A}"/>
          </ac:picMkLst>
        </pc:picChg>
      </pc:sldChg>
      <pc:sldChg chg="addSp delSp modSp new">
        <pc:chgData name="Amaia Hernandez Alonso" userId="S::ahernandez.ikasle@meka-elgoibar.eus::848c9171-ead3-46c2-b4a5-89de9e75a14f" providerId="AD" clId="Web-{8A78EEE6-4DD2-6C7F-3275-1399068298D4}" dt="2019-03-20T11:50:47.325" v="177" actId="14100"/>
        <pc:sldMkLst>
          <pc:docMk/>
          <pc:sldMk cId="1481392622" sldId="271"/>
        </pc:sldMkLst>
        <pc:spChg chg="del">
          <ac:chgData name="Amaia Hernandez Alonso" userId="S::ahernandez.ikasle@meka-elgoibar.eus::848c9171-ead3-46c2-b4a5-89de9e75a14f" providerId="AD" clId="Web-{8A78EEE6-4DD2-6C7F-3275-1399068298D4}" dt="2019-03-20T11:49:44.403" v="163"/>
          <ac:spMkLst>
            <pc:docMk/>
            <pc:sldMk cId="1481392622" sldId="271"/>
            <ac:spMk id="2" creationId="{4527A330-F7D2-4189-A97D-7F17F4CE9601}"/>
          </ac:spMkLst>
        </pc:spChg>
        <pc:spChg chg="del">
          <ac:chgData name="Amaia Hernandez Alonso" userId="S::ahernandez.ikasle@meka-elgoibar.eus::848c9171-ead3-46c2-b4a5-89de9e75a14f" providerId="AD" clId="Web-{8A78EEE6-4DD2-6C7F-3275-1399068298D4}" dt="2019-03-20T11:49:42.591" v="162"/>
          <ac:spMkLst>
            <pc:docMk/>
            <pc:sldMk cId="1481392622" sldId="271"/>
            <ac:spMk id="3" creationId="{3A9F2300-1DE1-4318-B18C-9DDA17F77086}"/>
          </ac:spMkLst>
        </pc:spChg>
        <pc:picChg chg="add mod ord">
          <ac:chgData name="Amaia Hernandez Alonso" userId="S::ahernandez.ikasle@meka-elgoibar.eus::848c9171-ead3-46c2-b4a5-89de9e75a14f" providerId="AD" clId="Web-{8A78EEE6-4DD2-6C7F-3275-1399068298D4}" dt="2019-03-20T11:50:42.293" v="175" actId="1076"/>
          <ac:picMkLst>
            <pc:docMk/>
            <pc:sldMk cId="1481392622" sldId="271"/>
            <ac:picMk id="4" creationId="{260D63BF-903A-4E69-842D-CE9B150941BB}"/>
          </ac:picMkLst>
        </pc:picChg>
        <pc:picChg chg="add mod">
          <ac:chgData name="Amaia Hernandez Alonso" userId="S::ahernandez.ikasle@meka-elgoibar.eus::848c9171-ead3-46c2-b4a5-89de9e75a14f" providerId="AD" clId="Web-{8A78EEE6-4DD2-6C7F-3275-1399068298D4}" dt="2019-03-20T11:50:47.325" v="177" actId="14100"/>
          <ac:picMkLst>
            <pc:docMk/>
            <pc:sldMk cId="1481392622" sldId="271"/>
            <ac:picMk id="6" creationId="{9C8DC03B-C835-4759-82E2-01028268457D}"/>
          </ac:picMkLst>
        </pc:picChg>
        <pc:picChg chg="add mod">
          <ac:chgData name="Amaia Hernandez Alonso" userId="S::ahernandez.ikasle@meka-elgoibar.eus::848c9171-ead3-46c2-b4a5-89de9e75a14f" providerId="AD" clId="Web-{8A78EEE6-4DD2-6C7F-3275-1399068298D4}" dt="2019-03-20T11:50:42.262" v="174" actId="1076"/>
          <ac:picMkLst>
            <pc:docMk/>
            <pc:sldMk cId="1481392622" sldId="271"/>
            <ac:picMk id="8" creationId="{FEE18E0E-DDC6-49B9-AF65-4AC8950EA385}"/>
          </ac:picMkLst>
        </pc:picChg>
      </pc:sldChg>
    </pc:docChg>
  </pc:docChgLst>
  <pc:docChgLst>
    <pc:chgData name="Iban Tejada" userId="S::itejada.ikasle@meka-elgoibar.eus::752039e2-db6a-4dda-9d84-c5a20d2485c3" providerId="AD" clId="Web-{9C40E6FD-9F2D-443D-3F2A-D53C61D5C425}"/>
    <pc:docChg chg="sldOrd">
      <pc:chgData name="Iban Tejada" userId="S::itejada.ikasle@meka-elgoibar.eus::752039e2-db6a-4dda-9d84-c5a20d2485c3" providerId="AD" clId="Web-{9C40E6FD-9F2D-443D-3F2A-D53C61D5C425}" dt="2019-03-20T13:23:49.250" v="0"/>
      <pc:docMkLst>
        <pc:docMk/>
      </pc:docMkLst>
      <pc:sldChg chg="ord">
        <pc:chgData name="Iban Tejada" userId="S::itejada.ikasle@meka-elgoibar.eus::752039e2-db6a-4dda-9d84-c5a20d2485c3" providerId="AD" clId="Web-{9C40E6FD-9F2D-443D-3F2A-D53C61D5C425}" dt="2019-03-20T13:23:49.250" v="0"/>
        <pc:sldMkLst>
          <pc:docMk/>
          <pc:sldMk cId="2521724838" sldId="260"/>
        </pc:sldMkLst>
      </pc:sldChg>
    </pc:docChg>
  </pc:docChgLst>
  <pc:docChgLst>
    <pc:chgData name="Libe Mateo Arrojeria" userId="S::lmateo.ikasle@meka-elgoibar.eus::ae85d4f4-998a-42ff-a5be-17a11790b1d9" providerId="AD" clId="Web-{CAE2403A-21EC-43EF-8C8C-15612008E49D}"/>
    <pc:docChg chg="addSld delSld modSld sldOrd">
      <pc:chgData name="Libe Mateo Arrojeria" userId="S::lmateo.ikasle@meka-elgoibar.eus::ae85d4f4-998a-42ff-a5be-17a11790b1d9" providerId="AD" clId="Web-{CAE2403A-21EC-43EF-8C8C-15612008E49D}" dt="2019-03-20T13:16:43.708" v="479"/>
      <pc:docMkLst>
        <pc:docMk/>
      </pc:docMkLst>
      <pc:sldChg chg="addSp modSp mod setBg">
        <pc:chgData name="Libe Mateo Arrojeria" userId="S::lmateo.ikasle@meka-elgoibar.eus::ae85d4f4-998a-42ff-a5be-17a11790b1d9" providerId="AD" clId="Web-{CAE2403A-21EC-43EF-8C8C-15612008E49D}" dt="2019-03-20T13:16:43.708" v="479"/>
        <pc:sldMkLst>
          <pc:docMk/>
          <pc:sldMk cId="2406273178" sldId="256"/>
        </pc:sldMkLst>
        <pc:spChg chg="mod">
          <ac:chgData name="Libe Mateo Arrojeria" userId="S::lmateo.ikasle@meka-elgoibar.eus::ae85d4f4-998a-42ff-a5be-17a11790b1d9" providerId="AD" clId="Web-{CAE2403A-21EC-43EF-8C8C-15612008E49D}" dt="2019-03-20T13:16:43.708" v="479"/>
          <ac:spMkLst>
            <pc:docMk/>
            <pc:sldMk cId="2406273178" sldId="256"/>
            <ac:spMk id="2" creationId="{00000000-0000-0000-0000-000000000000}"/>
          </ac:spMkLst>
        </pc:spChg>
        <pc:spChg chg="add">
          <ac:chgData name="Libe Mateo Arrojeria" userId="S::lmateo.ikasle@meka-elgoibar.eus::ae85d4f4-998a-42ff-a5be-17a11790b1d9" providerId="AD" clId="Web-{CAE2403A-21EC-43EF-8C8C-15612008E49D}" dt="2019-03-20T13:16:43.708" v="479"/>
          <ac:spMkLst>
            <pc:docMk/>
            <pc:sldMk cId="2406273178" sldId="256"/>
            <ac:spMk id="7" creationId="{23962611-DFD5-4092-AAFD-559E3DFCE2C9}"/>
          </ac:spMkLst>
        </pc:spChg>
        <pc:picChg chg="add">
          <ac:chgData name="Libe Mateo Arrojeria" userId="S::lmateo.ikasle@meka-elgoibar.eus::ae85d4f4-998a-42ff-a5be-17a11790b1d9" providerId="AD" clId="Web-{CAE2403A-21EC-43EF-8C8C-15612008E49D}" dt="2019-03-20T13:16:43.708" v="479"/>
          <ac:picMkLst>
            <pc:docMk/>
            <pc:sldMk cId="2406273178" sldId="256"/>
            <ac:picMk id="9" creationId="{2270F1FA-0425-408F-9861-80BF5AFB276D}"/>
          </ac:picMkLst>
        </pc:picChg>
      </pc:sldChg>
      <pc:sldChg chg="addSp modSp mod setBg setClrOvrMap delDesignElem">
        <pc:chgData name="Libe Mateo Arrojeria" userId="S::lmateo.ikasle@meka-elgoibar.eus::ae85d4f4-998a-42ff-a5be-17a11790b1d9" providerId="AD" clId="Web-{CAE2403A-21EC-43EF-8C8C-15612008E49D}" dt="2019-03-20T13:16:29.114" v="477"/>
        <pc:sldMkLst>
          <pc:docMk/>
          <pc:sldMk cId="2504276899" sldId="257"/>
        </pc:sldMkLst>
        <pc:spChg chg="mod">
          <ac:chgData name="Libe Mateo Arrojeria" userId="S::lmateo.ikasle@meka-elgoibar.eus::ae85d4f4-998a-42ff-a5be-17a11790b1d9" providerId="AD" clId="Web-{CAE2403A-21EC-43EF-8C8C-15612008E49D}" dt="2019-03-20T12:45:45.371" v="182"/>
          <ac:spMkLst>
            <pc:docMk/>
            <pc:sldMk cId="2504276899" sldId="257"/>
            <ac:spMk id="2" creationId="{C9D3FE15-1FCC-481A-B70D-9A1791018DE9}"/>
          </ac:spMkLst>
        </pc:spChg>
        <pc:spChg chg="add">
          <ac:chgData name="Libe Mateo Arrojeria" userId="S::lmateo.ikasle@meka-elgoibar.eus::ae85d4f4-998a-42ff-a5be-17a11790b1d9" providerId="AD" clId="Web-{CAE2403A-21EC-43EF-8C8C-15612008E49D}" dt="2019-03-20T12:45:45.371" v="182"/>
          <ac:spMkLst>
            <pc:docMk/>
            <pc:sldMk cId="2504276899" sldId="257"/>
            <ac:spMk id="7" creationId="{66B332A4-D438-4773-A77F-5ED49A448D9D}"/>
          </ac:spMkLst>
        </pc:spChg>
        <pc:spChg chg="add">
          <ac:chgData name="Libe Mateo Arrojeria" userId="S::lmateo.ikasle@meka-elgoibar.eus::ae85d4f4-998a-42ff-a5be-17a11790b1d9" providerId="AD" clId="Web-{CAE2403A-21EC-43EF-8C8C-15612008E49D}" dt="2019-03-20T12:45:45.371" v="182"/>
          <ac:spMkLst>
            <pc:docMk/>
            <pc:sldMk cId="2504276899" sldId="257"/>
            <ac:spMk id="9" creationId="{DF9AD32D-FF05-44F4-BD4D-9CEE89B71EB9}"/>
          </ac:spMkLst>
        </pc:spChg>
      </pc:sldChg>
      <pc:sldChg chg="addSp modSp">
        <pc:chgData name="Libe Mateo Arrojeria" userId="S::lmateo.ikasle@meka-elgoibar.eus::ae85d4f4-998a-42ff-a5be-17a11790b1d9" providerId="AD" clId="Web-{CAE2403A-21EC-43EF-8C8C-15612008E49D}" dt="2019-03-20T13:10:58.256" v="384" actId="20577"/>
        <pc:sldMkLst>
          <pc:docMk/>
          <pc:sldMk cId="122516672" sldId="258"/>
        </pc:sldMkLst>
        <pc:spChg chg="add mod">
          <ac:chgData name="Libe Mateo Arrojeria" userId="S::lmateo.ikasle@meka-elgoibar.eus::ae85d4f4-998a-42ff-a5be-17a11790b1d9" providerId="AD" clId="Web-{CAE2403A-21EC-43EF-8C8C-15612008E49D}" dt="2019-03-20T13:10:58.256" v="384" actId="20577"/>
          <ac:spMkLst>
            <pc:docMk/>
            <pc:sldMk cId="122516672" sldId="258"/>
            <ac:spMk id="2" creationId="{D837C3C4-EB84-462E-B76B-7D4A5692B6B3}"/>
          </ac:spMkLst>
        </pc:spChg>
        <pc:picChg chg="mod">
          <ac:chgData name="Libe Mateo Arrojeria" userId="S::lmateo.ikasle@meka-elgoibar.eus::ae85d4f4-998a-42ff-a5be-17a11790b1d9" providerId="AD" clId="Web-{CAE2403A-21EC-43EF-8C8C-15612008E49D}" dt="2019-03-20T12:40:10.091" v="36" actId="1076"/>
          <ac:picMkLst>
            <pc:docMk/>
            <pc:sldMk cId="122516672" sldId="258"/>
            <ac:picMk id="4" creationId="{0C645F5C-C28D-47FB-8755-F858927A2507}"/>
          </ac:picMkLst>
        </pc:picChg>
        <pc:picChg chg="mod">
          <ac:chgData name="Libe Mateo Arrojeria" userId="S::lmateo.ikasle@meka-elgoibar.eus::ae85d4f4-998a-42ff-a5be-17a11790b1d9" providerId="AD" clId="Web-{CAE2403A-21EC-43EF-8C8C-15612008E49D}" dt="2019-03-20T12:40:12.513" v="37" actId="1076"/>
          <ac:picMkLst>
            <pc:docMk/>
            <pc:sldMk cId="122516672" sldId="258"/>
            <ac:picMk id="6" creationId="{4ABF66D5-EC9F-45E0-8347-7F4E36324FF2}"/>
          </ac:picMkLst>
        </pc:picChg>
      </pc:sldChg>
      <pc:sldChg chg="addSp delSp modSp mod setBg setClrOvrMap delDesignElem">
        <pc:chgData name="Libe Mateo Arrojeria" userId="S::lmateo.ikasle@meka-elgoibar.eus::ae85d4f4-998a-42ff-a5be-17a11790b1d9" providerId="AD" clId="Web-{CAE2403A-21EC-43EF-8C8C-15612008E49D}" dt="2019-03-20T13:16:29.114" v="478"/>
        <pc:sldMkLst>
          <pc:docMk/>
          <pc:sldMk cId="2305160050" sldId="261"/>
        </pc:sldMkLst>
        <pc:spChg chg="mod">
          <ac:chgData name="Libe Mateo Arrojeria" userId="S::lmateo.ikasle@meka-elgoibar.eus::ae85d4f4-998a-42ff-a5be-17a11790b1d9" providerId="AD" clId="Web-{CAE2403A-21EC-43EF-8C8C-15612008E49D}" dt="2019-03-20T12:46:11.793" v="187"/>
          <ac:spMkLst>
            <pc:docMk/>
            <pc:sldMk cId="2305160050" sldId="261"/>
            <ac:spMk id="2" creationId="{76270EE7-E07B-458A-8AFD-4CF0C80B90A7}"/>
          </ac:spMkLst>
        </pc:spChg>
        <pc:spChg chg="add del">
          <ac:chgData name="Libe Mateo Arrojeria" userId="S::lmateo.ikasle@meka-elgoibar.eus::ae85d4f4-998a-42ff-a5be-17a11790b1d9" providerId="AD" clId="Web-{CAE2403A-21EC-43EF-8C8C-15612008E49D}" dt="2019-03-20T12:46:11.762" v="186"/>
          <ac:spMkLst>
            <pc:docMk/>
            <pc:sldMk cId="2305160050" sldId="261"/>
            <ac:spMk id="4" creationId="{6F9EB9F2-07E2-4D64-BBD8-BB5B217F1218}"/>
          </ac:spMkLst>
        </pc:spChg>
        <pc:spChg chg="add">
          <ac:chgData name="Libe Mateo Arrojeria" userId="S::lmateo.ikasle@meka-elgoibar.eus::ae85d4f4-998a-42ff-a5be-17a11790b1d9" providerId="AD" clId="Web-{CAE2403A-21EC-43EF-8C8C-15612008E49D}" dt="2019-03-20T12:46:11.793" v="187"/>
          <ac:spMkLst>
            <pc:docMk/>
            <pc:sldMk cId="2305160050" sldId="261"/>
            <ac:spMk id="6" creationId="{66B332A4-D438-4773-A77F-5ED49A448D9D}"/>
          </ac:spMkLst>
        </pc:spChg>
        <pc:spChg chg="add del">
          <ac:chgData name="Libe Mateo Arrojeria" userId="S::lmateo.ikasle@meka-elgoibar.eus::ae85d4f4-998a-42ff-a5be-17a11790b1d9" providerId="AD" clId="Web-{CAE2403A-21EC-43EF-8C8C-15612008E49D}" dt="2019-03-20T12:46:05.902" v="184"/>
          <ac:spMkLst>
            <pc:docMk/>
            <pc:sldMk cId="2305160050" sldId="261"/>
            <ac:spMk id="7" creationId="{66B332A4-D438-4773-A77F-5ED49A448D9D}"/>
          </ac:spMkLst>
        </pc:spChg>
        <pc:spChg chg="add">
          <ac:chgData name="Libe Mateo Arrojeria" userId="S::lmateo.ikasle@meka-elgoibar.eus::ae85d4f4-998a-42ff-a5be-17a11790b1d9" providerId="AD" clId="Web-{CAE2403A-21EC-43EF-8C8C-15612008E49D}" dt="2019-03-20T12:46:11.793" v="187"/>
          <ac:spMkLst>
            <pc:docMk/>
            <pc:sldMk cId="2305160050" sldId="261"/>
            <ac:spMk id="8" creationId="{DF9AD32D-FF05-44F4-BD4D-9CEE89B71EB9}"/>
          </ac:spMkLst>
        </pc:spChg>
        <pc:spChg chg="add del">
          <ac:chgData name="Libe Mateo Arrojeria" userId="S::lmateo.ikasle@meka-elgoibar.eus::ae85d4f4-998a-42ff-a5be-17a11790b1d9" providerId="AD" clId="Web-{CAE2403A-21EC-43EF-8C8C-15612008E49D}" dt="2019-03-20T12:46:05.902" v="184"/>
          <ac:spMkLst>
            <pc:docMk/>
            <pc:sldMk cId="2305160050" sldId="261"/>
            <ac:spMk id="9" creationId="{DF9AD32D-FF05-44F4-BD4D-9CEE89B71EB9}"/>
          </ac:spMkLst>
        </pc:spChg>
        <pc:cxnChg chg="add del">
          <ac:chgData name="Libe Mateo Arrojeria" userId="S::lmateo.ikasle@meka-elgoibar.eus::ae85d4f4-998a-42ff-a5be-17a11790b1d9" providerId="AD" clId="Web-{CAE2403A-21EC-43EF-8C8C-15612008E49D}" dt="2019-03-20T12:46:11.762" v="186"/>
          <ac:cxnSpMkLst>
            <pc:docMk/>
            <pc:sldMk cId="2305160050" sldId="261"/>
            <ac:cxnSpMk id="5" creationId="{F0C57C7C-DFE9-4A1E-B7A9-DF40E63366BB}"/>
          </ac:cxnSpMkLst>
        </pc:cxnChg>
      </pc:sldChg>
      <pc:sldChg chg="addSp modSp">
        <pc:chgData name="Libe Mateo Arrojeria" userId="S::lmateo.ikasle@meka-elgoibar.eus::ae85d4f4-998a-42ff-a5be-17a11790b1d9" providerId="AD" clId="Web-{CAE2403A-21EC-43EF-8C8C-15612008E49D}" dt="2019-03-20T12:39:14.357" v="34" actId="14100"/>
        <pc:sldMkLst>
          <pc:docMk/>
          <pc:sldMk cId="2204998973" sldId="265"/>
        </pc:sldMkLst>
        <pc:picChg chg="add mod">
          <ac:chgData name="Libe Mateo Arrojeria" userId="S::lmateo.ikasle@meka-elgoibar.eus::ae85d4f4-998a-42ff-a5be-17a11790b1d9" providerId="AD" clId="Web-{CAE2403A-21EC-43EF-8C8C-15612008E49D}" dt="2019-03-20T12:39:14.357" v="34" actId="14100"/>
          <ac:picMkLst>
            <pc:docMk/>
            <pc:sldMk cId="2204998973" sldId="265"/>
            <ac:picMk id="2" creationId="{34561E58-D083-47FE-8631-B8CCF6676B4F}"/>
          </ac:picMkLst>
        </pc:picChg>
      </pc:sldChg>
      <pc:sldChg chg="del">
        <pc:chgData name="Libe Mateo Arrojeria" userId="S::lmateo.ikasle@meka-elgoibar.eus::ae85d4f4-998a-42ff-a5be-17a11790b1d9" providerId="AD" clId="Web-{CAE2403A-21EC-43EF-8C8C-15612008E49D}" dt="2019-03-20T12:30:10.297" v="2"/>
        <pc:sldMkLst>
          <pc:docMk/>
          <pc:sldMk cId="3009492408" sldId="268"/>
        </pc:sldMkLst>
      </pc:sldChg>
      <pc:sldChg chg="addSp modSp ord">
        <pc:chgData name="Libe Mateo Arrojeria" userId="S::lmateo.ikasle@meka-elgoibar.eus::ae85d4f4-998a-42ff-a5be-17a11790b1d9" providerId="AD" clId="Web-{CAE2403A-21EC-43EF-8C8C-15612008E49D}" dt="2019-03-20T13:14:51.083" v="476" actId="1076"/>
        <pc:sldMkLst>
          <pc:docMk/>
          <pc:sldMk cId="973829940" sldId="270"/>
        </pc:sldMkLst>
        <pc:spChg chg="add mod">
          <ac:chgData name="Libe Mateo Arrojeria" userId="S::lmateo.ikasle@meka-elgoibar.eus::ae85d4f4-998a-42ff-a5be-17a11790b1d9" providerId="AD" clId="Web-{CAE2403A-21EC-43EF-8C8C-15612008E49D}" dt="2019-03-20T13:14:47.677" v="475" actId="1076"/>
          <ac:spMkLst>
            <pc:docMk/>
            <pc:sldMk cId="973829940" sldId="270"/>
            <ac:spMk id="2" creationId="{D29007E8-D337-46EF-AD12-033C49DA9079}"/>
          </ac:spMkLst>
        </pc:spChg>
        <pc:picChg chg="mod">
          <ac:chgData name="Libe Mateo Arrojeria" userId="S::lmateo.ikasle@meka-elgoibar.eus::ae85d4f4-998a-42ff-a5be-17a11790b1d9" providerId="AD" clId="Web-{CAE2403A-21EC-43EF-8C8C-15612008E49D}" dt="2019-03-20T13:14:51.083" v="476" actId="1076"/>
          <ac:picMkLst>
            <pc:docMk/>
            <pc:sldMk cId="973829940" sldId="270"/>
            <ac:picMk id="6" creationId="{271D9CA2-50CB-496D-B87B-EB3C37E93E5A}"/>
          </ac:picMkLst>
        </pc:picChg>
      </pc:sldChg>
      <pc:sldChg chg="addSp delSp modSp">
        <pc:chgData name="Libe Mateo Arrojeria" userId="S::lmateo.ikasle@meka-elgoibar.eus::ae85d4f4-998a-42ff-a5be-17a11790b1d9" providerId="AD" clId="Web-{CAE2403A-21EC-43EF-8C8C-15612008E49D}" dt="2019-03-20T12:36:46.468" v="15" actId="1076"/>
        <pc:sldMkLst>
          <pc:docMk/>
          <pc:sldMk cId="1481392622" sldId="271"/>
        </pc:sldMkLst>
        <pc:spChg chg="add del mod">
          <ac:chgData name="Libe Mateo Arrojeria" userId="S::lmateo.ikasle@meka-elgoibar.eus::ae85d4f4-998a-42ff-a5be-17a11790b1d9" providerId="AD" clId="Web-{CAE2403A-21EC-43EF-8C8C-15612008E49D}" dt="2019-03-20T12:36:19.467" v="9"/>
          <ac:spMkLst>
            <pc:docMk/>
            <pc:sldMk cId="1481392622" sldId="271"/>
            <ac:spMk id="3" creationId="{CBF0D932-C883-421C-89F0-343D6E8994AD}"/>
          </ac:spMkLst>
        </pc:spChg>
        <pc:picChg chg="del">
          <ac:chgData name="Libe Mateo Arrojeria" userId="S::lmateo.ikasle@meka-elgoibar.eus::ae85d4f4-998a-42ff-a5be-17a11790b1d9" providerId="AD" clId="Web-{CAE2403A-21EC-43EF-8C8C-15612008E49D}" dt="2019-03-20T12:36:09.170" v="8"/>
          <ac:picMkLst>
            <pc:docMk/>
            <pc:sldMk cId="1481392622" sldId="271"/>
            <ac:picMk id="4" creationId="{260D63BF-903A-4E69-842D-CE9B150941BB}"/>
          </ac:picMkLst>
        </pc:picChg>
        <pc:picChg chg="mod">
          <ac:chgData name="Libe Mateo Arrojeria" userId="S::lmateo.ikasle@meka-elgoibar.eus::ae85d4f4-998a-42ff-a5be-17a11790b1d9" providerId="AD" clId="Web-{CAE2403A-21EC-43EF-8C8C-15612008E49D}" dt="2019-03-20T12:36:28.420" v="14" actId="1076"/>
          <ac:picMkLst>
            <pc:docMk/>
            <pc:sldMk cId="1481392622" sldId="271"/>
            <ac:picMk id="6" creationId="{9C8DC03B-C835-4759-82E2-01028268457D}"/>
          </ac:picMkLst>
        </pc:picChg>
        <pc:picChg chg="mod">
          <ac:chgData name="Libe Mateo Arrojeria" userId="S::lmateo.ikasle@meka-elgoibar.eus::ae85d4f4-998a-42ff-a5be-17a11790b1d9" providerId="AD" clId="Web-{CAE2403A-21EC-43EF-8C8C-15612008E49D}" dt="2019-03-20T12:36:46.468" v="15" actId="1076"/>
          <ac:picMkLst>
            <pc:docMk/>
            <pc:sldMk cId="1481392622" sldId="271"/>
            <ac:picMk id="8" creationId="{FEE18E0E-DDC6-49B9-AF65-4AC8950EA385}"/>
          </ac:picMkLst>
        </pc:picChg>
      </pc:sldChg>
      <pc:sldChg chg="addSp delSp modSp new">
        <pc:chgData name="Libe Mateo Arrojeria" userId="S::lmateo.ikasle@meka-elgoibar.eus::ae85d4f4-998a-42ff-a5be-17a11790b1d9" providerId="AD" clId="Web-{CAE2403A-21EC-43EF-8C8C-15612008E49D}" dt="2019-03-20T12:37:56.982" v="30" actId="14100"/>
        <pc:sldMkLst>
          <pc:docMk/>
          <pc:sldMk cId="4227496713" sldId="272"/>
        </pc:sldMkLst>
        <pc:spChg chg="del">
          <ac:chgData name="Libe Mateo Arrojeria" userId="S::lmateo.ikasle@meka-elgoibar.eus::ae85d4f4-998a-42ff-a5be-17a11790b1d9" providerId="AD" clId="Web-{CAE2403A-21EC-43EF-8C8C-15612008E49D}" dt="2019-03-20T12:30:03.812" v="1"/>
          <ac:spMkLst>
            <pc:docMk/>
            <pc:sldMk cId="4227496713" sldId="272"/>
            <ac:spMk id="2" creationId="{1422CD42-B143-417F-8E92-FA51C121EE08}"/>
          </ac:spMkLst>
        </pc:spChg>
        <pc:spChg chg="del">
          <ac:chgData name="Libe Mateo Arrojeria" userId="S::lmateo.ikasle@meka-elgoibar.eus::ae85d4f4-998a-42ff-a5be-17a11790b1d9" providerId="AD" clId="Web-{CAE2403A-21EC-43EF-8C8C-15612008E49D}" dt="2019-03-20T12:33:47.718" v="3"/>
          <ac:spMkLst>
            <pc:docMk/>
            <pc:sldMk cId="4227496713" sldId="272"/>
            <ac:spMk id="3" creationId="{991B3BB2-A6A0-4843-8AEC-0137E626A4E1}"/>
          </ac:spMkLst>
        </pc:spChg>
        <pc:picChg chg="add mod ord">
          <ac:chgData name="Libe Mateo Arrojeria" userId="S::lmateo.ikasle@meka-elgoibar.eus::ae85d4f4-998a-42ff-a5be-17a11790b1d9" providerId="AD" clId="Web-{CAE2403A-21EC-43EF-8C8C-15612008E49D}" dt="2019-03-20T12:37:56.982" v="30" actId="14100"/>
          <ac:picMkLst>
            <pc:docMk/>
            <pc:sldMk cId="4227496713" sldId="272"/>
            <ac:picMk id="4" creationId="{622403C4-0A6A-4DAD-B903-C92F7CCB7978}"/>
          </ac:picMkLst>
        </pc:picChg>
        <pc:picChg chg="add mod">
          <ac:chgData name="Libe Mateo Arrojeria" userId="S::lmateo.ikasle@meka-elgoibar.eus::ae85d4f4-998a-42ff-a5be-17a11790b1d9" providerId="AD" clId="Web-{CAE2403A-21EC-43EF-8C8C-15612008E49D}" dt="2019-03-20T12:37:40.748" v="23" actId="1076"/>
          <ac:picMkLst>
            <pc:docMk/>
            <pc:sldMk cId="4227496713" sldId="272"/>
            <ac:picMk id="7" creationId="{73CC6FB0-F81F-43D8-9DAC-B17A34D08E86}"/>
          </ac:picMkLst>
        </pc:picChg>
        <pc:picChg chg="add mod">
          <ac:chgData name="Libe Mateo Arrojeria" userId="S::lmateo.ikasle@meka-elgoibar.eus::ae85d4f4-998a-42ff-a5be-17a11790b1d9" providerId="AD" clId="Web-{CAE2403A-21EC-43EF-8C8C-15612008E49D}" dt="2019-03-20T12:37:48.639" v="26" actId="14100"/>
          <ac:picMkLst>
            <pc:docMk/>
            <pc:sldMk cId="4227496713" sldId="272"/>
            <ac:picMk id="8" creationId="{5CE92A4B-B8D2-4CA7-9698-C032907CA6E7}"/>
          </ac:picMkLst>
        </pc:picChg>
      </pc:sldChg>
      <pc:sldChg chg="addSp delSp modSp new">
        <pc:chgData name="Libe Mateo Arrojeria" userId="S::lmateo.ikasle@meka-elgoibar.eus::ae85d4f4-998a-42ff-a5be-17a11790b1d9" providerId="AD" clId="Web-{CAE2403A-21EC-43EF-8C8C-15612008E49D}" dt="2019-03-20T12:45:29.746" v="181" actId="1076"/>
        <pc:sldMkLst>
          <pc:docMk/>
          <pc:sldMk cId="2826867798" sldId="273"/>
        </pc:sldMkLst>
        <pc:spChg chg="del">
          <ac:chgData name="Libe Mateo Arrojeria" userId="S::lmateo.ikasle@meka-elgoibar.eus::ae85d4f4-998a-42ff-a5be-17a11790b1d9" providerId="AD" clId="Web-{CAE2403A-21EC-43EF-8C8C-15612008E49D}" dt="2019-03-20T12:45:21.028" v="178"/>
          <ac:spMkLst>
            <pc:docMk/>
            <pc:sldMk cId="2826867798" sldId="273"/>
            <ac:spMk id="2" creationId="{83A5EADD-DF68-4149-B0E8-18E5047143EB}"/>
          </ac:spMkLst>
        </pc:spChg>
        <pc:spChg chg="del">
          <ac:chgData name="Libe Mateo Arrojeria" userId="S::lmateo.ikasle@meka-elgoibar.eus::ae85d4f4-998a-42ff-a5be-17a11790b1d9" providerId="AD" clId="Web-{CAE2403A-21EC-43EF-8C8C-15612008E49D}" dt="2019-03-20T12:45:18.871" v="177"/>
          <ac:spMkLst>
            <pc:docMk/>
            <pc:sldMk cId="2826867798" sldId="273"/>
            <ac:spMk id="3" creationId="{90BE0CE5-35C3-4877-95E6-18C34B5F6D68}"/>
          </ac:spMkLst>
        </pc:spChg>
        <pc:picChg chg="add mod ord">
          <ac:chgData name="Libe Mateo Arrojeria" userId="S::lmateo.ikasle@meka-elgoibar.eus::ae85d4f4-998a-42ff-a5be-17a11790b1d9" providerId="AD" clId="Web-{CAE2403A-21EC-43EF-8C8C-15612008E49D}" dt="2019-03-20T12:45:29.746" v="181" actId="1076"/>
          <ac:picMkLst>
            <pc:docMk/>
            <pc:sldMk cId="2826867798" sldId="273"/>
            <ac:picMk id="4" creationId="{DF1CAB85-3050-444C-8E6F-138127E98E3C}"/>
          </ac:picMkLst>
        </pc:picChg>
      </pc:sldChg>
      <pc:sldChg chg="delSp modSp new">
        <pc:chgData name="Libe Mateo Arrojeria" userId="S::lmateo.ikasle@meka-elgoibar.eus::ae85d4f4-998a-42ff-a5be-17a11790b1d9" providerId="AD" clId="Web-{CAE2403A-21EC-43EF-8C8C-15612008E49D}" dt="2019-03-20T12:57:39.884" v="199"/>
        <pc:sldMkLst>
          <pc:docMk/>
          <pc:sldMk cId="4084105830" sldId="274"/>
        </pc:sldMkLst>
        <pc:spChg chg="del">
          <ac:chgData name="Libe Mateo Arrojeria" userId="S::lmateo.ikasle@meka-elgoibar.eus::ae85d4f4-998a-42ff-a5be-17a11790b1d9" providerId="AD" clId="Web-{CAE2403A-21EC-43EF-8C8C-15612008E49D}" dt="2019-03-20T12:57:39.884" v="199"/>
          <ac:spMkLst>
            <pc:docMk/>
            <pc:sldMk cId="4084105830" sldId="274"/>
            <ac:spMk id="2" creationId="{AA71D808-85E6-4376-99B3-5AB89480DC0B}"/>
          </ac:spMkLst>
        </pc:spChg>
        <pc:spChg chg="mod">
          <ac:chgData name="Libe Mateo Arrojeria" userId="S::lmateo.ikasle@meka-elgoibar.eus::ae85d4f4-998a-42ff-a5be-17a11790b1d9" providerId="AD" clId="Web-{CAE2403A-21EC-43EF-8C8C-15612008E49D}" dt="2019-03-20T12:57:38.058" v="197" actId="20577"/>
          <ac:spMkLst>
            <pc:docMk/>
            <pc:sldMk cId="4084105830" sldId="274"/>
            <ac:spMk id="3" creationId="{A49628AB-05B8-4B2A-8070-8D01BDBFC5C6}"/>
          </ac:spMkLst>
        </pc:spChg>
      </pc:sldChg>
      <pc:sldChg chg="delSp modSp new">
        <pc:chgData name="Libe Mateo Arrojeria" userId="S::lmateo.ikasle@meka-elgoibar.eus::ae85d4f4-998a-42ff-a5be-17a11790b1d9" providerId="AD" clId="Web-{CAE2403A-21EC-43EF-8C8C-15612008E49D}" dt="2019-03-20T13:03:44.680" v="245" actId="20577"/>
        <pc:sldMkLst>
          <pc:docMk/>
          <pc:sldMk cId="2796455057" sldId="275"/>
        </pc:sldMkLst>
        <pc:spChg chg="del">
          <ac:chgData name="Libe Mateo Arrojeria" userId="S::lmateo.ikasle@meka-elgoibar.eus::ae85d4f4-998a-42ff-a5be-17a11790b1d9" providerId="AD" clId="Web-{CAE2403A-21EC-43EF-8C8C-15612008E49D}" dt="2019-03-20T12:58:12.603" v="211"/>
          <ac:spMkLst>
            <pc:docMk/>
            <pc:sldMk cId="2796455057" sldId="275"/>
            <ac:spMk id="2" creationId="{87A2C9BB-557F-4A7C-93C4-579D06426D01}"/>
          </ac:spMkLst>
        </pc:spChg>
        <pc:spChg chg="mod">
          <ac:chgData name="Libe Mateo Arrojeria" userId="S::lmateo.ikasle@meka-elgoibar.eus::ae85d4f4-998a-42ff-a5be-17a11790b1d9" providerId="AD" clId="Web-{CAE2403A-21EC-43EF-8C8C-15612008E49D}" dt="2019-03-20T13:03:44.680" v="245" actId="20577"/>
          <ac:spMkLst>
            <pc:docMk/>
            <pc:sldMk cId="2796455057" sldId="275"/>
            <ac:spMk id="3" creationId="{F2826C84-AD90-498A-AD33-F9714E8A9E18}"/>
          </ac:spMkLst>
        </pc:spChg>
      </pc:sldChg>
      <pc:sldChg chg="delSp modSp new">
        <pc:chgData name="Libe Mateo Arrojeria" userId="S::lmateo.ikasle@meka-elgoibar.eus::ae85d4f4-998a-42ff-a5be-17a11790b1d9" providerId="AD" clId="Web-{CAE2403A-21EC-43EF-8C8C-15612008E49D}" dt="2019-03-20T13:04:19.961" v="262" actId="20577"/>
        <pc:sldMkLst>
          <pc:docMk/>
          <pc:sldMk cId="3185930914" sldId="276"/>
        </pc:sldMkLst>
        <pc:spChg chg="del">
          <ac:chgData name="Libe Mateo Arrojeria" userId="S::lmateo.ikasle@meka-elgoibar.eus::ae85d4f4-998a-42ff-a5be-17a11790b1d9" providerId="AD" clId="Web-{CAE2403A-21EC-43EF-8C8C-15612008E49D}" dt="2019-03-20T12:58:41.868" v="214"/>
          <ac:spMkLst>
            <pc:docMk/>
            <pc:sldMk cId="3185930914" sldId="276"/>
            <ac:spMk id="2" creationId="{CF316480-CAFA-4A7A-9EC9-C011B3A85E27}"/>
          </ac:spMkLst>
        </pc:spChg>
        <pc:spChg chg="mod">
          <ac:chgData name="Libe Mateo Arrojeria" userId="S::lmateo.ikasle@meka-elgoibar.eus::ae85d4f4-998a-42ff-a5be-17a11790b1d9" providerId="AD" clId="Web-{CAE2403A-21EC-43EF-8C8C-15612008E49D}" dt="2019-03-20T13:04:19.961" v="262" actId="20577"/>
          <ac:spMkLst>
            <pc:docMk/>
            <pc:sldMk cId="3185930914" sldId="276"/>
            <ac:spMk id="3" creationId="{4A102774-A857-401B-8053-C874843970C9}"/>
          </ac:spMkLst>
        </pc:spChg>
      </pc:sldChg>
      <pc:sldChg chg="delSp modSp new">
        <pc:chgData name="Libe Mateo Arrojeria" userId="S::lmateo.ikasle@meka-elgoibar.eus::ae85d4f4-998a-42ff-a5be-17a11790b1d9" providerId="AD" clId="Web-{CAE2403A-21EC-43EF-8C8C-15612008E49D}" dt="2019-03-20T13:09:33.397" v="300" actId="20577"/>
        <pc:sldMkLst>
          <pc:docMk/>
          <pc:sldMk cId="1777723489" sldId="277"/>
        </pc:sldMkLst>
        <pc:spChg chg="del">
          <ac:chgData name="Libe Mateo Arrojeria" userId="S::lmateo.ikasle@meka-elgoibar.eus::ae85d4f4-998a-42ff-a5be-17a11790b1d9" providerId="AD" clId="Web-{CAE2403A-21EC-43EF-8C8C-15612008E49D}" dt="2019-03-20T12:59:37.337" v="224"/>
          <ac:spMkLst>
            <pc:docMk/>
            <pc:sldMk cId="1777723489" sldId="277"/>
            <ac:spMk id="2" creationId="{EFED88DB-3EFC-49C4-B066-FE231F566C90}"/>
          </ac:spMkLst>
        </pc:spChg>
        <pc:spChg chg="mod">
          <ac:chgData name="Libe Mateo Arrojeria" userId="S::lmateo.ikasle@meka-elgoibar.eus::ae85d4f4-998a-42ff-a5be-17a11790b1d9" providerId="AD" clId="Web-{CAE2403A-21EC-43EF-8C8C-15612008E49D}" dt="2019-03-20T13:09:33.397" v="300" actId="20577"/>
          <ac:spMkLst>
            <pc:docMk/>
            <pc:sldMk cId="1777723489" sldId="277"/>
            <ac:spMk id="3" creationId="{456B0E3B-3E43-48C0-94E0-A762292519E6}"/>
          </ac:spMkLst>
        </pc:spChg>
      </pc:sldChg>
      <pc:sldChg chg="del">
        <pc:chgData name="Libe Mateo Arrojeria" userId="S::lmateo.ikasle@meka-elgoibar.eus::ae85d4f4-998a-42ff-a5be-17a11790b1d9" providerId="AD" clId="Web-{CAE2403A-21EC-43EF-8C8C-15612008E49D}" dt="2019-03-20T13:04:02.867" v="257"/>
        <pc:sldMkLst>
          <pc:docMk/>
          <pc:sldMk cId="1196055493" sldId="279"/>
        </pc:sldMkLst>
      </pc:sldChg>
      <pc:sldChg chg="del">
        <pc:chgData name="Libe Mateo Arrojeria" userId="S::lmateo.ikasle@meka-elgoibar.eus::ae85d4f4-998a-42ff-a5be-17a11790b1d9" providerId="AD" clId="Web-{CAE2403A-21EC-43EF-8C8C-15612008E49D}" dt="2019-03-20T13:04:05.383" v="258"/>
        <pc:sldMkLst>
          <pc:docMk/>
          <pc:sldMk cId="436107623" sldId="280"/>
        </pc:sldMkLst>
      </pc:sldChg>
      <pc:sldChg chg="del">
        <pc:chgData name="Libe Mateo Arrojeria" userId="S::lmateo.ikasle@meka-elgoibar.eus::ae85d4f4-998a-42ff-a5be-17a11790b1d9" providerId="AD" clId="Web-{CAE2403A-21EC-43EF-8C8C-15612008E49D}" dt="2019-03-20T13:04:06.461" v="259"/>
        <pc:sldMkLst>
          <pc:docMk/>
          <pc:sldMk cId="1192482875" sldId="281"/>
        </pc:sldMkLst>
      </pc:sldChg>
      <pc:sldChg chg="del">
        <pc:chgData name="Libe Mateo Arrojeria" userId="S::lmateo.ikasle@meka-elgoibar.eus::ae85d4f4-998a-42ff-a5be-17a11790b1d9" providerId="AD" clId="Web-{CAE2403A-21EC-43EF-8C8C-15612008E49D}" dt="2019-03-20T13:04:07.695" v="260"/>
        <pc:sldMkLst>
          <pc:docMk/>
          <pc:sldMk cId="3051933639" sldId="282"/>
        </pc:sldMkLst>
      </pc:sldChg>
      <pc:sldChg chg="del">
        <pc:chgData name="Libe Mateo Arrojeria" userId="S::lmateo.ikasle@meka-elgoibar.eus::ae85d4f4-998a-42ff-a5be-17a11790b1d9" providerId="AD" clId="Web-{CAE2403A-21EC-43EF-8C8C-15612008E49D}" dt="2019-03-20T13:04:08.648" v="261"/>
        <pc:sldMkLst>
          <pc:docMk/>
          <pc:sldMk cId="2657458081" sldId="283"/>
        </pc:sldMkLst>
      </pc:sldChg>
    </pc:docChg>
  </pc:docChgLst>
  <pc:docChgLst>
    <pc:chgData name="Iban Tejada" userId="S::itejada.ikasle@meka-elgoibar.eus::752039e2-db6a-4dda-9d84-c5a20d2485c3" providerId="AD" clId="Web-{3832C6FA-3AC6-4BFC-864B-24E15A86B1FF}"/>
    <pc:docChg chg="addSld delSld">
      <pc:chgData name="Iban Tejada" userId="S::itejada.ikasle@meka-elgoibar.eus::752039e2-db6a-4dda-9d84-c5a20d2485c3" providerId="AD" clId="Web-{3832C6FA-3AC6-4BFC-864B-24E15A86B1FF}" dt="2019-03-20T13:03:36.234" v="6"/>
      <pc:docMkLst>
        <pc:docMk/>
      </pc:docMkLst>
      <pc:sldChg chg="new del">
        <pc:chgData name="Iban Tejada" userId="S::itejada.ikasle@meka-elgoibar.eus::752039e2-db6a-4dda-9d84-c5a20d2485c3" providerId="AD" clId="Web-{3832C6FA-3AC6-4BFC-864B-24E15A86B1FF}" dt="2019-03-20T13:03:36.234" v="6"/>
        <pc:sldMkLst>
          <pc:docMk/>
          <pc:sldMk cId="1185088828" sldId="278"/>
        </pc:sldMkLst>
      </pc:sldChg>
      <pc:sldChg chg="new">
        <pc:chgData name="Iban Tejada" userId="S::itejada.ikasle@meka-elgoibar.eus::752039e2-db6a-4dda-9d84-c5a20d2485c3" providerId="AD" clId="Web-{3832C6FA-3AC6-4BFC-864B-24E15A86B1FF}" dt="2019-03-20T13:00:12.970" v="1"/>
        <pc:sldMkLst>
          <pc:docMk/>
          <pc:sldMk cId="1196055493" sldId="279"/>
        </pc:sldMkLst>
      </pc:sldChg>
      <pc:sldChg chg="new">
        <pc:chgData name="Iban Tejada" userId="S::itejada.ikasle@meka-elgoibar.eus::752039e2-db6a-4dda-9d84-c5a20d2485c3" providerId="AD" clId="Web-{3832C6FA-3AC6-4BFC-864B-24E15A86B1FF}" dt="2019-03-20T13:00:13.501" v="2"/>
        <pc:sldMkLst>
          <pc:docMk/>
          <pc:sldMk cId="436107623" sldId="280"/>
        </pc:sldMkLst>
      </pc:sldChg>
      <pc:sldChg chg="new">
        <pc:chgData name="Iban Tejada" userId="S::itejada.ikasle@meka-elgoibar.eus::752039e2-db6a-4dda-9d84-c5a20d2485c3" providerId="AD" clId="Web-{3832C6FA-3AC6-4BFC-864B-24E15A86B1FF}" dt="2019-03-20T13:00:15.548" v="3"/>
        <pc:sldMkLst>
          <pc:docMk/>
          <pc:sldMk cId="1192482875" sldId="281"/>
        </pc:sldMkLst>
      </pc:sldChg>
      <pc:sldChg chg="new">
        <pc:chgData name="Iban Tejada" userId="S::itejada.ikasle@meka-elgoibar.eus::752039e2-db6a-4dda-9d84-c5a20d2485c3" providerId="AD" clId="Web-{3832C6FA-3AC6-4BFC-864B-24E15A86B1FF}" dt="2019-03-20T13:00:15.595" v="4"/>
        <pc:sldMkLst>
          <pc:docMk/>
          <pc:sldMk cId="3051933639" sldId="282"/>
        </pc:sldMkLst>
      </pc:sldChg>
      <pc:sldChg chg="new">
        <pc:chgData name="Iban Tejada" userId="S::itejada.ikasle@meka-elgoibar.eus::752039e2-db6a-4dda-9d84-c5a20d2485c3" providerId="AD" clId="Web-{3832C6FA-3AC6-4BFC-864B-24E15A86B1FF}" dt="2019-03-20T13:00:15.645" v="5"/>
        <pc:sldMkLst>
          <pc:docMk/>
          <pc:sldMk cId="2657458081" sldId="283"/>
        </pc:sldMkLst>
      </pc:sldChg>
    </pc:docChg>
  </pc:docChgLst>
  <pc:docChgLst>
    <pc:chgData name="Amaia Hernandez Alonso" userId="S::ahernandez.ikasle@meka-elgoibar.eus::848c9171-ead3-46c2-b4a5-89de9e75a14f" providerId="AD" clId="Web-{E079485D-7FD0-327D-59AF-365CFAF20C6B}"/>
    <pc:docChg chg="modSld">
      <pc:chgData name="Amaia Hernandez Alonso" userId="S::ahernandez.ikasle@meka-elgoibar.eus::848c9171-ead3-46c2-b4a5-89de9e75a14f" providerId="AD" clId="Web-{E079485D-7FD0-327D-59AF-365CFAF20C6B}" dt="2019-03-20T15:59:10.787" v="15" actId="1076"/>
      <pc:docMkLst>
        <pc:docMk/>
      </pc:docMkLst>
      <pc:sldChg chg="addSp delSp modSp">
        <pc:chgData name="Amaia Hernandez Alonso" userId="S::ahernandez.ikasle@meka-elgoibar.eus::848c9171-ead3-46c2-b4a5-89de9e75a14f" providerId="AD" clId="Web-{E079485D-7FD0-327D-59AF-365CFAF20C6B}" dt="2019-03-20T15:59:10.787" v="15" actId="1076"/>
        <pc:sldMkLst>
          <pc:docMk/>
          <pc:sldMk cId="466646665" sldId="266"/>
        </pc:sldMkLst>
        <pc:spChg chg="del">
          <ac:chgData name="Amaia Hernandez Alonso" userId="S::ahernandez.ikasle@meka-elgoibar.eus::848c9171-ead3-46c2-b4a5-89de9e75a14f" providerId="AD" clId="Web-{E079485D-7FD0-327D-59AF-365CFAF20C6B}" dt="2019-03-20T15:58:11.771" v="0"/>
          <ac:spMkLst>
            <pc:docMk/>
            <pc:sldMk cId="466646665" sldId="266"/>
            <ac:spMk id="2" creationId="{0CBB223A-7F3F-443F-B8B1-6B76C21AD43C}"/>
          </ac:spMkLst>
        </pc:spChg>
        <pc:spChg chg="del">
          <ac:chgData name="Amaia Hernandez Alonso" userId="S::ahernandez.ikasle@meka-elgoibar.eus::848c9171-ead3-46c2-b4a5-89de9e75a14f" providerId="AD" clId="Web-{E079485D-7FD0-327D-59AF-365CFAF20C6B}" dt="2019-03-20T15:58:16.678" v="1"/>
          <ac:spMkLst>
            <pc:docMk/>
            <pc:sldMk cId="466646665" sldId="266"/>
            <ac:spMk id="3" creationId="{42F6AEC8-19F3-451F-A46E-43342ECA669F}"/>
          </ac:spMkLst>
        </pc:spChg>
        <pc:picChg chg="add mod">
          <ac:chgData name="Amaia Hernandez Alonso" userId="S::ahernandez.ikasle@meka-elgoibar.eus::848c9171-ead3-46c2-b4a5-89de9e75a14f" providerId="AD" clId="Web-{E079485D-7FD0-327D-59AF-365CFAF20C6B}" dt="2019-03-20T15:58:41.428" v="7" actId="1076"/>
          <ac:picMkLst>
            <pc:docMk/>
            <pc:sldMk cId="466646665" sldId="266"/>
            <ac:picMk id="4" creationId="{47538120-EDEA-4A6A-AF93-234534734870}"/>
          </ac:picMkLst>
        </pc:picChg>
        <pc:picChg chg="add mod">
          <ac:chgData name="Amaia Hernandez Alonso" userId="S::ahernandez.ikasle@meka-elgoibar.eus::848c9171-ead3-46c2-b4a5-89de9e75a14f" providerId="AD" clId="Web-{E079485D-7FD0-327D-59AF-365CFAF20C6B}" dt="2019-03-20T15:59:10.787" v="15" actId="1076"/>
          <ac:picMkLst>
            <pc:docMk/>
            <pc:sldMk cId="466646665" sldId="266"/>
            <ac:picMk id="6" creationId="{AB5BDB8D-F859-43E7-8B41-06AB01D1520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29/03/2019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7370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29/03/2019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8055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29/03/2019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80726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29/03/2019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43113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29/03/2019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06480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29/03/2019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28113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29/03/2019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48497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29/03/2019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83128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29/03/2019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99445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29/03/2019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54658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29/03/2019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14404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pPr/>
              <a:t>29/03/2019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2952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6F9EB9F2-07E2-4D64-BBD8-BB5B217F1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80588" y="965199"/>
            <a:ext cx="6766078" cy="4927601"/>
          </a:xfrm>
        </p:spPr>
        <p:txBody>
          <a:bodyPr anchor="ctr">
            <a:normAutofit/>
          </a:bodyPr>
          <a:lstStyle/>
          <a:p>
            <a:pPr algn="l"/>
            <a:r>
              <a:rPr lang="es-ES" sz="5400" b="1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cs typeface="Calibri Light"/>
              </a:rPr>
              <a:t>ELGOIBARKO HAUR ESKOLA</a:t>
            </a:r>
            <a:endParaRPr lang="es-ES" sz="5400" b="1">
              <a:solidFill>
                <a:schemeClr val="tx1">
                  <a:lumMod val="85000"/>
                  <a:lumOff val="15000"/>
                </a:schemeClr>
              </a:solidFill>
              <a:latin typeface="Consolas"/>
            </a:endParaRPr>
          </a:p>
        </p:txBody>
      </p:sp>
      <p:cxnSp>
        <p:nvCxnSpPr>
          <p:cNvPr id="5" name="Straight Connector 8">
            <a:extLst>
              <a:ext uri="{FF2B5EF4-FFF2-40B4-BE49-F238E27FC236}">
                <a16:creationId xmlns:a16="http://schemas.microsoft.com/office/drawing/2014/main" xmlns="" id="{F0C57C7C-DFE9-4A1E-B7A9-DF40E63366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0627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2826C84-AD90-498A-AD33-F9714E8A9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err="1">
                <a:cs typeface="Calibri"/>
              </a:rPr>
              <a:t>Zein</a:t>
            </a:r>
            <a:r>
              <a:rPr lang="es-ES">
                <a:cs typeface="Calibri"/>
              </a:rPr>
              <a:t> material </a:t>
            </a:r>
            <a:r>
              <a:rPr lang="es-ES" err="1">
                <a:cs typeface="Calibri"/>
              </a:rPr>
              <a:t>erabiltzen</a:t>
            </a:r>
            <a:r>
              <a:rPr lang="es-ES">
                <a:cs typeface="Calibri"/>
              </a:rPr>
              <a:t> </a:t>
            </a:r>
            <a:r>
              <a:rPr lang="es-ES" err="1">
                <a:cs typeface="Calibri"/>
              </a:rPr>
              <a:t>dira</a:t>
            </a:r>
            <a:r>
              <a:rPr lang="es-ES">
                <a:cs typeface="Calibri"/>
              </a:rPr>
              <a:t> </a:t>
            </a:r>
            <a:r>
              <a:rPr lang="es-ES" err="1">
                <a:cs typeface="Calibri"/>
              </a:rPr>
              <a:t>espazio</a:t>
            </a:r>
            <a:r>
              <a:rPr lang="es-ES">
                <a:cs typeface="Calibri"/>
              </a:rPr>
              <a:t> </a:t>
            </a:r>
            <a:r>
              <a:rPr lang="es-ES" err="1">
                <a:cs typeface="Calibri"/>
              </a:rPr>
              <a:t>hauetan</a:t>
            </a:r>
            <a:r>
              <a:rPr lang="es-ES">
                <a:cs typeface="Calibri"/>
              </a:rPr>
              <a:t>? </a:t>
            </a:r>
          </a:p>
          <a:p>
            <a:r>
              <a:rPr lang="es-ES" err="1">
                <a:cs typeface="Calibri"/>
              </a:rPr>
              <a:t>Quels</a:t>
            </a:r>
            <a:r>
              <a:rPr lang="es-ES">
                <a:cs typeface="Calibri"/>
              </a:rPr>
              <a:t> </a:t>
            </a:r>
            <a:r>
              <a:rPr lang="es-ES" err="1">
                <a:cs typeface="Calibri"/>
              </a:rPr>
              <a:t>sont</a:t>
            </a:r>
            <a:r>
              <a:rPr lang="es-ES">
                <a:cs typeface="Calibri"/>
              </a:rPr>
              <a:t> les </a:t>
            </a:r>
            <a:r>
              <a:rPr lang="es-ES" err="1">
                <a:cs typeface="Calibri"/>
              </a:rPr>
              <a:t>matériaux</a:t>
            </a:r>
            <a:r>
              <a:rPr lang="es-ES">
                <a:cs typeface="Calibri"/>
              </a:rPr>
              <a:t> </a:t>
            </a:r>
            <a:r>
              <a:rPr lang="es-ES" err="1">
                <a:cs typeface="Calibri"/>
              </a:rPr>
              <a:t>utilisés</a:t>
            </a:r>
            <a:r>
              <a:rPr lang="es-ES">
                <a:cs typeface="Calibri"/>
              </a:rPr>
              <a:t> </a:t>
            </a:r>
            <a:r>
              <a:rPr lang="es-ES" err="1">
                <a:cs typeface="Calibri"/>
              </a:rPr>
              <a:t>dans</a:t>
            </a:r>
            <a:r>
              <a:rPr lang="es-ES">
                <a:cs typeface="Calibri"/>
              </a:rPr>
              <a:t> ces </a:t>
            </a:r>
            <a:r>
              <a:rPr lang="es-ES" err="1">
                <a:cs typeface="Calibri"/>
              </a:rPr>
              <a:t>espaces</a:t>
            </a:r>
            <a:r>
              <a:rPr lang="es-ES">
                <a:cs typeface="Calibri"/>
              </a:rPr>
              <a:t> ? </a:t>
            </a:r>
          </a:p>
          <a:p>
            <a:r>
              <a:rPr lang="es-ES">
                <a:cs typeface="Calibri"/>
              </a:rPr>
              <a:t>¿Qué materiales se emplean en estos espacios?</a:t>
            </a:r>
          </a:p>
          <a:p>
            <a:endParaRPr lang="es-ES">
              <a:cs typeface="Calibri"/>
            </a:endParaRPr>
          </a:p>
          <a:p>
            <a:r>
              <a:rPr lang="es-ES" err="1">
                <a:cs typeface="Calibri"/>
              </a:rPr>
              <a:t>Ze</a:t>
            </a:r>
            <a:r>
              <a:rPr lang="es-ES">
                <a:cs typeface="Calibri"/>
              </a:rPr>
              <a:t> </a:t>
            </a:r>
            <a:r>
              <a:rPr lang="es-ES" err="1">
                <a:cs typeface="Calibri"/>
              </a:rPr>
              <a:t>jolasa</a:t>
            </a:r>
            <a:r>
              <a:rPr lang="es-ES">
                <a:cs typeface="Calibri"/>
              </a:rPr>
              <a:t> </a:t>
            </a:r>
            <a:r>
              <a:rPr lang="es-ES" err="1">
                <a:cs typeface="Calibri"/>
              </a:rPr>
              <a:t>edota</a:t>
            </a:r>
            <a:r>
              <a:rPr lang="es-ES">
                <a:cs typeface="Calibri"/>
              </a:rPr>
              <a:t> </a:t>
            </a:r>
            <a:r>
              <a:rPr lang="es-ES" err="1">
                <a:cs typeface="Calibri"/>
              </a:rPr>
              <a:t>jarduera</a:t>
            </a:r>
            <a:r>
              <a:rPr lang="es-ES">
                <a:cs typeface="Calibri"/>
              </a:rPr>
              <a:t> mota </a:t>
            </a:r>
            <a:r>
              <a:rPr lang="es-ES" err="1">
                <a:cs typeface="Calibri"/>
              </a:rPr>
              <a:t>ahalbidetzen</a:t>
            </a:r>
            <a:r>
              <a:rPr lang="es-ES">
                <a:cs typeface="Calibri"/>
              </a:rPr>
              <a:t> </a:t>
            </a:r>
            <a:r>
              <a:rPr lang="es-ES" err="1">
                <a:cs typeface="Calibri"/>
              </a:rPr>
              <a:t>dute</a:t>
            </a:r>
            <a:r>
              <a:rPr lang="es-ES">
                <a:cs typeface="Calibri"/>
              </a:rPr>
              <a:t> </a:t>
            </a:r>
            <a:r>
              <a:rPr lang="es-ES" err="1">
                <a:cs typeface="Calibri"/>
              </a:rPr>
              <a:t>espazio</a:t>
            </a:r>
            <a:r>
              <a:rPr lang="es-ES">
                <a:cs typeface="Calibri"/>
              </a:rPr>
              <a:t> </a:t>
            </a:r>
            <a:r>
              <a:rPr lang="es-ES" err="1">
                <a:cs typeface="Calibri"/>
              </a:rPr>
              <a:t>hauek</a:t>
            </a:r>
            <a:r>
              <a:rPr lang="es-ES">
                <a:cs typeface="Calibri"/>
              </a:rPr>
              <a:t>?</a:t>
            </a:r>
          </a:p>
          <a:p>
            <a:r>
              <a:rPr lang="es-ES">
                <a:cs typeface="Calibri"/>
              </a:rPr>
              <a:t> </a:t>
            </a:r>
            <a:r>
              <a:rPr lang="es-ES" err="1">
                <a:cs typeface="Calibri"/>
              </a:rPr>
              <a:t>Quels</a:t>
            </a:r>
            <a:r>
              <a:rPr lang="es-ES">
                <a:cs typeface="Calibri"/>
              </a:rPr>
              <a:t> </a:t>
            </a:r>
            <a:r>
              <a:rPr lang="es-ES" err="1">
                <a:cs typeface="Calibri"/>
              </a:rPr>
              <a:t>jeux</a:t>
            </a:r>
            <a:r>
              <a:rPr lang="es-ES">
                <a:cs typeface="Calibri"/>
              </a:rPr>
              <a:t> et/</a:t>
            </a:r>
            <a:r>
              <a:rPr lang="es-ES" err="1">
                <a:cs typeface="Calibri"/>
              </a:rPr>
              <a:t>ou</a:t>
            </a:r>
            <a:r>
              <a:rPr lang="es-ES">
                <a:cs typeface="Calibri"/>
              </a:rPr>
              <a:t> </a:t>
            </a:r>
            <a:r>
              <a:rPr lang="es-ES" err="1">
                <a:cs typeface="Calibri"/>
              </a:rPr>
              <a:t>activités</a:t>
            </a:r>
            <a:r>
              <a:rPr lang="es-ES">
                <a:cs typeface="Calibri"/>
              </a:rPr>
              <a:t> </a:t>
            </a:r>
            <a:r>
              <a:rPr lang="es-ES" err="1">
                <a:cs typeface="Calibri"/>
              </a:rPr>
              <a:t>favorisent</a:t>
            </a:r>
            <a:r>
              <a:rPr lang="es-ES">
                <a:cs typeface="Calibri"/>
              </a:rPr>
              <a:t> ces </a:t>
            </a:r>
            <a:r>
              <a:rPr lang="es-ES" err="1">
                <a:cs typeface="Calibri"/>
              </a:rPr>
              <a:t>espaces</a:t>
            </a:r>
            <a:r>
              <a:rPr lang="es-ES">
                <a:cs typeface="Calibri"/>
              </a:rPr>
              <a:t> ? </a:t>
            </a:r>
          </a:p>
          <a:p>
            <a:r>
              <a:rPr lang="es-ES">
                <a:cs typeface="Calibri"/>
              </a:rPr>
              <a:t>¿Qué juegos y/o actividades favorecen estos espacios?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96455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 descr="Imagen que contiene interior, pared, suelo&#10;&#10;Descripción generada con confianza muy alta">
            <a:extLst>
              <a:ext uri="{FF2B5EF4-FFF2-40B4-BE49-F238E27FC236}">
                <a16:creationId xmlns:a16="http://schemas.microsoft.com/office/drawing/2014/main" xmlns="" id="{9EB104AB-A1F7-47A3-A72B-74320A6960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0965" y="1020493"/>
            <a:ext cx="3939239" cy="5271488"/>
          </a:xfrm>
          <a:prstGeom prst="rect">
            <a:avLst/>
          </a:prstGeom>
        </p:spPr>
      </p:pic>
      <p:pic>
        <p:nvPicPr>
          <p:cNvPr id="6" name="Imagen 6" descr="Imagen que contiene interior, ventana, mesa, pared&#10;&#10;Descripción generada con confianza muy alta">
            <a:extLst>
              <a:ext uri="{FF2B5EF4-FFF2-40B4-BE49-F238E27FC236}">
                <a16:creationId xmlns:a16="http://schemas.microsoft.com/office/drawing/2014/main" xmlns="" id="{2B86641A-C4CA-4E79-B3BC-EFDE23E81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494" y="1025105"/>
            <a:ext cx="3965275" cy="526786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EE01EDFA-F23D-48A1-B19B-E1AEBD6F4F32}"/>
              </a:ext>
            </a:extLst>
          </p:cNvPr>
          <p:cNvSpPr txBox="1"/>
          <p:nvPr/>
        </p:nvSpPr>
        <p:spPr>
          <a:xfrm>
            <a:off x="339306" y="828135"/>
            <a:ext cx="3117011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b="1">
                <a:cs typeface="Calibri"/>
              </a:rPr>
              <a:t>JOLASAK/JARDUERA</a:t>
            </a:r>
          </a:p>
          <a:p>
            <a:r>
              <a:rPr lang="es-ES" sz="2400" b="1">
                <a:latin typeface="Calibri"/>
                <a:cs typeface="Calibri"/>
              </a:rPr>
              <a:t>JEUX/ACTIVITÉS</a:t>
            </a:r>
          </a:p>
          <a:p>
            <a:r>
              <a:rPr lang="es-ES" sz="2400" b="1">
                <a:latin typeface="Calibri"/>
                <a:cs typeface="Calibri"/>
              </a:rPr>
              <a:t>JUEGOS/ACTIVIDADES</a:t>
            </a:r>
            <a:endParaRPr lang="es-ES" sz="2400" b="1">
              <a:cs typeface="Calibri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683603C4-5825-42DF-820D-D1EF7E871AB2}"/>
              </a:ext>
            </a:extLst>
          </p:cNvPr>
          <p:cNvSpPr txBox="1"/>
          <p:nvPr/>
        </p:nvSpPr>
        <p:spPr>
          <a:xfrm>
            <a:off x="411192" y="2380891"/>
            <a:ext cx="2743200" cy="267765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u" sz="2400" b="1">
                <a:cs typeface="Calibri"/>
              </a:rPr>
              <a:t>-Librea lantzeko gelak</a:t>
            </a:r>
          </a:p>
          <a:p>
            <a:r>
              <a:rPr lang="eu" sz="2400" b="1">
                <a:cs typeface="Calibri"/>
              </a:rPr>
              <a:t>-Psikomotrizitate gela</a:t>
            </a:r>
          </a:p>
          <a:p>
            <a:r>
              <a:rPr lang="eu" sz="2400" b="1">
                <a:cs typeface="Calibri"/>
              </a:rPr>
              <a:t>-Zentzumenak lantzeko txokoa </a:t>
            </a:r>
          </a:p>
          <a:p>
            <a:r>
              <a:rPr lang="eu" sz="2400" b="1">
                <a:cs typeface="Calibri"/>
              </a:rPr>
              <a:t>-Txoko lasaiak</a:t>
            </a:r>
          </a:p>
        </p:txBody>
      </p:sp>
    </p:spTree>
    <p:extLst>
      <p:ext uri="{BB962C8B-B14F-4D97-AF65-F5344CB8AC3E}">
        <p14:creationId xmlns:p14="http://schemas.microsoft.com/office/powerpoint/2010/main" xmlns="" val="1939466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 descr="Imagen que contiene interior, suelo, pared&#10;&#10;Descripción generada con confianza muy alta">
            <a:extLst>
              <a:ext uri="{FF2B5EF4-FFF2-40B4-BE49-F238E27FC236}">
                <a16:creationId xmlns:a16="http://schemas.microsoft.com/office/drawing/2014/main" xmlns="" id="{0CF19DFA-A6D6-4368-8DAE-7CA4C300E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3297" y="3435889"/>
            <a:ext cx="4033369" cy="2999867"/>
          </a:xfrm>
          <a:prstGeom prst="rect">
            <a:avLst/>
          </a:prstGeom>
        </p:spPr>
      </p:pic>
      <p:pic>
        <p:nvPicPr>
          <p:cNvPr id="6" name="Imagen 6" descr="Imagen que contiene suelo, interior, pared, ventana&#10;&#10;Descripción generada con confianza muy alta">
            <a:extLst>
              <a:ext uri="{FF2B5EF4-FFF2-40B4-BE49-F238E27FC236}">
                <a16:creationId xmlns:a16="http://schemas.microsoft.com/office/drawing/2014/main" xmlns="" id="{A5A349A5-A1E4-4C89-A9F4-796FA846E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19" y="392503"/>
            <a:ext cx="4339086" cy="5799825"/>
          </a:xfrm>
          <a:prstGeom prst="rect">
            <a:avLst/>
          </a:prstGeom>
        </p:spPr>
      </p:pic>
      <p:pic>
        <p:nvPicPr>
          <p:cNvPr id="8" name="Imagen 8" descr="Imagen que contiene interior, suelo, ventana, pared&#10;&#10;Descripción generada con confianza muy alta">
            <a:extLst>
              <a:ext uri="{FF2B5EF4-FFF2-40B4-BE49-F238E27FC236}">
                <a16:creationId xmlns:a16="http://schemas.microsoft.com/office/drawing/2014/main" xmlns="" id="{9F21637C-370E-40CD-9AFA-747D4BF3C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8588" y="186187"/>
            <a:ext cx="4037161" cy="302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5861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 descr="Imagen que contiene pared, interior&#10;&#10;Descripción generada con confianza muy alta">
            <a:extLst>
              <a:ext uri="{FF2B5EF4-FFF2-40B4-BE49-F238E27FC236}">
                <a16:creationId xmlns:a16="http://schemas.microsoft.com/office/drawing/2014/main" xmlns="" id="{E58167CD-2442-4642-8FA0-5AC04AC30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418" y="129097"/>
            <a:ext cx="3766712" cy="5027074"/>
          </a:xfrm>
          <a:prstGeom prst="rect">
            <a:avLst/>
          </a:prstGeom>
        </p:spPr>
      </p:pic>
      <p:pic>
        <p:nvPicPr>
          <p:cNvPr id="6" name="Imagen 6" descr="Imagen que contiene interior, suelo, ventana, pared&#10;&#10;Descripción generada con confianza muy alta">
            <a:extLst>
              <a:ext uri="{FF2B5EF4-FFF2-40B4-BE49-F238E27FC236}">
                <a16:creationId xmlns:a16="http://schemas.microsoft.com/office/drawing/2014/main" xmlns="" id="{7D7AFC0C-5387-4E7A-BD1D-40E669FF4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550" y="162465"/>
            <a:ext cx="3749615" cy="4994694"/>
          </a:xfrm>
          <a:prstGeom prst="rect">
            <a:avLst/>
          </a:prstGeom>
        </p:spPr>
      </p:pic>
      <p:pic>
        <p:nvPicPr>
          <p:cNvPr id="8" name="Imagen 8" descr="Imagen que contiene suelo, pared, comida, mesa&#10;&#10;Descripción generada con confianza muy alta">
            <a:extLst>
              <a:ext uri="{FF2B5EF4-FFF2-40B4-BE49-F238E27FC236}">
                <a16:creationId xmlns:a16="http://schemas.microsoft.com/office/drawing/2014/main" xmlns="" id="{20920482-8FD0-4BC0-AC62-1CDB85573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1193" y="133710"/>
            <a:ext cx="3735237" cy="502344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DB29B2C4-9759-4A01-B4B0-A5779C5BDF3E}"/>
              </a:ext>
            </a:extLst>
          </p:cNvPr>
          <p:cNvSpPr txBox="1"/>
          <p:nvPr/>
        </p:nvSpPr>
        <p:spPr>
          <a:xfrm>
            <a:off x="8347494" y="5328249"/>
            <a:ext cx="2743200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u" sz="2400" b="1">
                <a:cs typeface="Calibri"/>
              </a:rPr>
              <a:t>Altxorraren saskia</a:t>
            </a:r>
            <a:endParaRPr lang="es-ES" sz="2400" b="1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500F524-07EF-4D70-A4D9-F45AB3AE591F}"/>
              </a:ext>
            </a:extLst>
          </p:cNvPr>
          <p:cNvSpPr txBox="1"/>
          <p:nvPr/>
        </p:nvSpPr>
        <p:spPr>
          <a:xfrm>
            <a:off x="4522218" y="5269841"/>
            <a:ext cx="2743200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u" sz="2400" b="1">
                <a:cs typeface="Calibri"/>
              </a:rPr>
              <a:t>Jarduera gidatuetarako</a:t>
            </a:r>
            <a:endParaRPr lang="es-ES" sz="2400" b="1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12CB1BC1-22A8-48B3-A79D-BBF4B7DD3779}"/>
              </a:ext>
            </a:extLst>
          </p:cNvPr>
          <p:cNvSpPr txBox="1"/>
          <p:nvPr/>
        </p:nvSpPr>
        <p:spPr>
          <a:xfrm>
            <a:off x="353683" y="5328249"/>
            <a:ext cx="2743200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u" sz="2400" b="1">
                <a:cs typeface="Calibri"/>
              </a:rPr>
              <a:t>Jolas librerako</a:t>
            </a:r>
            <a:endParaRPr lang="es-ES" sz="2400" b="1"/>
          </a:p>
        </p:txBody>
      </p:sp>
    </p:spTree>
    <p:extLst>
      <p:ext uri="{BB962C8B-B14F-4D97-AF65-F5344CB8AC3E}">
        <p14:creationId xmlns:p14="http://schemas.microsoft.com/office/powerpoint/2010/main" xmlns="" val="2521724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A102774-A857-401B-8053-C87484397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>
                <a:cs typeface="Calibri"/>
              </a:rPr>
              <a:t>Non </a:t>
            </a:r>
            <a:r>
              <a:rPr lang="es-ES" err="1">
                <a:cs typeface="Calibri"/>
              </a:rPr>
              <a:t>dago</a:t>
            </a:r>
            <a:r>
              <a:rPr lang="es-ES">
                <a:cs typeface="Calibri"/>
              </a:rPr>
              <a:t> </a:t>
            </a:r>
            <a:r>
              <a:rPr lang="es-ES" err="1">
                <a:cs typeface="Calibri"/>
              </a:rPr>
              <a:t>familien</a:t>
            </a:r>
            <a:r>
              <a:rPr lang="es-ES">
                <a:cs typeface="Calibri"/>
              </a:rPr>
              <a:t> </a:t>
            </a:r>
            <a:r>
              <a:rPr lang="es-ES" err="1">
                <a:cs typeface="Calibri"/>
              </a:rPr>
              <a:t>harrerarako</a:t>
            </a:r>
            <a:r>
              <a:rPr lang="es-ES">
                <a:cs typeface="Calibri"/>
              </a:rPr>
              <a:t> </a:t>
            </a:r>
            <a:r>
              <a:rPr lang="es-ES" err="1">
                <a:cs typeface="Calibri"/>
              </a:rPr>
              <a:t>gunea</a:t>
            </a:r>
            <a:r>
              <a:rPr lang="es-ES">
                <a:cs typeface="Calibri"/>
              </a:rPr>
              <a:t>? </a:t>
            </a:r>
          </a:p>
          <a:p>
            <a:r>
              <a:rPr lang="es-ES" err="1">
                <a:cs typeface="Calibri"/>
              </a:rPr>
              <a:t>Où</a:t>
            </a:r>
            <a:r>
              <a:rPr lang="es-ES">
                <a:cs typeface="Calibri"/>
              </a:rPr>
              <a:t> </a:t>
            </a:r>
            <a:r>
              <a:rPr lang="es-ES" err="1">
                <a:cs typeface="Calibri"/>
              </a:rPr>
              <a:t>est</a:t>
            </a:r>
            <a:r>
              <a:rPr lang="es-ES">
                <a:cs typeface="Calibri"/>
              </a:rPr>
              <a:t> </a:t>
            </a:r>
            <a:r>
              <a:rPr lang="es-ES" err="1">
                <a:cs typeface="Calibri"/>
              </a:rPr>
              <a:t>l'espace</a:t>
            </a:r>
            <a:r>
              <a:rPr lang="es-ES">
                <a:cs typeface="Calibri"/>
              </a:rPr>
              <a:t> </a:t>
            </a:r>
            <a:r>
              <a:rPr lang="es-ES" err="1">
                <a:cs typeface="Calibri"/>
              </a:rPr>
              <a:t>pour</a:t>
            </a:r>
            <a:r>
              <a:rPr lang="es-ES">
                <a:cs typeface="Calibri"/>
              </a:rPr>
              <a:t> </a:t>
            </a:r>
            <a:r>
              <a:rPr lang="es-ES" err="1">
                <a:cs typeface="Calibri"/>
              </a:rPr>
              <a:t>accueillir</a:t>
            </a:r>
            <a:r>
              <a:rPr lang="es-ES">
                <a:cs typeface="Calibri"/>
              </a:rPr>
              <a:t> les </a:t>
            </a:r>
            <a:r>
              <a:rPr lang="es-ES" err="1">
                <a:cs typeface="Calibri"/>
              </a:rPr>
              <a:t>familles</a:t>
            </a:r>
            <a:r>
              <a:rPr lang="es-ES">
                <a:cs typeface="Calibri"/>
              </a:rPr>
              <a:t> ? </a:t>
            </a:r>
          </a:p>
          <a:p>
            <a:r>
              <a:rPr lang="es-ES">
                <a:cs typeface="Calibri"/>
              </a:rPr>
              <a:t>¿Dónde está el espacio de acogida a las familias?</a:t>
            </a:r>
          </a:p>
          <a:p>
            <a:endParaRPr lang="es-ES">
              <a:cs typeface="Calibri"/>
            </a:endParaRPr>
          </a:p>
          <a:p>
            <a:r>
              <a:rPr lang="es-ES">
                <a:cs typeface="Calibri"/>
              </a:rPr>
              <a:t>Non </a:t>
            </a:r>
            <a:r>
              <a:rPr lang="es-ES" err="1">
                <a:cs typeface="Calibri"/>
              </a:rPr>
              <a:t>dago</a:t>
            </a:r>
            <a:r>
              <a:rPr lang="es-ES">
                <a:cs typeface="Calibri"/>
              </a:rPr>
              <a:t> </a:t>
            </a:r>
            <a:r>
              <a:rPr lang="es-ES" err="1">
                <a:cs typeface="Calibri"/>
              </a:rPr>
              <a:t>familiekin</a:t>
            </a:r>
            <a:r>
              <a:rPr lang="es-ES">
                <a:cs typeface="Calibri"/>
              </a:rPr>
              <a:t> </a:t>
            </a:r>
            <a:r>
              <a:rPr lang="es-ES" err="1">
                <a:cs typeface="Calibri"/>
              </a:rPr>
              <a:t>komunikatzeko</a:t>
            </a:r>
            <a:r>
              <a:rPr lang="es-ES">
                <a:cs typeface="Calibri"/>
              </a:rPr>
              <a:t> </a:t>
            </a:r>
            <a:r>
              <a:rPr lang="es-ES" err="1">
                <a:cs typeface="Calibri"/>
              </a:rPr>
              <a:t>gunea</a:t>
            </a:r>
            <a:r>
              <a:rPr lang="es-ES">
                <a:cs typeface="Calibri"/>
              </a:rPr>
              <a:t>? </a:t>
            </a:r>
          </a:p>
          <a:p>
            <a:r>
              <a:rPr lang="es-ES" err="1">
                <a:cs typeface="Calibri"/>
              </a:rPr>
              <a:t>Où</a:t>
            </a:r>
            <a:r>
              <a:rPr lang="es-ES">
                <a:cs typeface="Calibri"/>
              </a:rPr>
              <a:t> </a:t>
            </a:r>
            <a:r>
              <a:rPr lang="es-ES" err="1">
                <a:cs typeface="Calibri"/>
              </a:rPr>
              <a:t>est</a:t>
            </a:r>
            <a:r>
              <a:rPr lang="es-ES">
                <a:cs typeface="Calibri"/>
              </a:rPr>
              <a:t> </a:t>
            </a:r>
            <a:r>
              <a:rPr lang="es-ES" err="1">
                <a:cs typeface="Calibri"/>
              </a:rPr>
              <a:t>l'espace</a:t>
            </a:r>
            <a:r>
              <a:rPr lang="es-ES">
                <a:cs typeface="Calibri"/>
              </a:rPr>
              <a:t> de </a:t>
            </a:r>
            <a:r>
              <a:rPr lang="es-ES" err="1">
                <a:cs typeface="Calibri"/>
              </a:rPr>
              <a:t>communication</a:t>
            </a:r>
            <a:r>
              <a:rPr lang="es-ES">
                <a:cs typeface="Calibri"/>
              </a:rPr>
              <a:t> </a:t>
            </a:r>
            <a:r>
              <a:rPr lang="es-ES" err="1">
                <a:cs typeface="Calibri"/>
              </a:rPr>
              <a:t>avec</a:t>
            </a:r>
            <a:r>
              <a:rPr lang="es-ES">
                <a:cs typeface="Calibri"/>
              </a:rPr>
              <a:t> les </a:t>
            </a:r>
            <a:r>
              <a:rPr lang="es-ES" err="1">
                <a:cs typeface="Calibri"/>
              </a:rPr>
              <a:t>familles</a:t>
            </a:r>
            <a:r>
              <a:rPr lang="es-ES">
                <a:cs typeface="Calibri"/>
              </a:rPr>
              <a:t> ? </a:t>
            </a:r>
          </a:p>
          <a:p>
            <a:r>
              <a:rPr lang="es-ES">
                <a:cs typeface="Calibri"/>
              </a:rPr>
              <a:t>¿Dónde está el espacio de comunicación con las familias?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85930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 descr="Imagen que contiene suelo, silla, mesa, pared&#10;&#10;Descripción generada con confianza muy alta">
            <a:extLst>
              <a:ext uri="{FF2B5EF4-FFF2-40B4-BE49-F238E27FC236}">
                <a16:creationId xmlns:a16="http://schemas.microsoft.com/office/drawing/2014/main" xmlns="" id="{C8B017B4-93D4-42C6-B488-BCDAB7B9B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69" y="1383161"/>
            <a:ext cx="4363961" cy="3266922"/>
          </a:xfrm>
          <a:prstGeom prst="rect">
            <a:avLst/>
          </a:prstGeom>
        </p:spPr>
      </p:pic>
      <p:pic>
        <p:nvPicPr>
          <p:cNvPr id="6" name="Imagen 6" descr="Imagen que contiene suelo, interior, pared, silla&#10;&#10;Descripción generada con confianza muy alta">
            <a:extLst>
              <a:ext uri="{FF2B5EF4-FFF2-40B4-BE49-F238E27FC236}">
                <a16:creationId xmlns:a16="http://schemas.microsoft.com/office/drawing/2014/main" xmlns="" id="{EC53261C-572F-4096-B8E7-867FEB090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195" y="1378596"/>
            <a:ext cx="4346159" cy="326852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6813F37A-46B7-46F1-826D-2E9AB14D0036}"/>
              </a:ext>
            </a:extLst>
          </p:cNvPr>
          <p:cNvSpPr txBox="1"/>
          <p:nvPr/>
        </p:nvSpPr>
        <p:spPr>
          <a:xfrm>
            <a:off x="4206817" y="5040702"/>
            <a:ext cx="5345501" cy="101566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u" sz="2400" b="1">
                <a:cs typeface="Calibri"/>
              </a:rPr>
              <a:t>-Gurasoei harrera </a:t>
            </a:r>
          </a:p>
          <a:p>
            <a:pPr algn="just"/>
            <a:endParaRPr lang="eu">
              <a:cs typeface="Calibri"/>
            </a:endParaRPr>
          </a:p>
          <a:p>
            <a:pPr algn="l"/>
            <a:endParaRPr lang="es-E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7008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 descr="Imagen que contiene suelo, interior, pared, mesa&#10;&#10;Descripción generada con confianza muy alta">
            <a:extLst>
              <a:ext uri="{FF2B5EF4-FFF2-40B4-BE49-F238E27FC236}">
                <a16:creationId xmlns:a16="http://schemas.microsoft.com/office/drawing/2014/main" xmlns="" id="{622403C4-0A6A-4DAD-B903-C92F7CCB79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293" y="253929"/>
            <a:ext cx="4105258" cy="3071756"/>
          </a:xfrm>
          <a:prstGeom prst="rect">
            <a:avLst/>
          </a:prstGeom>
        </p:spPr>
      </p:pic>
      <p:pic>
        <p:nvPicPr>
          <p:cNvPr id="7" name="Imagen 4" descr="Imagen que contiene suelo, interior, pared, sala&#10;&#10;Descripción generada con confianza muy alta">
            <a:extLst>
              <a:ext uri="{FF2B5EF4-FFF2-40B4-BE49-F238E27FC236}">
                <a16:creationId xmlns:a16="http://schemas.microsoft.com/office/drawing/2014/main" xmlns="" id="{73CC6FB0-F81F-43D8-9DAC-B17A34D08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409" y="92584"/>
            <a:ext cx="3896107" cy="5213979"/>
          </a:xfrm>
          <a:prstGeom prst="rect">
            <a:avLst/>
          </a:prstGeom>
        </p:spPr>
      </p:pic>
      <p:pic>
        <p:nvPicPr>
          <p:cNvPr id="8" name="Imagen 8" descr="Imagen que contiene suelo, interior, pared, cocina&#10;&#10;Descripción generada con confianza muy alta">
            <a:extLst>
              <a:ext uri="{FF2B5EF4-FFF2-40B4-BE49-F238E27FC236}">
                <a16:creationId xmlns:a16="http://schemas.microsoft.com/office/drawing/2014/main" xmlns="" id="{5CE92A4B-B8D2-4CA7-9698-C032907CA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585" y="3595220"/>
            <a:ext cx="4123425" cy="309256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0878E607-F87B-42FD-BF66-EC9C74AF357A}"/>
              </a:ext>
            </a:extLst>
          </p:cNvPr>
          <p:cNvSpPr txBox="1"/>
          <p:nvPr/>
        </p:nvSpPr>
        <p:spPr>
          <a:xfrm>
            <a:off x="6924136" y="5572664"/>
            <a:ext cx="4569124" cy="147732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buFont typeface="Symbol"/>
              <a:buChar char="•"/>
            </a:pPr>
            <a:r>
              <a:rPr lang="eu" sz="2400" b="1">
                <a:cs typeface="Calibri"/>
              </a:rPr>
              <a:t>Bulegoan. (4 guraso)</a:t>
            </a:r>
            <a:endParaRPr lang="es-ES" sz="2400" b="1">
              <a:cs typeface="Calibri"/>
            </a:endParaRPr>
          </a:p>
          <a:p>
            <a:pPr marL="285750" indent="-285750" algn="just">
              <a:buFont typeface="Symbol"/>
              <a:buChar char="•"/>
            </a:pPr>
            <a:r>
              <a:rPr lang="eu" sz="2400" b="1">
                <a:cs typeface="Calibri"/>
              </a:rPr>
              <a:t>Gela batean ( 4 guraso baino gehiago badira)</a:t>
            </a:r>
            <a:endParaRPr lang="es-ES" sz="2400" b="1">
              <a:cs typeface="Calibri"/>
            </a:endParaRPr>
          </a:p>
          <a:p>
            <a:pPr algn="l"/>
            <a:endParaRPr lang="es-E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7496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6F9EB9F2-07E2-4D64-BBD8-BB5B217F1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6270EE7-E07B-458A-8AFD-4CF0C80B9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58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KANPO ESPAZIOAK</a:t>
            </a:r>
            <a:br>
              <a:rPr lang="en-US" sz="54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54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54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54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ESPACIOS EXTERIORES</a:t>
            </a:r>
            <a:br>
              <a:rPr lang="en-US" sz="54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54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54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54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ESPACES EXTÉRIEURS</a:t>
            </a:r>
          </a:p>
        </p:txBody>
      </p:sp>
      <p:cxnSp>
        <p:nvCxnSpPr>
          <p:cNvPr id="11" name="Straight Connector 8">
            <a:extLst>
              <a:ext uri="{FF2B5EF4-FFF2-40B4-BE49-F238E27FC236}">
                <a16:creationId xmlns:a16="http://schemas.microsoft.com/office/drawing/2014/main" xmlns="" id="{F0C57C7C-DFE9-4A1E-B7A9-DF40E63366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05160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56B0E3B-3E43-48C0-94E0-A76229251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err="1">
                <a:cs typeface="Calibri"/>
              </a:rPr>
              <a:t>Zein</a:t>
            </a:r>
            <a:r>
              <a:rPr lang="es-ES">
                <a:cs typeface="Calibri"/>
              </a:rPr>
              <a:t> material </a:t>
            </a:r>
            <a:r>
              <a:rPr lang="es-ES" err="1">
                <a:cs typeface="Calibri"/>
              </a:rPr>
              <a:t>erabiltzen</a:t>
            </a:r>
            <a:r>
              <a:rPr lang="es-ES">
                <a:cs typeface="Calibri"/>
              </a:rPr>
              <a:t> </a:t>
            </a:r>
            <a:r>
              <a:rPr lang="es-ES" err="1">
                <a:cs typeface="Calibri"/>
              </a:rPr>
              <a:t>dira</a:t>
            </a:r>
            <a:r>
              <a:rPr lang="es-ES">
                <a:cs typeface="Calibri"/>
              </a:rPr>
              <a:t> </a:t>
            </a:r>
            <a:r>
              <a:rPr lang="es-ES" err="1">
                <a:cs typeface="Calibri"/>
              </a:rPr>
              <a:t>espazio</a:t>
            </a:r>
            <a:r>
              <a:rPr lang="es-ES">
                <a:cs typeface="Calibri"/>
              </a:rPr>
              <a:t> </a:t>
            </a:r>
            <a:r>
              <a:rPr lang="es-ES" err="1">
                <a:cs typeface="Calibri"/>
              </a:rPr>
              <a:t>hauetan</a:t>
            </a:r>
            <a:r>
              <a:rPr lang="es-ES">
                <a:cs typeface="Calibri"/>
              </a:rPr>
              <a:t>?</a:t>
            </a:r>
          </a:p>
          <a:p>
            <a:r>
              <a:rPr lang="es-ES" err="1">
                <a:cs typeface="Calibri"/>
              </a:rPr>
              <a:t>Quels</a:t>
            </a:r>
            <a:r>
              <a:rPr lang="es-ES">
                <a:cs typeface="Calibri"/>
              </a:rPr>
              <a:t> </a:t>
            </a:r>
            <a:r>
              <a:rPr lang="es-ES" err="1">
                <a:cs typeface="Calibri"/>
              </a:rPr>
              <a:t>sont</a:t>
            </a:r>
            <a:r>
              <a:rPr lang="es-ES">
                <a:cs typeface="Calibri"/>
              </a:rPr>
              <a:t> les </a:t>
            </a:r>
            <a:r>
              <a:rPr lang="es-ES" err="1">
                <a:cs typeface="Calibri"/>
              </a:rPr>
              <a:t>matériaux</a:t>
            </a:r>
            <a:r>
              <a:rPr lang="es-ES">
                <a:cs typeface="Calibri"/>
              </a:rPr>
              <a:t> </a:t>
            </a:r>
            <a:r>
              <a:rPr lang="es-ES" err="1">
                <a:cs typeface="Calibri"/>
              </a:rPr>
              <a:t>utilisés</a:t>
            </a:r>
            <a:r>
              <a:rPr lang="es-ES">
                <a:cs typeface="Calibri"/>
              </a:rPr>
              <a:t> </a:t>
            </a:r>
            <a:r>
              <a:rPr lang="es-ES" err="1">
                <a:cs typeface="Calibri"/>
              </a:rPr>
              <a:t>dans</a:t>
            </a:r>
            <a:r>
              <a:rPr lang="es-ES">
                <a:cs typeface="Calibri"/>
              </a:rPr>
              <a:t> ces </a:t>
            </a:r>
            <a:r>
              <a:rPr lang="es-ES" err="1">
                <a:cs typeface="Calibri"/>
              </a:rPr>
              <a:t>espaces</a:t>
            </a:r>
            <a:r>
              <a:rPr lang="es-ES">
                <a:cs typeface="Calibri"/>
              </a:rPr>
              <a:t> ? </a:t>
            </a:r>
          </a:p>
          <a:p>
            <a:r>
              <a:rPr lang="es-ES">
                <a:cs typeface="Calibri"/>
              </a:rPr>
              <a:t>¿Qué materiales se emplean en estos espacios?</a:t>
            </a:r>
          </a:p>
          <a:p>
            <a:endParaRPr lang="es-ES">
              <a:cs typeface="Calibri"/>
            </a:endParaRPr>
          </a:p>
          <a:p>
            <a:r>
              <a:rPr lang="es-ES" err="1">
                <a:cs typeface="Calibri"/>
              </a:rPr>
              <a:t>Ze</a:t>
            </a:r>
            <a:r>
              <a:rPr lang="es-ES">
                <a:cs typeface="Calibri"/>
              </a:rPr>
              <a:t> </a:t>
            </a:r>
            <a:r>
              <a:rPr lang="es-ES" err="1">
                <a:cs typeface="Calibri"/>
              </a:rPr>
              <a:t>jolasa</a:t>
            </a:r>
            <a:r>
              <a:rPr lang="es-ES">
                <a:cs typeface="Calibri"/>
              </a:rPr>
              <a:t> </a:t>
            </a:r>
            <a:r>
              <a:rPr lang="es-ES" err="1">
                <a:cs typeface="Calibri"/>
              </a:rPr>
              <a:t>edota</a:t>
            </a:r>
            <a:r>
              <a:rPr lang="es-ES">
                <a:cs typeface="Calibri"/>
              </a:rPr>
              <a:t> </a:t>
            </a:r>
            <a:r>
              <a:rPr lang="es-ES" err="1">
                <a:cs typeface="Calibri"/>
              </a:rPr>
              <a:t>jarduera</a:t>
            </a:r>
            <a:r>
              <a:rPr lang="es-ES">
                <a:cs typeface="Calibri"/>
              </a:rPr>
              <a:t> mota </a:t>
            </a:r>
            <a:r>
              <a:rPr lang="es-ES" err="1">
                <a:cs typeface="Calibri"/>
              </a:rPr>
              <a:t>ahalbidetzen</a:t>
            </a:r>
            <a:r>
              <a:rPr lang="es-ES">
                <a:cs typeface="Calibri"/>
              </a:rPr>
              <a:t> </a:t>
            </a:r>
            <a:r>
              <a:rPr lang="es-ES" err="1">
                <a:cs typeface="Calibri"/>
              </a:rPr>
              <a:t>dute</a:t>
            </a:r>
            <a:r>
              <a:rPr lang="es-ES">
                <a:cs typeface="Calibri"/>
              </a:rPr>
              <a:t> </a:t>
            </a:r>
            <a:r>
              <a:rPr lang="es-ES" err="1">
                <a:cs typeface="Calibri"/>
              </a:rPr>
              <a:t>espazio</a:t>
            </a:r>
            <a:r>
              <a:rPr lang="es-ES">
                <a:cs typeface="Calibri"/>
              </a:rPr>
              <a:t> </a:t>
            </a:r>
            <a:r>
              <a:rPr lang="es-ES" err="1">
                <a:cs typeface="Calibri"/>
              </a:rPr>
              <a:t>hauek</a:t>
            </a:r>
            <a:r>
              <a:rPr lang="es-ES">
                <a:cs typeface="Calibri"/>
              </a:rPr>
              <a:t>?</a:t>
            </a:r>
          </a:p>
          <a:p>
            <a:r>
              <a:rPr lang="es-ES">
                <a:cs typeface="Calibri"/>
              </a:rPr>
              <a:t> </a:t>
            </a:r>
            <a:r>
              <a:rPr lang="es-ES" err="1">
                <a:cs typeface="Calibri"/>
              </a:rPr>
              <a:t>Quels</a:t>
            </a:r>
            <a:r>
              <a:rPr lang="es-ES">
                <a:cs typeface="Calibri"/>
              </a:rPr>
              <a:t> </a:t>
            </a:r>
            <a:r>
              <a:rPr lang="es-ES" err="1">
                <a:cs typeface="Calibri"/>
              </a:rPr>
              <a:t>jeux</a:t>
            </a:r>
            <a:r>
              <a:rPr lang="es-ES">
                <a:cs typeface="Calibri"/>
              </a:rPr>
              <a:t> et/</a:t>
            </a:r>
            <a:r>
              <a:rPr lang="es-ES" err="1">
                <a:cs typeface="Calibri"/>
              </a:rPr>
              <a:t>ou</a:t>
            </a:r>
            <a:r>
              <a:rPr lang="es-ES">
                <a:cs typeface="Calibri"/>
              </a:rPr>
              <a:t> </a:t>
            </a:r>
            <a:r>
              <a:rPr lang="es-ES" err="1">
                <a:cs typeface="Calibri"/>
              </a:rPr>
              <a:t>activités</a:t>
            </a:r>
            <a:r>
              <a:rPr lang="es-ES">
                <a:cs typeface="Calibri"/>
              </a:rPr>
              <a:t> </a:t>
            </a:r>
            <a:r>
              <a:rPr lang="es-ES" err="1">
                <a:cs typeface="Calibri"/>
              </a:rPr>
              <a:t>favorisent</a:t>
            </a:r>
            <a:r>
              <a:rPr lang="es-ES">
                <a:cs typeface="Calibri"/>
              </a:rPr>
              <a:t> ces </a:t>
            </a:r>
            <a:r>
              <a:rPr lang="es-ES" err="1">
                <a:cs typeface="Calibri"/>
              </a:rPr>
              <a:t>espaces</a:t>
            </a:r>
            <a:r>
              <a:rPr lang="es-ES">
                <a:cs typeface="Calibri"/>
              </a:rPr>
              <a:t> ? </a:t>
            </a:r>
          </a:p>
          <a:p>
            <a:r>
              <a:rPr lang="es-ES">
                <a:cs typeface="Calibri"/>
              </a:rPr>
              <a:t>¿Qué juegos y/o actividades favorecen estos espacios?</a:t>
            </a:r>
            <a:endParaRPr lang="es-ES"/>
          </a:p>
          <a:p>
            <a:endParaRPr lang="es-E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7723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 descr="Imagen que contiene edificio, suelo, exterior&#10;&#10;Descripción generada con confianza muy alta">
            <a:extLst>
              <a:ext uri="{FF2B5EF4-FFF2-40B4-BE49-F238E27FC236}">
                <a16:creationId xmlns:a16="http://schemas.microsoft.com/office/drawing/2014/main" xmlns="" id="{A620007F-4B2C-4FDD-B43B-7E474393CA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4285" y="488532"/>
            <a:ext cx="4183654" cy="560216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47DDD939-7529-48C2-AC1B-5706D9C9FEBF}"/>
              </a:ext>
            </a:extLst>
          </p:cNvPr>
          <p:cNvSpPr txBox="1"/>
          <p:nvPr/>
        </p:nvSpPr>
        <p:spPr>
          <a:xfrm>
            <a:off x="6320287" y="2352136"/>
            <a:ext cx="3634596" cy="193899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u" sz="2400" b="1">
                <a:cs typeface="Calibri"/>
              </a:rPr>
              <a:t>-Haurrentzako patio ireki </a:t>
            </a:r>
          </a:p>
          <a:p>
            <a:r>
              <a:rPr lang="eu" sz="2400" b="1">
                <a:cs typeface="Calibri"/>
              </a:rPr>
              <a:t>-Jolas librea</a:t>
            </a:r>
          </a:p>
          <a:p>
            <a:r>
              <a:rPr lang="eu" sz="2400" b="1">
                <a:cs typeface="Calibri"/>
              </a:rPr>
              <a:t>- Haurrak bere kabuz jolastu dezan</a:t>
            </a:r>
          </a:p>
          <a:p>
            <a:endParaRPr lang="eu" sz="24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4998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9" descr="Imagen que contiene edificio, exterior, ladrillo, calle&#10;&#10;Descripción generada con confianza muy alta">
            <a:extLst>
              <a:ext uri="{FF2B5EF4-FFF2-40B4-BE49-F238E27FC236}">
                <a16:creationId xmlns:a16="http://schemas.microsoft.com/office/drawing/2014/main" xmlns="" id="{9EC281A3-AF42-4CFF-B5A5-4A145336B12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2971" y="699407"/>
            <a:ext cx="7505699" cy="562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6867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6">
            <a:extLst>
              <a:ext uri="{FF2B5EF4-FFF2-40B4-BE49-F238E27FC236}">
                <a16:creationId xmlns:a16="http://schemas.microsoft.com/office/drawing/2014/main" xmlns="" id="{AB5BDB8D-F859-43E7-8B41-06AB01D152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58288" y="85547"/>
            <a:ext cx="4756029" cy="4314645"/>
          </a:xfrm>
          <a:prstGeom prst="rect">
            <a:avLst/>
          </a:prstGeom>
        </p:spPr>
      </p:pic>
      <p:pic>
        <p:nvPicPr>
          <p:cNvPr id="2" name="Imagen 2" descr="Imagen que contiene exterior, edificio, suelo, árbol&#10;&#10;Descripción generada con confianza muy alta">
            <a:extLst>
              <a:ext uri="{FF2B5EF4-FFF2-40B4-BE49-F238E27FC236}">
                <a16:creationId xmlns:a16="http://schemas.microsoft.com/office/drawing/2014/main" xmlns="" id="{897C609A-FCD5-4A4C-8140-455E28105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66" y="133711"/>
            <a:ext cx="3663351" cy="486529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51250A2D-2AFF-4B09-B937-0BF1D4F82974}"/>
              </a:ext>
            </a:extLst>
          </p:cNvPr>
          <p:cNvSpPr txBox="1"/>
          <p:nvPr/>
        </p:nvSpPr>
        <p:spPr>
          <a:xfrm>
            <a:off x="4206816" y="4638135"/>
            <a:ext cx="7947803" cy="221599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u-ES" sz="2400" b="1">
                <a:cs typeface="Calibri"/>
              </a:rPr>
              <a:t>-Material eginak: etxea, zubia … moduko jostailuak. Hauek haurrari, psikomotrizitatea lantzen lagundu diezaiokete. </a:t>
            </a:r>
            <a:endParaRPr lang="es-ES" sz="2400" b="1">
              <a:cs typeface="Calibri"/>
            </a:endParaRPr>
          </a:p>
          <a:p>
            <a:pPr algn="just"/>
            <a:r>
              <a:rPr lang="eu-ES" sz="2400" b="1">
                <a:cs typeface="Calibri"/>
              </a:rPr>
              <a:t>-Gainontzeko txokoak hutsik daude, haurrak jolas librea landu dezan. </a:t>
            </a:r>
            <a:endParaRPr lang="es-ES" sz="2400" b="1">
              <a:cs typeface="Calibri"/>
            </a:endParaRPr>
          </a:p>
          <a:p>
            <a:pPr algn="just"/>
            <a:r>
              <a:rPr lang="eu-ES" sz="2400" b="1">
                <a:cs typeface="Calibri"/>
              </a:rPr>
              <a:t>Lurra haurrentzako egokitutako materialaz egina dago. </a:t>
            </a:r>
            <a:endParaRPr lang="es-ES" sz="2400" b="1">
              <a:cs typeface="Calibri"/>
            </a:endParaRPr>
          </a:p>
          <a:p>
            <a:pPr algn="l"/>
            <a:endParaRPr lang="es-E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6646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700D48D-C9AA-4000-A912-29A4FEA98A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75138" y="394887"/>
            <a:ext cx="5720862" cy="606822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D4E00F0-7142-4BE3-BB1F-22DE60E17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604" y="1053042"/>
            <a:ext cx="4458424" cy="30683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b="1">
                <a:solidFill>
                  <a:srgbClr val="FFFFFF"/>
                </a:solidFill>
              </a:rPr>
              <a:t>ESKERRIK ASKO</a:t>
            </a:r>
            <a:br>
              <a:rPr lang="en-US" sz="5600" b="1">
                <a:solidFill>
                  <a:srgbClr val="FFFFFF"/>
                </a:solidFill>
              </a:rPr>
            </a:br>
            <a:r>
              <a:rPr lang="en-US" sz="5600" b="1">
                <a:solidFill>
                  <a:srgbClr val="FFFFFF"/>
                </a:solidFill>
              </a:rPr>
              <a:t>GRACIAS</a:t>
            </a:r>
            <a:br>
              <a:rPr lang="en-US" sz="5600" b="1">
                <a:solidFill>
                  <a:srgbClr val="FFFFFF"/>
                </a:solidFill>
              </a:rPr>
            </a:br>
            <a:r>
              <a:rPr lang="en-US" sz="5600" b="1">
                <a:solidFill>
                  <a:srgbClr val="FFFFFF"/>
                </a:solidFill>
              </a:rPr>
              <a:t>MERCI</a:t>
            </a:r>
            <a:endParaRPr lang="en-US" sz="5600">
              <a:solidFill>
                <a:srgbClr val="FFFFFF"/>
              </a:solidFill>
            </a:endParaRPr>
          </a:p>
        </p:txBody>
      </p:sp>
      <p:pic>
        <p:nvPicPr>
          <p:cNvPr id="6" name="Imagen 4">
            <a:extLst>
              <a:ext uri="{FF2B5EF4-FFF2-40B4-BE49-F238E27FC236}">
                <a16:creationId xmlns:a16="http://schemas.microsoft.com/office/drawing/2014/main" xmlns="" id="{CD6C55FF-A818-4492-B3FD-CD11113A3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740" y="321734"/>
            <a:ext cx="5111071" cy="278553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805E69BC-D844-4AB5-9E35-ED458EE296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rot="16200000">
            <a:off x="9184178" y="1874520"/>
            <a:ext cx="0" cy="310896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4312C673-8179-457E-AD2A-D1FAE4CC96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14009" y="4201833"/>
            <a:ext cx="3400425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136779FC-F065-4491-B841-5E0222FDA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232" y="3750733"/>
            <a:ext cx="5128086" cy="279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4972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F9EB9F2-07E2-4D64-BBD8-BB5B217F1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9D3FE15-1FCC-481A-B70D-9A179101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58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BARNE ESPAZIOAK</a:t>
            </a:r>
            <a:br>
              <a:rPr lang="en-US" sz="54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54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54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54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ESPACIO INTERIOR</a:t>
            </a:r>
            <a:br>
              <a:rPr lang="en-US" sz="54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54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54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54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ESPACE INTERNE</a:t>
            </a:r>
          </a:p>
        </p:txBody>
      </p: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xmlns="" id="{F0C57C7C-DFE9-4A1E-B7A9-DF40E63366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04276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49628AB-05B8-4B2A-8070-8D01BDBFC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err="1">
                <a:cs typeface="Calibri"/>
              </a:rPr>
              <a:t>Zein</a:t>
            </a:r>
            <a:r>
              <a:rPr lang="es-ES">
                <a:cs typeface="Calibri"/>
              </a:rPr>
              <a:t> material </a:t>
            </a:r>
            <a:r>
              <a:rPr lang="es-ES" err="1">
                <a:cs typeface="Calibri"/>
              </a:rPr>
              <a:t>erabiltzen</a:t>
            </a:r>
            <a:r>
              <a:rPr lang="es-ES">
                <a:cs typeface="Calibri"/>
              </a:rPr>
              <a:t> </a:t>
            </a:r>
            <a:r>
              <a:rPr lang="es-ES" err="1">
                <a:cs typeface="Calibri"/>
              </a:rPr>
              <a:t>dira</a:t>
            </a:r>
            <a:r>
              <a:rPr lang="es-ES">
                <a:cs typeface="Calibri"/>
              </a:rPr>
              <a:t> </a:t>
            </a:r>
            <a:r>
              <a:rPr lang="es-ES" err="1">
                <a:cs typeface="Calibri"/>
              </a:rPr>
              <a:t>espazio</a:t>
            </a:r>
            <a:r>
              <a:rPr lang="es-ES">
                <a:cs typeface="Calibri"/>
              </a:rPr>
              <a:t> </a:t>
            </a:r>
            <a:r>
              <a:rPr lang="es-ES" err="1">
                <a:cs typeface="Calibri"/>
              </a:rPr>
              <a:t>hauetan</a:t>
            </a:r>
            <a:r>
              <a:rPr lang="es-ES">
                <a:cs typeface="Calibri"/>
              </a:rPr>
              <a:t>? </a:t>
            </a:r>
          </a:p>
          <a:p>
            <a:r>
              <a:rPr lang="es-ES" err="1">
                <a:cs typeface="Calibri"/>
              </a:rPr>
              <a:t>Quels</a:t>
            </a:r>
            <a:r>
              <a:rPr lang="es-ES">
                <a:cs typeface="Calibri"/>
              </a:rPr>
              <a:t> </a:t>
            </a:r>
            <a:r>
              <a:rPr lang="es-ES" err="1">
                <a:cs typeface="Calibri"/>
              </a:rPr>
              <a:t>sont</a:t>
            </a:r>
            <a:r>
              <a:rPr lang="es-ES">
                <a:cs typeface="Calibri"/>
              </a:rPr>
              <a:t> les </a:t>
            </a:r>
            <a:r>
              <a:rPr lang="es-ES" err="1">
                <a:cs typeface="Calibri"/>
              </a:rPr>
              <a:t>matériaux</a:t>
            </a:r>
            <a:r>
              <a:rPr lang="es-ES">
                <a:cs typeface="Calibri"/>
              </a:rPr>
              <a:t> </a:t>
            </a:r>
            <a:r>
              <a:rPr lang="es-ES" err="1">
                <a:cs typeface="Calibri"/>
              </a:rPr>
              <a:t>utilisés</a:t>
            </a:r>
            <a:r>
              <a:rPr lang="es-ES">
                <a:cs typeface="Calibri"/>
              </a:rPr>
              <a:t> </a:t>
            </a:r>
            <a:r>
              <a:rPr lang="es-ES" err="1">
                <a:cs typeface="Calibri"/>
              </a:rPr>
              <a:t>dans</a:t>
            </a:r>
            <a:r>
              <a:rPr lang="es-ES">
                <a:cs typeface="Calibri"/>
              </a:rPr>
              <a:t> ces </a:t>
            </a:r>
            <a:r>
              <a:rPr lang="es-ES" err="1">
                <a:cs typeface="Calibri"/>
              </a:rPr>
              <a:t>espaces</a:t>
            </a:r>
            <a:r>
              <a:rPr lang="es-ES">
                <a:cs typeface="Calibri"/>
              </a:rPr>
              <a:t> ? </a:t>
            </a:r>
          </a:p>
          <a:p>
            <a:r>
              <a:rPr lang="es-ES">
                <a:cs typeface="Calibri"/>
              </a:rPr>
              <a:t>¿Qué materiales se emplean en estos espacios? 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84105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 descr="Imagen que contiene interior, pared, armario, fregadero&#10;&#10;Descripción generada con confianza muy alta">
            <a:extLst>
              <a:ext uri="{FF2B5EF4-FFF2-40B4-BE49-F238E27FC236}">
                <a16:creationId xmlns:a16="http://schemas.microsoft.com/office/drawing/2014/main" xmlns="" id="{0C645F5C-C28D-47FB-8755-F858927A25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5373" y="2242569"/>
            <a:ext cx="5025407" cy="3761866"/>
          </a:xfrm>
          <a:prstGeom prst="rect">
            <a:avLst/>
          </a:prstGeom>
        </p:spPr>
      </p:pic>
      <p:pic>
        <p:nvPicPr>
          <p:cNvPr id="6" name="Imagen 6" descr="Imagen que contiene pared, interior, suelo, pequeño&#10;&#10;Descripción generada con confianza muy alta">
            <a:extLst>
              <a:ext uri="{FF2B5EF4-FFF2-40B4-BE49-F238E27FC236}">
                <a16:creationId xmlns:a16="http://schemas.microsoft.com/office/drawing/2014/main" xmlns="" id="{4ABF66D5-EC9F-45E0-8347-7F4E36324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1910" y="90579"/>
            <a:ext cx="3203275" cy="429020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D837C3C4-EB84-462E-B76B-7D4A5692B6B3}"/>
              </a:ext>
            </a:extLst>
          </p:cNvPr>
          <p:cNvSpPr txBox="1"/>
          <p:nvPr/>
        </p:nvSpPr>
        <p:spPr>
          <a:xfrm>
            <a:off x="655608" y="468702"/>
            <a:ext cx="2743200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b="1">
                <a:cs typeface="Calibri"/>
              </a:rPr>
              <a:t>HIGIENEA</a:t>
            </a:r>
            <a:endParaRPr lang="es-ES"/>
          </a:p>
          <a:p>
            <a:r>
              <a:rPr lang="es-ES" sz="2400" b="1">
                <a:cs typeface="Calibri"/>
              </a:rPr>
              <a:t>HYGIENÈ</a:t>
            </a:r>
          </a:p>
          <a:p>
            <a:r>
              <a:rPr lang="es-ES" sz="2400" b="1">
                <a:cs typeface="Calibri"/>
              </a:rPr>
              <a:t>HIGIENE</a:t>
            </a:r>
            <a:endParaRPr lang="es-ES" sz="2400" b="1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EC3F2DC-9DBA-468B-910A-D9632DA04403}"/>
              </a:ext>
            </a:extLst>
          </p:cNvPr>
          <p:cNvSpPr txBox="1"/>
          <p:nvPr/>
        </p:nvSpPr>
        <p:spPr>
          <a:xfrm>
            <a:off x="6277156" y="4580627"/>
            <a:ext cx="5719310" cy="258532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u" sz="2400" b="1">
                <a:cs typeface="Calibri"/>
              </a:rPr>
              <a:t> Adinaren arabera erabiliko dituzte bata edo bestea.(Bakoitzak bere etxetik ekarri behar ditu)</a:t>
            </a:r>
            <a:endParaRPr lang="es-ES" sz="2400" b="1">
              <a:cs typeface="Calibri"/>
            </a:endParaRPr>
          </a:p>
          <a:p>
            <a:r>
              <a:rPr lang="eu" sz="2400" b="1">
                <a:cs typeface="Calibri"/>
              </a:rPr>
              <a:t>-Painalak</a:t>
            </a:r>
            <a:endParaRPr lang="es-ES" sz="2400" b="1">
              <a:cs typeface="Calibri"/>
            </a:endParaRPr>
          </a:p>
          <a:p>
            <a:r>
              <a:rPr lang="eu" sz="2400" b="1">
                <a:cs typeface="Calibri"/>
              </a:rPr>
              <a:t>-Kremak</a:t>
            </a:r>
            <a:endParaRPr lang="es-ES" sz="2400" b="1">
              <a:cs typeface="Calibri"/>
            </a:endParaRPr>
          </a:p>
          <a:p>
            <a:r>
              <a:rPr lang="eu" sz="2400" b="1">
                <a:cs typeface="Calibri"/>
              </a:rPr>
              <a:t>-</a:t>
            </a:r>
            <a:r>
              <a:rPr lang="eu" sz="2400" b="1" err="1">
                <a:cs typeface="Calibri"/>
              </a:rPr>
              <a:t>Toalitak</a:t>
            </a:r>
            <a:r>
              <a:rPr lang="eu">
                <a:cs typeface="Calibri"/>
              </a:rPr>
              <a:t> </a:t>
            </a:r>
            <a:endParaRPr lang="es-ES">
              <a:cs typeface="Calibri"/>
            </a:endParaRPr>
          </a:p>
          <a:p>
            <a:endParaRPr lang="es-E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516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 descr="Imagen que contiene pared, interior, objeto, lavabo&#10;&#10;Descripción generada con confianza muy alta">
            <a:extLst>
              <a:ext uri="{FF2B5EF4-FFF2-40B4-BE49-F238E27FC236}">
                <a16:creationId xmlns:a16="http://schemas.microsoft.com/office/drawing/2014/main" xmlns="" id="{69BF088F-F0D8-4F59-95DC-9F37BC653A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0323" y="589172"/>
            <a:ext cx="3996749" cy="5328998"/>
          </a:xfrm>
          <a:prstGeom prst="rect">
            <a:avLst/>
          </a:prstGeom>
        </p:spPr>
      </p:pic>
      <p:pic>
        <p:nvPicPr>
          <p:cNvPr id="6" name="Imagen 6" descr="Imagen que contiene interior, pared, cuarto de baño, suelo&#10;&#10;Descripción generada con confianza muy alta">
            <a:extLst>
              <a:ext uri="{FF2B5EF4-FFF2-40B4-BE49-F238E27FC236}">
                <a16:creationId xmlns:a16="http://schemas.microsoft.com/office/drawing/2014/main" xmlns="" id="{3E8B6877-DD87-4EE3-8F78-014A057E3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664" y="593785"/>
            <a:ext cx="3979651" cy="532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3321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 descr="Imagen que contiene interior, ventana, cocina, pared&#10;&#10;Descripción generada con confianza muy alta">
            <a:extLst>
              <a:ext uri="{FF2B5EF4-FFF2-40B4-BE49-F238E27FC236}">
                <a16:creationId xmlns:a16="http://schemas.microsoft.com/office/drawing/2014/main" xmlns="" id="{98AF359A-07A8-46D1-B5A3-FE3A827A29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965" y="905474"/>
            <a:ext cx="4039881" cy="5400885"/>
          </a:xfrm>
          <a:prstGeom prst="rect">
            <a:avLst/>
          </a:prstGeom>
        </p:spPr>
      </p:pic>
      <p:pic>
        <p:nvPicPr>
          <p:cNvPr id="6" name="Imagen 6" descr="Imagen que contiene suelo, interior, pared, armario&#10;&#10;Descripción generada con confianza muy alta">
            <a:extLst>
              <a:ext uri="{FF2B5EF4-FFF2-40B4-BE49-F238E27FC236}">
                <a16:creationId xmlns:a16="http://schemas.microsoft.com/office/drawing/2014/main" xmlns="" id="{504CDE65-3DEE-4444-9304-C7D3A3575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325" y="1192602"/>
            <a:ext cx="6438181" cy="483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1936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 descr="Imagen que contiene silla, pared, suelo, mesa&#10;&#10;Descripción generada con confianza muy alta">
            <a:extLst>
              <a:ext uri="{FF2B5EF4-FFF2-40B4-BE49-F238E27FC236}">
                <a16:creationId xmlns:a16="http://schemas.microsoft.com/office/drawing/2014/main" xmlns="" id="{281A1DB8-4725-4113-A4A5-235CA2477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683" y="42834"/>
            <a:ext cx="3205996" cy="4279451"/>
          </a:xfrm>
          <a:prstGeom prst="rect">
            <a:avLst/>
          </a:prstGeom>
        </p:spPr>
      </p:pic>
      <p:pic>
        <p:nvPicPr>
          <p:cNvPr id="6" name="Imagen 6" descr="Imagen que contiene suelo, pared, interior, silla&#10;&#10;Descripción generada con confianza muy alta">
            <a:extLst>
              <a:ext uri="{FF2B5EF4-FFF2-40B4-BE49-F238E27FC236}">
                <a16:creationId xmlns:a16="http://schemas.microsoft.com/office/drawing/2014/main" xmlns="" id="{271D9CA2-50CB-496D-B87B-EB3C37E93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099" y="1782074"/>
            <a:ext cx="5057953" cy="379705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D29007E8-D337-46EF-AD12-033C49DA9079}"/>
              </a:ext>
            </a:extLst>
          </p:cNvPr>
          <p:cNvSpPr txBox="1"/>
          <p:nvPr/>
        </p:nvSpPr>
        <p:spPr>
          <a:xfrm>
            <a:off x="7844287" y="497456"/>
            <a:ext cx="2743200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b="1">
                <a:cs typeface="Calibri"/>
              </a:rPr>
              <a:t>LOA/DESKANTSUA</a:t>
            </a:r>
          </a:p>
          <a:p>
            <a:r>
              <a:rPr lang="es-ES" sz="2400" b="1">
                <a:cs typeface="Calibri"/>
              </a:rPr>
              <a:t>SOMMEIL/REPO SUEÑO/DESCANSO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CCF17E0-8D87-4E5A-8251-263485D9A7D6}"/>
              </a:ext>
            </a:extLst>
          </p:cNvPr>
          <p:cNvSpPr txBox="1"/>
          <p:nvPr/>
        </p:nvSpPr>
        <p:spPr>
          <a:xfrm>
            <a:off x="468702" y="4566249"/>
            <a:ext cx="4123426" cy="258532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u" b="1">
                <a:cs typeface="Calibri"/>
              </a:rPr>
              <a:t>-</a:t>
            </a:r>
            <a:r>
              <a:rPr lang="eu" sz="2400" b="1">
                <a:cs typeface="Calibri"/>
              </a:rPr>
              <a:t>Sehaska</a:t>
            </a:r>
            <a:endParaRPr lang="es-ES" sz="2400" b="1">
              <a:cs typeface="Calibri"/>
            </a:endParaRPr>
          </a:p>
          <a:p>
            <a:r>
              <a:rPr lang="eu" sz="2400" b="1">
                <a:cs typeface="Calibri"/>
              </a:rPr>
              <a:t>-Mantak</a:t>
            </a:r>
            <a:endParaRPr lang="es-ES" sz="2400" b="1">
              <a:cs typeface="Calibri"/>
            </a:endParaRPr>
          </a:p>
          <a:p>
            <a:r>
              <a:rPr lang="eu" sz="2400" b="1">
                <a:cs typeface="Calibri"/>
              </a:rPr>
              <a:t>-Gustuko panpin bat (nahi badute)</a:t>
            </a:r>
            <a:endParaRPr lang="es-ES" sz="2400" b="1">
              <a:cs typeface="Calibri"/>
            </a:endParaRPr>
          </a:p>
          <a:p>
            <a:r>
              <a:rPr lang="eu" sz="2400" b="1">
                <a:cs typeface="Calibri"/>
              </a:rPr>
              <a:t>-Lo egiteko arropa erosoa (Etxetik ekarri)</a:t>
            </a:r>
            <a:endParaRPr lang="es-ES" sz="2400" b="1">
              <a:cs typeface="Calibri"/>
            </a:endParaRPr>
          </a:p>
          <a:p>
            <a:pPr algn="l"/>
            <a:endParaRPr lang="es-E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3829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 descr="Imagen que contiene pared, interior, armario, refrigerador&#10;&#10;Descripción generada con confianza muy alta">
            <a:extLst>
              <a:ext uri="{FF2B5EF4-FFF2-40B4-BE49-F238E27FC236}">
                <a16:creationId xmlns:a16="http://schemas.microsoft.com/office/drawing/2014/main" xmlns="" id="{67FEC889-B61D-461F-9E2E-F6E741246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210" y="1142397"/>
            <a:ext cx="6008914" cy="452482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9CA50EEE-D4F9-4945-9F4D-E599FE7407D2}"/>
              </a:ext>
            </a:extLst>
          </p:cNvPr>
          <p:cNvSpPr txBox="1"/>
          <p:nvPr/>
        </p:nvSpPr>
        <p:spPr>
          <a:xfrm>
            <a:off x="491067" y="708781"/>
            <a:ext cx="2743200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2400" b="1"/>
              <a:t>ELIKADURA</a:t>
            </a:r>
            <a:endParaRPr lang="es-ES" sz="2400" b="1">
              <a:cs typeface="Calibri"/>
            </a:endParaRPr>
          </a:p>
          <a:p>
            <a:r>
              <a:rPr lang="es-ES" sz="2400" b="1">
                <a:cs typeface="Calibri"/>
              </a:rPr>
              <a:t>NOURRITURE</a:t>
            </a:r>
          </a:p>
          <a:p>
            <a:r>
              <a:rPr lang="es-ES" sz="2400" b="1">
                <a:cs typeface="Calibri"/>
              </a:rPr>
              <a:t>ALIMENTACIÓN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2F1985CF-09E7-41AD-9811-C1102A3E373E}"/>
              </a:ext>
            </a:extLst>
          </p:cNvPr>
          <p:cNvSpPr txBox="1"/>
          <p:nvPr/>
        </p:nvSpPr>
        <p:spPr>
          <a:xfrm>
            <a:off x="382438" y="2309004"/>
            <a:ext cx="3706483" cy="156966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b="1">
                <a:cs typeface="Calibri"/>
              </a:rPr>
              <a:t>-</a:t>
            </a:r>
            <a:r>
              <a:rPr lang="eu-ES" sz="2400" b="1">
                <a:cs typeface="Calibri"/>
              </a:rPr>
              <a:t>Familiak </a:t>
            </a:r>
            <a:r>
              <a:rPr lang="eu-ES" sz="2400" b="1" err="1">
                <a:cs typeface="Calibri"/>
              </a:rPr>
              <a:t>taperra</a:t>
            </a:r>
            <a:r>
              <a:rPr lang="eu-ES" sz="2400" b="1">
                <a:cs typeface="Calibri"/>
              </a:rPr>
              <a:t> eramaten dute</a:t>
            </a:r>
          </a:p>
          <a:p>
            <a:r>
              <a:rPr lang="es-ES" sz="2400" b="1">
                <a:cs typeface="Calibri"/>
              </a:rPr>
              <a:t>-</a:t>
            </a:r>
            <a:r>
              <a:rPr lang="eu" sz="2400" b="1">
                <a:cs typeface="Calibri"/>
              </a:rPr>
              <a:t>Ez da gela konkreturik elikadurarako</a:t>
            </a:r>
            <a:endParaRPr lang="es-ES" sz="24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11606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45_11 xmlns="31ba7aec-8bf5-4a9f-9d0f-7caed2c6c89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9D3C6BDDF52AB4CBFCF5FC4A325BACC" ma:contentTypeVersion="12" ma:contentTypeDescription="Crear nuevo documento." ma:contentTypeScope="" ma:versionID="133fc9671168a7948d0091b21372039a">
  <xsd:schema xmlns:xsd="http://www.w3.org/2001/XMLSchema" xmlns:xs="http://www.w3.org/2001/XMLSchema" xmlns:p="http://schemas.microsoft.com/office/2006/metadata/properties" xmlns:ns2="f649b179-a066-4b05-9c04-b742c3920e69" xmlns:ns3="31ba7aec-8bf5-4a9f-9d0f-7caed2c6c896" targetNamespace="http://schemas.microsoft.com/office/2006/metadata/properties" ma:root="true" ma:fieldsID="7cf5da7c6e20dc69f980661f682d61bd" ns2:_="" ns3:_="">
    <xsd:import namespace="f649b179-a066-4b05-9c04-b742c3920e69"/>
    <xsd:import namespace="31ba7aec-8bf5-4a9f-9d0f-7caed2c6c89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_x0045_1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9b179-a066-4b05-9c04-b742c3920e6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ba7aec-8bf5-4a9f-9d0f-7caed2c6c8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_x0045_11" ma:index="16" nillable="true" ma:displayName="E11" ma:format="Dropdown" ma:internalName="_x0045_11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73CEE8-CCAF-4F1D-AAB6-D611810E41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41795F-2FC0-4174-8E3A-3A73F2314400}">
  <ds:schemaRefs>
    <ds:schemaRef ds:uri="http://schemas.microsoft.com/office/2006/metadata/properties"/>
    <ds:schemaRef ds:uri="http://schemas.microsoft.com/office/infopath/2007/PartnerControls"/>
    <ds:schemaRef ds:uri="31ba7aec-8bf5-4a9f-9d0f-7caed2c6c896"/>
  </ds:schemaRefs>
</ds:datastoreItem>
</file>

<file path=customXml/itemProps3.xml><?xml version="1.0" encoding="utf-8"?>
<ds:datastoreItem xmlns:ds="http://schemas.openxmlformats.org/officeDocument/2006/customXml" ds:itemID="{B172C763-EA51-4812-87E9-1BE3E6D114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49b179-a066-4b05-9c04-b742c3920e69"/>
    <ds:schemaRef ds:uri="31ba7aec-8bf5-4a9f-9d0f-7caed2c6c8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193</Words>
  <Application>Microsoft Office PowerPoint</Application>
  <PresentationFormat>Personalizado</PresentationFormat>
  <Paragraphs>65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ELGOIBARKO HAUR ESKOLA</vt:lpstr>
      <vt:lpstr>Diapositiva 2</vt:lpstr>
      <vt:lpstr>BARNE ESPAZIOAK  ESPACIO INTERIOR  ESPACE INTERNE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KANPO ESPAZIOAK  ESPACIOS EXTERIORES  ESPACES EXTÉRIEURS</vt:lpstr>
      <vt:lpstr>Diapositiva 18</vt:lpstr>
      <vt:lpstr>Diapositiva 19</vt:lpstr>
      <vt:lpstr>Diapositiva 20</vt:lpstr>
      <vt:lpstr>ESKERRIK ASKO GRACIAS MERCI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jugatx juaristi</dc:creator>
  <cp:lastModifiedBy>Jugatx</cp:lastModifiedBy>
  <cp:revision>1</cp:revision>
  <dcterms:created xsi:type="dcterms:W3CDTF">2012-07-30T22:48:03Z</dcterms:created>
  <dcterms:modified xsi:type="dcterms:W3CDTF">2019-03-29T13:07:51Z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Ids_UIVersion_512">
    <vt:lpwstr>212</vt:lpwstr>
  </property>
  <property fmtid="{D5CDD505-2E9C-101B-9397-08002B2CF9AE}" pid="3" name="ContentTypeId">
    <vt:lpwstr>0x01010029D3C6BDDF52AB4CBFCF5FC4A325BACC</vt:lpwstr>
  </property>
  <property fmtid="{D5CDD505-2E9C-101B-9397-08002B2CF9AE}" pid="4" name="AuthorIds_UIVersion_1024">
    <vt:lpwstr>212</vt:lpwstr>
  </property>
  <property fmtid="{D5CDD505-2E9C-101B-9397-08002B2CF9AE}" pid="5" name="AuthorIds_UIVersion_12288">
    <vt:lpwstr>212,216</vt:lpwstr>
  </property>
</Properties>
</file>