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63" r:id="rId6"/>
    <p:sldId id="259" r:id="rId7"/>
    <p:sldId id="260" r:id="rId8"/>
    <p:sldId id="261" r:id="rId9"/>
    <p:sldId id="262" r:id="rId10"/>
    <p:sldId id="264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7F542C-5A0F-468B-AB78-2A4A9F726F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6FB32D7-4C7F-4EA1-8523-98775CB6B2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2A7D8A-0C5D-4BC9-87F8-B6411E2F5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31FD-E536-4B8D-B602-2C22F471814B}" type="datetimeFigureOut">
              <a:rPr lang="es-MX" smtClean="0"/>
              <a:t>10/04/2019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0B3C5A-B307-4A71-9B1E-DAA58422C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79A875-66CE-4DDC-BA58-11ABDBDD6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D044-0810-40CE-B49D-A77597D5F0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584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0A1BB-3CA9-446A-BDEE-271B104C2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D74863B-6D89-4A4B-B681-EA566F02AC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8348A2-71F8-4E2A-A054-2B45ACF7E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31FD-E536-4B8D-B602-2C22F471814B}" type="datetimeFigureOut">
              <a:rPr lang="es-MX" smtClean="0"/>
              <a:t>10/04/2019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8D1EAB-ECFC-4071-9000-961970E23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3B2BCF-B402-4E19-B3BA-B6A17C503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D044-0810-40CE-B49D-A77597D5F0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8341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367D61B-FF40-40B2-AF9B-21019E70E4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EC42A09-5308-42E0-8D4C-5521CA3E28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5E0D7D-00F5-46D4-85BC-FF87248C6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31FD-E536-4B8D-B602-2C22F471814B}" type="datetimeFigureOut">
              <a:rPr lang="es-MX" smtClean="0"/>
              <a:t>10/04/2019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ED6F33-66DE-486B-BBE3-F3460A81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71902E-65E2-46BD-AAA9-4A26BC14D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D044-0810-40CE-B49D-A77597D5F0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9673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B57A0E-DB9E-413C-9654-0764D4E91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D48499-7FC0-4A9A-B27E-5BC9BBC1D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06050E-CF22-4500-9FC6-B6F56781F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31FD-E536-4B8D-B602-2C22F471814B}" type="datetimeFigureOut">
              <a:rPr lang="es-MX" smtClean="0"/>
              <a:t>10/04/2019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06916B-5651-492A-A46E-47D0D20C0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93F390-50AA-45A7-B620-42952C66C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D044-0810-40CE-B49D-A77597D5F0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3514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396A37-1812-48D3-845C-A0B8AF173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41F87B1-D4E3-4EA0-92ED-1C142FD63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B0DB1B-67AA-47C2-958B-F0864255B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31FD-E536-4B8D-B602-2C22F471814B}" type="datetimeFigureOut">
              <a:rPr lang="es-MX" smtClean="0"/>
              <a:t>10/04/2019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0A1E5E-95FF-47F1-8814-2450FCA9E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C20556-5F7A-4CB3-B301-8954A5282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D044-0810-40CE-B49D-A77597D5F0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7901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A5A54B-CC54-4B28-9427-2EA57CAE2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9A2992-8066-4B15-8233-7F8294D19B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981A36E-3DB4-4F66-95F2-18F4E93236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29980A5-D6C4-49B2-AEA6-C98B7F6FB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31FD-E536-4B8D-B602-2C22F471814B}" type="datetimeFigureOut">
              <a:rPr lang="es-MX" smtClean="0"/>
              <a:t>10/04/2019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FFF5362-AA19-411F-9926-911436D5E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760E739-E660-4F3A-BE32-051399C8A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D044-0810-40CE-B49D-A77597D5F0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4694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CF54E4-C239-4463-BB6B-4B74D5D29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FAC81E-86ED-4BDF-BB60-905E4E2B0A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3E39DD-5B9B-47A4-8DF9-DC0785C699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17231D4-0515-4EF7-8505-726FCFB275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9E23BFA-B663-48BB-83AD-F23362786C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302B900-90B3-46DD-BC62-BC1BB9C6E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31FD-E536-4B8D-B602-2C22F471814B}" type="datetimeFigureOut">
              <a:rPr lang="es-MX" smtClean="0"/>
              <a:t>10/04/2019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1A8DD62-56C3-428D-BC3D-3AE549654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FC383F7-08D3-4748-90FA-8610B7F81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D044-0810-40CE-B49D-A77597D5F0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2276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F2FA5E-BD33-4771-A8AA-A626DDDBA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0ECB089-9617-4BA1-9ED1-8EC6CF1C7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31FD-E536-4B8D-B602-2C22F471814B}" type="datetimeFigureOut">
              <a:rPr lang="es-MX" smtClean="0"/>
              <a:t>10/04/2019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C886AB0-AD10-4A1B-907E-DFDD0B69D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A1F803B-6850-4BB2-B21A-A18F1639F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D044-0810-40CE-B49D-A77597D5F0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8496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3E11657-B984-4913-84DE-235684470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31FD-E536-4B8D-B602-2C22F471814B}" type="datetimeFigureOut">
              <a:rPr lang="es-MX" smtClean="0"/>
              <a:t>10/04/2019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19AA24F-3705-43E1-9745-30FD37B5B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D676100-298F-48DB-9426-5AA9A7320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D044-0810-40CE-B49D-A77597D5F0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4380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E038DF-94B1-4416-AEF9-9BAD8EB45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CAD3D8-4BA2-40CB-8F3F-62117448F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15B89B-6738-4642-844D-2032FF90E7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C36195-4CC2-4AFF-9150-0858B2F0C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31FD-E536-4B8D-B602-2C22F471814B}" type="datetimeFigureOut">
              <a:rPr lang="es-MX" smtClean="0"/>
              <a:t>10/04/2019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D380D94-CC3D-41F8-9993-C7CCFAB73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8FAB445-B15B-4AED-A77E-93D4B4D91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D044-0810-40CE-B49D-A77597D5F0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0495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41B15C-9335-4511-8F19-B00C80BEE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483AED9-B73C-4017-AD03-52186F2CC0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FCFA8B7-BE37-4A01-9C31-0ECCFCD05E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F5FC9F6-4FAA-40D2-8FFF-5A5009D50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31FD-E536-4B8D-B602-2C22F471814B}" type="datetimeFigureOut">
              <a:rPr lang="es-MX" smtClean="0"/>
              <a:t>10/04/2019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007367-4963-4612-9246-D2F58EB3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71DBB8A-A63C-4CBA-8336-2B4C37ED5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AD044-0810-40CE-B49D-A77597D5F0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7738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C2309DC-5CC1-45B6-9E7D-FD6DB2EE7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8A341E6-BF57-4674-AB78-7D3924845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37ACA1-D1E1-48AE-A499-73F60136DD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331FD-E536-4B8D-B602-2C22F471814B}" type="datetimeFigureOut">
              <a:rPr lang="es-MX" smtClean="0"/>
              <a:t>10/04/2019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EC37D9-08FA-49C4-AA99-C6F6E74494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DFA0C5-FD62-48C6-9DE5-1389A943C7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AD044-0810-40CE-B49D-A77597D5F0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505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hingle">
          <a:fgClr>
            <a:srgbClr val="7030A0"/>
          </a:fgClr>
          <a:bgClr>
            <a:srgbClr val="00B0F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: esquinas redondeadas 4">
            <a:hlinkClick r:id="rId2" action="ppaction://hlinksldjump"/>
            <a:extLst>
              <a:ext uri="{FF2B5EF4-FFF2-40B4-BE49-F238E27FC236}">
                <a16:creationId xmlns:a16="http://schemas.microsoft.com/office/drawing/2014/main" id="{2360FDF0-1F18-4E84-9CA2-A870E7B31471}"/>
              </a:ext>
            </a:extLst>
          </p:cNvPr>
          <p:cNvSpPr/>
          <p:nvPr/>
        </p:nvSpPr>
        <p:spPr>
          <a:xfrm>
            <a:off x="1981203" y="3161714"/>
            <a:ext cx="2138289" cy="98473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chemeClr val="accent2">
                    <a:lumMod val="50000"/>
                  </a:schemeClr>
                </a:solidFill>
              </a:rPr>
              <a:t>Iniciar juego</a:t>
            </a:r>
          </a:p>
        </p:txBody>
      </p:sp>
      <p:sp>
        <p:nvSpPr>
          <p:cNvPr id="6" name="Rectángulo: esquinas redondeadas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67AEEB4-694D-4C2C-8AAE-DE4C6635F423}"/>
              </a:ext>
            </a:extLst>
          </p:cNvPr>
          <p:cNvSpPr/>
          <p:nvPr/>
        </p:nvSpPr>
        <p:spPr>
          <a:xfrm>
            <a:off x="8522675" y="3288323"/>
            <a:ext cx="2138289" cy="98473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chemeClr val="accent2">
                    <a:lumMod val="50000"/>
                  </a:schemeClr>
                </a:solidFill>
              </a:rPr>
              <a:t>Instrucciones</a:t>
            </a:r>
            <a:r>
              <a:rPr lang="es-MX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7ACB4B7C-9F95-4F9D-99AD-6D1B0482E3AF}"/>
              </a:ext>
            </a:extLst>
          </p:cNvPr>
          <p:cNvSpPr/>
          <p:nvPr/>
        </p:nvSpPr>
        <p:spPr>
          <a:xfrm>
            <a:off x="5206219" y="5134707"/>
            <a:ext cx="2290688" cy="98473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chemeClr val="accent2">
                    <a:lumMod val="50000"/>
                  </a:schemeClr>
                </a:solidFill>
              </a:rPr>
              <a:t>Salir del juego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030DF473-0320-47F0-B02D-88D844E07A03}"/>
              </a:ext>
            </a:extLst>
          </p:cNvPr>
          <p:cNvSpPr/>
          <p:nvPr/>
        </p:nvSpPr>
        <p:spPr>
          <a:xfrm>
            <a:off x="2729132" y="492369"/>
            <a:ext cx="7244862" cy="626013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chemeClr val="bg2">
                    <a:lumMod val="10000"/>
                  </a:schemeClr>
                </a:solidFill>
                <a:latin typeface="Broadway" panose="04040905080B02020502" pitchFamily="82" charset="0"/>
              </a:rPr>
              <a:t>Juego de preguntas</a:t>
            </a:r>
          </a:p>
        </p:txBody>
      </p:sp>
    </p:spTree>
    <p:extLst>
      <p:ext uri="{BB962C8B-B14F-4D97-AF65-F5344CB8AC3E}">
        <p14:creationId xmlns:p14="http://schemas.microsoft.com/office/powerpoint/2010/main" val="3630040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hingle">
          <a:fgClr>
            <a:srgbClr val="7030A0"/>
          </a:fgClr>
          <a:bgClr>
            <a:srgbClr val="00B0F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3F500FB1-742B-43B8-8D46-2974781B57D4}"/>
              </a:ext>
            </a:extLst>
          </p:cNvPr>
          <p:cNvSpPr txBox="1"/>
          <p:nvPr/>
        </p:nvSpPr>
        <p:spPr>
          <a:xfrm>
            <a:off x="4206240" y="323557"/>
            <a:ext cx="30920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sz="3200" b="1" dirty="0">
                <a:solidFill>
                  <a:schemeClr val="bg2">
                    <a:lumMod val="10000"/>
                  </a:schemeClr>
                </a:solidFill>
              </a:rPr>
              <a:t>¿Qué es la dieta?</a:t>
            </a:r>
          </a:p>
        </p:txBody>
      </p:sp>
      <p:sp>
        <p:nvSpPr>
          <p:cNvPr id="6" name="Rectángulo: esquinas redondeadas 5">
            <a:hlinkClick r:id="rId2" action="ppaction://hlinksldjump"/>
            <a:extLst>
              <a:ext uri="{FF2B5EF4-FFF2-40B4-BE49-F238E27FC236}">
                <a16:creationId xmlns:a16="http://schemas.microsoft.com/office/drawing/2014/main" id="{DF74BE9E-72AA-44D0-886C-10F58E5CB4B3}"/>
              </a:ext>
            </a:extLst>
          </p:cNvPr>
          <p:cNvSpPr/>
          <p:nvPr/>
        </p:nvSpPr>
        <p:spPr>
          <a:xfrm>
            <a:off x="1463039" y="2772300"/>
            <a:ext cx="2518117" cy="214884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accent2">
                    <a:lumMod val="50000"/>
                  </a:schemeClr>
                </a:solidFill>
              </a:rPr>
              <a:t>Es la composición, frecuencia y cantidad de comida que constituye la alimentación de los seres vivos conformando hábitos</a:t>
            </a:r>
            <a:endParaRPr lang="es-MX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Rectángulo: esquinas redondeadas 6">
            <a:hlinkClick r:id="rId3" action="ppaction://hlinksldjump"/>
            <a:extLst>
              <a:ext uri="{FF2B5EF4-FFF2-40B4-BE49-F238E27FC236}">
                <a16:creationId xmlns:a16="http://schemas.microsoft.com/office/drawing/2014/main" id="{CE25C6DD-9A86-4C4C-A11B-E37C41DD9E06}"/>
              </a:ext>
            </a:extLst>
          </p:cNvPr>
          <p:cNvSpPr/>
          <p:nvPr/>
        </p:nvSpPr>
        <p:spPr>
          <a:xfrm>
            <a:off x="7833360" y="2772300"/>
            <a:ext cx="2210972" cy="214884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dirty="0">
                <a:solidFill>
                  <a:schemeClr val="accent2">
                    <a:lumMod val="50000"/>
                  </a:schemeClr>
                </a:solidFill>
              </a:rPr>
              <a:t>Consumir los alimentos que quieras</a:t>
            </a:r>
          </a:p>
        </p:txBody>
      </p:sp>
    </p:spTree>
    <p:extLst>
      <p:ext uri="{BB962C8B-B14F-4D97-AF65-F5344CB8AC3E}">
        <p14:creationId xmlns:p14="http://schemas.microsoft.com/office/powerpoint/2010/main" val="3129291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hingle">
          <a:fgClr>
            <a:srgbClr val="7030A0"/>
          </a:fgClr>
          <a:bgClr>
            <a:srgbClr val="00B0F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65B05792-0ABE-46FF-B8BF-AEAEAFEDABF8}"/>
              </a:ext>
            </a:extLst>
          </p:cNvPr>
          <p:cNvSpPr/>
          <p:nvPr/>
        </p:nvSpPr>
        <p:spPr>
          <a:xfrm>
            <a:off x="3587261" y="478302"/>
            <a:ext cx="3446585" cy="675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rgbClr val="FFFF00"/>
                </a:solidFill>
                <a:latin typeface="Broadway" panose="04040905080B02020502" pitchFamily="82" charset="0"/>
              </a:rPr>
              <a:t>Instrucciones</a:t>
            </a:r>
            <a:r>
              <a:rPr lang="es-MX" dirty="0"/>
              <a:t>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B80446D-44B8-433C-A29A-DDE6DB45E003}"/>
              </a:ext>
            </a:extLst>
          </p:cNvPr>
          <p:cNvSpPr txBox="1"/>
          <p:nvPr/>
        </p:nvSpPr>
        <p:spPr>
          <a:xfrm>
            <a:off x="1995267" y="2433711"/>
            <a:ext cx="82014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>
                <a:solidFill>
                  <a:srgbClr val="D60093"/>
                </a:solidFill>
                <a:latin typeface="Arial Black" panose="020B0A04020102020204" pitchFamily="34" charset="0"/>
              </a:rPr>
              <a:t>Debes decidir la pregunta que tu creas que sea correcta.</a:t>
            </a:r>
          </a:p>
          <a:p>
            <a:endParaRPr lang="es-MX" sz="3200" dirty="0">
              <a:solidFill>
                <a:srgbClr val="D60093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Rectángulo: esquinas redondeadas 5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A9087FC3-FF9C-433E-8222-229A3DCFBB27}"/>
              </a:ext>
            </a:extLst>
          </p:cNvPr>
          <p:cNvSpPr/>
          <p:nvPr/>
        </p:nvSpPr>
        <p:spPr>
          <a:xfrm>
            <a:off x="4994031" y="4537944"/>
            <a:ext cx="1674055" cy="89218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chemeClr val="accent2">
                    <a:lumMod val="50000"/>
                  </a:schemeClr>
                </a:solidFill>
              </a:rPr>
              <a:t>Volver al menú</a:t>
            </a:r>
          </a:p>
        </p:txBody>
      </p:sp>
    </p:spTree>
    <p:extLst>
      <p:ext uri="{BB962C8B-B14F-4D97-AF65-F5344CB8AC3E}">
        <p14:creationId xmlns:p14="http://schemas.microsoft.com/office/powerpoint/2010/main" val="907583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hingle">
          <a:fgClr>
            <a:srgbClr val="7030A0"/>
          </a:fgClr>
          <a:bgClr>
            <a:srgbClr val="00B0F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F737F93D-ECFA-49BB-A624-253D18DEB321}"/>
              </a:ext>
            </a:extLst>
          </p:cNvPr>
          <p:cNvSpPr txBox="1"/>
          <p:nvPr/>
        </p:nvSpPr>
        <p:spPr>
          <a:xfrm flipH="1">
            <a:off x="1983542" y="2180493"/>
            <a:ext cx="87219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>
                <a:solidFill>
                  <a:srgbClr val="FFFF00"/>
                </a:solidFill>
                <a:latin typeface="Broadway" panose="04040905080B02020502" pitchFamily="82" charset="0"/>
              </a:rPr>
              <a:t>Felicidades Ganaste!!!!</a:t>
            </a:r>
          </a:p>
        </p:txBody>
      </p:sp>
      <p:sp>
        <p:nvSpPr>
          <p:cNvPr id="5" name="Rectángulo: esquinas redondeadas 4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0A4FA913-C92E-4F8E-A9E3-3E6B4EE2D077}"/>
              </a:ext>
            </a:extLst>
          </p:cNvPr>
          <p:cNvSpPr/>
          <p:nvPr/>
        </p:nvSpPr>
        <p:spPr>
          <a:xfrm>
            <a:off x="2425148" y="4161182"/>
            <a:ext cx="2266122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rgbClr val="C00000"/>
                </a:solidFill>
              </a:rPr>
              <a:t>Volver a jugar </a:t>
            </a:r>
          </a:p>
        </p:txBody>
      </p:sp>
      <p:sp>
        <p:nvSpPr>
          <p:cNvPr id="6" name="Rectángulo: esquinas redondeadas 5">
            <a:hlinkClick r:id="" action="ppaction://hlinkshowjump?jump=endshow"/>
            <a:extLst>
              <a:ext uri="{FF2B5EF4-FFF2-40B4-BE49-F238E27FC236}">
                <a16:creationId xmlns:a16="http://schemas.microsoft.com/office/drawing/2014/main" id="{5467CB56-3534-4C7D-8DE9-B41EB29CDC76}"/>
              </a:ext>
            </a:extLst>
          </p:cNvPr>
          <p:cNvSpPr/>
          <p:nvPr/>
        </p:nvSpPr>
        <p:spPr>
          <a:xfrm>
            <a:off x="7030278" y="4161182"/>
            <a:ext cx="2266122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rgbClr val="C00000"/>
                </a:solidFill>
              </a:rPr>
              <a:t>Salir del juego</a:t>
            </a:r>
          </a:p>
        </p:txBody>
      </p:sp>
    </p:spTree>
    <p:extLst>
      <p:ext uri="{BB962C8B-B14F-4D97-AF65-F5344CB8AC3E}">
        <p14:creationId xmlns:p14="http://schemas.microsoft.com/office/powerpoint/2010/main" val="2146108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hingle">
          <a:fgClr>
            <a:srgbClr val="7030A0"/>
          </a:fgClr>
          <a:bgClr>
            <a:srgbClr val="00B0F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36E0B9D-51B2-4BD2-B9EB-301273F4E3AF}"/>
              </a:ext>
            </a:extLst>
          </p:cNvPr>
          <p:cNvSpPr txBox="1"/>
          <p:nvPr/>
        </p:nvSpPr>
        <p:spPr>
          <a:xfrm>
            <a:off x="1364566" y="1800665"/>
            <a:ext cx="89892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>
                <a:solidFill>
                  <a:srgbClr val="FFFF00"/>
                </a:solidFill>
                <a:latin typeface="Broadway" panose="04040905080B02020502" pitchFamily="82" charset="0"/>
              </a:rPr>
              <a:t>                Perdiste! </a:t>
            </a:r>
          </a:p>
          <a:p>
            <a:r>
              <a:rPr lang="es-MX" sz="5400" dirty="0">
                <a:solidFill>
                  <a:srgbClr val="FFFF00"/>
                </a:solidFill>
                <a:latin typeface="Broadway" panose="04040905080B02020502" pitchFamily="82" charset="0"/>
              </a:rPr>
              <a:t>Suerte para la próxima </a:t>
            </a:r>
          </a:p>
        </p:txBody>
      </p:sp>
      <p:sp>
        <p:nvSpPr>
          <p:cNvPr id="5" name="Rectángulo: esquinas redondeadas 4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ED483C0F-3A1A-4863-8CFD-DEE584A8D90F}"/>
              </a:ext>
            </a:extLst>
          </p:cNvPr>
          <p:cNvSpPr/>
          <p:nvPr/>
        </p:nvSpPr>
        <p:spPr>
          <a:xfrm>
            <a:off x="2266122" y="4492487"/>
            <a:ext cx="2266122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rgbClr val="C00000"/>
                </a:solidFill>
              </a:rPr>
              <a:t>Volver a jugar 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2C26C159-F885-4692-8CC9-630B31BCDFA1}"/>
              </a:ext>
            </a:extLst>
          </p:cNvPr>
          <p:cNvSpPr/>
          <p:nvPr/>
        </p:nvSpPr>
        <p:spPr>
          <a:xfrm>
            <a:off x="6844748" y="4412974"/>
            <a:ext cx="2266122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rgbClr val="C00000"/>
                </a:solidFill>
              </a:rPr>
              <a:t>Salir del juego</a:t>
            </a:r>
          </a:p>
        </p:txBody>
      </p:sp>
    </p:spTree>
    <p:extLst>
      <p:ext uri="{BB962C8B-B14F-4D97-AF65-F5344CB8AC3E}">
        <p14:creationId xmlns:p14="http://schemas.microsoft.com/office/powerpoint/2010/main" val="2912549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hingle">
          <a:fgClr>
            <a:srgbClr val="7030A0"/>
          </a:fgClr>
          <a:bgClr>
            <a:srgbClr val="00B0F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1082ECA2-B31C-4C1F-B4A6-E437A5C92811}"/>
              </a:ext>
            </a:extLst>
          </p:cNvPr>
          <p:cNvSpPr txBox="1"/>
          <p:nvPr/>
        </p:nvSpPr>
        <p:spPr>
          <a:xfrm>
            <a:off x="3727939" y="365759"/>
            <a:ext cx="38619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sz="3200" b="1" dirty="0">
                <a:solidFill>
                  <a:schemeClr val="bg2">
                    <a:lumMod val="10000"/>
                  </a:schemeClr>
                </a:solidFill>
              </a:rPr>
              <a:t>¿Qué es la nutrición?</a:t>
            </a:r>
          </a:p>
        </p:txBody>
      </p:sp>
      <p:sp>
        <p:nvSpPr>
          <p:cNvPr id="5" name="Rectángulo: esquinas redondeadas 4">
            <a:hlinkClick r:id="rId2" action="ppaction://hlinksldjump"/>
            <a:extLst>
              <a:ext uri="{FF2B5EF4-FFF2-40B4-BE49-F238E27FC236}">
                <a16:creationId xmlns:a16="http://schemas.microsoft.com/office/drawing/2014/main" id="{3D65D820-0CBD-4C7D-8D12-35AE23B225F0}"/>
              </a:ext>
            </a:extLst>
          </p:cNvPr>
          <p:cNvSpPr/>
          <p:nvPr/>
        </p:nvSpPr>
        <p:spPr>
          <a:xfrm>
            <a:off x="2222695" y="2760784"/>
            <a:ext cx="3530991" cy="240205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accent2">
                    <a:lumMod val="50000"/>
                  </a:schemeClr>
                </a:solidFill>
              </a:rPr>
              <a:t>La nutrición se refiere a los nutrientes que componen los alimentos implica los procesos que suceden en tu cuerpo después de comer, es decir la obtención, asimilación y digestión de los nutrimientos tos, por el organismo</a:t>
            </a:r>
            <a:r>
              <a:rPr lang="es-MX" dirty="0"/>
              <a:t>.</a:t>
            </a:r>
            <a:endParaRPr lang="es-MX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Rectángulo: esquinas redondeadas 5">
            <a:hlinkClick r:id="rId3" action="ppaction://hlinksldjump"/>
            <a:extLst>
              <a:ext uri="{FF2B5EF4-FFF2-40B4-BE49-F238E27FC236}">
                <a16:creationId xmlns:a16="http://schemas.microsoft.com/office/drawing/2014/main" id="{34008AB9-1502-46C4-992B-A180909F886D}"/>
              </a:ext>
            </a:extLst>
          </p:cNvPr>
          <p:cNvSpPr/>
          <p:nvPr/>
        </p:nvSpPr>
        <p:spPr>
          <a:xfrm>
            <a:off x="7427742" y="2760784"/>
            <a:ext cx="3193366" cy="250053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200" dirty="0">
                <a:solidFill>
                  <a:schemeClr val="accent2">
                    <a:lumMod val="50000"/>
                  </a:schemeClr>
                </a:solidFill>
              </a:rPr>
              <a:t>Cuando puedes comer toda la comida que te guste</a:t>
            </a:r>
          </a:p>
        </p:txBody>
      </p:sp>
    </p:spTree>
    <p:extLst>
      <p:ext uri="{BB962C8B-B14F-4D97-AF65-F5344CB8AC3E}">
        <p14:creationId xmlns:p14="http://schemas.microsoft.com/office/powerpoint/2010/main" val="2579131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hingle">
          <a:fgClr>
            <a:srgbClr val="7030A0"/>
          </a:fgClr>
          <a:bgClr>
            <a:srgbClr val="00B0F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906E050-3FD3-4DC2-BF61-1087E9100E4D}"/>
              </a:ext>
            </a:extLst>
          </p:cNvPr>
          <p:cNvSpPr txBox="1"/>
          <p:nvPr/>
        </p:nvSpPr>
        <p:spPr>
          <a:xfrm>
            <a:off x="2335237" y="323557"/>
            <a:ext cx="74789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>
                <a:solidFill>
                  <a:schemeClr val="bg2">
                    <a:lumMod val="10000"/>
                  </a:schemeClr>
                </a:solidFill>
              </a:rPr>
              <a:t>¿Es bueno consumir fruta dulce en exceso?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B8D89036-F90C-404D-AA2E-B8BB3AC49AAA}"/>
              </a:ext>
            </a:extLst>
          </p:cNvPr>
          <p:cNvSpPr/>
          <p:nvPr/>
        </p:nvSpPr>
        <p:spPr>
          <a:xfrm>
            <a:off x="2335237" y="2760784"/>
            <a:ext cx="1688123" cy="105507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200" dirty="0">
                <a:solidFill>
                  <a:schemeClr val="accent2">
                    <a:lumMod val="50000"/>
                  </a:schemeClr>
                </a:solidFill>
              </a:rPr>
              <a:t>si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BD66DA29-03C8-42B4-9C0B-A164305B9880}"/>
              </a:ext>
            </a:extLst>
          </p:cNvPr>
          <p:cNvSpPr/>
          <p:nvPr/>
        </p:nvSpPr>
        <p:spPr>
          <a:xfrm>
            <a:off x="7805224" y="2760784"/>
            <a:ext cx="1688123" cy="105507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200" dirty="0">
                <a:solidFill>
                  <a:schemeClr val="accent2">
                    <a:lumMod val="50000"/>
                  </a:schemeClr>
                </a:solidFill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2503889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hingle">
          <a:fgClr>
            <a:srgbClr val="7030A0"/>
          </a:fgClr>
          <a:bgClr>
            <a:srgbClr val="00B0F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F486836-1194-45F8-8640-870FCDBD716F}"/>
              </a:ext>
            </a:extLst>
          </p:cNvPr>
          <p:cNvSpPr txBox="1"/>
          <p:nvPr/>
        </p:nvSpPr>
        <p:spPr>
          <a:xfrm>
            <a:off x="1463040" y="267286"/>
            <a:ext cx="90679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>
                <a:solidFill>
                  <a:schemeClr val="bg2">
                    <a:lumMod val="10000"/>
                  </a:schemeClr>
                </a:solidFill>
              </a:rPr>
              <a:t>¿Cuántas veces al día debemos consumir alimentos?</a:t>
            </a:r>
          </a:p>
        </p:txBody>
      </p:sp>
      <p:sp>
        <p:nvSpPr>
          <p:cNvPr id="5" name="Rectángulo: esquinas redondeadas 4">
            <a:hlinkClick r:id="rId2" action="ppaction://hlinksldjump"/>
            <a:extLst>
              <a:ext uri="{FF2B5EF4-FFF2-40B4-BE49-F238E27FC236}">
                <a16:creationId xmlns:a16="http://schemas.microsoft.com/office/drawing/2014/main" id="{E988EA7F-A8EC-470A-B5B9-33A93611DAA9}"/>
              </a:ext>
            </a:extLst>
          </p:cNvPr>
          <p:cNvSpPr/>
          <p:nvPr/>
        </p:nvSpPr>
        <p:spPr>
          <a:xfrm>
            <a:off x="2308733" y="2720262"/>
            <a:ext cx="1688123" cy="105507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200" dirty="0">
                <a:solidFill>
                  <a:schemeClr val="accent2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9F73FC8C-C299-460B-92BC-72DE87E492E0}"/>
              </a:ext>
            </a:extLst>
          </p:cNvPr>
          <p:cNvSpPr/>
          <p:nvPr/>
        </p:nvSpPr>
        <p:spPr>
          <a:xfrm>
            <a:off x="7805224" y="2760784"/>
            <a:ext cx="1688123" cy="105507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200" dirty="0">
                <a:solidFill>
                  <a:schemeClr val="accent2">
                    <a:lumMod val="50000"/>
                  </a:schemeClr>
                </a:solidFill>
              </a:rPr>
              <a:t>3 o más</a:t>
            </a:r>
          </a:p>
        </p:txBody>
      </p:sp>
    </p:spTree>
    <p:extLst>
      <p:ext uri="{BB962C8B-B14F-4D97-AF65-F5344CB8AC3E}">
        <p14:creationId xmlns:p14="http://schemas.microsoft.com/office/powerpoint/2010/main" val="422078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hingle">
          <a:fgClr>
            <a:srgbClr val="7030A0"/>
          </a:fgClr>
          <a:bgClr>
            <a:srgbClr val="00B0F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CB8B0B5E-5841-4518-B1F1-3DB942AB91C7}"/>
              </a:ext>
            </a:extLst>
          </p:cNvPr>
          <p:cNvSpPr txBox="1"/>
          <p:nvPr/>
        </p:nvSpPr>
        <p:spPr>
          <a:xfrm>
            <a:off x="2335237" y="323557"/>
            <a:ext cx="76089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>
                <a:solidFill>
                  <a:schemeClr val="bg2">
                    <a:lumMod val="10000"/>
                  </a:schemeClr>
                </a:solidFill>
              </a:rPr>
              <a:t>¿Cuántas litros al día debemos tomar agua?</a:t>
            </a:r>
          </a:p>
        </p:txBody>
      </p:sp>
      <p:sp>
        <p:nvSpPr>
          <p:cNvPr id="5" name="Rectángulo: esquinas redondeadas 4">
            <a:hlinkClick r:id="rId2" action="ppaction://hlinksldjump"/>
            <a:extLst>
              <a:ext uri="{FF2B5EF4-FFF2-40B4-BE49-F238E27FC236}">
                <a16:creationId xmlns:a16="http://schemas.microsoft.com/office/drawing/2014/main" id="{2234518C-EC02-44AB-B710-BF0DDE3E3E9B}"/>
              </a:ext>
            </a:extLst>
          </p:cNvPr>
          <p:cNvSpPr/>
          <p:nvPr/>
        </p:nvSpPr>
        <p:spPr>
          <a:xfrm>
            <a:off x="2335237" y="2760784"/>
            <a:ext cx="1688123" cy="105507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200" dirty="0">
                <a:solidFill>
                  <a:schemeClr val="accent2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438112DF-9605-408F-8525-69787F87D54F}"/>
              </a:ext>
            </a:extLst>
          </p:cNvPr>
          <p:cNvSpPr/>
          <p:nvPr/>
        </p:nvSpPr>
        <p:spPr>
          <a:xfrm>
            <a:off x="7805224" y="2760784"/>
            <a:ext cx="1688123" cy="105507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200" dirty="0">
                <a:solidFill>
                  <a:schemeClr val="accent2">
                    <a:lumMod val="50000"/>
                  </a:schemeClr>
                </a:solidFill>
              </a:rPr>
              <a:t>Más de </a:t>
            </a:r>
            <a:r>
              <a:rPr lang="es-MX" sz="3200" dirty="0">
                <a:solidFill>
                  <a:schemeClr val="accent2">
                    <a:lumMod val="50000"/>
                  </a:schemeClr>
                </a:solidFill>
                <a:hlinkClick r:id="rId3" action="ppaction://hlinksldjump"/>
              </a:rPr>
              <a:t>3</a:t>
            </a:r>
            <a:endParaRPr lang="es-MX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206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hingle">
          <a:fgClr>
            <a:srgbClr val="7030A0"/>
          </a:fgClr>
          <a:bgClr>
            <a:srgbClr val="00B0F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AEEF1F07-84D0-4D3E-A84F-2413F44EF033}"/>
              </a:ext>
            </a:extLst>
          </p:cNvPr>
          <p:cNvSpPr txBox="1"/>
          <p:nvPr/>
        </p:nvSpPr>
        <p:spPr>
          <a:xfrm>
            <a:off x="2335237" y="323557"/>
            <a:ext cx="81822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>
                <a:solidFill>
                  <a:schemeClr val="bg2">
                    <a:lumMod val="10000"/>
                  </a:schemeClr>
                </a:solidFill>
              </a:rPr>
              <a:t>¿Es importante llevar una buena alimentación?</a:t>
            </a:r>
          </a:p>
        </p:txBody>
      </p:sp>
      <p:sp>
        <p:nvSpPr>
          <p:cNvPr id="5" name="Rectángulo: esquinas redondeadas 4">
            <a:hlinkClick r:id="rId2" action="ppaction://hlinksldjump"/>
            <a:extLst>
              <a:ext uri="{FF2B5EF4-FFF2-40B4-BE49-F238E27FC236}">
                <a16:creationId xmlns:a16="http://schemas.microsoft.com/office/drawing/2014/main" id="{DB838166-9C6A-43D9-915F-A3B7CA379C66}"/>
              </a:ext>
            </a:extLst>
          </p:cNvPr>
          <p:cNvSpPr/>
          <p:nvPr/>
        </p:nvSpPr>
        <p:spPr>
          <a:xfrm>
            <a:off x="2335237" y="2760784"/>
            <a:ext cx="1688123" cy="105507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200" dirty="0">
                <a:solidFill>
                  <a:schemeClr val="accent2">
                    <a:lumMod val="50000"/>
                  </a:schemeClr>
                </a:solidFill>
              </a:rPr>
              <a:t>si</a:t>
            </a:r>
          </a:p>
        </p:txBody>
      </p:sp>
      <p:sp>
        <p:nvSpPr>
          <p:cNvPr id="6" name="Rectángulo: esquinas redondeadas 5">
            <a:hlinkClick r:id="rId3" action="ppaction://hlinksldjump"/>
            <a:extLst>
              <a:ext uri="{FF2B5EF4-FFF2-40B4-BE49-F238E27FC236}">
                <a16:creationId xmlns:a16="http://schemas.microsoft.com/office/drawing/2014/main" id="{574718E2-0EAF-402E-94E6-C7FFD1211FA3}"/>
              </a:ext>
            </a:extLst>
          </p:cNvPr>
          <p:cNvSpPr/>
          <p:nvPr/>
        </p:nvSpPr>
        <p:spPr>
          <a:xfrm>
            <a:off x="7805224" y="2760784"/>
            <a:ext cx="1688123" cy="105507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200" dirty="0">
                <a:solidFill>
                  <a:schemeClr val="accent2">
                    <a:lumMod val="50000"/>
                  </a:schemeClr>
                </a:solidFill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37833845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167</Words>
  <Application>Microsoft Office PowerPoint</Application>
  <PresentationFormat>Panorámica</PresentationFormat>
  <Paragraphs>32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Broadway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JOEL CONTRERAS GONZALEZ</dc:creator>
  <cp:lastModifiedBy>EDUARDO JOEL CONTRERAS GONZALEZ</cp:lastModifiedBy>
  <cp:revision>12</cp:revision>
  <dcterms:created xsi:type="dcterms:W3CDTF">2019-04-10T20:18:38Z</dcterms:created>
  <dcterms:modified xsi:type="dcterms:W3CDTF">2019-04-10T22:36:47Z</dcterms:modified>
</cp:coreProperties>
</file>