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4"/>
  </p:sldMasterIdLst>
  <p:notesMasterIdLst>
    <p:notesMasterId r:id="rId12"/>
  </p:notesMasterIdLst>
  <p:handoutMasterIdLst>
    <p:handoutMasterId r:id="rId13"/>
  </p:handoutMasterIdLst>
  <p:sldIdLst>
    <p:sldId id="256" r:id="rId5"/>
    <p:sldId id="257" r:id="rId6"/>
    <p:sldId id="272" r:id="rId7"/>
    <p:sldId id="269" r:id="rId8"/>
    <p:sldId id="259" r:id="rId9"/>
    <p:sldId id="270" r:id="rId10"/>
    <p:sldId id="271" r:id="rId11"/>
  </p:sldIdLst>
  <p:sldSz cx="12192000" cy="6858000"/>
  <p:notesSz cx="6858000" cy="9144000"/>
  <p:custDataLst>
    <p:tags r:id="rId14"/>
  </p:custDataLst>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3065" autoAdjust="0"/>
  </p:normalViewPr>
  <p:slideViewPr>
    <p:cSldViewPr snapToGrid="0" showGuides="1">
      <p:cViewPr>
        <p:scale>
          <a:sx n="71" d="100"/>
          <a:sy n="71" d="100"/>
        </p:scale>
        <p:origin x="-120" y="-306"/>
      </p:cViewPr>
      <p:guideLst>
        <p:guide orient="horz" pos="2160"/>
        <p:guide pos="3840"/>
      </p:guideLst>
    </p:cSldViewPr>
  </p:slideViewPr>
  <p:notesTextViewPr>
    <p:cViewPr>
      <p:scale>
        <a:sx n="1" d="1"/>
        <a:sy n="1" d="1"/>
      </p:scale>
      <p:origin x="0" y="0"/>
    </p:cViewPr>
  </p:notesTextViewPr>
  <p:notesViewPr>
    <p:cSldViewPr snapToGrid="0" showGuides="1">
      <p:cViewPr>
        <p:scale>
          <a:sx n="75" d="100"/>
          <a:sy n="75" d="100"/>
        </p:scale>
        <p:origin x="4092" y="51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es-ES" dirty="0"/>
          </a:p>
        </p:txBody>
      </p:sp>
      <p:sp>
        <p:nvSpPr>
          <p:cNvPr id="3" name="Marcador de posición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690DC06B-AB08-4449-BBF2-D264D52BB5AA}" type="datetime1">
              <a:rPr lang="es-ES" smtClean="0"/>
              <a:pPr algn="r" rtl="0"/>
              <a:t>12/03/2019</a:t>
            </a:fld>
            <a:r>
              <a:rPr lang="es-ES" dirty="0" smtClean="0"/>
              <a:t>​</a:t>
            </a:r>
            <a:endParaRPr lang="es-ES" dirty="0"/>
          </a:p>
        </p:txBody>
      </p:sp>
      <p:sp>
        <p:nvSpPr>
          <p:cNvPr id="4" name="Marcador de posición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es-ES" dirty="0"/>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es-ES" smtClean="0"/>
              <a:pPr algn="r" rtl="0"/>
              <a:t>‹Nº›</a:t>
            </a:fld>
            <a:endParaRPr lang="es-ES"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fld id="{093B6963-495A-4FE1-8B7F-59E549A2EEB6}" type="datetime1">
              <a:rPr lang="es-ES" smtClean="0"/>
              <a:pPr algn="r"/>
              <a:t>12/03/2019</a:t>
            </a:fld>
            <a:endParaRPr lang="es-ES" dirty="0"/>
          </a:p>
        </p:txBody>
      </p:sp>
      <p:sp>
        <p:nvSpPr>
          <p:cNvPr id="4" name="Marcador de posición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t>Haga clic para modificar el estilo de texto del patrón</a:t>
            </a:r>
          </a:p>
          <a:p>
            <a:pPr lvl="1" rtl="0"/>
            <a:r>
              <a:t>Segundo nivel</a:t>
            </a:r>
          </a:p>
          <a:p>
            <a:pPr lvl="2" rtl="0"/>
            <a:r>
              <a:t>Tercer nivel</a:t>
            </a:r>
          </a:p>
          <a:p>
            <a:pPr lvl="3" rtl="0"/>
            <a:r>
              <a:t>Cuarto nivel</a:t>
            </a:r>
          </a:p>
          <a:p>
            <a:pPr lvl="4" rtl="0"/>
            <a:r>
              <a:t>Quinto nivel</a:t>
            </a:r>
            <a:endParaRP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a:fld id="{0A3C37BE-C303-496D-B5CD-85F2937540FC}" type="slidenum">
              <a:rPr lang="es-ES" smtClean="0"/>
              <a:pPr algn="r"/>
              <a:t>‹Nº›</a:t>
            </a:fld>
            <a:endParaRPr lang="es-ES"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lgn="r"/>
            <a:fld id="{0A3C37BE-C303-496D-B5CD-85F2937540FC}" type="slidenum">
              <a:rPr lang="es-ES" smtClean="0"/>
              <a:pPr algn="r"/>
              <a:t>1</a:t>
            </a:fld>
            <a:endParaRPr lang="es-ES" dirty="0"/>
          </a:p>
        </p:txBody>
      </p:sp>
    </p:spTree>
    <p:extLst>
      <p:ext uri="{BB962C8B-B14F-4D97-AF65-F5344CB8AC3E}">
        <p14:creationId xmlns:p14="http://schemas.microsoft.com/office/powerpoint/2010/main" val="1829917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lgn="r"/>
            <a:fld id="{0A3C37BE-C303-496D-B5CD-85F2937540FC}" type="slidenum">
              <a:rPr lang="es-ES" smtClean="0"/>
              <a:pPr algn="r"/>
              <a:t>2</a:t>
            </a:fld>
            <a:endParaRPr lang="es-ES" dirty="0"/>
          </a:p>
        </p:txBody>
      </p:sp>
    </p:spTree>
    <p:extLst>
      <p:ext uri="{BB962C8B-B14F-4D97-AF65-F5344CB8AC3E}">
        <p14:creationId xmlns:p14="http://schemas.microsoft.com/office/powerpoint/2010/main" val="1287274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lgn="r"/>
            <a:fld id="{0A3C37BE-C303-496D-B5CD-85F2937540FC}" type="slidenum">
              <a:rPr lang="es-ES" smtClean="0"/>
              <a:pPr algn="r"/>
              <a:t>4</a:t>
            </a:fld>
            <a:endParaRPr lang="es-ES" dirty="0"/>
          </a:p>
        </p:txBody>
      </p:sp>
    </p:spTree>
    <p:extLst>
      <p:ext uri="{BB962C8B-B14F-4D97-AF65-F5344CB8AC3E}">
        <p14:creationId xmlns:p14="http://schemas.microsoft.com/office/powerpoint/2010/main" val="1287274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lgn="r"/>
            <a:fld id="{0A3C37BE-C303-496D-B5CD-85F2937540FC}" type="slidenum">
              <a:rPr lang="es-ES" smtClean="0"/>
              <a:pPr algn="r"/>
              <a:t>5</a:t>
            </a:fld>
            <a:endParaRPr lang="es-ES" dirty="0"/>
          </a:p>
        </p:txBody>
      </p:sp>
    </p:spTree>
    <p:extLst>
      <p:ext uri="{BB962C8B-B14F-4D97-AF65-F5344CB8AC3E}">
        <p14:creationId xmlns:p14="http://schemas.microsoft.com/office/powerpoint/2010/main" val="3731397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lgn="r"/>
            <a:fld id="{0A3C37BE-C303-496D-B5CD-85F2937540FC}" type="slidenum">
              <a:rPr lang="es-ES" smtClean="0"/>
              <a:pPr algn="r"/>
              <a:t>6</a:t>
            </a:fld>
            <a:endParaRPr lang="es-ES" dirty="0"/>
          </a:p>
        </p:txBody>
      </p:sp>
    </p:spTree>
    <p:extLst>
      <p:ext uri="{BB962C8B-B14F-4D97-AF65-F5344CB8AC3E}">
        <p14:creationId xmlns:p14="http://schemas.microsoft.com/office/powerpoint/2010/main" val="3417758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lgn="r"/>
            <a:fld id="{0A3C37BE-C303-496D-B5CD-85F2937540FC}" type="slidenum">
              <a:rPr lang="es-ES" smtClean="0"/>
              <a:pPr algn="r"/>
              <a:t>7</a:t>
            </a:fld>
            <a:endParaRPr lang="es-ES" dirty="0"/>
          </a:p>
        </p:txBody>
      </p:sp>
    </p:spTree>
    <p:extLst>
      <p:ext uri="{BB962C8B-B14F-4D97-AF65-F5344CB8AC3E}">
        <p14:creationId xmlns:p14="http://schemas.microsoft.com/office/powerpoint/2010/main" val="219103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r>
              <a:rPr lang="es-ES" smtClean="0"/>
              <a:t>​</a:t>
            </a:r>
            <a:fld id="{934A2FF8-4559-4149-8B79-D85ED6F0B853}" type="datetime1">
              <a:rPr lang="es-ES" smtClean="0"/>
              <a:pPr/>
              <a:t>12/03/2019</a:t>
            </a:fld>
            <a:r>
              <a:rPr lang="es-ES" smtClean="0"/>
              <a:t>​</a:t>
            </a:r>
            <a:endParaRPr lang="es-ES"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algn="r"/>
            <a:fld id="{0FF54DE5-C571-48E8-A5BC-B369434E2F44}" type="slidenum">
              <a:rPr lang="es-ES" smtClean="0"/>
              <a:pPr algn="r"/>
              <a:t>‹Nº›</a:t>
            </a:fld>
            <a:endParaRPr lang="es-E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ES" smtClean="0"/>
              <a:t>​</a:t>
            </a:r>
            <a:fld id="{7776A268-E945-41BF-9F85-D7A3B8400346}" type="datetime1">
              <a:rPr lang="es-ES" smtClean="0"/>
              <a:pPr/>
              <a:t>12/03/2019</a:t>
            </a:fld>
            <a:endParaRPr lang="es-ES"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algn="r"/>
            <a:fld id="{0FF54DE5-C571-48E8-A5BC-B369434E2F44}" type="slidenum">
              <a:rPr lang="es-ES" smtClean="0"/>
              <a:pPr algn="r"/>
              <a:t>‹Nº›</a:t>
            </a:fld>
            <a:endParaRPr lang="es-E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ES" smtClean="0"/>
              <a:t>​</a:t>
            </a:r>
            <a:fld id="{CEC05348-D021-422A-8D9F-89EEB8C0F442}" type="datetime1">
              <a:rPr lang="es-ES" smtClean="0"/>
              <a:pPr/>
              <a:t>12/03/2019</a:t>
            </a:fld>
            <a:endParaRPr lang="es-ES"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algn="r"/>
            <a:fld id="{0FF54DE5-C571-48E8-A5BC-B369434E2F44}" type="slidenum">
              <a:rPr lang="es-ES" smtClean="0"/>
              <a:pPr algn="r"/>
              <a:t>‹Nº›</a:t>
            </a:fld>
            <a:endParaRPr lang="es-E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Diapositiva de título con imagen">
    <p:spTree>
      <p:nvGrpSpPr>
        <p:cNvPr id="1" name=""/>
        <p:cNvGrpSpPr/>
        <p:nvPr/>
      </p:nvGrpSpPr>
      <p:grpSpPr>
        <a:xfrm>
          <a:off x="0" y="0"/>
          <a:ext cx="0" cy="0"/>
          <a:chOff x="0" y="0"/>
          <a:chExt cx="0" cy="0"/>
        </a:xfrm>
      </p:grpSpPr>
      <p:sp>
        <p:nvSpPr>
          <p:cNvPr id="2" name="Título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es-ES" noProof="0" smtClean="0"/>
              <a:t>Haga clic para modificar el estilo de título del patrón</a:t>
            </a:r>
            <a:endParaRPr lang="es-ES" noProof="0" dirty="0"/>
          </a:p>
        </p:txBody>
      </p:sp>
      <p:sp>
        <p:nvSpPr>
          <p:cNvPr id="3" name="Subtítulo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es-ES" noProof="0" smtClean="0"/>
              <a:t>Haga clic para modificar el estilo de subtítulo del patrón</a:t>
            </a:r>
            <a:endParaRPr lang="es-ES" noProof="0" dirty="0"/>
          </a:p>
        </p:txBody>
      </p:sp>
      <p:sp>
        <p:nvSpPr>
          <p:cNvPr id="11" name="Marcador de posición de imagen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es-ES" noProof="0" smtClean="0"/>
              <a:t>Haga clic en el icono para agregar una imagen</a:t>
            </a:r>
            <a:endParaRPr lang="es-ES" noProof="0" dirty="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B0EBC17-0101-4DBA-89EA-55E7A4727CA3}" type="datetime1">
              <a:rPr lang="es-ES" noProof="0" smtClean="0"/>
              <a:pPr/>
              <a:t>12/03/2019</a:t>
            </a:fld>
            <a:endParaRPr lang="es-ES" noProof="0"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algn="r"/>
            <a:fld id="{0FF54DE5-C571-48E8-A5BC-B369434E2F44}" type="slidenum">
              <a:rPr lang="es-ES" noProof="0" smtClean="0"/>
              <a:pPr algn="r"/>
              <a:t>‹Nº›</a:t>
            </a:fld>
            <a:endParaRPr lang="es-ES"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385DCDB-4A77-4170-9E07-5F1D7C0A0A5B}" type="datetime1">
              <a:rPr lang="es-ES" smtClean="0"/>
              <a:pPr/>
              <a:t>12/03/2019</a:t>
            </a:fld>
            <a:endParaRPr lang="es-ES"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algn="r"/>
            <a:fld id="{0FF54DE5-C571-48E8-A5BC-B369434E2F44}" type="slidenum">
              <a:rPr lang="es-ES" smtClean="0"/>
              <a:pPr algn="r"/>
              <a:t>‹Nº›</a:t>
            </a:fld>
            <a:endParaRPr lang="es-E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3C6D8C4-ADF9-42A1-9ABC-C61A9E9D2D08}" type="datetime1">
              <a:rPr lang="es-ES" smtClean="0"/>
              <a:pPr/>
              <a:t>12/03/2019</a:t>
            </a:fld>
            <a:endParaRPr lang="es-ES" dirty="0"/>
          </a:p>
        </p:txBody>
      </p:sp>
      <p:sp>
        <p:nvSpPr>
          <p:cNvPr id="6" name="Footer Placeholder 5"/>
          <p:cNvSpPr>
            <a:spLocks noGrp="1"/>
          </p:cNvSpPr>
          <p:nvPr>
            <p:ph type="ftr" sz="quarter" idx="11"/>
          </p:nvPr>
        </p:nvSpPr>
        <p:spPr/>
        <p:txBody>
          <a:bodyPr/>
          <a:lstStyle/>
          <a:p>
            <a:pPr rtl="0"/>
            <a:endParaRPr lang="es-ES" noProof="0" dirty="0"/>
          </a:p>
        </p:txBody>
      </p:sp>
      <p:sp>
        <p:nvSpPr>
          <p:cNvPr id="7" name="Slide Number Placeholder 6"/>
          <p:cNvSpPr>
            <a:spLocks noGrp="1"/>
          </p:cNvSpPr>
          <p:nvPr>
            <p:ph type="sldNum" sz="quarter" idx="12"/>
          </p:nvPr>
        </p:nvSpPr>
        <p:spPr/>
        <p:txBody>
          <a:bodyPr/>
          <a:lstStyle/>
          <a:p>
            <a:pPr algn="r"/>
            <a:fld id="{0FF54DE5-C571-48E8-A5BC-B369434E2F44}" type="slidenum">
              <a:rPr lang="es-ES" smtClean="0"/>
              <a:pPr algn="r"/>
              <a:t>‹Nº›</a:t>
            </a:fld>
            <a:endParaRPr lang="es-E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r>
              <a:rPr lang="es-ES" smtClean="0"/>
              <a:t>​</a:t>
            </a:r>
            <a:fld id="{5B79CF11-FD05-4F88-8EC3-5D4F176B79FC}" type="datetime1">
              <a:rPr lang="es-ES" smtClean="0"/>
              <a:pPr/>
              <a:t>12/03/2019</a:t>
            </a:fld>
            <a:endParaRPr lang="es-ES" dirty="0"/>
          </a:p>
        </p:txBody>
      </p:sp>
      <p:sp>
        <p:nvSpPr>
          <p:cNvPr id="8" name="Footer Placeholder 7"/>
          <p:cNvSpPr>
            <a:spLocks noGrp="1"/>
          </p:cNvSpPr>
          <p:nvPr>
            <p:ph type="ftr" sz="quarter" idx="11"/>
          </p:nvPr>
        </p:nvSpPr>
        <p:spPr/>
        <p:txBody>
          <a:bodyPr/>
          <a:lstStyle/>
          <a:p>
            <a:pPr rtl="0"/>
            <a:endParaRPr lang="es-ES" noProof="0" dirty="0"/>
          </a:p>
        </p:txBody>
      </p:sp>
      <p:sp>
        <p:nvSpPr>
          <p:cNvPr id="9" name="Slide Number Placeholder 8"/>
          <p:cNvSpPr>
            <a:spLocks noGrp="1"/>
          </p:cNvSpPr>
          <p:nvPr>
            <p:ph type="sldNum" sz="quarter" idx="12"/>
          </p:nvPr>
        </p:nvSpPr>
        <p:spPr/>
        <p:txBody>
          <a:bodyPr/>
          <a:lstStyle/>
          <a:p>
            <a:pPr algn="r"/>
            <a:fld id="{0FF54DE5-C571-48E8-A5BC-B369434E2F44}" type="slidenum">
              <a:rPr lang="es-ES" smtClean="0"/>
              <a:pPr algn="r"/>
              <a:t>‹Nº›</a:t>
            </a:fld>
            <a:endParaRPr lang="es-E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EB0EBC17-0101-4DBA-89EA-55E7A4727CA3}" type="datetime1">
              <a:rPr lang="es-ES" noProof="0" smtClean="0"/>
              <a:pPr/>
              <a:t>12/03/2019</a:t>
            </a:fld>
            <a:endParaRPr lang="es-ES" noProof="0" dirty="0"/>
          </a:p>
        </p:txBody>
      </p:sp>
      <p:sp>
        <p:nvSpPr>
          <p:cNvPr id="4" name="Footer Placeholder 3"/>
          <p:cNvSpPr>
            <a:spLocks noGrp="1"/>
          </p:cNvSpPr>
          <p:nvPr>
            <p:ph type="ftr" sz="quarter" idx="11"/>
          </p:nvPr>
        </p:nvSpPr>
        <p:spPr/>
        <p:txBody>
          <a:bodyPr/>
          <a:lstStyle/>
          <a:p>
            <a:pPr rtl="0"/>
            <a:endParaRPr lang="es-ES" noProof="0" dirty="0"/>
          </a:p>
        </p:txBody>
      </p:sp>
      <p:sp>
        <p:nvSpPr>
          <p:cNvPr id="5" name="Slide Number Placeholder 4"/>
          <p:cNvSpPr>
            <a:spLocks noGrp="1"/>
          </p:cNvSpPr>
          <p:nvPr>
            <p:ph type="sldNum" sz="quarter" idx="12"/>
          </p:nvPr>
        </p:nvSpPr>
        <p:spPr/>
        <p:txBody>
          <a:bodyPr/>
          <a:lstStyle/>
          <a:p>
            <a:pPr algn="r"/>
            <a:fld id="{0FF54DE5-C571-48E8-A5BC-B369434E2F44}" type="slidenum">
              <a:rPr lang="es-ES" noProof="0" smtClean="0"/>
              <a:pPr algn="r"/>
              <a:t>‹Nº›</a:t>
            </a:fld>
            <a:endParaRPr lang="es-ES"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850802-155D-414A-A9FD-662B6F0E4656}" type="datetime1">
              <a:rPr lang="es-ES" smtClean="0"/>
              <a:pPr/>
              <a:t>12/03/2019</a:t>
            </a:fld>
            <a:r>
              <a:rPr lang="es-ES" smtClean="0"/>
              <a:t>​</a:t>
            </a:r>
            <a:endParaRPr lang="es-ES" dirty="0"/>
          </a:p>
        </p:txBody>
      </p:sp>
      <p:sp>
        <p:nvSpPr>
          <p:cNvPr id="3" name="Footer Placeholder 2"/>
          <p:cNvSpPr>
            <a:spLocks noGrp="1"/>
          </p:cNvSpPr>
          <p:nvPr>
            <p:ph type="ftr" sz="quarter" idx="11"/>
          </p:nvPr>
        </p:nvSpPr>
        <p:spPr/>
        <p:txBody>
          <a:bodyPr/>
          <a:lstStyle/>
          <a:p>
            <a:pPr rtl="0"/>
            <a:endParaRPr lang="es-ES" noProof="0" dirty="0"/>
          </a:p>
        </p:txBody>
      </p:sp>
      <p:sp>
        <p:nvSpPr>
          <p:cNvPr id="4" name="Slide Number Placeholder 3"/>
          <p:cNvSpPr>
            <a:spLocks noGrp="1"/>
          </p:cNvSpPr>
          <p:nvPr>
            <p:ph type="sldNum" sz="quarter" idx="12"/>
          </p:nvPr>
        </p:nvSpPr>
        <p:spPr/>
        <p:txBody>
          <a:bodyPr/>
          <a:lstStyle/>
          <a:p>
            <a:pPr algn="r"/>
            <a:fld id="{0FF54DE5-C571-48E8-A5BC-B369434E2F44}" type="slidenum">
              <a:rPr lang="es-ES" smtClean="0"/>
              <a:pPr algn="r"/>
              <a:t>‹Nº›</a:t>
            </a:fld>
            <a:endParaRPr lang="es-E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r>
              <a:rPr lang="es-ES" smtClean="0"/>
              <a:t>​</a:t>
            </a:r>
            <a:fld id="{5146D9C0-42AF-411F-B87E-5CF0AD6A3E2D}" type="datetime1">
              <a:rPr lang="es-ES" smtClean="0"/>
              <a:pPr/>
              <a:t>12/03/2019</a:t>
            </a:fld>
            <a:endParaRPr lang="es-ES" dirty="0"/>
          </a:p>
        </p:txBody>
      </p:sp>
      <p:sp>
        <p:nvSpPr>
          <p:cNvPr id="6" name="Footer Placeholder 5"/>
          <p:cNvSpPr>
            <a:spLocks noGrp="1"/>
          </p:cNvSpPr>
          <p:nvPr>
            <p:ph type="ftr" sz="quarter" idx="11"/>
          </p:nvPr>
        </p:nvSpPr>
        <p:spPr/>
        <p:txBody>
          <a:bodyPr/>
          <a:lstStyle/>
          <a:p>
            <a:pPr rtl="0"/>
            <a:endParaRPr lang="es-ES" noProof="0" dirty="0"/>
          </a:p>
        </p:txBody>
      </p:sp>
      <p:sp>
        <p:nvSpPr>
          <p:cNvPr id="7" name="Slide Number Placeholder 6"/>
          <p:cNvSpPr>
            <a:spLocks noGrp="1"/>
          </p:cNvSpPr>
          <p:nvPr>
            <p:ph type="sldNum" sz="quarter" idx="12"/>
          </p:nvPr>
        </p:nvSpPr>
        <p:spPr/>
        <p:txBody>
          <a:bodyPr/>
          <a:lstStyle/>
          <a:p>
            <a:pPr algn="r"/>
            <a:fld id="{0FF54DE5-C571-48E8-A5BC-B369434E2F44}" type="slidenum">
              <a:rPr lang="es-ES" smtClean="0"/>
              <a:pPr algn="r"/>
              <a:t>‹Nº›</a:t>
            </a:fld>
            <a:endParaRPr lang="es-ES" dirty="0"/>
          </a:p>
        </p:txBody>
      </p:sp>
      <p:sp>
        <p:nvSpPr>
          <p:cNvPr id="9" name="Content Placeholder 8"/>
          <p:cNvSpPr>
            <a:spLocks noGrp="1"/>
          </p:cNvSpPr>
          <p:nvPr>
            <p:ph sz="quarter" idx="13"/>
          </p:nvPr>
        </p:nvSpPr>
        <p:spPr>
          <a:xfrm>
            <a:off x="406400" y="381000"/>
            <a:ext cx="103632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r>
              <a:rPr lang="es-ES" smtClean="0"/>
              <a:t>​</a:t>
            </a:r>
            <a:fld id="{99FE88BC-BA9C-41DB-8175-8FC1D1B95355}" type="datetime1">
              <a:rPr lang="es-ES" smtClean="0"/>
              <a:pPr/>
              <a:t>12/03/2019</a:t>
            </a:fld>
            <a:r>
              <a:rPr lang="es-ES" smtClean="0"/>
              <a:t>​</a:t>
            </a:r>
            <a:endParaRPr lang="es-ES" dirty="0"/>
          </a:p>
        </p:txBody>
      </p:sp>
      <p:sp>
        <p:nvSpPr>
          <p:cNvPr id="9" name="Slide Number Placeholder 8"/>
          <p:cNvSpPr>
            <a:spLocks noGrp="1"/>
          </p:cNvSpPr>
          <p:nvPr>
            <p:ph type="sldNum" sz="quarter" idx="11"/>
          </p:nvPr>
        </p:nvSpPr>
        <p:spPr/>
        <p:txBody>
          <a:bodyPr/>
          <a:lstStyle/>
          <a:p>
            <a:pPr algn="r"/>
            <a:fld id="{0FF54DE5-C571-48E8-A5BC-B369434E2F44}" type="slidenum">
              <a:rPr lang="es-ES" smtClean="0"/>
              <a:pPr algn="r"/>
              <a:t>‹Nº›</a:t>
            </a:fld>
            <a:endParaRPr lang="es-ES" dirty="0"/>
          </a:p>
        </p:txBody>
      </p:sp>
      <p:sp>
        <p:nvSpPr>
          <p:cNvPr id="10" name="Footer Placeholder 9"/>
          <p:cNvSpPr>
            <a:spLocks noGrp="1"/>
          </p:cNvSpPr>
          <p:nvPr>
            <p:ph type="ftr" sz="quarter" idx="12"/>
          </p:nvPr>
        </p:nvSpPr>
        <p:spPr/>
        <p:txBody>
          <a:bodyPr/>
          <a:lstStyle/>
          <a:p>
            <a:pPr rtl="0"/>
            <a:endParaRPr lang="es-ES" noProof="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lgn="r"/>
            <a:fld id="{0FF54DE5-C571-48E8-A5BC-B369434E2F44}" type="slidenum">
              <a:rPr lang="es-ES" noProof="0" smtClean="0"/>
              <a:pPr algn="r"/>
              <a:t>‹Nº›</a:t>
            </a:fld>
            <a:endParaRPr lang="es-ES" noProof="0"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pPr rtl="0"/>
            <a:endParaRPr lang="es-ES" noProof="0"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EB0EBC17-0101-4DBA-89EA-55E7A4727CA3}" type="datetime1">
              <a:rPr lang="es-ES" noProof="0" smtClean="0"/>
              <a:pPr/>
              <a:t>12/03/2019</a:t>
            </a:fld>
            <a:endParaRPr lang="es-ES" noProof="0"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481444" y="2513767"/>
            <a:ext cx="6584373" cy="2219691"/>
          </a:xfrm>
        </p:spPr>
        <p:txBody>
          <a:bodyPr rtlCol="0" anchor="ctr">
            <a:normAutofit/>
          </a:bodyPr>
          <a:lstStyle/>
          <a:p>
            <a:pPr algn="ctr" rtl="0"/>
            <a:r>
              <a:rPr lang="es-ES" dirty="0" smtClean="0"/>
              <a:t>CASO: </a:t>
            </a:r>
            <a:r>
              <a:rPr lang="es-ES" b="1" dirty="0" smtClean="0"/>
              <a:t>Los alumnos no me entienden… </a:t>
            </a:r>
            <a:br>
              <a:rPr lang="es-ES" b="1" dirty="0" smtClean="0"/>
            </a:br>
            <a:r>
              <a:rPr lang="es-ES" b="1" dirty="0" smtClean="0"/>
              <a:t>¿De quien es la culpa?</a:t>
            </a:r>
            <a:endParaRPr lang="es-ES" b="1" dirty="0"/>
          </a:p>
        </p:txBody>
      </p:sp>
      <p:pic>
        <p:nvPicPr>
          <p:cNvPr id="1026" name="Picture 2"/>
          <p:cNvPicPr>
            <a:picLocks noGrp="1" noChangeAspect="1" noChangeArrowheads="1"/>
          </p:cNvPicPr>
          <p:nvPr>
            <p:ph type="pic" sz="quarter" idx="13"/>
          </p:nvPr>
        </p:nvPicPr>
        <p:blipFill rotWithShape="1">
          <a:blip r:embed="rId3">
            <a:extLst>
              <a:ext uri="{28A0092B-C50C-407E-A947-70E740481C1C}">
                <a14:useLocalDpi xmlns:a14="http://schemas.microsoft.com/office/drawing/2010/main" val="0"/>
              </a:ext>
            </a:extLst>
          </a:blip>
          <a:srcRect l="27057" r="26666"/>
          <a:stretch/>
        </p:blipFill>
        <p:spPr bwMode="auto">
          <a:xfrm>
            <a:off x="7633856" y="1102837"/>
            <a:ext cx="3754582" cy="4562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es-ES" dirty="0" smtClean="0"/>
              <a:t>Planteamiento del caso</a:t>
            </a:r>
            <a:endParaRPr lang="es-ES" dirty="0"/>
          </a:p>
        </p:txBody>
      </p:sp>
      <p:sp>
        <p:nvSpPr>
          <p:cNvPr id="14" name="Marcador de posición de contenido 13"/>
          <p:cNvSpPr>
            <a:spLocks noGrp="1"/>
          </p:cNvSpPr>
          <p:nvPr>
            <p:ph idx="1"/>
          </p:nvPr>
        </p:nvSpPr>
        <p:spPr>
          <a:xfrm>
            <a:off x="1104900" y="1371600"/>
            <a:ext cx="9980682" cy="5120640"/>
          </a:xfrm>
        </p:spPr>
        <p:txBody>
          <a:bodyPr rtlCol="0">
            <a:noAutofit/>
          </a:bodyPr>
          <a:lstStyle/>
          <a:p>
            <a:pPr marL="0" indent="0" algn="just">
              <a:lnSpc>
                <a:spcPct val="120000"/>
              </a:lnSpc>
              <a:buNone/>
            </a:pPr>
            <a:endParaRPr lang="es-MX" sz="1800" b="1" dirty="0" smtClean="0"/>
          </a:p>
          <a:p>
            <a:pPr marL="0" indent="0" algn="just">
              <a:lnSpc>
                <a:spcPct val="120000"/>
              </a:lnSpc>
              <a:buNone/>
            </a:pPr>
            <a:r>
              <a:rPr lang="es-MX" sz="1800" b="1" dirty="0" smtClean="0"/>
              <a:t>Escenario: </a:t>
            </a:r>
            <a:r>
              <a:rPr lang="es-MX" sz="1800" dirty="0" smtClean="0"/>
              <a:t>San Miguel, Estado de Hidalgo.</a:t>
            </a:r>
            <a:endParaRPr lang="es-ES" sz="1800" dirty="0"/>
          </a:p>
          <a:p>
            <a:pPr marL="0" indent="0" algn="just">
              <a:lnSpc>
                <a:spcPct val="120000"/>
              </a:lnSpc>
              <a:buNone/>
            </a:pPr>
            <a:r>
              <a:rPr lang="es-MX" sz="1800" b="1" dirty="0" smtClean="0"/>
              <a:t>Personajes: </a:t>
            </a:r>
            <a:r>
              <a:rPr lang="es-MX" sz="1800" dirty="0" smtClean="0"/>
              <a:t>Cristian 13 </a:t>
            </a:r>
            <a:r>
              <a:rPr lang="es-MX" sz="1800" dirty="0"/>
              <a:t>años, </a:t>
            </a:r>
            <a:r>
              <a:rPr lang="es-MX" sz="1800" dirty="0" smtClean="0"/>
              <a:t>Profesora titular, Practicante</a:t>
            </a:r>
          </a:p>
          <a:p>
            <a:pPr marL="0" indent="0" algn="just">
              <a:lnSpc>
                <a:spcPct val="120000"/>
              </a:lnSpc>
              <a:buNone/>
            </a:pPr>
            <a:r>
              <a:rPr lang="es-MX" sz="1800" b="1" dirty="0" smtClean="0"/>
              <a:t>Contexto:  </a:t>
            </a:r>
            <a:r>
              <a:rPr lang="es-MX" sz="1800" dirty="0" smtClean="0"/>
              <a:t>La escuela donde se desarrolla la historia se aprecia un ambiente ameno de trabajo y convivencia tanto dentro como fuera del aula, el grupo en donde el alumno se encontraba era de 18 alumnos  los cuales mostraban una buena comunicación y convivencia  entre ellos.  </a:t>
            </a: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a:xfrm>
            <a:off x="1104900" y="1600200"/>
            <a:ext cx="9980682" cy="3657600"/>
          </a:xfrm>
        </p:spPr>
        <p:txBody>
          <a:bodyPr>
            <a:normAutofit fontScale="92500" lnSpcReduction="20000"/>
          </a:bodyPr>
          <a:lstStyle/>
          <a:p>
            <a:pPr marL="0" indent="0" algn="just">
              <a:buNone/>
            </a:pPr>
            <a:r>
              <a:rPr lang="es-MX" b="1" dirty="0"/>
              <a:t>Historia: </a:t>
            </a:r>
            <a:r>
              <a:rPr lang="es-MX" dirty="0"/>
              <a:t>El caso se desarrolló en las jornadas de practica de Ramiro, quien es alumno de la Escuela Normal Superior Pública del Estado de Hidalgo, el grupo asignado para ejecutar su primer practica fue el  segundo </a:t>
            </a:r>
            <a:r>
              <a:rPr lang="es-MX" dirty="0" smtClean="0"/>
              <a:t>grado, donde </a:t>
            </a:r>
            <a:r>
              <a:rPr lang="es-MX" dirty="0"/>
              <a:t>se enfrento a una situación particular de un adolescente, estudiante de la </a:t>
            </a:r>
            <a:r>
              <a:rPr lang="es-MX" dirty="0" smtClean="0"/>
              <a:t>telesecundaria, </a:t>
            </a:r>
            <a:r>
              <a:rPr lang="es-MX" dirty="0"/>
              <a:t>de 13 años de edad, el cual se enfrenta a dificultades en el aprendizaje, mientras el practicante experimenta frustración por no saber la manera apropiada de lograr que el alumno aprenda, en el desarrollo de la semana el practicante identifica que el alumno no logra comprender la información de los temas a abordar, ante esta problemática, Ramiro comienza a recabar información  respecto de los entornos del estudiante, la Maestra Titular le dice que ese alumno siempre tiene dificultad para aprender pero desconoce la razón, ya que el alumno no posee ninguna discapacidad intelectual o de maduración, ante esta situación se proponen diferentes vertientes para saber si el alumno siente desinterés por la escuela causada por la forma de impartir los contenidos, por su contexto familiar, por falta de motivación, por las actividades laborales del alumno, influencia del contexto social, las aspiraciones y finalmente delimitar la causa.</a:t>
            </a:r>
            <a:endParaRPr lang="es-ES" dirty="0"/>
          </a:p>
          <a:p>
            <a:endParaRPr lang="es-MX" dirty="0"/>
          </a:p>
        </p:txBody>
      </p:sp>
    </p:spTree>
    <p:extLst>
      <p:ext uri="{BB962C8B-B14F-4D97-AF65-F5344CB8AC3E}">
        <p14:creationId xmlns:p14="http://schemas.microsoft.com/office/powerpoint/2010/main" val="37772741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es-ES" dirty="0" smtClean="0"/>
              <a:t>Planteamiento del caso</a:t>
            </a:r>
            <a:endParaRPr lang="es-ES" dirty="0"/>
          </a:p>
        </p:txBody>
      </p:sp>
      <p:sp>
        <p:nvSpPr>
          <p:cNvPr id="14" name="Marcador de posición de contenido 13"/>
          <p:cNvSpPr>
            <a:spLocks noGrp="1"/>
          </p:cNvSpPr>
          <p:nvPr>
            <p:ph idx="1"/>
          </p:nvPr>
        </p:nvSpPr>
        <p:spPr/>
        <p:txBody>
          <a:bodyPr rtlCol="0">
            <a:normAutofit/>
          </a:bodyPr>
          <a:lstStyle/>
          <a:p>
            <a:pPr algn="just">
              <a:lnSpc>
                <a:spcPct val="120000"/>
              </a:lnSpc>
            </a:pPr>
            <a:r>
              <a:rPr lang="es-MX" dirty="0" smtClean="0"/>
              <a:t>En clase se trabajo </a:t>
            </a:r>
            <a:r>
              <a:rPr lang="es-MX" dirty="0"/>
              <a:t>de manera </a:t>
            </a:r>
            <a:r>
              <a:rPr lang="es-MX" dirty="0" smtClean="0"/>
              <a:t>innovadora </a:t>
            </a:r>
            <a:r>
              <a:rPr lang="es-MX" dirty="0"/>
              <a:t>pero para el alumno resulto </a:t>
            </a:r>
            <a:r>
              <a:rPr lang="es-MX" dirty="0" smtClean="0"/>
              <a:t>irrelevante, por </a:t>
            </a:r>
            <a:r>
              <a:rPr lang="es-MX" dirty="0"/>
              <a:t>que no lograba </a:t>
            </a:r>
            <a:r>
              <a:rPr lang="es-MX" dirty="0" smtClean="0"/>
              <a:t>consolidar el conocimiento.</a:t>
            </a:r>
            <a:endParaRPr lang="es-ES" dirty="0"/>
          </a:p>
          <a:p>
            <a:pPr algn="just">
              <a:lnSpc>
                <a:spcPct val="120000"/>
              </a:lnSpc>
            </a:pPr>
            <a:r>
              <a:rPr lang="es-MX" dirty="0" smtClean="0"/>
              <a:t>El </a:t>
            </a:r>
            <a:r>
              <a:rPr lang="es-MX" dirty="0"/>
              <a:t>alumno no muestra actitudes </a:t>
            </a:r>
            <a:r>
              <a:rPr lang="es-MX" dirty="0" smtClean="0"/>
              <a:t>agresivas, </a:t>
            </a:r>
            <a:r>
              <a:rPr lang="es-MX" dirty="0"/>
              <a:t>pero si algunas expresiones que </a:t>
            </a:r>
            <a:r>
              <a:rPr lang="es-MX" dirty="0" smtClean="0"/>
              <a:t>denotan pereza, </a:t>
            </a:r>
            <a:r>
              <a:rPr lang="es-MX" dirty="0"/>
              <a:t>además de que </a:t>
            </a:r>
            <a:r>
              <a:rPr lang="es-MX" dirty="0" smtClean="0"/>
              <a:t>comenta </a:t>
            </a:r>
            <a:r>
              <a:rPr lang="es-MX" dirty="0"/>
              <a:t>que el estudio es difícil y aburrido.</a:t>
            </a:r>
            <a:endParaRPr lang="es-ES" dirty="0"/>
          </a:p>
          <a:p>
            <a:pPr algn="just">
              <a:lnSpc>
                <a:spcPct val="120000"/>
              </a:lnSpc>
            </a:pPr>
            <a:r>
              <a:rPr lang="es-MX" dirty="0" smtClean="0"/>
              <a:t>Hasta </a:t>
            </a:r>
            <a:r>
              <a:rPr lang="es-MX" dirty="0"/>
              <a:t>el momento no es posible identificar que factor influye </a:t>
            </a:r>
            <a:r>
              <a:rPr lang="es-MX" dirty="0" smtClean="0"/>
              <a:t>en el alumno o </a:t>
            </a:r>
            <a:r>
              <a:rPr lang="es-MX" dirty="0"/>
              <a:t>bien si son todo los que contribuyen a </a:t>
            </a:r>
            <a:r>
              <a:rPr lang="es-MX" dirty="0" smtClean="0"/>
              <a:t>la falta de consolidación de conocimientos, la única certeza es </a:t>
            </a:r>
            <a:r>
              <a:rPr lang="es-MX" dirty="0"/>
              <a:t>que el alumno no posee </a:t>
            </a:r>
            <a:r>
              <a:rPr lang="es-MX" dirty="0" smtClean="0"/>
              <a:t>discapacidad alguna.</a:t>
            </a:r>
            <a:endParaRPr lang="es-ES" dirty="0"/>
          </a:p>
          <a:p>
            <a:pPr algn="just">
              <a:lnSpc>
                <a:spcPct val="120000"/>
              </a:lnSpc>
            </a:pPr>
            <a:r>
              <a:rPr lang="es-MX" dirty="0"/>
              <a:t>¿Que se debe hacer con el alumno para mejorar esa situación</a:t>
            </a:r>
            <a:r>
              <a:rPr lang="es-MX" dirty="0" smtClean="0"/>
              <a:t>?</a:t>
            </a:r>
            <a:endParaRPr lang="es-ES" dirty="0"/>
          </a:p>
        </p:txBody>
      </p:sp>
    </p:spTree>
    <p:extLst>
      <p:ext uri="{BB962C8B-B14F-4D97-AF65-F5344CB8AC3E}">
        <p14:creationId xmlns:p14="http://schemas.microsoft.com/office/powerpoint/2010/main" val="16752753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smtClean="0"/>
              <a:t>Generación de preguntas de análisis</a:t>
            </a:r>
            <a:endParaRPr lang="es-ES" dirty="0"/>
          </a:p>
        </p:txBody>
      </p:sp>
      <p:sp>
        <p:nvSpPr>
          <p:cNvPr id="3" name="Marcador de posición de contenido 2"/>
          <p:cNvSpPr>
            <a:spLocks noGrp="1"/>
          </p:cNvSpPr>
          <p:nvPr>
            <p:ph sz="half" idx="1"/>
          </p:nvPr>
        </p:nvSpPr>
        <p:spPr>
          <a:xfrm>
            <a:off x="1104899" y="1600200"/>
            <a:ext cx="5896401" cy="4571999"/>
          </a:xfrm>
        </p:spPr>
        <p:txBody>
          <a:bodyPr rtlCol="0">
            <a:normAutofit fontScale="92500" lnSpcReduction="20000"/>
          </a:bodyPr>
          <a:lstStyle/>
          <a:p>
            <a:pPr algn="just" rtl="0"/>
            <a:r>
              <a:rPr lang="es-MX" dirty="0" smtClean="0"/>
              <a:t>¿El alumno, mostraba rasgos de interés en alguna materia de estudio o todas las materias repercutían de igual manera en el?</a:t>
            </a:r>
          </a:p>
          <a:p>
            <a:pPr algn="just" rtl="0"/>
            <a:endParaRPr lang="es-ES" dirty="0"/>
          </a:p>
          <a:p>
            <a:pPr rtl="0"/>
            <a:r>
              <a:rPr lang="es-MX" dirty="0" smtClean="0"/>
              <a:t>¿Cuáles eran las actividades que gustaban al alumno para desarrollar los contenidos?</a:t>
            </a:r>
          </a:p>
          <a:p>
            <a:pPr rtl="0"/>
            <a:endParaRPr lang="es-MX" dirty="0"/>
          </a:p>
          <a:p>
            <a:pPr algn="just" rtl="0"/>
            <a:r>
              <a:rPr lang="es-MX" dirty="0" smtClean="0"/>
              <a:t>¿Qué tipo de actividades realizaba la docente Titular para impartir los contenidos de difícil comprensión?</a:t>
            </a:r>
            <a:endParaRPr lang="es-ES" dirty="0"/>
          </a:p>
        </p:txBody>
      </p:sp>
      <p:pic>
        <p:nvPicPr>
          <p:cNvPr id="2051"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7221537" y="2797969"/>
            <a:ext cx="2219325" cy="2066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3788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smtClean="0"/>
              <a:t>Generación de preguntas de análisis</a:t>
            </a:r>
            <a:endParaRPr lang="es-ES" dirty="0"/>
          </a:p>
        </p:txBody>
      </p:sp>
      <p:sp>
        <p:nvSpPr>
          <p:cNvPr id="3" name="Marcador de posición de contenido 2"/>
          <p:cNvSpPr>
            <a:spLocks noGrp="1"/>
          </p:cNvSpPr>
          <p:nvPr>
            <p:ph sz="half" idx="1"/>
          </p:nvPr>
        </p:nvSpPr>
        <p:spPr>
          <a:xfrm>
            <a:off x="1104899" y="1600200"/>
            <a:ext cx="5896401" cy="4571999"/>
          </a:xfrm>
        </p:spPr>
        <p:txBody>
          <a:bodyPr rtlCol="0">
            <a:normAutofit fontScale="92500"/>
          </a:bodyPr>
          <a:lstStyle/>
          <a:p>
            <a:pPr algn="just" rtl="0"/>
            <a:r>
              <a:rPr lang="es-MX" dirty="0"/>
              <a:t>¿</a:t>
            </a:r>
            <a:r>
              <a:rPr lang="es-MX" dirty="0" smtClean="0"/>
              <a:t>Qué tipo de relación se presenta en la institución con el estudiante (Compañero, Maestro, Plantel)?</a:t>
            </a:r>
          </a:p>
          <a:p>
            <a:pPr algn="just" rtl="0"/>
            <a:endParaRPr lang="es-ES" dirty="0"/>
          </a:p>
          <a:p>
            <a:pPr rtl="0"/>
            <a:r>
              <a:rPr lang="es-MX" dirty="0" smtClean="0"/>
              <a:t>¿Qué tipo de apuntes o anotaciones realizaba el alumno para el desarrollo de los temas de su asignatura?</a:t>
            </a:r>
          </a:p>
          <a:p>
            <a:pPr rtl="0"/>
            <a:endParaRPr lang="es-MX" dirty="0" smtClean="0"/>
          </a:p>
          <a:p>
            <a:pPr rtl="0"/>
            <a:r>
              <a:rPr lang="es-MX" dirty="0" smtClean="0"/>
              <a:t>¿Como es el contexto del estudiante entre lo familiar y escolar?</a:t>
            </a:r>
            <a:endParaRPr lang="es-MX" dirty="0"/>
          </a:p>
        </p:txBody>
      </p:sp>
      <p:pic>
        <p:nvPicPr>
          <p:cNvPr id="2051"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7221537" y="2797969"/>
            <a:ext cx="2219325" cy="2066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7643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smtClean="0"/>
              <a:t>Generación de preguntas de análisis</a:t>
            </a:r>
            <a:endParaRPr lang="es-ES" dirty="0"/>
          </a:p>
        </p:txBody>
      </p:sp>
      <p:sp>
        <p:nvSpPr>
          <p:cNvPr id="3" name="Marcador de posición de contenido 2"/>
          <p:cNvSpPr>
            <a:spLocks noGrp="1"/>
          </p:cNvSpPr>
          <p:nvPr>
            <p:ph sz="half" idx="1"/>
          </p:nvPr>
        </p:nvSpPr>
        <p:spPr>
          <a:xfrm>
            <a:off x="1104899" y="1600200"/>
            <a:ext cx="5896401" cy="4571999"/>
          </a:xfrm>
        </p:spPr>
        <p:txBody>
          <a:bodyPr rtlCol="0">
            <a:normAutofit fontScale="92500" lnSpcReduction="10000"/>
          </a:bodyPr>
          <a:lstStyle/>
          <a:p>
            <a:pPr rtl="0"/>
            <a:r>
              <a:rPr lang="es-MX" dirty="0" smtClean="0"/>
              <a:t>¿El resto de los alumnos mostró un interés inusual con la conducción de la clase por Ramiro, a la mostrada regularmente con su docente titular?</a:t>
            </a:r>
          </a:p>
          <a:p>
            <a:pPr marL="0" indent="0" rtl="0">
              <a:buNone/>
            </a:pPr>
            <a:endParaRPr lang="es-MX" dirty="0" smtClean="0"/>
          </a:p>
          <a:p>
            <a:r>
              <a:rPr lang="es-MX" dirty="0"/>
              <a:t>¿Se </a:t>
            </a:r>
            <a:r>
              <a:rPr lang="es-MX" dirty="0" smtClean="0"/>
              <a:t>aplicó un test </a:t>
            </a:r>
            <a:r>
              <a:rPr lang="es-MX" dirty="0"/>
              <a:t>de estilos de aprendizaje al alumno?</a:t>
            </a:r>
          </a:p>
          <a:p>
            <a:pPr rtl="0"/>
            <a:endParaRPr lang="es-MX" dirty="0" smtClean="0"/>
          </a:p>
          <a:p>
            <a:pPr rtl="0"/>
            <a:r>
              <a:rPr lang="es-MX" dirty="0" smtClean="0"/>
              <a:t>¿Se hicieron adecuaciones a la planificación para modificar la estrategia de enseñanza?</a:t>
            </a:r>
          </a:p>
        </p:txBody>
      </p:sp>
      <p:pic>
        <p:nvPicPr>
          <p:cNvPr id="2051"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7221537" y="2797969"/>
            <a:ext cx="2219325" cy="2066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6009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http://purl.org/dc/terms/"/>
    <ds:schemaRef ds:uri="4873beb7-5857-4685-be1f-d57550cc96cc"/>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584</Words>
  <Application>Microsoft Office PowerPoint</Application>
  <PresentationFormat>Personalizado</PresentationFormat>
  <Paragraphs>36</Paragraphs>
  <Slides>7</Slides>
  <Notes>6</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Adyacencia</vt:lpstr>
      <vt:lpstr>CASO: Los alumnos no me entienden…  ¿De quien es la culpa?</vt:lpstr>
      <vt:lpstr>Planteamiento del caso</vt:lpstr>
      <vt:lpstr>Presentación de PowerPoint</vt:lpstr>
      <vt:lpstr>Planteamiento del caso</vt:lpstr>
      <vt:lpstr>Generación de preguntas de análisis</vt:lpstr>
      <vt:lpstr>Generación de preguntas de análisis</vt:lpstr>
      <vt:lpstr>Generación de preguntas de análisis</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2019-02-17T00:49:19Z</dcterms:created>
  <dcterms:modified xsi:type="dcterms:W3CDTF">2019-03-13T01:05:29Z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