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13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31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56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31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14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84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934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68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274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23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1F146-37BE-43AC-8792-2E0648350156}" type="datetimeFigureOut">
              <a:rPr lang="es-MX" smtClean="0"/>
              <a:t>06/07/2019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CEDF-87F6-400B-AFC6-7B4EF5795F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59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lamada de nube 4"/>
          <p:cNvSpPr/>
          <p:nvPr/>
        </p:nvSpPr>
        <p:spPr>
          <a:xfrm>
            <a:off x="7953375" y="1485900"/>
            <a:ext cx="2290763" cy="1571625"/>
          </a:xfrm>
          <a:prstGeom prst="cloudCallout">
            <a:avLst>
              <a:gd name="adj1" fmla="val -75095"/>
              <a:gd name="adj2" fmla="val 35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Regulo mi aprendizaje</a:t>
            </a:r>
            <a:endParaRPr lang="es-MX" dirty="0"/>
          </a:p>
        </p:txBody>
      </p:sp>
      <p:sp>
        <p:nvSpPr>
          <p:cNvPr id="6" name="Llamada de nube 5"/>
          <p:cNvSpPr/>
          <p:nvPr/>
        </p:nvSpPr>
        <p:spPr>
          <a:xfrm>
            <a:off x="8205826" y="3106532"/>
            <a:ext cx="2181303" cy="1549810"/>
          </a:xfrm>
          <a:prstGeom prst="cloudCallout">
            <a:avLst>
              <a:gd name="adj1" fmla="val -109399"/>
              <a:gd name="adj2" fmla="val -6659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Tengo un estilo de aprendizaje y ritmo propios.</a:t>
            </a:r>
            <a:endParaRPr lang="es-MX" dirty="0"/>
          </a:p>
        </p:txBody>
      </p:sp>
      <p:sp>
        <p:nvSpPr>
          <p:cNvPr id="7" name="Llamada de nube 6"/>
          <p:cNvSpPr/>
          <p:nvPr/>
        </p:nvSpPr>
        <p:spPr>
          <a:xfrm>
            <a:off x="7713024" y="4558095"/>
            <a:ext cx="3275985" cy="1549810"/>
          </a:xfrm>
          <a:prstGeom prst="cloudCallout">
            <a:avLst>
              <a:gd name="adj1" fmla="val -103187"/>
              <a:gd name="adj2" fmla="val -179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Aprendo si asimilo el conocimiento no si doy una respuesta..</a:t>
            </a:r>
            <a:endParaRPr lang="es-MX" dirty="0"/>
          </a:p>
        </p:txBody>
      </p:sp>
      <p:sp>
        <p:nvSpPr>
          <p:cNvPr id="8" name="Llamada de nube 7"/>
          <p:cNvSpPr/>
          <p:nvPr/>
        </p:nvSpPr>
        <p:spPr>
          <a:xfrm>
            <a:off x="1338569" y="5100023"/>
            <a:ext cx="2856886" cy="1549810"/>
          </a:xfrm>
          <a:prstGeom prst="cloudCallout">
            <a:avLst>
              <a:gd name="adj1" fmla="val 83476"/>
              <a:gd name="adj2" fmla="val -15878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Inicie mi enseñanza cuando entre a la escuela.</a:t>
            </a:r>
            <a:endParaRPr lang="es-MX" dirty="0"/>
          </a:p>
        </p:txBody>
      </p:sp>
      <p:sp>
        <p:nvSpPr>
          <p:cNvPr id="9" name="Llamada de nube 8"/>
          <p:cNvSpPr/>
          <p:nvPr/>
        </p:nvSpPr>
        <p:spPr>
          <a:xfrm>
            <a:off x="1271587" y="3511346"/>
            <a:ext cx="3556973" cy="1549810"/>
          </a:xfrm>
          <a:prstGeom prst="cloudCallout">
            <a:avLst>
              <a:gd name="adj1" fmla="val 97432"/>
              <a:gd name="adj2" fmla="val -67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enseñanza quiere eliminar mis debilidades y aumentar mis fortalezas.</a:t>
            </a:r>
            <a:endParaRPr lang="es-MX" dirty="0"/>
          </a:p>
        </p:txBody>
      </p:sp>
      <p:sp>
        <p:nvSpPr>
          <p:cNvPr id="10" name="Llamada de nube 9"/>
          <p:cNvSpPr/>
          <p:nvPr/>
        </p:nvSpPr>
        <p:spPr>
          <a:xfrm>
            <a:off x="1057274" y="1485900"/>
            <a:ext cx="3224213" cy="2025446"/>
          </a:xfrm>
          <a:prstGeom prst="cloudCallout">
            <a:avLst>
              <a:gd name="adj1" fmla="val 82005"/>
              <a:gd name="adj2" fmla="val 4219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Si mi maestro me enseña de forma contextualizada tendré un conocimiento solido.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33" l="311" r="100000">
                        <a14:foregroundMark x1="46273" y1="22222" x2="46273" y2="22222"/>
                        <a14:foregroundMark x1="46273" y1="16889" x2="46273" y2="16889"/>
                        <a14:foregroundMark x1="60870" y1="17333" x2="60870" y2="17333"/>
                        <a14:foregroundMark x1="42236" y1="52667" x2="42236" y2="52667"/>
                        <a14:foregroundMark x1="68634" y1="54667" x2="68634" y2="54667"/>
                        <a14:foregroundMark x1="55280" y1="56667" x2="55280" y2="5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134" y="2114551"/>
            <a:ext cx="3067050" cy="4286250"/>
          </a:xfrm>
          <a:prstGeom prst="rect">
            <a:avLst/>
          </a:prstGeom>
        </p:spPr>
      </p:pic>
      <p:sp>
        <p:nvSpPr>
          <p:cNvPr id="11" name="Pergamino horizontal 10"/>
          <p:cNvSpPr/>
          <p:nvPr/>
        </p:nvSpPr>
        <p:spPr>
          <a:xfrm>
            <a:off x="3052840" y="400050"/>
            <a:ext cx="6243638" cy="828675"/>
          </a:xfrm>
          <a:prstGeom prst="horizontalScrol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ENSEÑANZA Y APRENDIZAJE</a:t>
            </a:r>
            <a:endParaRPr lang="es-MX" dirty="0"/>
          </a:p>
        </p:txBody>
      </p:sp>
      <p:sp>
        <p:nvSpPr>
          <p:cNvPr id="12" name="Cinta perforada 11"/>
          <p:cNvSpPr/>
          <p:nvPr/>
        </p:nvSpPr>
        <p:spPr>
          <a:xfrm rot="5400000">
            <a:off x="-294046" y="813235"/>
            <a:ext cx="2212258" cy="1385888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Hay diversos modos de enseñar y de aprender</a:t>
            </a:r>
            <a:endParaRPr lang="es-MX" dirty="0"/>
          </a:p>
        </p:txBody>
      </p:sp>
      <p:sp>
        <p:nvSpPr>
          <p:cNvPr id="13" name="Cinta perforada 12"/>
          <p:cNvSpPr/>
          <p:nvPr/>
        </p:nvSpPr>
        <p:spPr>
          <a:xfrm rot="5400000">
            <a:off x="-327383" y="3963398"/>
            <a:ext cx="2212258" cy="1385888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Importante rescatar el conocimiento previo.</a:t>
            </a:r>
            <a:endParaRPr lang="es-MX" dirty="0"/>
          </a:p>
        </p:txBody>
      </p:sp>
      <p:sp>
        <p:nvSpPr>
          <p:cNvPr id="14" name="Cinta perforada 13"/>
          <p:cNvSpPr/>
          <p:nvPr/>
        </p:nvSpPr>
        <p:spPr>
          <a:xfrm rot="16200000">
            <a:off x="9948767" y="4640055"/>
            <a:ext cx="2611079" cy="1385888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enseñanza de un aprendizaje es vista como un fenómeno social.</a:t>
            </a:r>
            <a:endParaRPr lang="es-MX" dirty="0"/>
          </a:p>
        </p:txBody>
      </p:sp>
      <p:sp>
        <p:nvSpPr>
          <p:cNvPr id="15" name="Cinta perforada 14"/>
          <p:cNvSpPr/>
          <p:nvPr/>
        </p:nvSpPr>
        <p:spPr>
          <a:xfrm>
            <a:off x="4461081" y="5472112"/>
            <a:ext cx="3839957" cy="1385888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evaluación debe de ser utilizada como un aprendizaje.</a:t>
            </a:r>
            <a:endParaRPr lang="es-MX" dirty="0"/>
          </a:p>
        </p:txBody>
      </p:sp>
      <p:sp>
        <p:nvSpPr>
          <p:cNvPr id="16" name="Cinta perforada 15"/>
          <p:cNvSpPr/>
          <p:nvPr/>
        </p:nvSpPr>
        <p:spPr>
          <a:xfrm rot="16200000">
            <a:off x="9334329" y="1268515"/>
            <a:ext cx="3839957" cy="1385888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 importante hacer que la enseñanza y el aprendizaje sean relacionadas con la vida real.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435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824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111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Toshiba</cp:lastModifiedBy>
  <cp:revision>2</cp:revision>
  <dcterms:created xsi:type="dcterms:W3CDTF">2019-07-06T14:47:22Z</dcterms:created>
  <dcterms:modified xsi:type="dcterms:W3CDTF">2019-07-06T14:52:42Z</dcterms:modified>
</cp:coreProperties>
</file>