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C196-DA0A-49B7-BB3C-F4B6971A312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28B1-4C4B-464D-B4D9-A2026635C4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17.12.2013\Мусор\iл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452962" cy="3339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Admin\Рабочий стол\17.12.2013\Мусор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357562"/>
            <a:ext cx="4191031" cy="3143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17.12.2013\Мусор\i.jжpe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429552" cy="5927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17.12.2013\Мусор\image_1296664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2013-12-15T19:36:23Z</dcterms:created>
  <dcterms:modified xsi:type="dcterms:W3CDTF">2013-12-15T19:40:34Z</dcterms:modified>
</cp:coreProperties>
</file>