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971D0F-3610-42DE-AC87-28CE982C434C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8E044F-921F-46E5-A2F6-DC08B7E422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428868"/>
            <a:ext cx="5143536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46301">
            <a:off x="90892" y="207631"/>
            <a:ext cx="3260431" cy="300039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25148">
            <a:off x="5946377" y="195667"/>
            <a:ext cx="3143272" cy="298411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5143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Легкі партфель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1643050"/>
            <a:ext cx="46434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Легкі  ветрык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786058"/>
            <a:ext cx="4643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Легкая музыка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571480"/>
            <a:ext cx="3286148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800" b="1" dirty="0" smtClean="0">
                <a:solidFill>
                  <a:schemeClr val="tx1"/>
                </a:solidFill>
              </a:rPr>
              <a:t>цяжкі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3570" y="1714488"/>
            <a:ext cx="3286148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800" b="1" dirty="0" smtClean="0">
                <a:solidFill>
                  <a:schemeClr val="tx1"/>
                </a:solidFill>
              </a:rPr>
              <a:t>моцны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72132" y="3000372"/>
            <a:ext cx="3286148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800" b="1" dirty="0" smtClean="0">
                <a:solidFill>
                  <a:schemeClr val="tx1"/>
                </a:solidFill>
              </a:rPr>
              <a:t>сур’ёзная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400" b="1" dirty="0" smtClean="0"/>
              <a:t>Ад  варот  і  да  варот</a:t>
            </a:r>
          </a:p>
          <a:p>
            <a:r>
              <a:rPr lang="be-BY" sz="4400" b="1" dirty="0" smtClean="0"/>
              <a:t>Ходзіць  малы,  невялікі  кот.</a:t>
            </a:r>
          </a:p>
          <a:p>
            <a:r>
              <a:rPr lang="be-BY" sz="4400" b="1" dirty="0" smtClean="0"/>
              <a:t>Чорны  хвост  і  белы  бок</a:t>
            </a:r>
          </a:p>
          <a:p>
            <a:r>
              <a:rPr lang="be-BY" sz="4400" b="1" dirty="0" smtClean="0"/>
              <a:t>Відаць  зблізку  і  здалёк.</a:t>
            </a:r>
          </a:p>
          <a:p>
            <a:r>
              <a:rPr lang="be-BY" sz="4400" b="1" dirty="0" smtClean="0"/>
              <a:t>Ён  самотны,  невясёлы</a:t>
            </a:r>
          </a:p>
          <a:p>
            <a:r>
              <a:rPr lang="be-BY" sz="4400" b="1" dirty="0" smtClean="0"/>
              <a:t>Бо  сяброў  няма  са  школы.</a:t>
            </a:r>
            <a:endParaRPr lang="ru-RU" sz="4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14815"/>
          <a:stretch>
            <a:fillRect/>
          </a:stretch>
        </p:blipFill>
        <p:spPr bwMode="auto">
          <a:xfrm>
            <a:off x="5214942" y="4357693"/>
            <a:ext cx="3929058" cy="2510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7868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000" dirty="0" smtClean="0"/>
              <a:t>Халодная зіма – цеплае лета</a:t>
            </a:r>
          </a:p>
          <a:p>
            <a:r>
              <a:rPr lang="be-BY" sz="4000" dirty="0" smtClean="0"/>
              <a:t>Позна легчы – рана ўстаць</a:t>
            </a:r>
          </a:p>
          <a:p>
            <a:r>
              <a:rPr lang="be-BY" sz="4000" dirty="0" smtClean="0"/>
              <a:t>Падняцца высока – апусціцца нізка</a:t>
            </a:r>
          </a:p>
          <a:p>
            <a:r>
              <a:rPr lang="be-BY" sz="4000" dirty="0" smtClean="0"/>
              <a:t>Доўга працаваць – нядоўга  </a:t>
            </a:r>
          </a:p>
          <a:p>
            <a:r>
              <a:rPr lang="be-BY" sz="4000" dirty="0"/>
              <a:t> </a:t>
            </a:r>
            <a:r>
              <a:rPr lang="be-BY" sz="4000" dirty="0" smtClean="0"/>
              <a:t>                                           адпачываць</a:t>
            </a:r>
          </a:p>
          <a:p>
            <a:r>
              <a:rPr lang="be-BY" sz="4000" dirty="0" smtClean="0"/>
              <a:t>Радасць ад сустрэчы – сум ад </a:t>
            </a:r>
          </a:p>
          <a:p>
            <a:r>
              <a:rPr lang="be-BY" sz="4000" dirty="0"/>
              <a:t> </a:t>
            </a:r>
            <a:r>
              <a:rPr lang="be-BY" sz="4000" dirty="0" smtClean="0"/>
              <a:t>                                          раставання</a:t>
            </a:r>
          </a:p>
          <a:p>
            <a:r>
              <a:rPr lang="be-BY" sz="4000" dirty="0" smtClean="0"/>
              <a:t>Ціха плакаць -  гучна смяяцца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57554" y="500042"/>
          <a:ext cx="335759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8"/>
                <a:gridCol w="671518"/>
                <a:gridCol w="671518"/>
                <a:gridCol w="671518"/>
                <a:gridCol w="671518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be-BY" sz="4000" b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4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40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4000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40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5985" y="1214422"/>
          <a:ext cx="307183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3"/>
                <a:gridCol w="520702"/>
                <a:gridCol w="682630"/>
                <a:gridCol w="614366"/>
                <a:gridCol w="682631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487" y="1785926"/>
          <a:ext cx="450059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91"/>
                <a:gridCol w="678488"/>
                <a:gridCol w="610639"/>
                <a:gridCol w="610639"/>
                <a:gridCol w="678488"/>
                <a:gridCol w="736608"/>
                <a:gridCol w="642942"/>
              </a:tblGrid>
              <a:tr h="568642"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5" y="2428868"/>
          <a:ext cx="4143401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387"/>
                <a:gridCol w="580517"/>
                <a:gridCol w="627167"/>
                <a:gridCol w="642942"/>
                <a:gridCol w="571504"/>
                <a:gridCol w="642942"/>
                <a:gridCol w="642942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3600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487" y="3143248"/>
          <a:ext cx="250033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5"/>
                <a:gridCol w="605122"/>
                <a:gridCol w="661852"/>
                <a:gridCol w="661852"/>
              </a:tblGrid>
              <a:tr h="642942"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786190"/>
          <a:ext cx="4500594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571504"/>
                <a:gridCol w="571504"/>
                <a:gridCol w="571504"/>
                <a:gridCol w="714380"/>
                <a:gridCol w="721523"/>
                <a:gridCol w="707237"/>
              </a:tblGrid>
              <a:tr h="785818"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rgbClr val="FF0000"/>
                          </a:solidFill>
                        </a:rPr>
                        <a:t>Й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379252" y="5000636"/>
            <a:ext cx="43854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8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ДЗЯКУЙ!</a:t>
            </a:r>
            <a:endParaRPr lang="ru-RU" sz="8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9252" y="285728"/>
            <a:ext cx="3764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СІНОНІМЫ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7574" y="1285860"/>
            <a:ext cx="53776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e-BY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Радзіма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967335"/>
            <a:ext cx="77867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e-BY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Бацькаўшчына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7574" y="4813994"/>
            <a:ext cx="630639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e-BY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Айчына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28926" y="2714620"/>
            <a:ext cx="357190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3600" b="1" dirty="0" smtClean="0">
                <a:solidFill>
                  <a:schemeClr val="tx1"/>
                </a:solidFill>
              </a:rPr>
              <a:t>Лексічнае</a:t>
            </a:r>
          </a:p>
          <a:p>
            <a:pPr algn="ctr"/>
            <a:r>
              <a:rPr lang="be-BY" sz="3600" b="1" dirty="0" smtClean="0">
                <a:solidFill>
                  <a:schemeClr val="tx1"/>
                </a:solidFill>
              </a:rPr>
              <a:t>значэнне слова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714356"/>
            <a:ext cx="3286148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3200" b="1" dirty="0" smtClean="0">
                <a:solidFill>
                  <a:schemeClr val="tx1"/>
                </a:solidFill>
              </a:rPr>
              <a:t>Адназначныя</a:t>
            </a:r>
            <a:endParaRPr lang="be-BY" sz="2800" b="1" dirty="0" smtClean="0">
              <a:solidFill>
                <a:schemeClr val="tx1"/>
              </a:solidFill>
            </a:endParaRPr>
          </a:p>
          <a:p>
            <a:pPr algn="ctr"/>
            <a:r>
              <a:rPr lang="be-BY" sz="2800" b="1" dirty="0" smtClean="0">
                <a:solidFill>
                  <a:schemeClr val="tx1"/>
                </a:solidFill>
              </a:rPr>
              <a:t>словы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28" y="642918"/>
            <a:ext cx="3286148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3200" b="1" dirty="0" smtClean="0">
                <a:solidFill>
                  <a:schemeClr val="tx1"/>
                </a:solidFill>
              </a:rPr>
              <a:t>Мнагазначныя</a:t>
            </a:r>
          </a:p>
          <a:p>
            <a:pPr algn="ctr"/>
            <a:r>
              <a:rPr lang="be-BY" sz="3200" b="1" dirty="0" smtClean="0">
                <a:solidFill>
                  <a:schemeClr val="tx1"/>
                </a:solidFill>
              </a:rPr>
              <a:t>словы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4786322"/>
            <a:ext cx="3286148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3200" b="1" dirty="0" smtClean="0">
                <a:solidFill>
                  <a:schemeClr val="tx1"/>
                </a:solidFill>
              </a:rPr>
              <a:t>Прамое </a:t>
            </a:r>
          </a:p>
          <a:p>
            <a:pPr algn="ctr"/>
            <a:r>
              <a:rPr lang="be-BY" sz="3200" b="1" dirty="0" smtClean="0">
                <a:solidFill>
                  <a:schemeClr val="tx1"/>
                </a:solidFill>
              </a:rPr>
              <a:t>значэнне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4857760"/>
            <a:ext cx="3286148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3200" b="1" dirty="0" smtClean="0">
                <a:solidFill>
                  <a:schemeClr val="tx1"/>
                </a:solidFill>
              </a:rPr>
              <a:t>Пераноснае</a:t>
            </a:r>
          </a:p>
          <a:p>
            <a:pPr algn="ctr"/>
            <a:r>
              <a:rPr lang="be-BY" sz="3200" b="1" dirty="0" smtClean="0">
                <a:solidFill>
                  <a:schemeClr val="tx1"/>
                </a:solidFill>
              </a:rPr>
              <a:t>значэнне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endCxn id="3" idx="2"/>
          </p:cNvCxnSpPr>
          <p:nvPr/>
        </p:nvCxnSpPr>
        <p:spPr>
          <a:xfrm rot="10800000">
            <a:off x="2357422" y="1628756"/>
            <a:ext cx="1428760" cy="10858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4" idx="2"/>
          </p:cNvCxnSpPr>
          <p:nvPr/>
        </p:nvCxnSpPr>
        <p:spPr>
          <a:xfrm flipV="1">
            <a:off x="5357818" y="1557318"/>
            <a:ext cx="1285884" cy="115730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000232" y="3857628"/>
            <a:ext cx="1714512" cy="9286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29256" y="3857628"/>
            <a:ext cx="1643074" cy="10001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2857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АНЦІ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214290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e-BY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ОНІМА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0" y="2571744"/>
          <a:ext cx="8429680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1357322">
                <a:tc>
                  <a:txBody>
                    <a:bodyPr/>
                    <a:lstStyle/>
                    <a:p>
                      <a:pPr algn="ctr"/>
                      <a:r>
                        <a:rPr lang="be-BY" sz="80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8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80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8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8000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8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80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8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80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8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8000" b="1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endParaRPr lang="ru-RU" sz="8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8000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8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8000" b="1" dirty="0" smtClean="0"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8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86874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Антонімы </a:t>
            </a:r>
          </a:p>
          <a:p>
            <a:pPr algn="ctr"/>
            <a:r>
              <a:rPr lang="be-BY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адказваюць </a:t>
            </a:r>
          </a:p>
          <a:p>
            <a:pPr algn="ctr"/>
            <a:r>
              <a:rPr lang="be-BY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адно і тое ж</a:t>
            </a:r>
          </a:p>
          <a:p>
            <a:pPr algn="ctr"/>
            <a:r>
              <a:rPr lang="be-BY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пытанне</a:t>
            </a:r>
            <a:r>
              <a:rPr lang="be-BY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500034" y="1857364"/>
            <a:ext cx="3429024" cy="171451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6000" b="1" dirty="0" smtClean="0">
                <a:solidFill>
                  <a:schemeClr val="tx1"/>
                </a:solidFill>
              </a:rPr>
              <a:t>Вясёлы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4429124" y="1928802"/>
            <a:ext cx="3786214" cy="164307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6000" b="1" dirty="0" smtClean="0">
                <a:solidFill>
                  <a:schemeClr val="tx1"/>
                </a:solidFill>
              </a:rPr>
              <a:t>сумаваць</a:t>
            </a:r>
            <a:endParaRPr lang="ru-RU" sz="6000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00562" y="1857364"/>
            <a:ext cx="3571900" cy="1857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429124" y="642918"/>
            <a:ext cx="378621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6000" b="1" dirty="0" smtClean="0">
                <a:solidFill>
                  <a:schemeClr val="tx1"/>
                </a:solidFill>
              </a:rPr>
              <a:t>сумны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4612008" cy="39290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14620"/>
            <a:ext cx="4348627" cy="385765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9252" y="214290"/>
            <a:ext cx="44935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</a:t>
            </a:r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ваім</a:t>
            </a:r>
            <a:r>
              <a:rPr lang="be-BY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be-BY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чужым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9252" y="1142984"/>
            <a:ext cx="61854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</a:t>
            </a:r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обраму</a:t>
            </a:r>
            <a:r>
              <a:rPr lang="be-BY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be-BY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кепскаму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9252" y="2214554"/>
            <a:ext cx="46530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</a:t>
            </a:r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обра - кепска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79252" y="3071809"/>
            <a:ext cx="41296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многа - мала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000504"/>
            <a:ext cx="64294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горкая - салодкая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9252" y="4813994"/>
            <a:ext cx="4385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праўда</a:t>
            </a:r>
            <a:r>
              <a:rPr lang="be-BY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be-BY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e-BY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мана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000108"/>
            <a:ext cx="342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6000" b="1" dirty="0" smtClean="0"/>
              <a:t>восеньскі</a:t>
            </a:r>
            <a:endParaRPr lang="ru-RU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2071678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b="1" dirty="0" smtClean="0"/>
              <a:t>адцвітаць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3429000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b="1" dirty="0" smtClean="0"/>
              <a:t>гарадскі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4572008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b="1" dirty="0" smtClean="0"/>
              <a:t>бутэрброд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E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169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2013-11-10T18:07:35Z</dcterms:created>
  <dcterms:modified xsi:type="dcterms:W3CDTF">2013-11-10T19:28:22Z</dcterms:modified>
</cp:coreProperties>
</file>