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92D050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6AEF-FC51-4626-97E2-AE870E549718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AAD1-6946-48B3-A201-4020CD2770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 descr="1335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7913" y="0"/>
            <a:ext cx="2986087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8"/>
          <p:cNvPicPr>
            <a:picLocks noChangeAspect="1" noChangeArrowheads="1"/>
          </p:cNvPicPr>
          <p:nvPr/>
        </p:nvPicPr>
        <p:blipFill>
          <a:blip r:embed="rId3"/>
          <a:srcRect t="11295" r="3200"/>
          <a:stretch>
            <a:fillRect/>
          </a:stretch>
        </p:blipFill>
        <p:spPr bwMode="auto">
          <a:xfrm>
            <a:off x="3635375" y="4581525"/>
            <a:ext cx="17303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219700" y="4868863"/>
            <a:ext cx="8620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55650" y="1341438"/>
            <a:ext cx="1046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3+4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132138" y="692150"/>
            <a:ext cx="919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9-3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4067175" y="1557338"/>
            <a:ext cx="1046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5+2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619250" y="2997200"/>
            <a:ext cx="1046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0+7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250825" y="5013325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8-7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7235825" y="3429000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8-3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619250" y="5805488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9-2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235825" y="5534025"/>
            <a:ext cx="1046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6+1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140200" y="3573463"/>
            <a:ext cx="91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0D0D0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6-2</a:t>
            </a:r>
          </a:p>
        </p:txBody>
      </p:sp>
      <p:pic>
        <p:nvPicPr>
          <p:cNvPr id="27688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179388" y="141287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9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2555875" y="76517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0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179388" y="40052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1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2484438" y="292417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2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5076825" y="141287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3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4787900" y="29972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4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1692275" y="479742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5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7092950" y="25654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96" name="Picture 15" descr="133581"/>
          <p:cNvPicPr>
            <a:picLocks noChangeAspect="1" noChangeArrowheads="1"/>
          </p:cNvPicPr>
          <p:nvPr/>
        </p:nvPicPr>
        <p:blipFill>
          <a:blip r:embed="rId2"/>
          <a:srcRect l="67482" t="64404"/>
          <a:stretch>
            <a:fillRect/>
          </a:stretch>
        </p:blipFill>
        <p:spPr bwMode="auto">
          <a:xfrm>
            <a:off x="7164388" y="46529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AutoShape 4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243888" y="6380163"/>
            <a:ext cx="719137" cy="477837"/>
          </a:xfrm>
          <a:prstGeom prst="rightArrow">
            <a:avLst>
              <a:gd name="adj1" fmla="val 50000"/>
              <a:gd name="adj2" fmla="val 376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0"/>
            <a:ext cx="5556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be-BY" dirty="0" smtClean="0"/>
              <a:t>“</a:t>
            </a:r>
            <a:r>
              <a:rPr lang="be-BY" sz="2400" dirty="0" smtClean="0"/>
              <a:t>Дапамажыце вавёрачцы сабраць арэхі”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9.42401E-6 L 0.41735 0.48254 " pathEditMode="relative" ptsTypes="AA">
                                      <p:cBhvr>
                                        <p:cTn id="6" dur="2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8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7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75989E-7 L 0.15764 0.25191 " pathEditMode="relative" ptsTypes="AA">
                                      <p:cBhvr>
                                        <p:cTn id="29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7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38793E-8 L -0.12604 0.46172 " pathEditMode="relative" ptsTypes="AA">
                                      <p:cBhvr>
                                        <p:cTn id="34" dur="2000" fill="hold"/>
                                        <p:tgtEl>
                                          <p:spTgt spid="27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7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5.4823E-7 L 0.2519 -0.06292 " pathEditMode="relative" ptsTypes="AA">
                                      <p:cBhvr>
                                        <p:cTn id="48" dur="2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7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93E-8 L -0.33854 -0.02105 " pathEditMode="relative" ptsTypes="AA">
                                      <p:cBhvr>
                                        <p:cTn id="62" dur="2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9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967334"/>
            <a:ext cx="707236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e-BY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Малайцы!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2012-03-06T13:34:03Z</dcterms:created>
  <dcterms:modified xsi:type="dcterms:W3CDTF">2012-03-06T13:37:23Z</dcterms:modified>
</cp:coreProperties>
</file>