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41534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“Mi hija se convirtió en una persona extraña, no la conozco”.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14" y="3068776"/>
            <a:ext cx="4636395" cy="3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937" y="1264555"/>
            <a:ext cx="7625087" cy="42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781" y="674457"/>
            <a:ext cx="7861578" cy="52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067" y="624110"/>
            <a:ext cx="7050319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812" y="624110"/>
            <a:ext cx="3749074" cy="3778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08" y="3309871"/>
            <a:ext cx="5425083" cy="27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3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4" r="23695"/>
          <a:stretch/>
        </p:blipFill>
        <p:spPr>
          <a:xfrm>
            <a:off x="4095483" y="1056067"/>
            <a:ext cx="5164428" cy="44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381" y="855930"/>
            <a:ext cx="7725295" cy="51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8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564" y="1264555"/>
            <a:ext cx="7504112" cy="50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472" y="1416676"/>
            <a:ext cx="7353969" cy="41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443" y="1100629"/>
            <a:ext cx="7198850" cy="40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r>
              <a:rPr lang="es-MX" b="1" dirty="0"/>
              <a:t>Cuestionamientos del </a:t>
            </a:r>
            <a:r>
              <a:rPr lang="es-MX" b="1" dirty="0" smtClean="0"/>
              <a:t>caso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339403"/>
            <a:ext cx="8915400" cy="4571819"/>
          </a:xfrm>
        </p:spPr>
        <p:txBody>
          <a:bodyPr/>
          <a:lstStyle/>
          <a:p>
            <a:pPr algn="just"/>
            <a:r>
              <a:rPr lang="es-MX" b="1" dirty="0" smtClean="0"/>
              <a:t>1.- </a:t>
            </a:r>
            <a:r>
              <a:rPr lang="es-MX" b="1" dirty="0"/>
              <a:t>¿De qué manera el Docente puede trabajar las conductas disruptivas de Sara en el aula, de tal manera que no llegue a sentirse evidenciada</a:t>
            </a:r>
            <a:r>
              <a:rPr lang="es-MX" b="1" dirty="0" smtClean="0"/>
              <a:t>?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2.- ¿Cómo desarrollarían los docentes el aprender a aprender, utilizando además la </a:t>
            </a:r>
            <a:r>
              <a:rPr lang="es-MX" b="1" dirty="0" err="1"/>
              <a:t>metacognición</a:t>
            </a:r>
            <a:r>
              <a:rPr lang="es-MX" b="1" dirty="0"/>
              <a:t> de los estudiantes</a:t>
            </a:r>
            <a:r>
              <a:rPr lang="es-MX" b="1" dirty="0" smtClean="0"/>
              <a:t>?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3.- ¿Qué estrategias de enseñanza emplearías en el aula de Sara, para desarrollar en los alumnos un pensamiento crítico</a:t>
            </a:r>
            <a:r>
              <a:rPr lang="es-MX" b="1" dirty="0" smtClean="0"/>
              <a:t>?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4.- Retomando la propuesta de Rosa María Torres, ¿Qué metodología de trabajo utilizarías para estimular el pensamiento y la actitud creativa de los alumnos en el aula?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05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864" r="8122" b="17491"/>
          <a:stretch/>
        </p:blipFill>
        <p:spPr>
          <a:xfrm>
            <a:off x="3812147" y="1640608"/>
            <a:ext cx="6993228" cy="41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r>
              <a:rPr lang="es-MX" b="1" dirty="0"/>
              <a:t>Cuestionamientos del </a:t>
            </a:r>
            <a:r>
              <a:rPr lang="es-MX" b="1" dirty="0" smtClean="0"/>
              <a:t>caso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339403"/>
            <a:ext cx="8915400" cy="4571819"/>
          </a:xfrm>
        </p:spPr>
        <p:txBody>
          <a:bodyPr/>
          <a:lstStyle/>
          <a:p>
            <a:pPr algn="just"/>
            <a:r>
              <a:rPr lang="es-MX" b="1" dirty="0"/>
              <a:t>5.- ¿De qué forma el Docente Titular del grupo de Sara pudo haber detectado el problema que presenta actualmente?</a:t>
            </a:r>
            <a:endParaRPr lang="es-MX" dirty="0"/>
          </a:p>
          <a:p>
            <a:pPr algn="just"/>
            <a:r>
              <a:rPr lang="es-MX" b="1" dirty="0"/>
              <a:t>6.- Describe la forma o el método que utilizarías para enseñar a los alumnos a estudiar.</a:t>
            </a:r>
            <a:endParaRPr lang="es-MX" dirty="0"/>
          </a:p>
          <a:p>
            <a:pPr algn="just"/>
            <a:r>
              <a:rPr lang="es-MX" b="1" dirty="0"/>
              <a:t>7.- ¿De qué manera las habilidades del pensamiento podrían ayudar a Sara a mejorar su comportamiento tanto en su casa como en la escuela, mejorando además su desempeño escolar?</a:t>
            </a:r>
            <a:endParaRPr lang="es-MX" dirty="0"/>
          </a:p>
          <a:p>
            <a:pPr algn="just"/>
            <a:r>
              <a:rPr lang="es-MX" b="1" dirty="0"/>
              <a:t>8.- Para desarrollar los procesos cognitivos de los alumnos, ¿cómo pondrías en práctica la recuperación del conocimiento, para aplicar lo aprendido?</a:t>
            </a:r>
            <a:endParaRPr lang="es-MX" dirty="0"/>
          </a:p>
          <a:p>
            <a:pPr algn="just"/>
            <a:r>
              <a:rPr lang="es-MX" b="1" dirty="0"/>
              <a:t>9.- ¿Cómo potenciarías el conocimiento científico en los alumnos?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306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/>
              <a:t>10.- ¿Cuál sería la estrategia de enseñanza a la que recurrirías para regular los valores y actitudes de Sara en el </a:t>
            </a:r>
            <a:r>
              <a:rPr lang="es-MX" b="1"/>
              <a:t>aula</a:t>
            </a:r>
            <a:r>
              <a:rPr lang="es-MX" b="1" smtClean="0"/>
              <a:t>?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b="1" dirty="0"/>
              <a:t>Finalmente, de manera individual deberán señalar detenidamente una propuesta sustentada en los puntos medulares que propone Rosa María Torres, para lograr que Sara solucione el problema escolar que presenta. </a:t>
            </a:r>
            <a:r>
              <a:rPr lang="es-MX" dirty="0"/>
              <a:t>(Aprender a pensar: una necesidad básica del aprendizaje, la “Solución de problemas”, la creatividad, la </a:t>
            </a:r>
            <a:r>
              <a:rPr lang="es-MX" dirty="0" err="1"/>
              <a:t>metacognición</a:t>
            </a:r>
            <a:r>
              <a:rPr lang="es-MX" dirty="0"/>
              <a:t>, aprender a aprender, aprender a estudiar, aprender a enseñar, aprender a recuperar el conocimiento, aprender a aplicar lo aprendido, el conocimiento científico, ¿abandonar las disciplinas?, los valores y actitudes, y finalmente las perspectivas y requerimientos del futuro).</a:t>
            </a:r>
          </a:p>
          <a:p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Cuestionamientos del </a:t>
            </a:r>
            <a:r>
              <a:rPr lang="es-MX" b="1" dirty="0" smtClean="0"/>
              <a:t>caso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23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99" y="1030309"/>
            <a:ext cx="9023644" cy="4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827319"/>
            <a:ext cx="7626797" cy="50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244" y="1712891"/>
            <a:ext cx="7620044" cy="38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568" y="624110"/>
            <a:ext cx="8085920" cy="53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084" y="1264555"/>
            <a:ext cx="8122528" cy="45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469" y="624110"/>
            <a:ext cx="7540331" cy="50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8083002" cy="45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337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365</Words>
  <Application>Microsoft Office PowerPoint</Application>
  <PresentationFormat>Personalizado</PresentationFormat>
  <Paragraphs>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Espiral</vt:lpstr>
      <vt:lpstr>“Mi hija se convirtió en una persona extraña, no la conozco”.</vt:lpstr>
      <vt:lpstr>Sara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Cuestionamientos del caso</vt:lpstr>
      <vt:lpstr>Cuestionamientos del caso</vt:lpstr>
      <vt:lpstr>Cuestionamientos del caso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 hija se convirtió en una persona extraña, no la conozco”.</dc:title>
  <dc:creator>LIDIA</dc:creator>
  <cp:lastModifiedBy>Microsoft</cp:lastModifiedBy>
  <cp:revision>5</cp:revision>
  <dcterms:created xsi:type="dcterms:W3CDTF">2019-03-06T02:11:47Z</dcterms:created>
  <dcterms:modified xsi:type="dcterms:W3CDTF">2019-03-07T07:59:50Z</dcterms:modified>
</cp:coreProperties>
</file>