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4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1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2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6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5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0AE5-AD7A-436E-9044-1AA873E489E1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64F1-BF47-4A4C-9629-9B2B1FD9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122177" y="-2385754"/>
            <a:ext cx="6955246" cy="110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1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8AA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ru-RU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26" y="376388"/>
            <a:ext cx="1391616" cy="1215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327">
            <a:off x="485151" y="3785475"/>
            <a:ext cx="3161660" cy="1685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7995">
            <a:off x="1660214" y="3937895"/>
            <a:ext cx="785347" cy="3319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02282" y="-2385754"/>
            <a:ext cx="4825360" cy="110799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1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8AC9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71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8AC9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64" y="619413"/>
            <a:ext cx="1341603" cy="1171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4067" y="3642105"/>
            <a:ext cx="3405303" cy="19167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005" flipH="1">
            <a:off x="7922288" y="3974600"/>
            <a:ext cx="785347" cy="3319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265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720" y="-2037897"/>
            <a:ext cx="4825360" cy="11079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1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8AA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71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46" y="715055"/>
            <a:ext cx="1385107" cy="1209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7995">
            <a:off x="2168214" y="4242695"/>
            <a:ext cx="785347" cy="3319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92" y="3345391"/>
            <a:ext cx="3333750" cy="28765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55304" y="-2194587"/>
            <a:ext cx="4825360" cy="11079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7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8AA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71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46" y="562655"/>
            <a:ext cx="1385107" cy="1209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6489">
            <a:off x="7855572" y="4056429"/>
            <a:ext cx="785347" cy="3319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9832" y="3649133"/>
            <a:ext cx="2872344" cy="20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01830" y="-2029429"/>
            <a:ext cx="4825360" cy="1115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7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8AA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71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475" y="-2029429"/>
            <a:ext cx="4825360" cy="1115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8AA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71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43" y="781556"/>
            <a:ext cx="1385107" cy="1209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35" y="715055"/>
            <a:ext cx="1285528" cy="1122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02813">
            <a:off x="1928574" y="1263581"/>
            <a:ext cx="785347" cy="3319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005" flipH="1">
            <a:off x="8169437" y="4242694"/>
            <a:ext cx="785347" cy="3319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2110" y="3220884"/>
            <a:ext cx="3509963" cy="22591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09" y="3460933"/>
            <a:ext cx="3895704" cy="183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7844" y="-1890423"/>
            <a:ext cx="4825360" cy="1115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7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8AA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71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551" y="-2085156"/>
            <a:ext cx="4825360" cy="1115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7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8AA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71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7" y="651324"/>
            <a:ext cx="1339100" cy="1169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651324"/>
            <a:ext cx="1339099" cy="1169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4814">
            <a:off x="3341959" y="3885371"/>
            <a:ext cx="785347" cy="3319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874">
            <a:off x="9009065" y="2028389"/>
            <a:ext cx="785347" cy="3319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0359" y="4587885"/>
            <a:ext cx="3284974" cy="1880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" y="3666067"/>
            <a:ext cx="3381637" cy="27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51459" y="-2250486"/>
            <a:ext cx="4825360" cy="1115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7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8AA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ru-RU" sz="71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038" y="-2250486"/>
            <a:ext cx="4825360" cy="1115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7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8AA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ru-RU" sz="71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38AA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8" y="435193"/>
            <a:ext cx="1385107" cy="1209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85" y="435193"/>
            <a:ext cx="1385107" cy="1209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7995">
            <a:off x="2013949" y="3996158"/>
            <a:ext cx="785347" cy="30400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8918">
            <a:off x="9231752" y="3599998"/>
            <a:ext cx="785347" cy="28414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2152" y="3327964"/>
            <a:ext cx="3532491" cy="26782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80" y="3847014"/>
            <a:ext cx="2995104" cy="25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8</cp:revision>
  <dcterms:created xsi:type="dcterms:W3CDTF">2019-08-16T06:04:52Z</dcterms:created>
  <dcterms:modified xsi:type="dcterms:W3CDTF">2019-08-16T11:32:26Z</dcterms:modified>
</cp:coreProperties>
</file>