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5" r:id="rId3"/>
    <p:sldId id="262" r:id="rId4"/>
    <p:sldId id="276" r:id="rId5"/>
    <p:sldId id="265" r:id="rId6"/>
    <p:sldId id="258" r:id="rId7"/>
    <p:sldId id="273" r:id="rId8"/>
    <p:sldId id="267" r:id="rId9"/>
    <p:sldId id="268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лина біля во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822" y="2967335"/>
            <a:ext cx="556819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Зацвіла в долині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рущи.jpg"/>
          <p:cNvPicPr>
            <a:picLocks noChangeAspect="1"/>
          </p:cNvPicPr>
          <p:nvPr/>
        </p:nvPicPr>
        <p:blipFill>
          <a:blip r:embed="rId2"/>
          <a:srcRect l="3623" t="4831" r="3623" b="5313"/>
          <a:stretch>
            <a:fillRect/>
          </a:stretch>
        </p:blipFill>
        <p:spPr>
          <a:xfrm>
            <a:off x="-64" y="0"/>
            <a:ext cx="91440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2967335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хрущі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 вишнями 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гудуть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ин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сел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217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…як у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веселочка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воду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позичає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хід сонц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заходить,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чорніють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да біля га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з-під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явора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x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3"/>
            <a:ext cx="9162497" cy="686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2571745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Хлюпочуться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качаточка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оміж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осокою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2967335"/>
            <a:ext cx="77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Тихесенько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вітер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віє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ніпро у негод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Реве та стогне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ісяц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07" y="2967335"/>
            <a:ext cx="907259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блідий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ту пору…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Zubach</dc:creator>
  <cp:lastModifiedBy>Зубач</cp:lastModifiedBy>
  <cp:revision>17</cp:revision>
  <dcterms:created xsi:type="dcterms:W3CDTF">2016-01-21T12:34:16Z</dcterms:created>
  <dcterms:modified xsi:type="dcterms:W3CDTF">2016-01-22T11:33:48Z</dcterms:modified>
</cp:coreProperties>
</file>