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6" r:id="rId3"/>
    <p:sldId id="267" r:id="rId4"/>
    <p:sldId id="268" r:id="rId5"/>
    <p:sldId id="257" r:id="rId6"/>
    <p:sldId id="256" r:id="rId7"/>
    <p:sldId id="258" r:id="rId8"/>
    <p:sldId id="260" r:id="rId9"/>
    <p:sldId id="259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AD4E52-EFD3-42FB-8F28-9F593B891F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81A834-148C-4B45-AA5B-A8BAC9479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4E52-EFD3-42FB-8F28-9F593B891F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A834-148C-4B45-AA5B-A8BAC9479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4E52-EFD3-42FB-8F28-9F593B891F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A834-148C-4B45-AA5B-A8BAC9479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AD4E52-EFD3-42FB-8F28-9F593B891F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81A834-148C-4B45-AA5B-A8BAC9479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AD4E52-EFD3-42FB-8F28-9F593B891F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81A834-148C-4B45-AA5B-A8BAC9479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4E52-EFD3-42FB-8F28-9F593B891F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A834-148C-4B45-AA5B-A8BAC9479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4E52-EFD3-42FB-8F28-9F593B891F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A834-148C-4B45-AA5B-A8BAC9479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AD4E52-EFD3-42FB-8F28-9F593B891F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81A834-148C-4B45-AA5B-A8BAC9479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4E52-EFD3-42FB-8F28-9F593B891F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A834-148C-4B45-AA5B-A8BAC9479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AD4E52-EFD3-42FB-8F28-9F593B891F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81A834-148C-4B45-AA5B-A8BAC9479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AD4E52-EFD3-42FB-8F28-9F593B891F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81A834-148C-4B45-AA5B-A8BAC9479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AD4E52-EFD3-42FB-8F28-9F593B891F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81A834-148C-4B45-AA5B-A8BAC9479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ÐÐ°ÑÑÐ¸Ð½ÐºÐ¸ Ð¿Ð¾ Ð·Ð°Ð¿ÑÐ¾ÑÑ ÑÐ¾ÑÐ¼ÑÐ»Ð° Ð²Ð¸Ð·Ð½Ð°ÑÐµÐ½Ð½Ñ Ð²ÑÐ´ÑÑÐ°Ð½Ñ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6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56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Documents and Settings\Admin\Рабочий стол\4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180"/>
            <a:ext cx="9144000" cy="68731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857496"/>
            <a:ext cx="792961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Documents and Settings\Admin\Рабочий стол\4-19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4345" cy="671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Картинки по запросу задачі на швидкість 4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3" name="Picture 1" descr="C:\Documents and Settings\Admin\Рабочий стол\4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Documents and Settings\Admin\Рабочий стол\4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180"/>
            <a:ext cx="9144000" cy="6873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41" y="2460625"/>
            <a:ext cx="11231210" cy="17180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ÐÐ°ÑÑÐ¸Ð½ÐºÐ¸ Ð¿Ð¾ Ð·Ð°Ð¿ÑÐ¾ÑÑ ÑÐ¾ÑÐ¼ÑÐ»Ð° Ð²Ð¸Ð·Ð½Ð°ÑÐµÐ½Ð½Ñ Ð²ÑÐ´ÑÑÐ°Ð½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" y="-1"/>
            <a:ext cx="9139684" cy="68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5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65" y="2460625"/>
            <a:ext cx="10902442" cy="17180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072" y="2460626"/>
            <a:ext cx="10367809" cy="17180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8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Картинки по запросу задачі на швидкість 4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 descr="C:\Documents and Settings\Admin\Рабочий стол\4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749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Картинки по запросу задачі на швидкість 4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задачі на швидкість 4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Documents and Settings\Admin\Рабочий стол\4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4" y="0"/>
            <a:ext cx="913922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Картинки по запросу задачі на швидкість 4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8" name="AutoShape 2" descr="Картинки по запросу задачі на швидкість 4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Картинки по запросу задачі на швидкість 4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C:\Documents and Settings\Admin\Рабочий стол\4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Documents and Settings\Admin\Рабочий стол\4-19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4345" cy="6715147"/>
          </a:xfrm>
          <a:prstGeom prst="rect">
            <a:avLst/>
          </a:prstGeom>
          <a:noFill/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785786" y="4071942"/>
            <a:ext cx="7572428" cy="2143140"/>
          </a:xfrm>
          <a:prstGeom prst="round1Rect">
            <a:avLst>
              <a:gd name="adj" fmla="val 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Картинки по запросу задачі на швидкість 4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3" name="Picture 1" descr="C:\Documents and Settings\Admin\Рабочий стол\4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643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3000372"/>
            <a:ext cx="7643866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Schoolbook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Misha Zubach</cp:lastModifiedBy>
  <cp:revision>7</cp:revision>
  <dcterms:created xsi:type="dcterms:W3CDTF">2018-12-05T17:19:05Z</dcterms:created>
  <dcterms:modified xsi:type="dcterms:W3CDTF">2018-12-08T18:25:00Z</dcterms:modified>
</cp:coreProperties>
</file>