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74" r:id="rId15"/>
    <p:sldId id="275" r:id="rId16"/>
    <p:sldId id="267" r:id="rId17"/>
    <p:sldId id="269" r:id="rId18"/>
    <p:sldId id="270" r:id="rId19"/>
    <p:sldId id="271" r:id="rId20"/>
    <p:sldId id="272" r:id="rId21"/>
    <p:sldId id="273" r:id="rId22"/>
    <p:sldId id="277" r:id="rId23"/>
    <p:sldId id="276" r:id="rId24"/>
    <p:sldId id="278" r:id="rId25"/>
    <p:sldId id="279" r:id="rId26"/>
    <p:sldId id="285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8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9" r:id="rId55"/>
    <p:sldId id="307" r:id="rId56"/>
    <p:sldId id="311" r:id="rId57"/>
    <p:sldId id="310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5" autoAdjust="0"/>
    <p:restoredTop sz="94660"/>
  </p:normalViewPr>
  <p:slideViewPr>
    <p:cSldViewPr>
      <p:cViewPr varScale="1">
        <p:scale>
          <a:sx n="85" d="100"/>
          <a:sy n="85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0C886-3DBA-45A8-B618-F285DE2D3578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1039E-4755-44EC-A6E0-E32AD7F8A5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261A~1\LOCALS~1\Temp\Rar$DR03.578\SPACE\EART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3643338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642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143512"/>
            <a:ext cx="34544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</a:t>
            </a: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личка\Мои документы\Открытый урок\Евразия\1244814692_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3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Африка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Аличка\Мои документы\Открытый урок\Африка\Tanzania_Mt_Kilimanja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личка\Мои документы\Открытый урок\Африка\8cb6612dee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51325" cy="657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личка\Мои документы\Открытый урок\Африка\0_682b_2e27c7b3_XL.h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личка\Мои документы\Открытый урок\Африка\26002b2bc82531f09016743e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63062" cy="6572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личка\Мои документы\Открытый урок\Африка\5798-ad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43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личка\Мои документы\Открытый урок\Африка\0010-010-Reka-viktorija-n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9610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личка\Мои документы\Открытый урок\Африка\0_26e2_d074d2d1_XL.h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личка\Мои документы\Открытый урок\Африка\123263_w640_h640_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572032" cy="6562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Євразія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064" y="1935163"/>
            <a:ext cx="5143871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Аличка\Мои документы\Открытый урок\Африка\0_1de31_11e19299_XL.h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27339" cy="642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личка\Мои документы\Открытый урок\Африка\48195c546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762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Documents and Settings\Аличка\Мои документы\Открытый урок\Африка\afri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5148268" cy="386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Австралія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личка\Мои документы\Открытый урок\Австралия\0_882f_d42bbb5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15462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личка\Мои документы\Открытый урок\Австрали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58312" cy="6536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личка\Мои документы\Открытый урок\Австралия\avstralia_tropichrai_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1333" cy="650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cuments and Settings\Аличка\Мои документы\Открытый урок\Австралия\Mixedcoralandsoftcora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Documents and Settings\Аличка\Мои документы\Открытый урок\Австралия\redsea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85860"/>
            <a:ext cx="4429124" cy="33218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C:\Documents and Settings\Аличка\Мои документы\Открытый урок\Австралия\128395084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786314" cy="2908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Documents and Settings\Аличка\Мои документы\Открытый урок\Австралия\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876"/>
            <a:ext cx="2333873" cy="31130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личка\Мои документы\Открытый урок\Австралия\platy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001156" cy="6553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личка\Мои документы\Открытый урок\Австралия\echidna-468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99003" cy="6500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личка\Мои документы\Открытый урок\Австралия\kangar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45184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ичка\Мои документы\Открытый урок\Евразия\770px-lago_di_lugan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1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личка\Мои документы\Открытый урок\Австралия\eucalyptu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8858312" cy="6482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личка\Мои документы\Открытый урок\Австралия\1210234031_910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877223" cy="6502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Північна Америка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личка\Мои документы\Открытый урок\Северная Америка\204068284_68d765e64e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58312" cy="64294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личка\Мои документы\Открытый урок\Северная Америка\5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31029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личка\Мои документы\Открытый урок\Северная Америка\beac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2050" cy="650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личка\Мои документы\Открытый урок\Северная Америка\image_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286280" cy="6469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личка\Мои документы\Открытый урок\Северная Америка\polar bears small-thumb-425x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5500726" cy="65517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Аличка\Мои документы\Открытый урок\Северная Америка\4_Лягушка б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6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личка\Мои документы\Открытый урок\Северная Америка\buffalo_94-470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214974" cy="65234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ичка\Мои документы\Открытый урок\Евразия\0_c3d_1e4cd6fc_XL.h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3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Аличка\Мои документы\Открытый урок\Северная Америка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1"/>
            <a:ext cx="4929222" cy="657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Південна Америка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личка\Мои документы\Открытый урок\Южная Америка\0a1847e5e3fa0757c73f1e21006575b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715436" cy="6543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Аличка\Мои документы\Открытый урок\Южная Америка\a4c1a6cc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2182" cy="650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личка\Мои документы\Открытый урок\Южная Америка\south-america-info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Аличка\Мои документы\Открытый урок\Южная Америка\3264001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9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Аличка\Мои документы\Открытый урок\Южная Америка\amazon-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68517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Аличка\Мои документы\Открытый урок\Южная Америка\img_4903850_11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5303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63" name="Picture 3" descr="C:\Documents and Settings\Аличка\Мои документы\Открытый урок\Южная Америка\img_4903850_111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19103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64" name="Picture 4" descr="C:\Documents and Settings\Аличка\Мои документы\Открытый урок\Южная Америка\salto_angel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876"/>
            <a:ext cx="4205275" cy="3160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Аличка\Мои документы\Открытый урок\Южная Америка\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429156" cy="662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Аличка\Мои документы\Открытый урок\Южная Америка\77677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6241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ичка\Мои документы\Открытый урок\Евразия\kazakhstan_al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720167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ичка\Мои документы\Открытый урок\Южная Америка\1250990118_anaco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67810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Аличка\Мои документы\Открытый урок\Южная Америка\ada1b9597fcd77115e1255978137.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58312" cy="664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Аличка\Мои документы\Открытый урок\Южная Америка\ant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572164" cy="6550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Аличка\Мои документы\Открытый урок\Южная Америка\3447ed992d1906de76dfac3f04cd73a4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858180" cy="650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Аличка\Мои документы\Открытый урок\Южная Америка\0dc029829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61808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Documents and Settings\Аличка\Мои документы\Открытый урок\Южная Америка\fruit-vegetables_2_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93095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личка\Мои документы\Открытый урок\Южная Америка\161068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57271"/>
            <a:ext cx="4302796" cy="4435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Антарктида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Содержимое 5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Аличка\Мои документы\Открытый урок\Антарктида\1205433958_komanda_antarktida_vinson_b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60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Аличка\Мои документы\Открытый урок\Антарктида\natu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Аличка\Мои документы\Открытый урок\Антарктида\123056058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00146" cy="6572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личка\Мои документы\Открытый урок\Евразия\байк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7"/>
            <a:ext cx="8858312" cy="6400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Аличка\Мои документы\Открытый урок\Антарктида\otog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0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Аличка\Мои документы\Открытый урок\Антарктида\Adelie_Pengu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247895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275" name="Picture 3" descr="C:\Documents and Settings\Аличка\Мои документы\Открытый урок\Антарктида\f2ab7bf25d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513619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Аличка\Мои документы\Открытый урок\Антарктида\anim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75815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Аличка\Мои документы\Открытый урок\Антарктида\105_7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Аличка\Мои документы\Открытый урок\Антарктида\f6365e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68165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личка\Мои документы\Открытый урок\Евразия\HDpics.ru_8df00897_2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8786874" cy="645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личка\Мои документы\Открытый урок\Евразия\1052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786874" cy="6500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личка\Мои документы\Открытый урок\Евразия\1273060934_w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11</Words>
  <Application>Microsoft Office PowerPoint</Application>
  <PresentationFormat>Экран (4:3)</PresentationFormat>
  <Paragraphs>8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Поток</vt:lpstr>
      <vt:lpstr>Слайд 1</vt:lpstr>
      <vt:lpstr>Євразія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Африка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Австралія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Північна Америка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Південна Америка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Антарктида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Company>Аличка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Аличка</dc:creator>
  <cp:lastModifiedBy>Аличка</cp:lastModifiedBy>
  <cp:revision>26</cp:revision>
  <dcterms:created xsi:type="dcterms:W3CDTF">2010-12-11T16:11:19Z</dcterms:created>
  <dcterms:modified xsi:type="dcterms:W3CDTF">2010-12-11T18:02:18Z</dcterms:modified>
</cp:coreProperties>
</file>