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64" r:id="rId5"/>
    <p:sldId id="266" r:id="rId6"/>
    <p:sldId id="275" r:id="rId7"/>
    <p:sldId id="280" r:id="rId8"/>
    <p:sldId id="267" r:id="rId9"/>
    <p:sldId id="268" r:id="rId10"/>
    <p:sldId id="279" r:id="rId11"/>
    <p:sldId id="273" r:id="rId12"/>
    <p:sldId id="269" r:id="rId13"/>
    <p:sldId id="277" r:id="rId14"/>
    <p:sldId id="278" r:id="rId15"/>
    <p:sldId id="28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0F2E93-C258-4054-B0BC-B3DB1703880A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8C59DE-D086-42DC-B1CE-9DA7E0FFC4C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8223034" cy="1714512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Бажаєте</a:t>
            </a:r>
            <a:r>
              <a:rPr lang="ru-RU" sz="4000" dirty="0" smtClean="0"/>
              <a:t> </a:t>
            </a:r>
            <a:r>
              <a:rPr lang="ru-RU" sz="4000" dirty="0" err="1" smtClean="0"/>
              <a:t>потрапити</a:t>
            </a:r>
            <a:r>
              <a:rPr lang="ru-RU" sz="4000" dirty="0" smtClean="0"/>
              <a:t> в </a:t>
            </a:r>
            <a:r>
              <a:rPr lang="ru-RU" sz="4000" dirty="0" err="1" smtClean="0"/>
              <a:t>казку</a:t>
            </a:r>
            <a:r>
              <a:rPr lang="ru-RU" sz="4000" dirty="0" smtClean="0"/>
              <a:t>?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7" name="Picture 3" descr="C:\Documents and Settings\User\Мои документы\Downloads\harry-po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260648"/>
            <a:ext cx="6085341" cy="45640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57166"/>
            <a:ext cx="8460432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 smtClean="0"/>
              <a:t>Фізкультхвилинка</a:t>
            </a:r>
            <a:endParaRPr lang="uk-UA" sz="4800" dirty="0" smtClean="0"/>
          </a:p>
          <a:p>
            <a:pPr marL="137160" indent="0" algn="ctr">
              <a:buNone/>
            </a:pPr>
            <a:endParaRPr lang="ru-RU" sz="3600" dirty="0" smtClean="0"/>
          </a:p>
          <a:p>
            <a:pPr algn="ctr"/>
            <a:endParaRPr lang="ru-RU" sz="4800" dirty="0"/>
          </a:p>
        </p:txBody>
      </p:sp>
      <p:pic>
        <p:nvPicPr>
          <p:cNvPr id="17410" name="Picture 2" descr="Картинки по запросу Гаррі Поттер на метле карти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62473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5796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endParaRPr lang="ru-RU" sz="4800" dirty="0"/>
          </a:p>
        </p:txBody>
      </p:sp>
      <p:pic>
        <p:nvPicPr>
          <p:cNvPr id="10242" name="Picture 2" descr="Картинки по запросу Філіус флітвік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35052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404664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 smtClean="0"/>
              <a:t>Філіус</a:t>
            </a:r>
            <a:r>
              <a:rPr lang="ru-RU" sz="4800" dirty="0" smtClean="0"/>
              <a:t> </a:t>
            </a:r>
            <a:r>
              <a:rPr lang="ru-RU" sz="4800" dirty="0" err="1" smtClean="0"/>
              <a:t>Флітвік</a:t>
            </a:r>
            <a:endParaRPr lang="ru-RU" sz="4800" dirty="0" smtClean="0"/>
          </a:p>
          <a:p>
            <a:r>
              <a:rPr lang="ru-RU" sz="3600" dirty="0"/>
              <a:t> (</a:t>
            </a:r>
            <a:r>
              <a:rPr lang="ru-RU" sz="3600" dirty="0" smtClean="0"/>
              <a:t>декан </a:t>
            </a:r>
            <a:r>
              <a:rPr lang="ru-RU" sz="3600" dirty="0"/>
              <a:t>факультета </a:t>
            </a:r>
            <a:r>
              <a:rPr lang="ru-RU" sz="3600" dirty="0" smtClean="0"/>
              <a:t>         </a:t>
            </a:r>
            <a:r>
              <a:rPr lang="ru-RU" sz="3600" dirty="0" err="1" smtClean="0"/>
              <a:t>Когтевран</a:t>
            </a:r>
            <a:r>
              <a:rPr lang="ru-RU" sz="3600" dirty="0" smtClean="0"/>
              <a:t>).</a:t>
            </a:r>
          </a:p>
          <a:p>
            <a:endParaRPr lang="ru-RU" sz="3600" dirty="0" smtClean="0"/>
          </a:p>
          <a:p>
            <a:r>
              <a:rPr lang="uk-UA" sz="3600" b="1" dirty="0" smtClean="0">
                <a:solidFill>
                  <a:srgbClr val="FFFF00"/>
                </a:solidFill>
              </a:rPr>
              <a:t>6. Нехай на чарівному дереві з</a:t>
            </a:r>
            <a:r>
              <a:rPr lang="en-US" sz="3600" b="1" dirty="0" smtClean="0">
                <a:solidFill>
                  <a:srgbClr val="FFFF00"/>
                </a:solidFill>
              </a:rPr>
              <a:t>’</a:t>
            </a:r>
            <a:r>
              <a:rPr lang="uk-UA" sz="3600" b="1" dirty="0" smtClean="0">
                <a:solidFill>
                  <a:srgbClr val="FFFF00"/>
                </a:solidFill>
              </a:rPr>
              <a:t>являться плоди!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9994839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Горацій </a:t>
            </a:r>
            <a:r>
              <a:rPr lang="uk-UA" sz="4800" dirty="0" err="1" smtClean="0"/>
              <a:t>Слизоріг</a:t>
            </a:r>
            <a:endParaRPr lang="uk-UA" sz="4800" dirty="0" smtClean="0"/>
          </a:p>
          <a:p>
            <a:pPr marL="137160" indent="0" algn="ctr">
              <a:buNone/>
            </a:pPr>
            <a:r>
              <a:rPr lang="uk-UA" sz="3600" dirty="0" smtClean="0"/>
              <a:t>(вчитель із </a:t>
            </a:r>
            <a:r>
              <a:rPr lang="uk-UA" sz="3600" dirty="0" err="1" smtClean="0"/>
              <a:t>виготовленяя</a:t>
            </a:r>
            <a:r>
              <a:rPr lang="uk-UA" sz="3600" dirty="0" smtClean="0"/>
              <a:t> чарівного зілля)</a:t>
            </a:r>
          </a:p>
          <a:p>
            <a:pPr marL="137160" indent="0" algn="ctr">
              <a:buNone/>
            </a:pPr>
            <a:endParaRPr lang="uk-UA" sz="3600" dirty="0"/>
          </a:p>
          <a:p>
            <a:pPr marL="137160" indent="0" algn="ctr">
              <a:buNone/>
            </a:pPr>
            <a:r>
              <a:rPr lang="uk-UA" sz="3600" b="1" dirty="0" smtClean="0">
                <a:solidFill>
                  <a:srgbClr val="00B0F0"/>
                </a:solidFill>
              </a:rPr>
              <a:t>7. Нагодуйте мешканців!</a:t>
            </a:r>
            <a:endParaRPr lang="ru-RU" sz="3600" b="1" dirty="0" smtClean="0">
              <a:solidFill>
                <a:srgbClr val="00B0F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5122" name="Picture 2" descr="https://vignette.wikia.nocookie.net/harrypotter/images/2/2e/Slughorn.jpg/revision/latest/scale-to-width-down/310?cb=20171217093525&amp;path-prefix=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399174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18011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57166"/>
            <a:ext cx="5868144" cy="595219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4800" dirty="0" err="1" smtClean="0"/>
              <a:t>Сибіла</a:t>
            </a:r>
            <a:r>
              <a:rPr lang="uk-UA" sz="4800" dirty="0" smtClean="0"/>
              <a:t> </a:t>
            </a:r>
            <a:r>
              <a:rPr lang="uk-UA" sz="4800" dirty="0" err="1" smtClean="0"/>
              <a:t>Трелоні</a:t>
            </a:r>
            <a:endParaRPr lang="uk-UA" sz="4800" dirty="0" smtClean="0"/>
          </a:p>
          <a:p>
            <a:pPr marL="137160" indent="0" algn="ctr">
              <a:buNone/>
            </a:pPr>
            <a:r>
              <a:rPr lang="uk-UA" sz="3600" dirty="0" smtClean="0"/>
              <a:t>(викладач </a:t>
            </a:r>
            <a:r>
              <a:rPr lang="uk-UA" sz="3600" dirty="0" err="1" smtClean="0"/>
              <a:t>прорицаній</a:t>
            </a:r>
            <a:r>
              <a:rPr lang="uk-UA" sz="3600" dirty="0" smtClean="0"/>
              <a:t>)</a:t>
            </a:r>
          </a:p>
          <a:p>
            <a:pPr marL="137160" indent="0" algn="ctr">
              <a:buNone/>
            </a:pPr>
            <a:endParaRPr lang="uk-UA" sz="3600" dirty="0" smtClean="0"/>
          </a:p>
          <a:p>
            <a:pPr marL="137160" indent="0" algn="ctr">
              <a:buNone/>
            </a:pPr>
            <a:r>
              <a:rPr lang="uk-UA" sz="3600" b="1" dirty="0" smtClean="0">
                <a:solidFill>
                  <a:srgbClr val="92D050"/>
                </a:solidFill>
              </a:rPr>
              <a:t>8. Настав час</a:t>
            </a:r>
          </a:p>
          <a:p>
            <a:pPr marL="137160" indent="0" algn="ctr">
              <a:buNone/>
            </a:pPr>
            <a:r>
              <a:rPr lang="uk-UA" sz="3600" b="1" dirty="0" smtClean="0">
                <a:solidFill>
                  <a:srgbClr val="92D050"/>
                </a:solidFill>
              </a:rPr>
              <a:t> розваг!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r="11997"/>
          <a:stretch/>
        </p:blipFill>
        <p:spPr bwMode="auto">
          <a:xfrm>
            <a:off x="0" y="1772816"/>
            <a:ext cx="4475747" cy="36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509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357166"/>
            <a:ext cx="5004048" cy="595219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uk-UA" sz="6000" dirty="0" smtClean="0"/>
          </a:p>
          <a:p>
            <a:pPr marL="137160" indent="0" algn="ctr"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Гра </a:t>
            </a:r>
          </a:p>
          <a:p>
            <a:pPr marL="137160" indent="0" algn="ctr">
              <a:buNone/>
            </a:pPr>
            <a:r>
              <a:rPr lang="uk-UA" sz="6000" b="1" dirty="0">
                <a:solidFill>
                  <a:srgbClr val="FF0000"/>
                </a:solidFill>
              </a:rPr>
              <a:t>у</a:t>
            </a:r>
            <a:r>
              <a:rPr lang="uk-UA" sz="6000" b="1" dirty="0" smtClean="0">
                <a:solidFill>
                  <a:srgbClr val="FF0000"/>
                </a:solidFill>
              </a:rPr>
              <a:t> </a:t>
            </a:r>
            <a:r>
              <a:rPr lang="uk-UA" sz="6000" b="1" dirty="0" err="1" smtClean="0">
                <a:solidFill>
                  <a:srgbClr val="FF0000"/>
                </a:solidFill>
              </a:rPr>
              <a:t>скітч</a:t>
            </a:r>
            <a:endParaRPr lang="uk-UA" sz="6000" b="1" dirty="0" smtClean="0">
              <a:solidFill>
                <a:srgbClr val="FF0000"/>
              </a:solidFill>
            </a:endParaRPr>
          </a:p>
          <a:p>
            <a:pPr marL="137160" indent="0" algn="ctr">
              <a:buNone/>
            </a:pPr>
            <a:r>
              <a:rPr lang="uk-UA" sz="4800" dirty="0" smtClean="0"/>
              <a:t> </a:t>
            </a:r>
            <a:endParaRPr lang="uk-UA" sz="4800" dirty="0" smtClean="0"/>
          </a:p>
          <a:p>
            <a:pPr marL="137160" indent="0" algn="ctr">
              <a:buNone/>
            </a:pPr>
            <a:endParaRPr lang="ru-RU" sz="3600" dirty="0" smtClean="0"/>
          </a:p>
          <a:p>
            <a:pPr algn="ctr"/>
            <a:endParaRPr lang="ru-RU" sz="4800" dirty="0"/>
          </a:p>
        </p:txBody>
      </p:sp>
      <p:pic>
        <p:nvPicPr>
          <p:cNvPr id="2051" name="Picture 3" descr="C:\Users\111\Desktop\Golden_Snitc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6769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8668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57166"/>
            <a:ext cx="8748464" cy="5952194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4800" dirty="0" smtClean="0"/>
              <a:t>Вітаємо!!! </a:t>
            </a:r>
            <a:r>
              <a:rPr lang="uk-UA" sz="4800" dirty="0" smtClean="0"/>
              <a:t>Кубок </a:t>
            </a:r>
            <a:r>
              <a:rPr lang="uk-UA" sz="4800" dirty="0" smtClean="0"/>
              <a:t> ваш!!!!!</a:t>
            </a:r>
            <a:endParaRPr lang="uk-UA" sz="4800" dirty="0" smtClean="0"/>
          </a:p>
          <a:p>
            <a:pPr marL="137160" indent="0" algn="ctr">
              <a:buNone/>
            </a:pPr>
            <a:endParaRPr lang="uk-UA" sz="3600" dirty="0" smtClean="0"/>
          </a:p>
          <a:p>
            <a:pPr marL="137160" indent="0" algn="ctr">
              <a:buNone/>
            </a:pPr>
            <a:endParaRPr lang="uk-UA" sz="3600" dirty="0" smtClean="0"/>
          </a:p>
          <a:p>
            <a:pPr marL="137160" indent="0" algn="ctr">
              <a:buNone/>
            </a:pPr>
            <a:endParaRPr lang="uk-UA" sz="3600" b="1" dirty="0" smtClean="0">
              <a:solidFill>
                <a:srgbClr val="92D050"/>
              </a:solidFill>
            </a:endParaRPr>
          </a:p>
          <a:p>
            <a:pPr marL="137160" indent="0" algn="ctr">
              <a:buNone/>
            </a:pPr>
            <a:r>
              <a:rPr lang="uk-UA" sz="3600" b="1" dirty="0" smtClean="0">
                <a:solidFill>
                  <a:srgbClr val="92D050"/>
                </a:solidFill>
              </a:rPr>
              <a:t> 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5" name="Picture 2" descr="Картинки по запросу преподаватели хогвартса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96744" cy="45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293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666310"/>
          </a:xfrm>
        </p:spPr>
        <p:txBody>
          <a:bodyPr>
            <a:normAutofit/>
          </a:bodyPr>
          <a:lstStyle/>
          <a:p>
            <a:pPr algn="ctr"/>
            <a:endParaRPr lang="uk-UA" sz="5400" dirty="0" smtClean="0"/>
          </a:p>
          <a:p>
            <a:pPr marL="137160" indent="0" algn="ctr">
              <a:buNone/>
            </a:pPr>
            <a:r>
              <a:rPr lang="uk-UA" sz="5400" dirty="0" smtClean="0"/>
              <a:t>Бажаю  успіхів справжнім </a:t>
            </a:r>
            <a:r>
              <a:rPr lang="uk-UA" sz="5400" dirty="0" smtClean="0"/>
              <a:t>чарівникам </a:t>
            </a:r>
            <a:r>
              <a:rPr lang="uk-UA" sz="5400" dirty="0" smtClean="0"/>
              <a:t>3-Б класу!!!</a:t>
            </a:r>
          </a:p>
          <a:p>
            <a:pPr algn="ctr"/>
            <a:r>
              <a:rPr lang="uk-UA" sz="3600" dirty="0" smtClean="0"/>
              <a:t>                              Гаррі </a:t>
            </a:r>
            <a:r>
              <a:rPr lang="uk-UA" sz="3600" dirty="0" err="1" smtClean="0"/>
              <a:t>Поттер</a:t>
            </a:r>
            <a:r>
              <a:rPr lang="uk-UA" sz="3600" dirty="0"/>
              <a:t>.</a:t>
            </a:r>
            <a:endParaRPr lang="ru-RU" sz="3600" dirty="0"/>
          </a:p>
        </p:txBody>
      </p:sp>
      <p:pic>
        <p:nvPicPr>
          <p:cNvPr id="3074" name="Picture 2" descr="C:\Documents and Settings\User\Мои документы\Downloads\Harry_Potter_and_the_Sorcerer-s_Stone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285884" cy="1714512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Downloads\1297639345_garri-potter-i-taynaya-komn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1214446" cy="172197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Downloads\загруженно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52"/>
            <a:ext cx="1214446" cy="1731232"/>
          </a:xfrm>
          <a:prstGeom prst="rect">
            <a:avLst/>
          </a:prstGeom>
          <a:noFill/>
        </p:spPr>
      </p:pic>
      <p:pic>
        <p:nvPicPr>
          <p:cNvPr id="3077" name="Picture 5" descr="C:\Documents and Settings\User\Мои документы\Downloads\1358323228_garri-potter-i-kubok-ogny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42852"/>
            <a:ext cx="1214446" cy="1720178"/>
          </a:xfrm>
          <a:prstGeom prst="rect">
            <a:avLst/>
          </a:prstGeom>
          <a:noFill/>
        </p:spPr>
      </p:pic>
      <p:pic>
        <p:nvPicPr>
          <p:cNvPr id="3078" name="Picture 6" descr="C:\Documents and Settings\User\Мои документы\Downloads\1255387940_111096299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42852"/>
            <a:ext cx="1214446" cy="1722618"/>
          </a:xfrm>
          <a:prstGeom prst="rect">
            <a:avLst/>
          </a:prstGeom>
          <a:noFill/>
        </p:spPr>
      </p:pic>
      <p:pic>
        <p:nvPicPr>
          <p:cNvPr id="3079" name="Picture 7" descr="C:\Documents and Settings\User\Мои документы\Downloads\144b92e89abb107a66756f86066074c19a88af04_1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42852"/>
            <a:ext cx="1214446" cy="1715681"/>
          </a:xfrm>
          <a:prstGeom prst="rect">
            <a:avLst/>
          </a:prstGeom>
          <a:noFill/>
        </p:spPr>
      </p:pic>
      <p:pic>
        <p:nvPicPr>
          <p:cNvPr id="3080" name="Picture 8" descr="C:\Documents and Settings\User\Мои документы\Downloads\kinopoisk.ru-Harry-Potter-and-the-Deathly-Hallows_3A-Part-2-162508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9" y="142852"/>
            <a:ext cx="1214446" cy="1735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2636912"/>
            <a:ext cx="504056" cy="360040"/>
          </a:xfrm>
        </p:spPr>
        <p:txBody>
          <a:bodyPr>
            <a:normAutofit fontScale="90000"/>
          </a:bodyPr>
          <a:lstStyle/>
          <a:p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786190"/>
            <a:ext cx="8786874" cy="25231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Школа </a:t>
            </a:r>
            <a:r>
              <a:rPr lang="ru-RU" sz="4000" dirty="0" err="1">
                <a:solidFill>
                  <a:srgbClr val="FF0000"/>
                </a:solidFill>
              </a:rPr>
              <a:t>чарів</a:t>
            </a:r>
            <a:r>
              <a:rPr lang="ru-RU" sz="4000" dirty="0">
                <a:solidFill>
                  <a:srgbClr val="FF0000"/>
                </a:solidFill>
              </a:rPr>
              <a:t> та </a:t>
            </a:r>
            <a:r>
              <a:rPr lang="ru-RU" sz="4000" dirty="0" err="1">
                <a:solidFill>
                  <a:srgbClr val="FF0000"/>
                </a:solidFill>
              </a:rPr>
              <a:t>чаклунства</a:t>
            </a:r>
            <a:r>
              <a:rPr lang="ru-RU" sz="4000" dirty="0">
                <a:solidFill>
                  <a:srgbClr val="FF0000"/>
                </a:solidFill>
              </a:rPr>
              <a:t> </a:t>
            </a:r>
            <a:r>
              <a:rPr lang="ru-RU" sz="4000" dirty="0" err="1">
                <a:solidFill>
                  <a:srgbClr val="FF0000"/>
                </a:solidFill>
              </a:rPr>
              <a:t>Х</a:t>
            </a:r>
            <a:r>
              <a:rPr lang="ru-RU" sz="4000" dirty="0" err="1" smtClean="0">
                <a:solidFill>
                  <a:srgbClr val="FF0000"/>
                </a:solidFill>
              </a:rPr>
              <a:t>оґвортс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ctr"/>
            <a:r>
              <a:rPr lang="ru-RU" sz="5400" dirty="0" smtClean="0">
                <a:solidFill>
                  <a:srgbClr val="00B0F0"/>
                </a:solidFill>
              </a:rPr>
              <a:t>«</a:t>
            </a:r>
            <a:r>
              <a:rPr lang="ru-RU" sz="5400" dirty="0" err="1" smtClean="0">
                <a:solidFill>
                  <a:srgbClr val="00B0F0"/>
                </a:solidFill>
              </a:rPr>
              <a:t>Місто</a:t>
            </a:r>
            <a:r>
              <a:rPr lang="ru-RU" sz="5400" dirty="0" smtClean="0">
                <a:solidFill>
                  <a:srgbClr val="00B0F0"/>
                </a:solidFill>
              </a:rPr>
              <a:t> </a:t>
            </a:r>
            <a:r>
              <a:rPr lang="ru-RU" sz="5400" dirty="0" err="1" smtClean="0">
                <a:solidFill>
                  <a:srgbClr val="00B0F0"/>
                </a:solidFill>
              </a:rPr>
              <a:t>мовознавців</a:t>
            </a:r>
            <a:r>
              <a:rPr lang="ru-RU" sz="5400" dirty="0" smtClean="0">
                <a:solidFill>
                  <a:srgbClr val="00B0F0"/>
                </a:solidFill>
              </a:rPr>
              <a:t>»</a:t>
            </a:r>
          </a:p>
          <a:p>
            <a:endParaRPr lang="ru-RU" dirty="0"/>
          </a:p>
        </p:txBody>
      </p:sp>
      <p:pic>
        <p:nvPicPr>
          <p:cNvPr id="2050" name="Picture 2" descr="C:\Documents and Settings\User\Мои документы\Downloads\H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5990987" cy="3357586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Downloads\Хогварт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550070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Чарівні помічники</a:t>
            </a:r>
            <a:endParaRPr lang="ru-RU" sz="4800" dirty="0" smtClean="0"/>
          </a:p>
          <a:p>
            <a:pPr algn="ctr"/>
            <a:endParaRPr lang="ru-RU" sz="4800" dirty="0" smtClean="0"/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1. </a:t>
            </a:r>
            <a:r>
              <a:rPr lang="uk-UA" sz="3200" dirty="0" smtClean="0">
                <a:solidFill>
                  <a:srgbClr val="FFFF00"/>
                </a:solidFill>
              </a:rPr>
              <a:t>Сови</a:t>
            </a:r>
            <a:endParaRPr lang="uk-UA" sz="3200" dirty="0" smtClean="0">
              <a:solidFill>
                <a:srgbClr val="FFFF00"/>
              </a:solidFill>
            </a:endParaRPr>
          </a:p>
          <a:p>
            <a:pPr algn="ctr"/>
            <a:endParaRPr lang="uk-UA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2. </a:t>
            </a:r>
            <a:r>
              <a:rPr lang="uk-UA" sz="3200" dirty="0" smtClean="0">
                <a:solidFill>
                  <a:srgbClr val="00B050"/>
                </a:solidFill>
              </a:rPr>
              <a:t>Капелюхи</a:t>
            </a:r>
            <a:endParaRPr lang="uk-UA" sz="3200" dirty="0" smtClean="0">
              <a:solidFill>
                <a:srgbClr val="00B050"/>
              </a:solidFill>
            </a:endParaRPr>
          </a:p>
          <a:p>
            <a:pPr algn="ctr"/>
            <a:endParaRPr lang="uk-UA" sz="3200" dirty="0" smtClean="0">
              <a:solidFill>
                <a:srgbClr val="00B050"/>
              </a:solidFill>
            </a:endParaRPr>
          </a:p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3. </a:t>
            </a:r>
            <a:r>
              <a:rPr lang="uk-UA" sz="3200" dirty="0" smtClean="0">
                <a:solidFill>
                  <a:srgbClr val="00B0F0"/>
                </a:solidFill>
              </a:rPr>
              <a:t>Чарівні палички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Картинки по запросу картинки совы Гарри Потте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7338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9343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/>
              <a:t>Гаррі</a:t>
            </a:r>
            <a:r>
              <a:rPr lang="ru-RU" sz="4800" dirty="0" smtClean="0"/>
              <a:t> Поттер</a:t>
            </a:r>
          </a:p>
          <a:p>
            <a:pPr algn="ctr"/>
            <a:endParaRPr lang="ru-RU" sz="4800" dirty="0" smtClean="0"/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1. </a:t>
            </a:r>
            <a:r>
              <a:rPr lang="uk-UA" sz="3200" dirty="0" smtClean="0">
                <a:solidFill>
                  <a:srgbClr val="FFFF00"/>
                </a:solidFill>
              </a:rPr>
              <a:t>Розподілитись на команди</a:t>
            </a:r>
          </a:p>
          <a:p>
            <a:pPr algn="ctr"/>
            <a:endParaRPr lang="uk-UA" dirty="0" smtClean="0">
              <a:solidFill>
                <a:srgbClr val="FFFF00"/>
              </a:solidFill>
            </a:endParaRP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2. Зосередитись</a:t>
            </a:r>
          </a:p>
          <a:p>
            <a:pPr algn="ctr"/>
            <a:endParaRPr lang="uk-UA" sz="3200" dirty="0" smtClean="0">
              <a:solidFill>
                <a:srgbClr val="00B050"/>
              </a:solidFill>
            </a:endParaRPr>
          </a:p>
          <a:p>
            <a:pPr algn="ctr"/>
            <a:r>
              <a:rPr lang="uk-UA" sz="3200" dirty="0" smtClean="0">
                <a:solidFill>
                  <a:srgbClr val="00B0F0"/>
                </a:solidFill>
              </a:rPr>
              <a:t>3. Виконувати завдання від вчителів </a:t>
            </a:r>
            <a:r>
              <a:rPr lang="uk-UA" sz="3200" dirty="0" err="1" smtClean="0">
                <a:solidFill>
                  <a:srgbClr val="00B0F0"/>
                </a:solidFill>
              </a:rPr>
              <a:t>Хогвартсу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C:\Documents and Settings\User\Мои документы\Downloads\av-553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30" y="1052736"/>
            <a:ext cx="4242654" cy="4446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880711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 smtClean="0"/>
              <a:t>Албус</a:t>
            </a:r>
            <a:r>
              <a:rPr lang="uk-UA" sz="4800" dirty="0" smtClean="0"/>
              <a:t> </a:t>
            </a:r>
            <a:r>
              <a:rPr lang="uk-UA" sz="4800" dirty="0" err="1" smtClean="0"/>
              <a:t>Дамблдор</a:t>
            </a:r>
            <a:endParaRPr lang="uk-UA" sz="4800" dirty="0" smtClean="0"/>
          </a:p>
          <a:p>
            <a:pPr algn="ctr"/>
            <a:r>
              <a:rPr lang="ru-RU" sz="3600" dirty="0" smtClean="0"/>
              <a:t>(директор </a:t>
            </a:r>
            <a:r>
              <a:rPr lang="ru-RU" sz="3600" dirty="0" err="1" smtClean="0"/>
              <a:t>Хогвартса</a:t>
            </a:r>
            <a:r>
              <a:rPr lang="ru-RU" sz="3600" dirty="0" smtClean="0"/>
              <a:t>)</a:t>
            </a:r>
          </a:p>
          <a:p>
            <a:pPr algn="ctr"/>
            <a:endParaRPr lang="ru-RU" sz="3600" dirty="0" smtClean="0"/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1. Оберіть частину мови та складіть Статут мешканців міста!</a:t>
            </a:r>
            <a:endParaRPr lang="ru-RU" sz="3600" b="1" dirty="0" smtClean="0">
              <a:solidFill>
                <a:srgbClr val="FFFF0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2052" name="Picture 4" descr="https://vignette.wikia.nocookie.net/harrypotter/images/8/88/Dumbledore.jpg/revision/latest/scale-to-width-down/310?cb=20161016080710&amp;path-prefix=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5" y="404664"/>
            <a:ext cx="381499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73561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/>
              <a:t>Минерва </a:t>
            </a:r>
            <a:r>
              <a:rPr lang="ru-RU" sz="4800" b="1" dirty="0" err="1" smtClean="0"/>
              <a:t>Макгонагалл</a:t>
            </a:r>
            <a:endParaRPr lang="ru-RU" sz="4800" b="1" dirty="0" smtClean="0"/>
          </a:p>
          <a:p>
            <a:pPr algn="ctr"/>
            <a:r>
              <a:rPr lang="ru-RU" sz="3600" dirty="0" smtClean="0"/>
              <a:t>(</a:t>
            </a:r>
            <a:r>
              <a:rPr lang="ru-RU" sz="3600" dirty="0" err="1" smtClean="0"/>
              <a:t>зам.директора</a:t>
            </a:r>
            <a:r>
              <a:rPr lang="ru-RU" sz="3600" dirty="0" smtClean="0"/>
              <a:t> </a:t>
            </a:r>
            <a:r>
              <a:rPr lang="ru-RU" sz="3600" dirty="0" err="1" smtClean="0"/>
              <a:t>Хогвартса</a:t>
            </a:r>
            <a:r>
              <a:rPr lang="ru-RU" sz="3600" dirty="0" smtClean="0"/>
              <a:t>)</a:t>
            </a:r>
          </a:p>
          <a:p>
            <a:pPr algn="ctr"/>
            <a:endParaRPr lang="uk-UA" sz="3600" dirty="0"/>
          </a:p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2. Заселяйте будинки свого міста!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" y="1268760"/>
            <a:ext cx="4283968" cy="44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2105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err="1" smtClean="0"/>
              <a:t>Северус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Снегг</a:t>
            </a:r>
            <a:r>
              <a:rPr lang="uk-UA" sz="4800" b="1" dirty="0" smtClean="0"/>
              <a:t> </a:t>
            </a:r>
            <a:endParaRPr lang="ru-RU" sz="4800" b="1" dirty="0" smtClean="0"/>
          </a:p>
          <a:p>
            <a:pPr algn="ctr"/>
            <a:r>
              <a:rPr lang="ru-RU" sz="3600" dirty="0" smtClean="0"/>
              <a:t>(декан факультету </a:t>
            </a:r>
            <a:r>
              <a:rPr lang="ru-RU" sz="3600" dirty="0" err="1" smtClean="0"/>
              <a:t>Слизерин</a:t>
            </a:r>
            <a:r>
              <a:rPr lang="ru-RU" sz="3600" dirty="0" smtClean="0"/>
              <a:t>)</a:t>
            </a:r>
          </a:p>
          <a:p>
            <a:pPr algn="ctr"/>
            <a:endParaRPr lang="uk-UA" sz="3600" dirty="0"/>
          </a:p>
          <a:p>
            <a:pPr algn="ctr"/>
            <a:r>
              <a:rPr lang="uk-UA" sz="3600" b="1" dirty="0" smtClean="0">
                <a:solidFill>
                  <a:srgbClr val="00B0F0"/>
                </a:solidFill>
              </a:rPr>
              <a:t>3. </a:t>
            </a:r>
            <a:r>
              <a:rPr lang="uk-UA" sz="3600" b="1" dirty="0" err="1" smtClean="0">
                <a:solidFill>
                  <a:srgbClr val="00B0F0"/>
                </a:solidFill>
              </a:rPr>
              <a:t>Начаклуйте</a:t>
            </a:r>
            <a:r>
              <a:rPr lang="uk-UA" sz="3600" b="1" dirty="0" smtClean="0">
                <a:solidFill>
                  <a:srgbClr val="00B0F0"/>
                </a:solidFill>
              </a:rPr>
              <a:t> гарну погоду!</a:t>
            </a:r>
            <a:endParaRPr lang="ru-RU" sz="3600" b="1" dirty="0" smtClean="0">
              <a:solidFill>
                <a:srgbClr val="00B0F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" y="332656"/>
            <a:ext cx="389572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85194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 smtClean="0"/>
              <a:t>Рубеус</a:t>
            </a:r>
            <a:r>
              <a:rPr lang="uk-UA" sz="4800" dirty="0" smtClean="0"/>
              <a:t> </a:t>
            </a:r>
            <a:r>
              <a:rPr lang="uk-UA" sz="4800" dirty="0" err="1" smtClean="0"/>
              <a:t>Хегрід</a:t>
            </a:r>
            <a:endParaRPr lang="uk-UA" sz="4800" dirty="0" smtClean="0"/>
          </a:p>
          <a:p>
            <a:pPr algn="ctr"/>
            <a:r>
              <a:rPr lang="uk-UA" sz="3600" dirty="0" smtClean="0"/>
              <a:t>(лісник </a:t>
            </a:r>
            <a:r>
              <a:rPr lang="uk-UA" sz="3600" dirty="0" err="1" smtClean="0"/>
              <a:t>Хогвартсу</a:t>
            </a:r>
            <a:r>
              <a:rPr lang="uk-UA" sz="3600" dirty="0" smtClean="0"/>
              <a:t>)</a:t>
            </a:r>
          </a:p>
          <a:p>
            <a:pPr algn="ctr"/>
            <a:endParaRPr lang="uk-UA" sz="3600" dirty="0" smtClean="0"/>
          </a:p>
          <a:p>
            <a:pPr algn="ctr"/>
            <a:r>
              <a:rPr lang="uk-UA" sz="3600" b="1" dirty="0" smtClean="0">
                <a:solidFill>
                  <a:srgbClr val="92D050"/>
                </a:solidFill>
              </a:rPr>
              <a:t>4. Висаджуйте дивовижні кущі!</a:t>
            </a:r>
            <a:endParaRPr lang="ru-RU" sz="3600" b="1" dirty="0" smtClean="0">
              <a:solidFill>
                <a:srgbClr val="92D050"/>
              </a:solidFill>
            </a:endParaRPr>
          </a:p>
          <a:p>
            <a:pPr algn="ctr"/>
            <a:endParaRPr lang="ru-RU" sz="4800" dirty="0"/>
          </a:p>
        </p:txBody>
      </p:sp>
      <p:pic>
        <p:nvPicPr>
          <p:cNvPr id="3074" name="Picture 2" descr="Картинки по запросу вчителі в школі Хогварт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52" y="476672"/>
            <a:ext cx="4105275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3983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86192" y="357166"/>
            <a:ext cx="5257808" cy="5952194"/>
          </a:xfrm>
        </p:spPr>
        <p:txBody>
          <a:bodyPr>
            <a:normAutofit/>
          </a:bodyPr>
          <a:lstStyle/>
          <a:p>
            <a:pPr algn="ctr"/>
            <a:r>
              <a:rPr lang="uk-UA" sz="4800" dirty="0" err="1" smtClean="0"/>
              <a:t>Квіріній</a:t>
            </a:r>
            <a:r>
              <a:rPr lang="uk-UA" sz="4800" dirty="0" smtClean="0"/>
              <a:t> </a:t>
            </a:r>
            <a:r>
              <a:rPr lang="uk-UA" sz="4800" dirty="0" err="1" smtClean="0"/>
              <a:t>Квірел</a:t>
            </a:r>
            <a:endParaRPr lang="uk-UA" sz="4800" dirty="0" smtClean="0"/>
          </a:p>
          <a:p>
            <a:pPr marL="137160" indent="0" algn="ctr">
              <a:buNone/>
            </a:pPr>
            <a:r>
              <a:rPr lang="uk-UA" sz="3600" dirty="0" smtClean="0"/>
              <a:t>(вчитель по захисту від темних чар)</a:t>
            </a:r>
          </a:p>
          <a:p>
            <a:pPr marL="137160" indent="0" algn="ctr">
              <a:buNone/>
            </a:pPr>
            <a:endParaRPr lang="ru-RU" sz="3600" dirty="0" smtClean="0"/>
          </a:p>
          <a:p>
            <a:pPr algn="ctr"/>
            <a:r>
              <a:rPr lang="uk-UA" sz="3600" b="1" dirty="0" smtClean="0">
                <a:solidFill>
                  <a:srgbClr val="FF66CC"/>
                </a:solidFill>
              </a:rPr>
              <a:t>5. Прикрашайте місто квітами!</a:t>
            </a:r>
            <a:endParaRPr lang="ru-RU" sz="4800" b="1" dirty="0">
              <a:solidFill>
                <a:srgbClr val="FF66CC"/>
              </a:solidFill>
            </a:endParaRPr>
          </a:p>
        </p:txBody>
      </p:sp>
      <p:pic>
        <p:nvPicPr>
          <p:cNvPr id="4098" name="Picture 2" descr="https://vignette.wikia.nocookie.net/harrypotter/images/e/ed/%D0%9A%D0%B2%D0%B8%D1%80%D1%80%D0%B5%D0%BB%D0%BB.png/revision/latest/scale-to-width-down/310?cb=20180222153850&amp;path-prefix=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922"/>
            <a:ext cx="3402168" cy="53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9893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</TotalTime>
  <Words>160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Бажаєте потрапити в казку?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«Гаррі Поттер»  Деніел Редкліфф</dc:title>
  <dc:creator>User</dc:creator>
  <cp:lastModifiedBy>111</cp:lastModifiedBy>
  <cp:revision>34</cp:revision>
  <dcterms:created xsi:type="dcterms:W3CDTF">2013-11-26T14:04:38Z</dcterms:created>
  <dcterms:modified xsi:type="dcterms:W3CDTF">2018-12-10T19:02:41Z</dcterms:modified>
</cp:coreProperties>
</file>