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6" r:id="rId11"/>
    <p:sldId id="261" r:id="rId12"/>
    <p:sldId id="262" r:id="rId13"/>
    <p:sldId id="258" r:id="rId14"/>
    <p:sldId id="265" r:id="rId15"/>
    <p:sldId id="269" r:id="rId16"/>
    <p:sldId id="270" r:id="rId17"/>
    <p:sldId id="273" r:id="rId18"/>
    <p:sldId id="274" r:id="rId19"/>
    <p:sldId id="311" r:id="rId20"/>
    <p:sldId id="298" r:id="rId21"/>
    <p:sldId id="299" r:id="rId22"/>
    <p:sldId id="297" r:id="rId23"/>
    <p:sldId id="300" r:id="rId24"/>
    <p:sldId id="301" r:id="rId25"/>
    <p:sldId id="278" r:id="rId26"/>
    <p:sldId id="279" r:id="rId27"/>
    <p:sldId id="305" r:id="rId28"/>
    <p:sldId id="304" r:id="rId29"/>
    <p:sldId id="306" r:id="rId30"/>
    <p:sldId id="308" r:id="rId31"/>
    <p:sldId id="307" r:id="rId32"/>
    <p:sldId id="281" r:id="rId33"/>
    <p:sldId id="283" r:id="rId34"/>
    <p:sldId id="309" r:id="rId35"/>
    <p:sldId id="310" r:id="rId36"/>
    <p:sldId id="284" r:id="rId37"/>
    <p:sldId id="286" r:id="rId38"/>
    <p:sldId id="287" r:id="rId39"/>
    <p:sldId id="303" r:id="rId40"/>
    <p:sldId id="302" r:id="rId41"/>
    <p:sldId id="29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2F4F37"/>
    <a:srgbClr val="D8B088"/>
    <a:srgbClr val="C58A4F"/>
    <a:srgbClr val="996633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Анализ контрольной работы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 "4" - 2</c:v>
                </c:pt>
                <c:pt idx="1">
                  <c:v>на "3" - 5</c:v>
                </c:pt>
                <c:pt idx="2">
                  <c:v>на "2" - 4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</c:v>
                </c:pt>
                <c:pt idx="1">
                  <c:v>0.45</c:v>
                </c:pt>
                <c:pt idx="2">
                  <c:v>0.36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BCBCD1A-D393-4105-86F6-0BEFDF14D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67B8AE-1FE4-4EF6-B3E7-B4FF57B36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BA56FE7-D778-41E2-878A-C34FDEEF7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BAF9C-E022-4800-A18F-B6B70A61A28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282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BBA37C-1B92-408D-8154-5DB318E8B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FDE8C1-53E7-4549-9C2C-62D066B21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64B1A4-C2D5-41F1-A21F-0ADB48CAA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31171-6494-4F25-9AF0-62D12F3754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346449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86DC10-E718-4DEF-8C05-EE179D53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91F137-E9BA-4258-A407-F953DE9630B4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8E6B4D-16AC-4846-9069-8BDAA5E5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8963F-DBE1-4259-989E-ADC8917E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7793CC8-AB3F-4F62-B218-3565B93729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035731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102784-CCD3-4F6E-990D-A1469A36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F405EF-097E-4F09-87A5-B5E14A5D0A35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FFE12D-6785-4243-B6F2-EBEB71E6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48157B-F9C3-4D2E-9F4E-5370A619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5827BB0-4792-45C6-BB54-345601861F8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380578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3FFC81-D0D2-48A1-A42D-860445F8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AAD4C5-87E9-45D3-9DE1-D46D03C3D80F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CB4298-C3B1-4F80-BF00-E06FE018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5C8636-C53E-46E2-B992-CA6B29A3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2EF0204-800A-4DC8-9EAF-2754989A75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931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EC862F-F919-4720-8DAE-E9771E1D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7CFDD-C154-430D-9D1B-1294729CB3AB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BBF167-38EC-4FCE-B7FA-4CF62511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35D34B-BBB9-4C2F-8CA0-24DC50D1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B64E2BD-5AED-4F19-B2F5-B83C1E22932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997897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6145C0C-2A57-460E-97E7-C1B37D0B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47BD91-84D6-4BF4-A27F-73F061FA255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780505B-8CFB-473A-8678-120E25E6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57B84DC-7421-461D-A9DF-B8F7A338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48B566A-9EF2-44BB-97B8-D5F8F86BAA7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098694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4E0FB6-EFFB-4009-8A11-723FBE8F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847C16-886F-4C13-AEF3-571FC8F6E4C0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43BFC8-F9E1-4521-9182-61D38C3E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B406DDC-93A8-47E3-970A-B53D236C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C5DAC98-CAD0-4478-9179-4CDF986CC79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650853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5E8EEA-AA5E-4052-B261-F1564781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33BB7A-7DBD-4CB0-B79E-6865CDFF0A3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EF5A22F-378A-4948-B3B0-EEA4044C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12DF80-5473-4203-972F-1F7C250D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8D6265-3566-457B-A2AE-33D867A68B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460451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052626-3D85-43A7-9CCE-E330FC10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E2FCF7-EE8A-43FF-8D93-BDA5E527C88C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47996C-C70C-4198-891F-1A239642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3426FC-1A6A-4AB4-B753-2A37F847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CBF96-D7D6-4102-AC33-A8286C29FC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230884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6F8E3E-CC56-477F-A409-EAB58BB6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CFDC00-C971-49A8-905B-A53103DBCFE8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F31B3A-E2D3-41C2-84D4-6F9F96AB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9803ED-2925-4D84-AB99-EDBC48D7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B3A0F4D-282C-41CE-8664-F4CA5EC3CF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721995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E9EF57-D706-4F9E-BD86-B782641A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1A0AB-6DED-4183-BB53-A276A953F850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4BB666-C6AF-465A-BCCE-6C44BBA4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B25D9B-DCC1-4B29-ACCA-FC6A8A71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66C89A7-1D7E-4D8F-9842-3DC53F4D07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112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74AF382-EC7F-48BA-B96A-7C8EC244E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4E6425B-2DAB-46A2-93D4-090FEF592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84DD4A2-835C-4C36-9DE6-A81984B92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492B2-EF23-43F2-9F42-F066E4A38D3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704486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10B6F3-B8C9-4F4F-9B13-DB0B1A87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1A0EAC-84F6-410F-9DE6-EDE67627E860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CE9D30-256F-495A-80C1-E1D479E0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AD0EF6-F92E-419D-BA2B-643E0329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EF0389-543F-4CDB-A65F-EA2619E7CC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6633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373F16-0468-41C7-A9CB-B5995383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B64D4B-D61D-474D-B042-222AABFC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9C6F6D-B1CD-47BA-A317-670D0ADC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972EF-3FDE-4FA3-B21F-99620B1D0F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197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F2B800-61AB-45A7-BE3F-853EA1E4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BF7D4A-3617-4332-A24B-BE9F513F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FB9EF1-0560-40D3-BE1F-BB81C0DA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8AF1C-51BF-4D03-84F0-1658EA8DA6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845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276E50-7EB7-4B25-9195-A7EF4FD2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ED32CC-037E-495E-9FBE-D98F96CA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0B7ECA-3E25-46A0-BE4D-F328883D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06B2-709A-40AA-82F0-FBF306865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196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31171E-FC1F-4002-B212-AB424ED2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F9F02B-8894-4C9F-83B1-54A51360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652038-5DED-49B7-AE4C-A7D4FA3C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1846-5DEA-4EBE-9B28-B58D1761B8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1162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E0FBE2-E0DD-4B46-89BA-095FC12C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F3C9010-920E-4C11-B130-24CC2F7D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8393449-3E32-40BE-98AB-9AC964C1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DB7C0-A9E2-4475-8BC1-3474F04724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462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9A38E4-8CDA-4070-A7E0-C57A776C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70A5D54-9C46-4FD4-9422-BD2F2492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1C96503-1F03-47E7-BD77-74ED2932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BFCE-BFE3-4BA0-9DAB-4CB2B6F6B0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781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58AF9DE-FA4E-4DDD-A667-EAA269E9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2C114B-4FE9-4DB8-85F7-E7F3DBBA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E85898-EF20-4B8C-8798-5896BAC7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E4443-9B00-403C-B216-0B914DD2DB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886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CA6EAD-3FDD-404F-B3D4-4F8E2538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A3129E-2B2A-4D4C-BD66-F5186A44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69E77D-9B56-4B71-9A9F-BB780878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733E4-4751-41E0-A45A-2E658DEB31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83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3D9B810-6069-4FC4-8B56-9A2E0A6E9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EE5290E-417B-4A17-BA5F-CF76462A7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C347E9-2AC7-4FC7-A884-EA6911A63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38BCB-7A38-49BD-95F5-8413B2F2182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8713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561720-1D43-4460-9B60-9DFBDA00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B05D4F-FF35-4909-8F91-CD75FB97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01C259-38C0-4F24-826E-D0AF2DFA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1339-F427-4805-BF2B-E9CE8FB3FB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0047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44940A-7A1D-4653-B435-ECF1ED6C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AAFF0C-268E-4872-8A6C-57FF2348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1BB4CF-A674-413E-BBCB-11DB68CD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9EBB8-118E-46AE-A3CD-63CE39E544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365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A64ABA-6AB3-4B81-BD7F-98B078F0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378FF9-30D6-4426-B6EE-BB9167A5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289899-59D0-4D2C-84B5-8FEDEC5A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7A49-3F71-4CF3-8704-2573C09EB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3934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D83A8-B62C-4897-B5E6-59D5EF60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72170E-D4C9-4CC0-82C4-EE8E399B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5F048E-23ED-4522-B78E-573A9C63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0B96-D8BC-4A9A-BEC1-C7FD323C2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7258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4ECEBF-DAEF-45E7-86FA-D47326AB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6EB267-D84B-4D32-892B-FBFC7C4D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C74656-39CE-4F04-8C37-4221DB0F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035F2-A904-46DC-8C35-EB387B224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400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1F25E6-08CE-4620-8E9D-B4A3A203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9332DA-FD6F-46EB-879B-4F938C3E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BE0E5A-72C5-49AC-AB0C-D89756F7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84780-53E6-4ADC-8170-E02BD7D9C8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403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6E9325-E2DA-4416-8FCB-3A2F9070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CDE2C5-A7C7-4D6F-9922-BFB51F05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D6BC9D-5D7C-4B21-9CDC-6B5D0AD0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959BE-7718-475A-AED7-8B77C38270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1552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D16E2EC-FEAE-4982-97A5-F31B0AAB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CF4167-933A-4A1E-9BF9-24FEEAE0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081E62-4028-42EC-B231-3605AA6B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5EC48-9D3B-4B80-A147-8945DB21B0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440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1D65D8-C6AD-4E0F-88DA-2D5E8D4C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A32C9C-738C-4026-B9B3-1A3CD2A7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767582-1674-42C7-9448-B5A26BED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BFBC0-0434-420F-A1AD-FA9C5DC97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5217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D62809F-8F83-420F-94D5-AEF3C8CC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DFDDEFA-2FEF-4951-B5A7-1BA1A5E9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181C36-EF07-4FDB-9812-98E7B07A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A0CF-BFAB-42D1-8B1D-DEC3066BB0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913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442F172-35EC-422B-AC6D-5AC4ECA7B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43FD8C-B02C-4601-865F-B95D66BE2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71B244-36D7-44C3-87CD-F65C15A1B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B7CED-4305-495C-9971-52E19AAA2F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3313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097ED2-1D04-4031-B965-464FD432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5F2DAD-597B-4D76-855F-F798C5C1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5C2D75-6180-42D1-B9F8-8C510CEB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FF0C9-4306-4121-8873-F0E31B8B03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269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AC1A6C-BEE5-4BB3-A196-5C1AF22B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7C1E33-C2BB-4F0C-BD97-07086E5D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23AB08-B51C-41C5-B970-ED74DD24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710B4-F7D4-4D8C-88DD-690251AD6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4029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23735D-7EC9-4152-9282-44CAFC9E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E4150C-F091-40CB-9E56-389C5596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74CE52-90F1-4A59-A33C-3405E4E2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20B29-2173-4899-BAFA-D56A533EA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47783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691388-BAD2-424F-A219-1DE01886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50D87F-1E8C-4531-9927-4215568F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E4460B-6D34-4ADF-9654-2021BEC3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A1AB2-28CF-47D1-9044-092D508057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2422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C28AF8-2563-4A43-AE19-C3CB413F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BE5BE-777B-44C4-9CDB-B773D9DC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7E586E-4F4C-4546-AE79-530DB1C2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B2C02-8B86-4015-990D-FAA9B15E4C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35630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0E20DC-CB33-49E7-96F7-90C120C6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615E4A-0520-4C4B-8BB8-C67708AD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0788D-145C-4318-82CC-1BE6EDE6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AFDB-B3E4-4448-BE6F-8568B0642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35413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658D62-D508-432D-8095-AE98C0D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6DB71A-551F-496A-B271-7924BD1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868D01-47E0-4A28-A836-5FD40217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7B176-520A-47EF-A255-439EEB0597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965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6E0E1A-F8CA-4B31-8C42-9D78EEAA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0DB75B-B846-4958-8951-9DF6FC9C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61CA63-546D-4736-B440-6445E10C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9CE6-1367-41E8-845E-E7D5AADADF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3078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FA6D2D5-4C34-4C41-86D9-E9888558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765DFF-35EA-4AB7-B257-C57F8F1F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0A9D79-3E12-4669-B3D4-05E9FBB2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086F6-3149-4C9E-A0A2-6A55E2AA1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0355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99D306-F91A-4383-9BC1-85060A17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439228F-242F-4D02-B517-4D9E709E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7E43AD-6094-45AE-ABFF-D86F6988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69BA8-4124-42C5-8432-2B782AC76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5102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EE3D7E-9158-4C9A-A850-175175878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B28766-8E23-4090-93EA-917141111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0A5A76-47B0-474D-AB87-E65BD72EA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DC6F3-0C08-467F-AFAB-1B1D58A3ABB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10880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8D7EE1-5DE8-4EE2-9798-5B8A539A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057A6D-AF61-4069-A716-FB8AABBA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4C71AA0-8024-43DE-99CA-EA2E99F4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CCF2-33F3-4AE6-B3D5-0EC99FAB42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1246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BA5FE2-6547-4104-B674-BE2FC791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50BEB4-5BE9-402D-990F-72356090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9F4387-6555-41EC-B9D2-3E63749F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A7C83-721D-4F68-9008-4978450074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6006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C9AC6E-2D86-4015-9DCD-544BEB4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622D46-4991-4401-BA3D-1701AA39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9DE9B0-8AC8-4ADD-BE96-E270800D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6AB79-C7A0-4D45-BB94-3BADD0596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8096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F970BD-6C1A-443B-9CA1-E279CCD4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BE33CA-1CD6-44C4-B379-26E0FAF8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632D66-6348-43FC-BB93-C21DCBDE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2AB38-1DE0-4840-AE63-BF7A0B121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89299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2C85CD-63B8-493B-AE3A-9C93D0E1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AFDE4C-1E95-4D6E-B237-9142DA24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3B5F7C-C57F-46E6-B86B-5AA8998D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722BE-17DB-4618-AB22-C6B664D89B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54296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>
            <a:extLst>
              <a:ext uri="{FF2B5EF4-FFF2-40B4-BE49-F238E27FC236}">
                <a16:creationId xmlns:a16="http://schemas.microsoft.com/office/drawing/2014/main" xmlns="" id="{F5C1A82B-432C-4020-9821-408981031FDD}"/>
              </a:ext>
            </a:extLst>
          </p:cNvPr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>
              <a:gd name="T0" fmla="*/ 2147483647 w 2502"/>
              <a:gd name="T1" fmla="*/ 2147483647 h 4352"/>
              <a:gd name="T2" fmla="*/ 2147483647 w 2502"/>
              <a:gd name="T3" fmla="*/ 2147483647 h 4352"/>
              <a:gd name="T4" fmla="*/ 0 w 2502"/>
              <a:gd name="T5" fmla="*/ 2147483647 h 4352"/>
              <a:gd name="T6" fmla="*/ 2147483647 w 2502"/>
              <a:gd name="T7" fmla="*/ 2147483647 h 4352"/>
              <a:gd name="T8" fmla="*/ 2147483647 w 2502"/>
              <a:gd name="T9" fmla="*/ 2147483647 h 4352"/>
              <a:gd name="T10" fmla="*/ 2147483647 w 2502"/>
              <a:gd name="T11" fmla="*/ 0 h 4352"/>
              <a:gd name="T12" fmla="*/ 2147483647 w 2502"/>
              <a:gd name="T13" fmla="*/ 2147483647 h 4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E3FED8"/>
              </a:gs>
              <a:gs pos="100000">
                <a:srgbClr val="99FA72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  <a:contourClr>
              <a:srgbClr val="E3FED8"/>
            </a:contourClr>
          </a:sp3d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5" name="Group 79">
            <a:extLst>
              <a:ext uri="{FF2B5EF4-FFF2-40B4-BE49-F238E27FC236}">
                <a16:creationId xmlns:a16="http://schemas.microsoft.com/office/drawing/2014/main" xmlns="" id="{B469867F-ADB7-44CA-AE6D-AC6F6A694B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>
              <a:extLst>
                <a:ext uri="{FF2B5EF4-FFF2-40B4-BE49-F238E27FC236}">
                  <a16:creationId xmlns:a16="http://schemas.microsoft.com/office/drawing/2014/main" xmlns="" id="{DD81D8E1-8FD9-4947-9862-0ABB4FCD7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81">
                <a:extLst>
                  <a:ext uri="{FF2B5EF4-FFF2-40B4-BE49-F238E27FC236}">
                    <a16:creationId xmlns:a16="http://schemas.microsoft.com/office/drawing/2014/main" xmlns="" id="{353021FD-3792-4095-A0CF-0B5871F7A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82">
                <a:extLst>
                  <a:ext uri="{FF2B5EF4-FFF2-40B4-BE49-F238E27FC236}">
                    <a16:creationId xmlns:a16="http://schemas.microsoft.com/office/drawing/2014/main" xmlns="" id="{9A8E1ADB-B144-4904-9ECC-89C37F1BD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83">
                <a:extLst>
                  <a:ext uri="{FF2B5EF4-FFF2-40B4-BE49-F238E27FC236}">
                    <a16:creationId xmlns:a16="http://schemas.microsoft.com/office/drawing/2014/main" xmlns="" id="{84D51361-601E-440F-A5A1-6287E5A49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4">
                <a:extLst>
                  <a:ext uri="{FF2B5EF4-FFF2-40B4-BE49-F238E27FC236}">
                    <a16:creationId xmlns:a16="http://schemas.microsoft.com/office/drawing/2014/main" xmlns="" id="{574FBEE6-5A3E-4A3C-87D5-4A839CBDE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5">
              <a:extLst>
                <a:ext uri="{FF2B5EF4-FFF2-40B4-BE49-F238E27FC236}">
                  <a16:creationId xmlns:a16="http://schemas.microsoft.com/office/drawing/2014/main" xmlns="" id="{DDFBD0B5-079B-4697-B43D-00E188869BB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167" y="-390"/>
              <a:ext cx="3191" cy="5328"/>
              <a:chOff x="1636" y="772"/>
              <a:chExt cx="3663" cy="4098"/>
            </a:xfrm>
          </p:grpSpPr>
          <p:grpSp>
            <p:nvGrpSpPr>
              <p:cNvPr id="33" name="Group 86">
                <a:extLst>
                  <a:ext uri="{FF2B5EF4-FFF2-40B4-BE49-F238E27FC236}">
                    <a16:creationId xmlns:a16="http://schemas.microsoft.com/office/drawing/2014/main" xmlns="" id="{68E4E48D-C874-4E0D-AEF4-CFF7E3136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6" y="782"/>
                <a:ext cx="733" cy="4088"/>
                <a:chOff x="1636" y="782"/>
                <a:chExt cx="733" cy="4088"/>
              </a:xfrm>
            </p:grpSpPr>
            <p:sp>
              <p:nvSpPr>
                <p:cNvPr id="49" name="Line 87">
                  <a:extLst>
                    <a:ext uri="{FF2B5EF4-FFF2-40B4-BE49-F238E27FC236}">
                      <a16:creationId xmlns:a16="http://schemas.microsoft.com/office/drawing/2014/main" xmlns="" id="{DA6BB6F1-A585-41F9-AF69-44EEAAF59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5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88">
                  <a:extLst>
                    <a:ext uri="{FF2B5EF4-FFF2-40B4-BE49-F238E27FC236}">
                      <a16:creationId xmlns:a16="http://schemas.microsoft.com/office/drawing/2014/main" xmlns="" id="{6B79E366-5805-4F7D-BCFC-AAE642A98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89">
                  <a:extLst>
                    <a:ext uri="{FF2B5EF4-FFF2-40B4-BE49-F238E27FC236}">
                      <a16:creationId xmlns:a16="http://schemas.microsoft.com/office/drawing/2014/main" xmlns="" id="{3C3ACCEF-E390-403F-9641-612314839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22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90">
                  <a:extLst>
                    <a:ext uri="{FF2B5EF4-FFF2-40B4-BE49-F238E27FC236}">
                      <a16:creationId xmlns:a16="http://schemas.microsoft.com/office/drawing/2014/main" xmlns="" id="{D6FA2B29-8805-4D99-9BB4-F8732A53BD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68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91">
                <a:extLst>
                  <a:ext uri="{FF2B5EF4-FFF2-40B4-BE49-F238E27FC236}">
                    <a16:creationId xmlns:a16="http://schemas.microsoft.com/office/drawing/2014/main" xmlns="" id="{EB92D3FB-A445-4D56-9B04-07D57F4EC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45" name="Line 92">
                  <a:extLst>
                    <a:ext uri="{FF2B5EF4-FFF2-40B4-BE49-F238E27FC236}">
                      <a16:creationId xmlns:a16="http://schemas.microsoft.com/office/drawing/2014/main" xmlns="" id="{2CB91E9F-629D-4B8F-B6C7-E9D3EF0FC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5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93">
                  <a:extLst>
                    <a:ext uri="{FF2B5EF4-FFF2-40B4-BE49-F238E27FC236}">
                      <a16:creationId xmlns:a16="http://schemas.microsoft.com/office/drawing/2014/main" xmlns="" id="{0CAF92CF-C5BB-49D2-ABD7-0E8B47464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80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94">
                  <a:extLst>
                    <a:ext uri="{FF2B5EF4-FFF2-40B4-BE49-F238E27FC236}">
                      <a16:creationId xmlns:a16="http://schemas.microsoft.com/office/drawing/2014/main" xmlns="" id="{6EE0B1CA-A9E4-4FD7-9C94-0DC408AA1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95">
                  <a:extLst>
                    <a:ext uri="{FF2B5EF4-FFF2-40B4-BE49-F238E27FC236}">
                      <a16:creationId xmlns:a16="http://schemas.microsoft.com/office/drawing/2014/main" xmlns="" id="{ADAD3B86-83C5-42E1-9E84-69C018010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0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96">
                <a:extLst>
                  <a:ext uri="{FF2B5EF4-FFF2-40B4-BE49-F238E27FC236}">
                    <a16:creationId xmlns:a16="http://schemas.microsoft.com/office/drawing/2014/main" xmlns="" id="{751470A9-EF34-40A3-A8C3-5969ED1354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4" y="782"/>
                <a:ext cx="735" cy="4088"/>
                <a:chOff x="1635" y="782"/>
                <a:chExt cx="735" cy="4088"/>
              </a:xfrm>
            </p:grpSpPr>
            <p:sp>
              <p:nvSpPr>
                <p:cNvPr id="41" name="Line 97">
                  <a:extLst>
                    <a:ext uri="{FF2B5EF4-FFF2-40B4-BE49-F238E27FC236}">
                      <a16:creationId xmlns:a16="http://schemas.microsoft.com/office/drawing/2014/main" xmlns="" id="{3F8BEEB3-AE56-42C7-B9AB-4A7D44FD1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5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98">
                  <a:extLst>
                    <a:ext uri="{FF2B5EF4-FFF2-40B4-BE49-F238E27FC236}">
                      <a16:creationId xmlns:a16="http://schemas.microsoft.com/office/drawing/2014/main" xmlns="" id="{0C183EFD-9D84-44D0-A96F-DEC950C5B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81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9">
                  <a:extLst>
                    <a:ext uri="{FF2B5EF4-FFF2-40B4-BE49-F238E27FC236}">
                      <a16:creationId xmlns:a16="http://schemas.microsoft.com/office/drawing/2014/main" xmlns="" id="{BBBED681-5BA0-4251-A368-321570F98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0">
                  <a:extLst>
                    <a:ext uri="{FF2B5EF4-FFF2-40B4-BE49-F238E27FC236}">
                      <a16:creationId xmlns:a16="http://schemas.microsoft.com/office/drawing/2014/main" xmlns="" id="{AB4CF676-6FF9-4F9F-BB9B-1021DB6A6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69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01">
                <a:extLst>
                  <a:ext uri="{FF2B5EF4-FFF2-40B4-BE49-F238E27FC236}">
                    <a16:creationId xmlns:a16="http://schemas.microsoft.com/office/drawing/2014/main" xmlns="" id="{226B71B1-134B-4666-9607-B3B4CBB23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7" name="Line 102">
                  <a:extLst>
                    <a:ext uri="{FF2B5EF4-FFF2-40B4-BE49-F238E27FC236}">
                      <a16:creationId xmlns:a16="http://schemas.microsoft.com/office/drawing/2014/main" xmlns="" id="{2FE0257A-8467-4C93-B6B5-6C5BE4082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5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03">
                  <a:extLst>
                    <a:ext uri="{FF2B5EF4-FFF2-40B4-BE49-F238E27FC236}">
                      <a16:creationId xmlns:a16="http://schemas.microsoft.com/office/drawing/2014/main" xmlns="" id="{36080840-E492-4874-8DE7-A003E8944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04">
                  <a:extLst>
                    <a:ext uri="{FF2B5EF4-FFF2-40B4-BE49-F238E27FC236}">
                      <a16:creationId xmlns:a16="http://schemas.microsoft.com/office/drawing/2014/main" xmlns="" id="{408E3C09-6074-4124-B8A4-45951A3F48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5">
                  <a:extLst>
                    <a:ext uri="{FF2B5EF4-FFF2-40B4-BE49-F238E27FC236}">
                      <a16:creationId xmlns:a16="http://schemas.microsoft.com/office/drawing/2014/main" xmlns="" id="{B9C96DF5-BAB1-421E-B3B2-BCD9E81F4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69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106">
              <a:extLst>
                <a:ext uri="{FF2B5EF4-FFF2-40B4-BE49-F238E27FC236}">
                  <a16:creationId xmlns:a16="http://schemas.microsoft.com/office/drawing/2014/main" xmlns="" id="{DB7ACA75-AF0D-4328-BE36-863537125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>
                <a:extLst>
                  <a:ext uri="{FF2B5EF4-FFF2-40B4-BE49-F238E27FC236}">
                    <a16:creationId xmlns:a16="http://schemas.microsoft.com/office/drawing/2014/main" xmlns="" id="{289DAE54-3B25-4F9E-81B7-D5C3AACCD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8">
                <a:extLst>
                  <a:ext uri="{FF2B5EF4-FFF2-40B4-BE49-F238E27FC236}">
                    <a16:creationId xmlns:a16="http://schemas.microsoft.com/office/drawing/2014/main" xmlns="" id="{53B760FE-F311-4069-86D5-E13DC4C66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09">
                <a:extLst>
                  <a:ext uri="{FF2B5EF4-FFF2-40B4-BE49-F238E27FC236}">
                    <a16:creationId xmlns:a16="http://schemas.microsoft.com/office/drawing/2014/main" xmlns="" id="{FA3716D8-C2D2-48D7-B0EF-AA464C943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10">
                <a:extLst>
                  <a:ext uri="{FF2B5EF4-FFF2-40B4-BE49-F238E27FC236}">
                    <a16:creationId xmlns:a16="http://schemas.microsoft.com/office/drawing/2014/main" xmlns="" id="{078B230C-51C0-4AFE-BEA5-738A0D964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1">
              <a:extLst>
                <a:ext uri="{FF2B5EF4-FFF2-40B4-BE49-F238E27FC236}">
                  <a16:creationId xmlns:a16="http://schemas.microsoft.com/office/drawing/2014/main" xmlns="" id="{F81C6C19-D6CA-41EE-BB61-9207B8498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>
                <a:extLst>
                  <a:ext uri="{FF2B5EF4-FFF2-40B4-BE49-F238E27FC236}">
                    <a16:creationId xmlns:a16="http://schemas.microsoft.com/office/drawing/2014/main" xmlns="" id="{C478E202-3D0C-4822-893E-08069161F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13">
                <a:extLst>
                  <a:ext uri="{FF2B5EF4-FFF2-40B4-BE49-F238E27FC236}">
                    <a16:creationId xmlns:a16="http://schemas.microsoft.com/office/drawing/2014/main" xmlns="" id="{09961E59-B748-42FB-897C-238A81F89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14">
                <a:extLst>
                  <a:ext uri="{FF2B5EF4-FFF2-40B4-BE49-F238E27FC236}">
                    <a16:creationId xmlns:a16="http://schemas.microsoft.com/office/drawing/2014/main" xmlns="" id="{FC16378D-5C61-4127-8E71-DB170F0BF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15">
                <a:extLst>
                  <a:ext uri="{FF2B5EF4-FFF2-40B4-BE49-F238E27FC236}">
                    <a16:creationId xmlns:a16="http://schemas.microsoft.com/office/drawing/2014/main" xmlns="" id="{4D6B3F58-D74B-422C-93BF-1409AA4B5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16">
              <a:extLst>
                <a:ext uri="{FF2B5EF4-FFF2-40B4-BE49-F238E27FC236}">
                  <a16:creationId xmlns:a16="http://schemas.microsoft.com/office/drawing/2014/main" xmlns="" id="{87BD3B07-CE6D-449F-9AD9-68230D280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>
                <a:extLst>
                  <a:ext uri="{FF2B5EF4-FFF2-40B4-BE49-F238E27FC236}">
                    <a16:creationId xmlns:a16="http://schemas.microsoft.com/office/drawing/2014/main" xmlns="" id="{9366D3A7-42E6-4E95-BA9B-39A694FB0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18">
                <a:extLst>
                  <a:ext uri="{FF2B5EF4-FFF2-40B4-BE49-F238E27FC236}">
                    <a16:creationId xmlns:a16="http://schemas.microsoft.com/office/drawing/2014/main" xmlns="" id="{2C794469-EBE6-4BA0-AA23-ED186106C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19">
                <a:extLst>
                  <a:ext uri="{FF2B5EF4-FFF2-40B4-BE49-F238E27FC236}">
                    <a16:creationId xmlns:a16="http://schemas.microsoft.com/office/drawing/2014/main" xmlns="" id="{54F3EF06-1713-427F-9B3B-3B3D9E34C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0">
                <a:extLst>
                  <a:ext uri="{FF2B5EF4-FFF2-40B4-BE49-F238E27FC236}">
                    <a16:creationId xmlns:a16="http://schemas.microsoft.com/office/drawing/2014/main" xmlns="" id="{AAFAF5AF-A072-45D3-A737-597D10E84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21">
              <a:extLst>
                <a:ext uri="{FF2B5EF4-FFF2-40B4-BE49-F238E27FC236}">
                  <a16:creationId xmlns:a16="http://schemas.microsoft.com/office/drawing/2014/main" xmlns="" id="{CD49FCDC-5D67-437C-83E8-C6EA98E42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>
                <a:extLst>
                  <a:ext uri="{FF2B5EF4-FFF2-40B4-BE49-F238E27FC236}">
                    <a16:creationId xmlns:a16="http://schemas.microsoft.com/office/drawing/2014/main" xmlns="" id="{070AB859-D242-4570-B552-C4CB979F0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3">
                <a:extLst>
                  <a:ext uri="{FF2B5EF4-FFF2-40B4-BE49-F238E27FC236}">
                    <a16:creationId xmlns:a16="http://schemas.microsoft.com/office/drawing/2014/main" xmlns="" id="{CBAB6EA9-8C9E-47BC-A968-1B33D4013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24">
                <a:extLst>
                  <a:ext uri="{FF2B5EF4-FFF2-40B4-BE49-F238E27FC236}">
                    <a16:creationId xmlns:a16="http://schemas.microsoft.com/office/drawing/2014/main" xmlns="" id="{F13B08A5-CAAF-42B1-9DC7-DCACC8DC7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25">
                <a:extLst>
                  <a:ext uri="{FF2B5EF4-FFF2-40B4-BE49-F238E27FC236}">
                    <a16:creationId xmlns:a16="http://schemas.microsoft.com/office/drawing/2014/main" xmlns="" id="{3DAF5804-320C-44D1-AB44-DCE59E7E8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6">
              <a:extLst>
                <a:ext uri="{FF2B5EF4-FFF2-40B4-BE49-F238E27FC236}">
                  <a16:creationId xmlns:a16="http://schemas.microsoft.com/office/drawing/2014/main" xmlns="" id="{18E7ADDD-1C2E-46AE-A967-3FF052126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>
                <a:extLst>
                  <a:ext uri="{FF2B5EF4-FFF2-40B4-BE49-F238E27FC236}">
                    <a16:creationId xmlns:a16="http://schemas.microsoft.com/office/drawing/2014/main" xmlns="" id="{BA6FBF94-8618-4449-97E6-0F3E439C7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28">
                <a:extLst>
                  <a:ext uri="{FF2B5EF4-FFF2-40B4-BE49-F238E27FC236}">
                    <a16:creationId xmlns:a16="http://schemas.microsoft.com/office/drawing/2014/main" xmlns="" id="{F6715FE3-F9AE-4B04-B17B-CCFBB2DAC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9">
                <a:extLst>
                  <a:ext uri="{FF2B5EF4-FFF2-40B4-BE49-F238E27FC236}">
                    <a16:creationId xmlns:a16="http://schemas.microsoft.com/office/drawing/2014/main" xmlns="" id="{66ACFDB8-185C-4FC8-9C1D-B4CC12C2F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0">
                <a:extLst>
                  <a:ext uri="{FF2B5EF4-FFF2-40B4-BE49-F238E27FC236}">
                    <a16:creationId xmlns:a16="http://schemas.microsoft.com/office/drawing/2014/main" xmlns="" id="{5FC89096-C753-498F-8ECB-D99210C28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Rectangle 54">
            <a:extLst>
              <a:ext uri="{FF2B5EF4-FFF2-40B4-BE49-F238E27FC236}">
                <a16:creationId xmlns:a16="http://schemas.microsoft.com/office/drawing/2014/main" xmlns="" id="{F084841C-73B1-49C5-9989-3BA344A48A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47743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DDE89A"/>
              </a:solidFill>
            </a:endParaRPr>
          </a:p>
        </p:txBody>
      </p:sp>
      <p:sp>
        <p:nvSpPr>
          <p:cNvPr id="58" name="Freeform 27">
            <a:extLst>
              <a:ext uri="{FF2B5EF4-FFF2-40B4-BE49-F238E27FC236}">
                <a16:creationId xmlns:a16="http://schemas.microsoft.com/office/drawing/2014/main" xmlns="" id="{102A239D-B7B7-4588-B535-25C7C273BAD0}"/>
              </a:ext>
            </a:extLst>
          </p:cNvPr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xmlns="" id="{0378645A-AD08-45E7-875D-6187D2A5AC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60" name="Rectangle 33">
            <a:extLst>
              <a:ext uri="{FF2B5EF4-FFF2-40B4-BE49-F238E27FC236}">
                <a16:creationId xmlns:a16="http://schemas.microsoft.com/office/drawing/2014/main" xmlns="" id="{5C825A4F-052F-4EC0-8331-3E6CCD73F5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61" name="Rectangle 49">
            <a:extLst>
              <a:ext uri="{FF2B5EF4-FFF2-40B4-BE49-F238E27FC236}">
                <a16:creationId xmlns:a16="http://schemas.microsoft.com/office/drawing/2014/main" xmlns="" id="{EA3A6F72-7749-4EEE-83B8-A4CF9671B7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xmlns="" id="{74008BCB-653A-4CE5-8EDA-CA553A9579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pic>
        <p:nvPicPr>
          <p:cNvPr id="63" name="Picture 77" descr="b699cfd5b71900647f3ef56417be1aa7">
            <a:extLst>
              <a:ext uri="{FF2B5EF4-FFF2-40B4-BE49-F238E27FC236}">
                <a16:creationId xmlns:a16="http://schemas.microsoft.com/office/drawing/2014/main" xmlns="" id="{FFBA1483-DE9C-4B8C-BDAA-2811A74EB68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3" descr="j0152694">
            <a:extLst>
              <a:ext uri="{FF2B5EF4-FFF2-40B4-BE49-F238E27FC236}">
                <a16:creationId xmlns:a16="http://schemas.microsoft.com/office/drawing/2014/main" xmlns="" id="{AD7C79F8-B07F-4D4A-8AFE-400F07822150}"/>
              </a:ext>
            </a:extLst>
          </p:cNvPr>
          <p:cNvPicPr preferRelativeResize="0">
            <a:picLocks noChangeArrowheads="1" noChangeShapeType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xmlns="" id="{2D5E1170-83F8-4FB9-A076-EA48CBA01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xmlns="" id="{A08603A7-CDB3-488E-AF9A-16ABB98C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xmlns="" id="{0DA86F98-C5F7-4D0C-9EAB-20D689B1D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39C7A69B-8BE0-4FED-B6CE-8EB7749A2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797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2F8EE1-9E3C-4637-A90F-1FDCA1388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985C3C-C552-4232-AA4D-63C5F309E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8F4070-4D56-4B70-A1FE-0EAA0A7AF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DF5FC-8A6C-4FAA-88AB-AB306B667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07095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C01F950-A8FD-4998-8B6A-529E2B6A8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812030E-9BD8-4FC7-887C-FBA6DE3CC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89F1C55-745E-4873-B52D-50C24A506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AF201-0164-40BE-B467-C173E8950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1717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7BAEE7-873D-450C-B484-257D78B48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8A8377-31D2-406A-BE8A-E424059DF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40CE9A-4306-4FBA-84BA-9A8AE201F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ECD33-805C-4F00-BB6A-939D870CE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4023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9F1E493-3A45-4A0C-96AB-AC92DD32C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6BCB3C3-679C-4A01-89D0-1E33DBCC4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D554F33-3569-462F-9E7B-643CBBFE1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361C8-A948-419A-9340-B4A76F734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531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BEDBA20-9084-40B5-89FD-99780F895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6675876-FB72-4067-A300-5B21F795B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36174D-A207-4355-8F7B-7B52D0CAD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9F19D-316C-40FD-A743-B46884FB75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15722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F1DDC38-F3FB-4565-B383-D091813FE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420E8C0-2258-486A-8310-64E87B94C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3321ED-E545-43F1-852C-7A3CCABBA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3274F-87D4-4C18-A02C-A54CFE94A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8425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CAD8F36-7698-4FEC-BA51-3D18FD2E3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7E0C9DB-5C54-49DC-B736-EDCCECF98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F1D99AF-EC58-4AAC-B085-A2E0A320A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3A81A-045C-4B6D-BB2C-86882BD47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78970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8580CB-A8EF-471B-8EBF-B65AF1E86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32FF5F-C201-4926-B7AF-A9B4F27F8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18692F-6611-4018-AFD5-BC1404F8F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99E0D-8098-41D3-823C-0496E5EE3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4626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276D51-8C21-4E4A-AA5D-BB331F69C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472582-A804-4A7E-B04F-1F26BF6B3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C5AC06-D3F2-403C-9300-9419C181B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5A92B-1D62-4AD2-AB47-BD827BF1A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1210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1D5812-5B78-4FD5-89A0-302CA9D0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2C69A63-6D15-4E82-BA55-39CC0F9F2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4C018DB-02EC-43CD-AA41-47C4B2CC5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7B6F9-8C1C-4CCC-B116-E84E92E77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49959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2143B1D-DD51-46A1-9CC0-062F0D046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F301C0-609A-4369-84AA-818143732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3D0C1B-EC7D-48B1-9D5F-02B830B18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4DF7A-CD57-4D56-9191-354118BAB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81719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BB5DC-1A6E-4798-82C2-141A0723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FAF9D2-3A31-4B55-B05A-1698EE5E0913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16C034-5B3F-4BC1-80CA-1E70DC47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4687C4-1496-4C63-A600-418A95D3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746E78-6D01-4ACD-9440-E646806445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2229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88FCF7-DF17-4804-9370-E9FA86A8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EA5393-C3AB-4794-8D8D-71FE730A968A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FDD8DB-F1E2-45A7-9A68-11641991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63EEB8-1759-4CFA-9BFB-2D719789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8B80DA4-A3F6-49CF-AF17-D783B4858A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16309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884BCE-80AA-49AE-9876-D885FA29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55C4A2-F460-480C-8DE0-F72D05AF7348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C1CB29-E638-40BE-A948-EB08ABCF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939B49-F98D-40B8-8762-1C92C020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05E72B-AD6F-4A77-AB65-9B6034C3DC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1905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CA0098-7C52-4A32-82CF-777C6150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F9AB45-88DB-43DF-828A-4135E9C2836F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7A1E9A-B0C0-45A1-B62C-22AC0FAD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DBD01F-0D09-4395-8B3C-BC60C618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560A52-9279-4204-809E-B887E8245A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3177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90E3AEA-6636-412C-B495-E7A23933C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2AFF3AD-22DB-4231-9E7E-9A3972E42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D41A031-0893-47B3-A8C0-530D62F78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6EA10-65A8-43AE-89F1-9224862EC2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74401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407253-D069-4AC5-B652-6B6A54BC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48E10C-4BE1-4A1E-95FD-2980C41867FC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D3E9EE-6077-4785-B871-2B841E3F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205372-96F7-4BDB-BC00-2CD858A8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2B1A8CE-85D7-4BCB-BCB6-8AF22F4EEC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9920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600E006-AA65-4555-8C54-94AA1776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81E7E3-8B78-4AF2-B1CD-17BC78C9E5C2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E7DFD7-E3E4-48FB-A17D-071DB3A4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B61FB0-9EA3-40A9-984D-61293FA2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A1D10BE-1A9C-4EF2-803C-59DEE29DF7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43441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2B0090E-20A3-43F5-A8D0-1C97B7C0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61978C-5A49-46C9-A1D7-630744A72EEE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3404B3E-39E1-4283-807B-38F84812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E5302D-B6B0-4CC8-8DC4-00DEA5A4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A946A4F-1BE2-49F6-9443-9270452036C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54926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666D1D-6FE4-4627-8A20-625AB47B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660355-7935-4A94-AAED-6403F0C2BCF5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89417F-8003-49AE-9088-083A0300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465A6A-D274-4632-84BF-313CC8E1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6151D25-5280-4110-A3DB-F28EE43A3C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95631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C625F3-60D6-4985-950A-DCB8A515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925C81-D3B9-4FDB-995C-02DD74A6B79C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2FD666-5E61-4BF1-A376-88FA913A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C11D65-7003-4804-B866-0A147093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70A2751-5314-4AF8-B1FE-8C6F603362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42950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34E097-18BE-4780-9758-62A85907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2438CD-DF0F-41F5-949D-1DB6A7A6DFA9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1FBD5-9248-437E-A64A-EAA0E84A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FAFFB4-6821-4C69-85AA-3DB472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9E163D-9750-40C2-8D84-E19E0242E7F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12275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0AF999-4014-4C41-8678-974CD7F0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673366-4941-41B2-B968-48F8ABC6F1A5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3A87A3-3F70-4EA8-BBCD-959E3D90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179AC7-3783-4C03-BE03-B21B7AC6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1A5DFC-B1D3-4C94-A679-962286F7A5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00541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610466-73CC-4DF8-9B1F-D404D2C2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06D573-D2CC-4D45-A225-C328C1FEFF8A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11F653-D8FA-4D56-A777-A9C35BD4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77C1E2-2E06-44A0-A2EA-AC2137AC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0F433E-F66D-491F-B965-CAC55E97E6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17635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C8A87D-6A77-4C7E-A79B-00341878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ABB9FF-9E98-424A-A5EA-2F200781B5A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9CC955-D441-4872-8A80-DC7EB897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4B2FD7-6F1C-4B77-B88D-9ADC551F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EC17AFC-1DA2-455E-AB38-68DF422BD50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117772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9DAF51-ABED-439B-B41F-6CFE44A3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684B80-083F-4150-A9B5-D859F1849DE7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EE2D56-CCE6-4E47-98A2-605759A3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4DC595-3CA8-48D7-9357-F8980D4A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2079250-47A2-459E-80F8-496DE47F10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0512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3216561-500F-4F82-A00D-26D642F95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E80C9D4-68BF-45CB-BC0F-DDF26B50E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BCE10ED-855E-4CA7-A1EC-288F03E98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64BB-6CE2-4F0B-A8F4-7A093BBDDF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17477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77D3E9-9CA3-4395-93E3-99E379E0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379FCA-76D4-4605-859B-5EA47BE4FBCD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7A7FE2-95F0-498C-9DEE-FC68BFF8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E5E909-7675-445D-BB12-9C1276A3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FB2970-F4EB-4C15-BD51-A97CC227C6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463999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38FF089-2130-41D2-8B78-35A14D70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3EFA55-D954-407C-9A47-D23B2B1F607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FD1CD57-F4A7-41E9-B860-D73E1815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49F7CE6-8C42-4597-BB2F-0806D7FA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D8408F-7E88-40F9-99E4-F6D0C14413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83956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7F20ED-E236-464C-8147-6D43FF40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928630-EB3E-40A1-8B1A-B41E166F95B2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4EC0E18-B91B-4B2A-A619-65FFCBE4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98FB0C9-396A-4847-A1C1-BF8B5262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F32CEA9-ED19-466A-8992-34BB044816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13575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103D45-A25A-4B49-AD96-CF479164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17C74F-C478-445A-9268-DCCD9366B732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1C2756-DED9-4628-B807-9D1D65BD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3AC0B56-364D-4E6B-8F44-982A2F9C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105614B-5879-404D-8BAA-749732B2721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833900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E72E80-5920-4840-AFE3-ACDB25B9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C0616B-F1B6-4848-A3C4-75D3E33F4470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E8395C-2DDB-44FC-BE26-72BE5EFF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F569EE-B66E-4A7C-8A5F-5A139705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6459B9B-B938-491E-B2CD-28FC21EBFD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21061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38F724-531D-47AE-A555-7765A8A1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17C73-6B93-43B5-983F-124934F3FC2B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75EE1E-C356-4962-9561-CFB1F243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702BF6-A6A6-4011-8507-0FF421AE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AD2D49-26E3-4A5C-AEDE-65464B15AD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33874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97D845-64B3-4143-A177-1E3F62EE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F7618B-3E89-4F7A-B429-F2B1676AF857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B59DFF-4206-4182-A612-AC571C0F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A5422D-B1FE-4B2A-999A-2DA5F7D5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6F7555E-07D1-4005-8511-720190C61B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42690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488D68-8E7A-46DA-B713-23152466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897E74-A651-4A66-8DCE-2FF8E07F5639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CBE339-9290-4251-A9B1-958FFCB7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083941-097C-4445-9E07-529A59CB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1A99A9E-DB15-4406-B5D4-3A757A1251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638262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AF6E86-96F0-4D56-9195-89B24D37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2FCDC7-CDB5-4892-8C60-287D4A791AFB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928E01-4BA3-422A-83D0-F82A29BA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4F32C4-437D-4D70-9B74-6C267A90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84287-1FD6-40B7-97DB-1A79F29B56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46986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5FBA2E-BD00-4147-B2AC-3B026914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AB485D-F5FF-4845-85EC-516DF0BEF1B8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69A27E-6CA2-4196-92AC-F792C396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AE0739-EC2D-4A51-BC9F-C5FF0FED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FA043B5-308D-4697-AB2C-A19F9DF66D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3330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86722C-13B3-4E4B-A8B2-35E3CEF41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32CBE2-15FA-4060-AB90-18006E1AA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B36368-B6F5-4991-9187-8A2A38FF1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C05AC-AE70-4B88-9C8C-6D7255C14B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92907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9027D5-D06B-4BEB-8E6C-87A524B8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8F47A-7C6A-4B7C-964B-A3AFE3F7C46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33DB8E-334D-4C24-8117-1A42A904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8D598E-7CFF-4890-81FA-A5F7F046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CA7447-8C45-4FAF-870B-969EFF3FB7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99080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57814F-FD0A-4566-A468-4E276440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530F31-962B-478A-AC32-28CD007F5E9D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A4835C-604E-469B-94F7-FBB0FAC8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3EBB5-E9CB-4C19-8CEB-657559B6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0F2BDC8-A933-4450-988B-189C6CFF9E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92366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246750-4D28-4A22-BDD7-86354B31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F245F1-9402-4935-8520-33D9D88A869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6E20DC9-0D8A-45F0-A19A-9F686854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DB511EB-0BF9-40CF-B840-2AE19009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96C4C7-D809-43EF-B370-22FDCF1AA6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58439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DE86D9-457F-4D29-BE2B-85CABAF2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A93D60-F585-4867-9B66-87FF3E85F72B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7920A57-8417-4C1E-9DA3-C9663EFB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29736-6176-4C30-8FF6-12F49EC4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C5FC04A-43ED-4F41-9837-9627F4C025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8541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05DF073-9798-47B2-8313-C7AF1EBD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3EAA4E-1839-4E22-A2B4-5EA3C65304A8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83BAD7-22E7-44C9-A715-77DF8AAA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353938-3ABD-4C58-B96A-EF86ADD4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08815D9-2235-456C-A922-F8A27663E5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24946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041237-6ED0-4CF5-AA95-5FBD8FCD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6F621B-12F2-41B4-A2E2-B94C2702288A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07FFBB-BED6-4BEC-B3E1-6FC0ED48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C493E3-DA1B-4E2D-8359-FE07E3E6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D0669BC-8847-44F9-8DB9-AB1CED6CA3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52263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3F6D74-CB7F-4D1A-8E38-1C03F8A8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2B750F-493B-44C5-98EF-B355D29AF498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50CB3A-EFA5-49C9-A71C-F9DAEB21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F3CFBD-9D8D-4957-84F7-7BD99E3F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E683AB6-B780-4818-B772-8095F492A7F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263108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A3F05C-3CB6-4A47-87B6-A3140D85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AC500E-E1C3-4F6E-B1DA-E3B5B19FB50C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5D41F8-A729-494F-BAF0-A3B80AB3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C8878A-7768-4F4F-AE31-7B16E9E9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9120AEC-6576-45EF-9B53-1FBAEAFFFE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352920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9A0ECA-14F2-4357-8EDC-506343B9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451F9A-6AAF-4869-B7D8-90D26EA5DA6F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54BE8B-695C-49B2-9049-EE79243C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F1C76D-1F8A-4BB2-9755-2576FBE4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DC614D0-A520-41D0-824B-52C9D40A44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951612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06531B-9B96-4901-8649-52EF7267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D89D95-04B2-4682-9E50-11D9E23FE037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9E906E-3373-475D-A5B1-4B8CB4B3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7050F4-847A-4A54-B596-3534E721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E3E60F-E576-453B-BBE6-64B54AA40C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286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7147DB-8D8F-4E5C-957A-02A848C1E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64F519-1E63-40CE-B646-67B49A617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B3DF6A-6A09-42E7-A6B0-9CFD4FE91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61713-7DD1-48A6-AA94-7D421A8BEA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841018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205956-F56F-4F52-B6E9-6717C11D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DF159C-4F00-4FF9-99A3-798BC7BE4459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EDCFC6-22D7-458F-BDD2-798C6BDB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63BFA3-483A-4892-B16B-D29A3BDB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A8C0B72-4362-4D18-8A18-46F867D18D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509020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F8ACA2-C022-4CF1-AF34-C24AD601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0022FE-E528-4859-93E8-DB0458CECC90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A776E1-E75C-4D2F-86AC-BEAE164E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17E652-9301-451D-ACCD-0EDD0F33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8186E95-3851-4FFE-9C62-04E45DA3E7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80772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ED4435-E46D-4522-8BC3-502378B1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036A65-04AF-4C86-802D-1FD98193F2A5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0ACE33-ADDA-49E4-BD56-BC380CFD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ECD1E0-5014-476D-ABCD-A62C143E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D6BB3E1-B514-4B9A-9F8F-2030E26ED3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989591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9604739-E121-4EAF-A2E4-1184E04B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464F82-1184-4E78-8C99-B65D1A7A9C2A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19ACEE-1D5E-4112-9DE8-5FD6254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A075FB-1C03-463F-93BC-2568DDC9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CC91594-AFA2-4456-B7AC-9CA299033B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569085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DA31B33-7506-44BB-B09D-36D8A303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C74900-EB37-4D13-A35A-16C29A372E02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A270FB-54A2-4912-B5F3-2F72D261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1A07F9-101F-422A-BC06-E6CAA676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8EC20FF-2640-429E-9A6A-47993117AFF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978255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C1476A1-260B-404F-A8F5-CDF722D7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BEB3C5-326C-4C43-90FA-A2F281CE93D1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7D9B074-6E5F-4226-9D09-8CA44907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1CF555A-5ECC-49C5-9004-870A50A2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F4106B8-9CE6-4720-AF38-002367C0798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323043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752CAF-BD19-4168-9BCA-67CCBEAB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89C847-0E76-4C61-9916-6B882305725A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B2C5B5-0257-47FD-9734-5E1BBF0C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AFAC5A-F5DC-456C-87B9-2F1A6CBD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5BED9BF-2542-4DC4-9892-C4C065B3F2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98741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0CE78A8-F6FE-46FF-AB7C-4331B555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72D4A1-59C2-4DE6-81D4-FC664EB2F485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85B47F-761C-4834-8734-68B399DF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F9C960-72B3-4E44-BD41-52C98A4E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337E0AD-539E-4CCC-8A01-CE4CCA3895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41709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8593D-A2DC-4050-95E3-08BAAE43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2E1D83-1E0B-4948-A08F-B9B48E6A5E0F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5F87C1-D410-4CBE-AC99-588164E4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61559C-158A-44A4-97AC-7778BC60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25CC4E9-B8EF-4815-8991-41850F2D7C0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631894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0B5086-2FD0-4F36-8116-D98026F3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519408-D6BE-4DC9-A222-0C94B8D06EF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0BDDE2-9A74-4788-A9A9-71D8DEC0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CCCE7-70D4-4B12-AACE-794180FE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C61AD3-F90D-4F77-8470-0D85C542F0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8115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01F2FC5-D717-434B-89B6-B6F5BD1DB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D04B454-F12B-4B33-800B-1166820EC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8C8AB2A-1727-4126-A1B6-5976B68FB0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0E2ADD0-482E-4E59-BEA0-1F36ADDB04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88EDC83-E768-418C-9B6D-519D3CDBA0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B9F8D2-6C42-4B60-9223-8AAA9D5A772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C28403D1-98B4-4FFD-8345-5F726B4F6D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267" name="Текст 2">
            <a:extLst>
              <a:ext uri="{FF2B5EF4-FFF2-40B4-BE49-F238E27FC236}">
                <a16:creationId xmlns:a16="http://schemas.microsoft.com/office/drawing/2014/main" xmlns="" id="{7516E819-20B4-4180-9A5E-8A3A25FBF7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FF60A8-D532-4D31-955B-97E45DC94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6F6FEE-A8DE-4150-99D8-76451D374050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9F0766-BB72-4167-8339-39CEE6219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9FB40-3E4F-4661-AA66-13404BCEE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DDB336-B1DF-4F9B-B72C-B2571F86613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6C94988C-8E5F-4F25-B5EA-428F0C18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B532398E-147A-40C9-90F1-7709C5BEA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B918BC9-5A92-495C-AB05-B1C9C476F3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3DC4A03-EF3E-416F-B756-ABA19AD3E4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6606C0A-502B-4CAE-8117-4434E4F17C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DA90536-9EE3-4F17-A804-3006203EEC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B0DF3E87-0F88-43B3-AA76-07AE67878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69B7A520-F542-4F14-95BE-35C5227E8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80C7C5A-2270-4DC8-B7B2-C4AFBF3D8E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474660A-4707-4B69-9671-D79362D4DE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7176D94-DA22-42E0-82CB-F61442B37B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6073CDE-D0D0-4795-82E6-3301CE7BD9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B7D027FC-56B5-4368-86D1-EF41FD165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2D68DEA3-14E1-47CE-AB5B-246DAD881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5F3135D-AF92-4FBA-AEB7-9EE0C704A8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40ABF12-21B0-42FB-8450-711A0A8E76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15C306A-781D-459F-99EA-492B0E7AEA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8E5EB33-6C90-4C03-8A73-B3F99D5183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5">
            <a:extLst>
              <a:ext uri="{FF2B5EF4-FFF2-40B4-BE49-F238E27FC236}">
                <a16:creationId xmlns:a16="http://schemas.microsoft.com/office/drawing/2014/main" xmlns="" id="{7637E6ED-546F-4E0B-A86E-040E8C4D7F11}"/>
              </a:ext>
            </a:extLst>
          </p:cNvPr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>
              <a:gd name="T0" fmla="*/ 2147483647 w 5651"/>
              <a:gd name="T1" fmla="*/ 2147483647 h 198"/>
              <a:gd name="T2" fmla="*/ 2147483647 w 5651"/>
              <a:gd name="T3" fmla="*/ 2147483647 h 198"/>
              <a:gd name="T4" fmla="*/ 2147483647 w 5651"/>
              <a:gd name="T5" fmla="*/ 2147483647 h 198"/>
              <a:gd name="T6" fmla="*/ 2147483647 w 5651"/>
              <a:gd name="T7" fmla="*/ 2147483647 h 198"/>
              <a:gd name="T8" fmla="*/ 2147483647 w 5651"/>
              <a:gd name="T9" fmla="*/ 2147483647 h 198"/>
              <a:gd name="T10" fmla="*/ 0 w 5651"/>
              <a:gd name="T11" fmla="*/ 0 h 198"/>
              <a:gd name="T12" fmla="*/ 2147483647 w 5651"/>
              <a:gd name="T13" fmla="*/ 2147483647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Freeform 26">
            <a:extLst>
              <a:ext uri="{FF2B5EF4-FFF2-40B4-BE49-F238E27FC236}">
                <a16:creationId xmlns:a16="http://schemas.microsoft.com/office/drawing/2014/main" xmlns="" id="{4B53C831-92A3-4FA4-B78A-A1D1FAB158D9}"/>
              </a:ext>
            </a:extLst>
          </p:cNvPr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1051" name="Freeform 27">
            <a:extLst>
              <a:ext uri="{FF2B5EF4-FFF2-40B4-BE49-F238E27FC236}">
                <a16:creationId xmlns:a16="http://schemas.microsoft.com/office/drawing/2014/main" xmlns="" id="{77021847-9A15-4520-B565-C01C257C91B3}"/>
              </a:ext>
            </a:extLst>
          </p:cNvPr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1052" name="Freeform 28">
            <a:extLst>
              <a:ext uri="{FF2B5EF4-FFF2-40B4-BE49-F238E27FC236}">
                <a16:creationId xmlns:a16="http://schemas.microsoft.com/office/drawing/2014/main" xmlns="" id="{96161F91-BE5A-42F9-92C0-2976FDF15E5D}"/>
              </a:ext>
            </a:extLst>
          </p:cNvPr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1053" name="Freeform 29">
            <a:extLst>
              <a:ext uri="{FF2B5EF4-FFF2-40B4-BE49-F238E27FC236}">
                <a16:creationId xmlns:a16="http://schemas.microsoft.com/office/drawing/2014/main" xmlns="" id="{431DF920-1D06-410C-8B74-415F5502D2CB}"/>
              </a:ext>
            </a:extLst>
          </p:cNvPr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1056" name="Rectangle 32">
            <a:extLst>
              <a:ext uri="{FF2B5EF4-FFF2-40B4-BE49-F238E27FC236}">
                <a16:creationId xmlns:a16="http://schemas.microsoft.com/office/drawing/2014/main" xmlns="" id="{82FC4791-B5FE-4A11-8567-BEC7C6C41DEE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DDE89A"/>
              </a:solidFill>
              <a:latin typeface="Arial" charset="0"/>
            </a:endParaRPr>
          </a:p>
        </p:txBody>
      </p:sp>
      <p:sp>
        <p:nvSpPr>
          <p:cNvPr id="6152" name="Freeform 35">
            <a:extLst>
              <a:ext uri="{FF2B5EF4-FFF2-40B4-BE49-F238E27FC236}">
                <a16:creationId xmlns:a16="http://schemas.microsoft.com/office/drawing/2014/main" xmlns="" id="{21777E1B-18E5-409A-93D0-36F1967BE6E9}"/>
              </a:ext>
            </a:extLst>
          </p:cNvPr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147483647 h 33"/>
              <a:gd name="T2" fmla="*/ 2147483647 w 1358"/>
              <a:gd name="T3" fmla="*/ 0 h 33"/>
              <a:gd name="T4" fmla="*/ 2147483647 w 1358"/>
              <a:gd name="T5" fmla="*/ 2147483647 h 33"/>
              <a:gd name="T6" fmla="*/ 2147483647 w 1358"/>
              <a:gd name="T7" fmla="*/ 2147483647 h 33"/>
              <a:gd name="T8" fmla="*/ 0 w 1358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Rectangle 2">
            <a:extLst>
              <a:ext uri="{FF2B5EF4-FFF2-40B4-BE49-F238E27FC236}">
                <a16:creationId xmlns:a16="http://schemas.microsoft.com/office/drawing/2014/main" xmlns="" id="{6E7323A4-314E-44B2-A65F-415F78F77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6154" name="Rectangle 3">
            <a:extLst>
              <a:ext uri="{FF2B5EF4-FFF2-40B4-BE49-F238E27FC236}">
                <a16:creationId xmlns:a16="http://schemas.microsoft.com/office/drawing/2014/main" xmlns="" id="{3408A1C9-882C-4E52-9B9E-6B3863109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1B8DDE8-4969-4F36-913C-0D752E89B6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CDCA66F-CC28-4F14-81AD-2D78040273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D239BF-68E8-47FB-8E00-CC9FCD7A9E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6C640793-BE38-4F14-9ED8-2B9F24FE247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58" name="Picture 40" descr="j0152694">
            <a:extLst>
              <a:ext uri="{FF2B5EF4-FFF2-40B4-BE49-F238E27FC236}">
                <a16:creationId xmlns:a16="http://schemas.microsoft.com/office/drawing/2014/main" xmlns="" id="{5B65A307-7A0F-4415-B82B-5623FCDCF9E4}"/>
              </a:ext>
            </a:extLst>
          </p:cNvPr>
          <p:cNvPicPr preferRelativeResize="0">
            <a:picLocks noChangeArrowheads="1" noChangeShapeType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829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EBC046D7-7690-469C-A607-C52910462A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171" name="Текст 2">
            <a:extLst>
              <a:ext uri="{FF2B5EF4-FFF2-40B4-BE49-F238E27FC236}">
                <a16:creationId xmlns:a16="http://schemas.microsoft.com/office/drawing/2014/main" xmlns="" id="{173FD7BA-33EC-4BC7-B95C-5467F3F9C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009EDC-8494-4EC6-878A-957370FDD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D3E5F22-06BE-468C-9A05-D53C16AC5763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1AC816-DFB7-4D20-94D1-698817656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86F877-789C-4552-A9B1-C9E06F25B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80D6B7-79DD-4927-B557-3A9C291A3CC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FFCE425A-1492-4C2A-91B8-ADFC97B8D7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>
            <a:extLst>
              <a:ext uri="{FF2B5EF4-FFF2-40B4-BE49-F238E27FC236}">
                <a16:creationId xmlns:a16="http://schemas.microsoft.com/office/drawing/2014/main" xmlns="" id="{89FED96C-570C-4825-9FAE-8C0C81156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BE6B1-871D-4C41-BB8E-5C65F66EF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2060EB-F0FF-4257-826D-179C1B585B4D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E116B0-5185-4A69-A475-74125EDDB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079887-EC9B-4EEB-AACD-090668372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A149C39-98F1-4200-95BF-1A62F3DAE79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EA06BD0C-7751-432D-ACE3-F9B4118AF4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219" name="Текст 2">
            <a:extLst>
              <a:ext uri="{FF2B5EF4-FFF2-40B4-BE49-F238E27FC236}">
                <a16:creationId xmlns:a16="http://schemas.microsoft.com/office/drawing/2014/main" xmlns="" id="{AFAA5BCF-75A1-4622-8C77-3C57BFAC5C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E670AE-994F-43BF-98D7-5309D5C2A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6080DEF-24F6-41AE-9D9B-CC18EFC4BFEF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B521F5-7E1C-41DE-B78E-15D0F83FF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592041-E47B-4EE4-9D60-725FE36BB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C80661-C657-400D-869A-EB7C0902D37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20000">
              <a:srgbClr val="00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4895F9B8-CA6A-41D1-B304-9AC3EB8867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43" name="Текст 2">
            <a:extLst>
              <a:ext uri="{FF2B5EF4-FFF2-40B4-BE49-F238E27FC236}">
                <a16:creationId xmlns:a16="http://schemas.microsoft.com/office/drawing/2014/main" xmlns="" id="{2CBA747D-D92E-4002-B857-5BB9255A5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E58B79-BB20-4DF9-8F3D-AF0E83D96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48B6785-C961-4E4D-A736-B9C05CA3C822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EE7BA7-10FF-4D74-A3BE-30D03363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A216E1-04D0-4242-8678-E5D84028E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E6D769-6EAA-4932-BF24-FC69E844EAA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time.ru/nasten/catalog.php?SECTION_ID=23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myfuckinglife.ru/wp-content/uploads/2009/06/blin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png"/><Relationship Id="rId5" Type="http://schemas.openxmlformats.org/officeDocument/2006/relationships/image" Target="http://teddymarket.ru/images/goods_pics/big/4783.jpg" TargetMode="Externa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files/articles/21/2139/213944/Image804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http://midor-vet.ucoz.ru/_nw/0/30393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http://foto.rambler.ru/public/natalya-gurkina/5/kolobok_ukladka/kolobok_ukladka-web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0508F31-CDA6-4BEF-96C8-01D57B2DD126}"/>
              </a:ext>
            </a:extLst>
          </p:cNvPr>
          <p:cNvSpPr/>
          <p:nvPr/>
        </p:nvSpPr>
        <p:spPr>
          <a:xfrm>
            <a:off x="609600" y="1"/>
            <a:ext cx="7620000" cy="3293209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« </a:t>
            </a:r>
            <a:r>
              <a:rPr lang="ru-RU" alt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Отношение, пропорции, проценты. Математические  </a:t>
            </a:r>
            <a:r>
              <a:rPr lang="ru-RU" alt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забавы» </a:t>
            </a:r>
            <a:endParaRPr lang="ru-RU" alt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14692" name="Picture 331" descr="C:\Users\Мария\Desktop\697323232.gif">
            <a:extLst>
              <a:ext uri="{FF2B5EF4-FFF2-40B4-BE49-F238E27FC236}">
                <a16:creationId xmlns:a16="http://schemas.microsoft.com/office/drawing/2014/main" xmlns="" id="{8A73FD1B-DAB8-4EC2-B138-5E4B301A3D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3744"/>
            <a:ext cx="3810000" cy="33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" y="228600"/>
          <a:ext cx="8077200" cy="64420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077200"/>
              </a:tblGrid>
              <a:tr h="767930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 smtClean="0">
                          <a:ln>
                            <a:noFill/>
                          </a:ln>
                          <a:effectLst/>
                        </a:rPr>
                        <a:t>Проверяй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/>
                </a:tc>
              </a:tr>
              <a:tr h="56741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Результат сложения? 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(сумма)</a:t>
                      </a:r>
                      <a:endParaRPr lang="ru-RU" sz="20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Прибор для измерения длины отрезков? 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(линейка)</a:t>
                      </a:r>
                      <a:endParaRPr lang="ru-RU" sz="20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Сколько  цифр  вы  знаете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? (10)</a:t>
                      </a:r>
                      <a:endParaRPr lang="ru-RU" sz="20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Что найдем, если расстояние разделим на скорость? 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время)</a:t>
                      </a:r>
                      <a:endParaRPr lang="ru-RU" sz="20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789*0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effectLst/>
                        </a:rPr>
                        <a:t>=… 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20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 smtClean="0">
                          <a:ln>
                            <a:noFill/>
                          </a:ln>
                          <a:effectLst/>
                        </a:rPr>
                        <a:t>Сколько  </a:t>
                      </a: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нулей  в  записи  числа  миллион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effectLst/>
                        </a:rPr>
                        <a:t>? ( 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 нулей)</a:t>
                      </a:r>
                      <a:endParaRPr lang="ru-RU" sz="20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Частное двух величин называют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(отношение)</a:t>
                      </a:r>
                      <a:endParaRPr lang="ru-RU" sz="2000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длины отрезка на плане к его настоящей длине называют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(масштаб)</a:t>
                      </a:r>
                      <a:endParaRPr lang="ru-RU" sz="2000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обозначают масштаб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( </a:t>
                      </a:r>
                      <a:r>
                        <a:rPr lang="en-US" sz="2000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a:b,</a:t>
                      </a:r>
                      <a:r>
                        <a:rPr lang="en-US" sz="2000" kern="120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a/b)</a:t>
                      </a:r>
                      <a:endParaRPr lang="ru-RU" sz="2000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Равенство двух отношений называют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(пропорция)</a:t>
                      </a:r>
                      <a:endParaRPr lang="ru-RU" sz="2000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Одну сотую часть числа называют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(процент)</a:t>
                      </a:r>
                      <a:endParaRPr lang="ru-RU" sz="2000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xmlns="" id="{5F49943B-1719-4F03-BB6F-065DE0119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2007" name="WordArt 23">
            <a:extLst>
              <a:ext uri="{FF2B5EF4-FFF2-40B4-BE49-F238E27FC236}">
                <a16:creationId xmlns:a16="http://schemas.microsoft.com/office/drawing/2014/main" xmlns="" id="{37209AB0-75D0-4162-8EAE-A4B84AB5C9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5516563"/>
            <a:ext cx="6080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42008" name="WordArt 24">
            <a:extLst>
              <a:ext uri="{FF2B5EF4-FFF2-40B4-BE49-F238E27FC236}">
                <a16:creationId xmlns:a16="http://schemas.microsoft.com/office/drawing/2014/main" xmlns="" id="{51AF642F-CBAB-43E7-9D04-4A29A7CBC5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08850" y="558958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128022" name="WordArt 25">
            <a:extLst>
              <a:ext uri="{FF2B5EF4-FFF2-40B4-BE49-F238E27FC236}">
                <a16:creationId xmlns:a16="http://schemas.microsoft.com/office/drawing/2014/main" xmlns="" id="{F475B58E-29A0-468A-BB22-3AB5C8094A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7771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Мы архитекторы</a:t>
            </a:r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xmlns="" id="{A047A455-994F-4D60-B79A-0BE9DEC3D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7993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Начертите план парты в масштабе 1:10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>
            <a:extLst>
              <a:ext uri="{FF2B5EF4-FFF2-40B4-BE49-F238E27FC236}">
                <a16:creationId xmlns:a16="http://schemas.microsoft.com/office/drawing/2014/main" xmlns="" id="{97896E08-B5AE-4142-B54A-2D4DD5057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341438"/>
            <a:ext cx="41148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990099"/>
                </a:solidFill>
              </a:rPr>
              <a:t>Масштаб 1:10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990099"/>
                </a:solidFill>
              </a:rPr>
              <a:t>Длина парты =120 см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990099"/>
                </a:solidFill>
              </a:rPr>
              <a:t>Ширина парты = 60см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990099"/>
                </a:solidFill>
              </a:rPr>
              <a:t>(1/10)*120=12 см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990099"/>
                </a:solidFill>
              </a:rPr>
              <a:t>(1/10)*60=6 см</a:t>
            </a:r>
            <a:endParaRPr lang="ru-RU" altLang="ru-RU" sz="2800" b="1" dirty="0">
              <a:solidFill>
                <a:srgbClr val="990099"/>
              </a:solidFill>
            </a:endParaRPr>
          </a:p>
        </p:txBody>
      </p:sp>
      <p:sp>
        <p:nvSpPr>
          <p:cNvPr id="129044" name="WordArt 21">
            <a:extLst>
              <a:ext uri="{FF2B5EF4-FFF2-40B4-BE49-F238E27FC236}">
                <a16:creationId xmlns:a16="http://schemas.microsoft.com/office/drawing/2014/main" xmlns="" id="{817F2F3D-A897-4117-B12F-B3DB36CB3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5516563"/>
            <a:ext cx="6080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29045" name="WordArt 22">
            <a:extLst>
              <a:ext uri="{FF2B5EF4-FFF2-40B4-BE49-F238E27FC236}">
                <a16:creationId xmlns:a16="http://schemas.microsoft.com/office/drawing/2014/main" xmlns="" id="{4FDF9EE0-D20B-43CB-AD43-B04D299D8F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5825" y="558958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129046" name="WordArt 23">
            <a:extLst>
              <a:ext uri="{FF2B5EF4-FFF2-40B4-BE49-F238E27FC236}">
                <a16:creationId xmlns:a16="http://schemas.microsoft.com/office/drawing/2014/main" xmlns="" id="{96F47F87-A792-4614-BABC-28BDF44A4F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264275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 т в е т 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762000" y="1600200"/>
            <a:ext cx="2895600" cy="1447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2600" y="3124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см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6576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6 см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8304610D-3D20-4088-9CFE-1F402BAF8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/>
          </a:p>
          <a:p>
            <a:pPr eaLnBrk="1" hangingPunct="1"/>
            <a:r>
              <a:rPr lang="ru-RU" altLang="ru-RU" sz="4000" b="1" i="1">
                <a:solidFill>
                  <a:srgbClr val="008000"/>
                </a:solidFill>
              </a:rPr>
              <a:t>В квадратной комнате от работы голова становится квадратной, а за круглым столом голова идет кругом! </a:t>
            </a:r>
          </a:p>
        </p:txBody>
      </p:sp>
      <p:sp>
        <p:nvSpPr>
          <p:cNvPr id="130051" name="WordArt 4">
            <a:extLst>
              <a:ext uri="{FF2B5EF4-FFF2-40B4-BE49-F238E27FC236}">
                <a16:creationId xmlns:a16="http://schemas.microsoft.com/office/drawing/2014/main" xmlns="" id="{6871737B-FD61-4D0F-84C9-9245D11464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913563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Анекдотная  пауза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68CF464B-6192-459A-8A2F-75B47ADC6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143000"/>
            <a:ext cx="6553200" cy="3505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/>
              <a:t>   </a:t>
            </a:r>
            <a:r>
              <a:rPr lang="ru-RU" altLang="ru-RU" sz="2800" dirty="0" smtClean="0"/>
              <a:t>Давайте сделаем </a:t>
            </a:r>
            <a:r>
              <a:rPr lang="ru-RU" altLang="ru-RU" sz="2800" dirty="0" smtClean="0"/>
              <a:t>анализ контрольной работы.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dirty="0" smtClean="0"/>
              <a:t>Нам известно что в 6 классе 2 человека написали контрольную работу на «4», 5 человек – на «3» и 4 написали на «2». </a:t>
            </a:r>
            <a:r>
              <a:rPr lang="ru-RU" altLang="ru-RU" sz="3000" b="1" dirty="0" smtClean="0"/>
              <a:t>Найдите проценты и постройте круговую диаграмму</a:t>
            </a:r>
            <a:endParaRPr lang="ru-RU" altLang="ru-RU" sz="3000" b="1" dirty="0"/>
          </a:p>
        </p:txBody>
      </p:sp>
      <p:sp>
        <p:nvSpPr>
          <p:cNvPr id="131075" name="WordArt 4">
            <a:extLst>
              <a:ext uri="{FF2B5EF4-FFF2-40B4-BE49-F238E27FC236}">
                <a16:creationId xmlns:a16="http://schemas.microsoft.com/office/drawing/2014/main" xmlns="" id="{FB3D66A6-E665-4E38-93B6-43097917FB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6769100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"Почувствуй себя учителем"</a:t>
            </a:r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7894" name="Picture 6" descr="chas">
            <a:extLst>
              <a:ext uri="{FF2B5EF4-FFF2-40B4-BE49-F238E27FC236}">
                <a16:creationId xmlns:a16="http://schemas.microsoft.com/office/drawing/2014/main" xmlns="" id="{23E8A69F-A43C-46C8-8D11-DC02B0B4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1955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45_gold">
            <a:hlinkClick r:id="rId3"/>
            <a:extLst>
              <a:ext uri="{FF2B5EF4-FFF2-40B4-BE49-F238E27FC236}">
                <a16:creationId xmlns:a16="http://schemas.microsoft.com/office/drawing/2014/main" xmlns="" id="{2079CBB5-01CC-488E-8F16-59324ACE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2320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WordArt 5">
            <a:extLst>
              <a:ext uri="{FF2B5EF4-FFF2-40B4-BE49-F238E27FC236}">
                <a16:creationId xmlns:a16="http://schemas.microsoft.com/office/drawing/2014/main" xmlns="" id="{680E75B7-98A5-4198-A0BD-1616DD2FEC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404813"/>
            <a:ext cx="417671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 т в е т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1524000" y="1676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xmlns="" id="{1FBADF29-EF90-4AE2-9A3E-E5E9D60E3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315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Заморочки из мешочка 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Arial" charset="0"/>
              </a:rPr>
              <a:t>( с  сюрпризом)</a:t>
            </a:r>
            <a:endParaRPr lang="ru-RU" sz="2800" dirty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" charset="0"/>
              </a:rPr>
              <a:t>Иногда заумные вопросы</a:t>
            </a:r>
            <a:br>
              <a:rPr lang="ru-RU" sz="2800" b="1" dirty="0">
                <a:solidFill>
                  <a:schemeClr val="bg1"/>
                </a:solidFill>
                <a:latin typeface="Arial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charset="0"/>
              </a:rPr>
              <a:t>Встречаются на жизненном пути.</a:t>
            </a:r>
            <a:br>
              <a:rPr lang="ru-RU" sz="2800" b="1" dirty="0">
                <a:solidFill>
                  <a:schemeClr val="bg1"/>
                </a:solidFill>
                <a:latin typeface="Arial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charset="0"/>
              </a:rPr>
              <a:t>Но если взяться всей командой</a:t>
            </a:r>
            <a:br>
              <a:rPr lang="ru-RU" sz="2800" b="1" dirty="0">
                <a:solidFill>
                  <a:schemeClr val="bg1"/>
                </a:solidFill>
                <a:latin typeface="Arial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charset="0"/>
              </a:rPr>
              <a:t>Решение легко найти.</a:t>
            </a:r>
            <a:endParaRPr lang="ru-RU" sz="2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xmlns="" id="{DF803AEE-8EE2-4C70-96E3-E2822E751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Заморочки из мешочка  </a:t>
            </a:r>
            <a:endParaRPr lang="ru-RU" altLang="ru-RU" dirty="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xmlns="" id="{BBD0BBE0-5F8F-4852-AE99-17185F734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10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xmlns="" id="{857CA258-26C2-4377-B409-C5543E38E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" y="3200400"/>
            <a:ext cx="7064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Тройка лошадей пробежала 30 км.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Какое расстояние пробежала каждая лошадь? </a:t>
            </a: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D55491C8-8703-4EDD-9E8D-A0A50D8A7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24200"/>
            <a:ext cx="7216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Петух, стоя на одной ноге, весит 3 кг. </a:t>
            </a:r>
          </a:p>
          <a:p>
            <a:pPr>
              <a:tabLst>
                <a:tab pos="457200" algn="l"/>
              </a:tabLst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Сколько будет весить петух, стоя на двух ногах? </a:t>
            </a: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55E00C6-1E53-4F2A-A5AD-8B03E3CA980B}"/>
              </a:ext>
            </a:extLst>
          </p:cNvPr>
          <p:cNvSpPr/>
          <p:nvPr/>
        </p:nvSpPr>
        <p:spPr>
          <a:xfrm>
            <a:off x="533400" y="3429000"/>
            <a:ext cx="7620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руках 10 пальцев. Сколько пальцев на 10 руках?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A034434-251A-4513-AEF9-A750F5D88936}"/>
              </a:ext>
            </a:extLst>
          </p:cNvPr>
          <p:cNvSpPr/>
          <p:nvPr/>
        </p:nvSpPr>
        <p:spPr>
          <a:xfrm>
            <a:off x="762000" y="3124200"/>
            <a:ext cx="7162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Зайцы пилят бревно. Они сделали 10 распилов. Сколько получилось чурбачков?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7D1E8AB-6D65-4F37-B518-E1A542B0D801}"/>
              </a:ext>
            </a:extLst>
          </p:cNvPr>
          <p:cNvSpPr/>
          <p:nvPr/>
        </p:nvSpPr>
        <p:spPr>
          <a:xfrm>
            <a:off x="1066800" y="3124200"/>
            <a:ext cx="7543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Крышка стола имеет 4 угла. Если один из них отпилить, сколько будет углов у крышки?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65C09B77-025F-401A-874D-9F6D8DF72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Кирпич весит 2 кг и ещё полкирпича. Сколько весит кирпич? 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B633791-6E3E-4AE3-849D-D56B71EC4F70}"/>
              </a:ext>
            </a:extLst>
          </p:cNvPr>
          <p:cNvSpPr/>
          <p:nvPr/>
        </p:nvSpPr>
        <p:spPr>
          <a:xfrm>
            <a:off x="685800" y="2971800"/>
            <a:ext cx="7620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Одно яйцо варят 4 минуты. Сколько минут нужно варить 5 яиц?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BCBF89B-6507-4EF2-9598-C012EDEC6C62}"/>
              </a:ext>
            </a:extLst>
          </p:cNvPr>
          <p:cNvSpPr/>
          <p:nvPr/>
        </p:nvSpPr>
        <p:spPr>
          <a:xfrm>
            <a:off x="533400" y="3048000"/>
            <a:ext cx="8610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Какая  геометрическая  фигура нужна  для  наказания  детей? 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xmlns="" id="{49751CF6-9B56-4340-88F9-BCE774898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Что тяжелее 1кг  гвоздей или  1 кг  куриных  перьев? 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04C9BFA-A9EF-4FCA-93CD-004CBD809CCD}"/>
              </a:ext>
            </a:extLst>
          </p:cNvPr>
          <p:cNvSpPr/>
          <p:nvPr/>
        </p:nvSpPr>
        <p:spPr>
          <a:xfrm>
            <a:off x="2286000" y="3276600"/>
            <a:ext cx="3794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Сколько  минут  в  часе? </a:t>
            </a:r>
          </a:p>
        </p:txBody>
      </p:sp>
      <p:pic>
        <p:nvPicPr>
          <p:cNvPr id="134164" name="Рисунок 24" descr="831732714.gif">
            <a:extLst>
              <a:ext uri="{FF2B5EF4-FFF2-40B4-BE49-F238E27FC236}">
                <a16:creationId xmlns:a16="http://schemas.microsoft.com/office/drawing/2014/main" xmlns="" id="{326DA9EC-33E0-4CF8-AC71-520F3CDF3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57650"/>
            <a:ext cx="39608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7" grpId="1"/>
      <p:bldP spid="39938" grpId="0"/>
      <p:bldP spid="39938" grpId="1"/>
      <p:bldP spid="9" grpId="0"/>
      <p:bldP spid="9" grpId="1"/>
      <p:bldP spid="10" grpId="0"/>
      <p:bldP spid="10" grpId="1"/>
      <p:bldP spid="11" grpId="0"/>
      <p:bldP spid="11" grpId="1"/>
      <p:bldP spid="39939" grpId="0"/>
      <p:bldP spid="39939" grpId="1"/>
      <p:bldP spid="16" grpId="0"/>
      <p:bldP spid="16" grpId="1"/>
      <p:bldP spid="17" grpId="0"/>
      <p:bldP spid="17" grpId="1"/>
      <p:bldP spid="39941" grpId="0"/>
      <p:bldP spid="39941" grpId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>
            <a:extLst>
              <a:ext uri="{FF2B5EF4-FFF2-40B4-BE49-F238E27FC236}">
                <a16:creationId xmlns:a16="http://schemas.microsoft.com/office/drawing/2014/main" xmlns="" id="{2CB81D6C-B096-44F0-9A70-F3535A30161A}"/>
              </a:ext>
            </a:extLst>
          </p:cNvPr>
          <p:cNvGrpSpPr>
            <a:grpSpLocks/>
          </p:cNvGrpSpPr>
          <p:nvPr/>
        </p:nvGrpSpPr>
        <p:grpSpPr bwMode="auto">
          <a:xfrm>
            <a:off x="204788" y="1524000"/>
            <a:ext cx="8759825" cy="4283075"/>
            <a:chOff x="1647" y="2390"/>
            <a:chExt cx="13794" cy="6745"/>
          </a:xfrm>
        </p:grpSpPr>
        <p:sp>
          <p:nvSpPr>
            <p:cNvPr id="139268" name="WordArt 3">
              <a:extLst>
                <a:ext uri="{FF2B5EF4-FFF2-40B4-BE49-F238E27FC236}">
                  <a16:creationId xmlns:a16="http://schemas.microsoft.com/office/drawing/2014/main" xmlns="" id="{0A998E35-492D-49DE-BF12-05E765098E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399" y="7995"/>
              <a:ext cx="684" cy="1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mpir Deco"/>
                </a:rPr>
                <a:t>,</a:t>
              </a:r>
            </a:p>
          </p:txBody>
        </p:sp>
        <p:sp>
          <p:nvSpPr>
            <p:cNvPr id="139269" name="WordArt 4">
              <a:extLst>
                <a:ext uri="{FF2B5EF4-FFF2-40B4-BE49-F238E27FC236}">
                  <a16:creationId xmlns:a16="http://schemas.microsoft.com/office/drawing/2014/main" xmlns="" id="{E7F22C15-40F5-4390-8874-815A890AB08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47" y="7995"/>
              <a:ext cx="684" cy="1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mpir Deco"/>
                </a:rPr>
                <a:t>,</a:t>
              </a:r>
            </a:p>
          </p:txBody>
        </p:sp>
        <p:pic>
          <p:nvPicPr>
            <p:cNvPr id="139270" name="Picture 5" descr="http://myfuckinglife.ru/wp-content/uploads/2009/06/blin.jpg">
              <a:extLst>
                <a:ext uri="{FF2B5EF4-FFF2-40B4-BE49-F238E27FC236}">
                  <a16:creationId xmlns:a16="http://schemas.microsoft.com/office/drawing/2014/main" xmlns="" id="{941E78C9-9822-423B-B7D8-B7E3B4798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" y="2903"/>
              <a:ext cx="5866" cy="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1" name="Picture 6" descr="http://teddymarket.ru/images/goods_pics/big/4783.jpg">
              <a:extLst>
                <a:ext uri="{FF2B5EF4-FFF2-40B4-BE49-F238E27FC236}">
                  <a16:creationId xmlns:a16="http://schemas.microsoft.com/office/drawing/2014/main" xmlns="" id="{3529DEE0-FEA4-48E3-B00B-FD0896809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" y="2390"/>
              <a:ext cx="7011" cy="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9267" name="Picture 8">
            <a:extLst>
              <a:ext uri="{FF2B5EF4-FFF2-40B4-BE49-F238E27FC236}">
                <a16:creationId xmlns:a16="http://schemas.microsoft.com/office/drawing/2014/main" xmlns="" id="{30BB8795-556D-4449-82FB-4020FA6E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75" y="7938"/>
            <a:ext cx="73152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>
            <a:extLst>
              <a:ext uri="{FF2B5EF4-FFF2-40B4-BE49-F238E27FC236}">
                <a16:creationId xmlns:a16="http://schemas.microsoft.com/office/drawing/2014/main" xmlns="" id="{E729183F-21FD-49B8-A3FC-251A930CC5D6}"/>
              </a:ext>
            </a:extLst>
          </p:cNvPr>
          <p:cNvGrpSpPr>
            <a:grpSpLocks/>
          </p:cNvGrpSpPr>
          <p:nvPr/>
        </p:nvGrpSpPr>
        <p:grpSpPr bwMode="auto">
          <a:xfrm>
            <a:off x="0" y="1009650"/>
            <a:ext cx="9031288" cy="4895850"/>
            <a:chOff x="1088" y="1852"/>
            <a:chExt cx="14496" cy="7635"/>
          </a:xfrm>
        </p:grpSpPr>
        <p:pic>
          <p:nvPicPr>
            <p:cNvPr id="140291" name="Picture 3">
              <a:extLst>
                <a:ext uri="{FF2B5EF4-FFF2-40B4-BE49-F238E27FC236}">
                  <a16:creationId xmlns:a16="http://schemas.microsoft.com/office/drawing/2014/main" xmlns="" id="{AA995329-ECFE-4E7D-95DD-547763B46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" y="4100"/>
              <a:ext cx="1482" cy="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0292" name="Group 4">
              <a:extLst>
                <a:ext uri="{FF2B5EF4-FFF2-40B4-BE49-F238E27FC236}">
                  <a16:creationId xmlns:a16="http://schemas.microsoft.com/office/drawing/2014/main" xmlns="" id="{5AD2DB55-B4F9-4034-A7A1-E5BC55302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1852"/>
              <a:ext cx="14496" cy="7635"/>
              <a:chOff x="1088" y="1852"/>
              <a:chExt cx="14496" cy="7635"/>
            </a:xfrm>
          </p:grpSpPr>
          <p:grpSp>
            <p:nvGrpSpPr>
              <p:cNvPr id="140293" name="Group 5">
                <a:extLst>
                  <a:ext uri="{FF2B5EF4-FFF2-40B4-BE49-F238E27FC236}">
                    <a16:creationId xmlns:a16="http://schemas.microsoft.com/office/drawing/2014/main" xmlns="" id="{36DA7F19-CEDD-4056-A136-10282EEECB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91" y="2505"/>
                <a:ext cx="4734" cy="5585"/>
                <a:chOff x="1704" y="1241"/>
                <a:chExt cx="6129" cy="6561"/>
              </a:xfrm>
            </p:grpSpPr>
            <p:sp>
              <p:nvSpPr>
                <p:cNvPr id="140298" name="Line 6">
                  <a:extLst>
                    <a:ext uri="{FF2B5EF4-FFF2-40B4-BE49-F238E27FC236}">
                      <a16:creationId xmlns:a16="http://schemas.microsoft.com/office/drawing/2014/main" xmlns="" id="{F140662E-915A-4DAE-B27D-EDC9A01E2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4" y="2504"/>
                  <a:ext cx="609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299" name="Line 7">
                  <a:extLst>
                    <a:ext uri="{FF2B5EF4-FFF2-40B4-BE49-F238E27FC236}">
                      <a16:creationId xmlns:a16="http://schemas.microsoft.com/office/drawing/2014/main" xmlns="" id="{92EAFAEC-8F8D-4064-9909-71D7177F4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4" y="2504"/>
                  <a:ext cx="0" cy="3705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00" name="Line 8">
                  <a:extLst>
                    <a:ext uri="{FF2B5EF4-FFF2-40B4-BE49-F238E27FC236}">
                      <a16:creationId xmlns:a16="http://schemas.microsoft.com/office/drawing/2014/main" xmlns="" id="{78C93A0F-52A2-4C44-A86A-26750AB4E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4" y="3416"/>
                  <a:ext cx="609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01" name="Line 9">
                  <a:extLst>
                    <a:ext uri="{FF2B5EF4-FFF2-40B4-BE49-F238E27FC236}">
                      <a16:creationId xmlns:a16="http://schemas.microsoft.com/office/drawing/2014/main" xmlns="" id="{676A06C0-B865-4F0E-BF74-7A7FB32A0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4" y="4328"/>
                  <a:ext cx="609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02" name="Line 10">
                  <a:extLst>
                    <a:ext uri="{FF2B5EF4-FFF2-40B4-BE49-F238E27FC236}">
                      <a16:creationId xmlns:a16="http://schemas.microsoft.com/office/drawing/2014/main" xmlns="" id="{A583D9F2-2D93-462A-BF64-C6CB3CF467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4" y="5240"/>
                  <a:ext cx="609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03" name="Line 11">
                  <a:extLst>
                    <a:ext uri="{FF2B5EF4-FFF2-40B4-BE49-F238E27FC236}">
                      <a16:creationId xmlns:a16="http://schemas.microsoft.com/office/drawing/2014/main" xmlns="" id="{BBB68D7F-94FB-4CE9-B501-03DAA3D49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4" y="6209"/>
                  <a:ext cx="609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40304" name="Picture 12">
                  <a:extLst>
                    <a:ext uri="{FF2B5EF4-FFF2-40B4-BE49-F238E27FC236}">
                      <a16:creationId xmlns:a16="http://schemas.microsoft.com/office/drawing/2014/main" xmlns="" id="{1231A035-EFA2-4B47-92BA-2D095BDA59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042" t="8125" r="11206" b="4930"/>
                <a:stretch>
                  <a:fillRect/>
                </a:stretch>
              </p:blipFill>
              <p:spPr bwMode="auto">
                <a:xfrm>
                  <a:off x="1961" y="1241"/>
                  <a:ext cx="3019" cy="6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0294" name="WordArt 13">
                <a:extLst>
                  <a:ext uri="{FF2B5EF4-FFF2-40B4-BE49-F238E27FC236}">
                    <a16:creationId xmlns:a16="http://schemas.microsoft.com/office/drawing/2014/main" xmlns="" id="{44177016-E8F1-4C81-B567-E90E9405A7F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88" y="1852"/>
                <a:ext cx="684" cy="11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mpir Deco"/>
                  </a:rPr>
                  <a:t>,</a:t>
                </a:r>
              </a:p>
            </p:txBody>
          </p:sp>
          <p:pic>
            <p:nvPicPr>
              <p:cNvPr id="140295" name="Picture 14">
                <a:extLst>
                  <a:ext uri="{FF2B5EF4-FFF2-40B4-BE49-F238E27FC236}">
                    <a16:creationId xmlns:a16="http://schemas.microsoft.com/office/drawing/2014/main" xmlns="" id="{7CBC3913-9A70-49C1-9FF3-5146400B4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6" y="1948"/>
                <a:ext cx="5128" cy="5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296" name="WordArt 15">
                <a:extLst>
                  <a:ext uri="{FF2B5EF4-FFF2-40B4-BE49-F238E27FC236}">
                    <a16:creationId xmlns:a16="http://schemas.microsoft.com/office/drawing/2014/main" xmlns="" id="{16442EBA-8731-4034-AD69-928B7700A7E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490" y="7751"/>
                <a:ext cx="5045" cy="17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az-Cyrl-AZ" sz="3600" b="1" kern="1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5CBF"/>
                        </a:gs>
                        <a:gs pos="25000">
                          <a:srgbClr val="0087E6"/>
                        </a:gs>
                        <a:gs pos="75000">
                          <a:srgbClr val="21D6E0"/>
                        </a:gs>
                        <a:gs pos="100000">
                          <a:srgbClr val="03D4A8"/>
                        </a:gs>
                      </a:gsLst>
                      <a:lin ang="5400000" scaled="1"/>
                    </a:gradFill>
                    <a:latin typeface="Bookman Old Style" panose="02050604050505020204" pitchFamily="18" charset="0"/>
                  </a:rPr>
                  <a:t>нт = к</a:t>
                </a:r>
                <a:endParaRPr lang="en-US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5CBF"/>
                      </a:gs>
                      <a:gs pos="25000">
                        <a:srgbClr val="0087E6"/>
                      </a:gs>
                      <a:gs pos="75000">
                        <a:srgbClr val="21D6E0"/>
                      </a:gs>
                      <a:gs pos="100000">
                        <a:srgbClr val="03D4A8"/>
                      </a:gs>
                    </a:gsLst>
                    <a:lin ang="5400000" scaled="1"/>
                  </a:gra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140297" name="Picture 16">
                <a:extLst>
                  <a:ext uri="{FF2B5EF4-FFF2-40B4-BE49-F238E27FC236}">
                    <a16:creationId xmlns:a16="http://schemas.microsoft.com/office/drawing/2014/main" xmlns="" id="{05D1AF4E-F2CD-40F4-9FCF-A32AD0695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1" y="3062"/>
                <a:ext cx="4279" cy="4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xmlns="" id="{8026EF20-293F-4F3D-AB3B-7CAE7473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68580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 обучающихся мотивации учения, интереса к предметам; совершенствование умений находить связи между разными областями знаний;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учащихся; развитие познавательного интереса обучающихся к математике, развитие интеллектуальных и общеучебных умений и навыков;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воспитывающая:</a:t>
            </a:r>
            <a:r>
              <a:rPr lang="ru-RU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навыков коллективной работы; воспитание уважительного отношения к сопернику, умения объективно оценивать свои и чужие знания; воспитание чувства ответственности каждого в конечном результате коллективного творческого дела.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>
            <a:extLst>
              <a:ext uri="{FF2B5EF4-FFF2-40B4-BE49-F238E27FC236}">
                <a16:creationId xmlns:a16="http://schemas.microsoft.com/office/drawing/2014/main" xmlns="" id="{AFEF8245-D67C-4BDF-B594-0BFA385112A1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1403350"/>
            <a:ext cx="8929688" cy="4051300"/>
            <a:chOff x="1364" y="2561"/>
            <a:chExt cx="14476" cy="6461"/>
          </a:xfrm>
        </p:grpSpPr>
        <p:sp>
          <p:nvSpPr>
            <p:cNvPr id="141315" name="WordArt 3">
              <a:extLst>
                <a:ext uri="{FF2B5EF4-FFF2-40B4-BE49-F238E27FC236}">
                  <a16:creationId xmlns:a16="http://schemas.microsoft.com/office/drawing/2014/main" xmlns="" id="{85FDA065-B61D-472B-A2E3-BA920D12CE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64" y="5297"/>
              <a:ext cx="5071" cy="34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z-Cyrl-AZ" sz="3600" b="1" kern="1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Bookman Old Style" panose="02050604050505020204" pitchFamily="18" charset="0"/>
                </a:rPr>
                <a:t>ЧИ</a:t>
              </a:r>
              <a:endParaRPr lang="en-US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 panose="02050604050505020204" pitchFamily="18" charset="0"/>
              </a:endParaRPr>
            </a:p>
          </p:txBody>
        </p:sp>
        <p:pic>
          <p:nvPicPr>
            <p:cNvPr id="141316" name="Picture 4">
              <a:extLst>
                <a:ext uri="{FF2B5EF4-FFF2-40B4-BE49-F238E27FC236}">
                  <a16:creationId xmlns:a16="http://schemas.microsoft.com/office/drawing/2014/main" xmlns="" id="{BCADDD11-28C0-4EF3-90B1-ADFC8F14C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" y="2872"/>
              <a:ext cx="10203" cy="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7" name="WordArt 5">
              <a:extLst>
                <a:ext uri="{FF2B5EF4-FFF2-40B4-BE49-F238E27FC236}">
                  <a16:creationId xmlns:a16="http://schemas.microsoft.com/office/drawing/2014/main" xmlns="" id="{F637FC86-3D9C-4A51-B811-5C0782F29B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58" y="2561"/>
              <a:ext cx="684" cy="1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mpir Deco"/>
                </a:rPr>
                <a:t>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>
            <a:extLst>
              <a:ext uri="{FF2B5EF4-FFF2-40B4-BE49-F238E27FC236}">
                <a16:creationId xmlns:a16="http://schemas.microsoft.com/office/drawing/2014/main" xmlns="" id="{F1C1C6A9-9BDC-4D0C-995B-74F00E7A070E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822325"/>
            <a:ext cx="8794750" cy="5213350"/>
            <a:chOff x="1960" y="1934"/>
            <a:chExt cx="13481" cy="8208"/>
          </a:xfrm>
        </p:grpSpPr>
        <p:pic>
          <p:nvPicPr>
            <p:cNvPr id="142339" name="Picture 3">
              <a:extLst>
                <a:ext uri="{FF2B5EF4-FFF2-40B4-BE49-F238E27FC236}">
                  <a16:creationId xmlns:a16="http://schemas.microsoft.com/office/drawing/2014/main" xmlns="" id="{12FC09AD-728F-4DED-9A09-2ED8548CA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35" t="10226" r="11436" b="6090"/>
            <a:stretch>
              <a:fillRect/>
            </a:stretch>
          </p:blipFill>
          <p:spPr bwMode="auto">
            <a:xfrm>
              <a:off x="1960" y="2390"/>
              <a:ext cx="4087" cy="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0" name="WordArt 4">
              <a:extLst>
                <a:ext uri="{FF2B5EF4-FFF2-40B4-BE49-F238E27FC236}">
                  <a16:creationId xmlns:a16="http://schemas.microsoft.com/office/drawing/2014/main" xmlns="" id="{ED3FA302-FE1C-40C1-A38E-BC7F7A76BB2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60" y="8860"/>
              <a:ext cx="712" cy="1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mpir Deco"/>
                </a:rPr>
                <a:t>,</a:t>
              </a:r>
            </a:p>
          </p:txBody>
        </p:sp>
        <p:sp>
          <p:nvSpPr>
            <p:cNvPr id="142341" name="WordArt 5">
              <a:extLst>
                <a:ext uri="{FF2B5EF4-FFF2-40B4-BE49-F238E27FC236}">
                  <a16:creationId xmlns:a16="http://schemas.microsoft.com/office/drawing/2014/main" xmlns="" id="{A6AA73E6-ADB5-4044-8A80-704E077D04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96" y="1934"/>
              <a:ext cx="712" cy="1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mpir Deco"/>
                </a:rPr>
                <a:t>,</a:t>
              </a:r>
            </a:p>
          </p:txBody>
        </p:sp>
        <p:pic>
          <p:nvPicPr>
            <p:cNvPr id="142342" name="Picture 7">
              <a:extLst>
                <a:ext uri="{FF2B5EF4-FFF2-40B4-BE49-F238E27FC236}">
                  <a16:creationId xmlns:a16="http://schemas.microsoft.com/office/drawing/2014/main" xmlns="" id="{2DEFF2ED-0B0F-4A9E-805F-796A4C647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03" t="12007" r="8736" b="6342"/>
            <a:stretch>
              <a:fillRect/>
            </a:stretch>
          </p:blipFill>
          <p:spPr bwMode="auto">
            <a:xfrm>
              <a:off x="6606" y="5183"/>
              <a:ext cx="3621" cy="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3" name="WordArt 8">
              <a:extLst>
                <a:ext uri="{FF2B5EF4-FFF2-40B4-BE49-F238E27FC236}">
                  <a16:creationId xmlns:a16="http://schemas.microsoft.com/office/drawing/2014/main" xmlns="" id="{B93CECEC-E465-4654-B693-97BC626EE6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057" y="4043"/>
              <a:ext cx="712" cy="1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mpir Deco"/>
                </a:rPr>
                <a:t>,</a:t>
              </a:r>
            </a:p>
          </p:txBody>
        </p:sp>
        <p:sp>
          <p:nvSpPr>
            <p:cNvPr id="142344" name="WordArt 9">
              <a:extLst>
                <a:ext uri="{FF2B5EF4-FFF2-40B4-BE49-F238E27FC236}">
                  <a16:creationId xmlns:a16="http://schemas.microsoft.com/office/drawing/2014/main" xmlns="" id="{EBA3D165-0665-4C87-966A-1CC712EB205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941" y="4043"/>
              <a:ext cx="712" cy="1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mpir Deco"/>
                </a:rPr>
                <a:t>,</a:t>
              </a:r>
            </a:p>
          </p:txBody>
        </p:sp>
        <p:sp>
          <p:nvSpPr>
            <p:cNvPr id="142345" name="WordArt 10">
              <a:extLst>
                <a:ext uri="{FF2B5EF4-FFF2-40B4-BE49-F238E27FC236}">
                  <a16:creationId xmlns:a16="http://schemas.microsoft.com/office/drawing/2014/main" xmlns="" id="{C6B5C1C9-1F66-43B8-A3AB-56E21DB82C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886" y="2504"/>
              <a:ext cx="826" cy="1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Ampir Deco"/>
                </a:rPr>
                <a:t>3</a:t>
              </a:r>
            </a:p>
          </p:txBody>
        </p:sp>
        <p:sp>
          <p:nvSpPr>
            <p:cNvPr id="142346" name="WordArt 11">
              <a:extLst>
                <a:ext uri="{FF2B5EF4-FFF2-40B4-BE49-F238E27FC236}">
                  <a16:creationId xmlns:a16="http://schemas.microsoft.com/office/drawing/2014/main" xmlns="" id="{660D785F-CD6B-4B1C-AB02-8E9408E70CB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769" y="2504"/>
              <a:ext cx="998" cy="1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Ampir Deco"/>
                </a:rPr>
                <a:t>4</a:t>
              </a:r>
            </a:p>
          </p:txBody>
        </p:sp>
        <p:sp>
          <p:nvSpPr>
            <p:cNvPr id="142347" name="WordArt 12">
              <a:extLst>
                <a:ext uri="{FF2B5EF4-FFF2-40B4-BE49-F238E27FC236}">
                  <a16:creationId xmlns:a16="http://schemas.microsoft.com/office/drawing/2014/main" xmlns="" id="{E224ACCA-EB75-4C9D-B499-B338B8BF87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052" y="4955"/>
              <a:ext cx="4389" cy="3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z-Cyrl-AZ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Bookman Old Style" panose="02050604050505020204" pitchFamily="18" charset="0"/>
                </a:rPr>
                <a:t>ия</a:t>
              </a:r>
              <a:endPara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>
            <a:extLst>
              <a:ext uri="{FF2B5EF4-FFF2-40B4-BE49-F238E27FC236}">
                <a16:creationId xmlns:a16="http://schemas.microsoft.com/office/drawing/2014/main" xmlns="" id="{34679A0E-631B-4EA4-9AFD-EDE7F207583B}"/>
              </a:ext>
            </a:extLst>
          </p:cNvPr>
          <p:cNvGrpSpPr>
            <a:grpSpLocks/>
          </p:cNvGrpSpPr>
          <p:nvPr/>
        </p:nvGrpSpPr>
        <p:grpSpPr bwMode="auto">
          <a:xfrm>
            <a:off x="411163" y="357188"/>
            <a:ext cx="8321675" cy="6057900"/>
            <a:chOff x="1305" y="1342"/>
            <a:chExt cx="13107" cy="9540"/>
          </a:xfrm>
        </p:grpSpPr>
        <p:sp>
          <p:nvSpPr>
            <p:cNvPr id="143363" name="WordArt 3">
              <a:extLst>
                <a:ext uri="{FF2B5EF4-FFF2-40B4-BE49-F238E27FC236}">
                  <a16:creationId xmlns:a16="http://schemas.microsoft.com/office/drawing/2014/main" xmlns="" id="{FDA194BF-2459-48EE-860D-993467F226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05" y="3701"/>
              <a:ext cx="6655" cy="4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z-Cyrl-AZ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Bookman Old Style" panose="02050604050505020204" pitchFamily="18" charset="0"/>
                </a:rPr>
                <a:t>ми</a:t>
              </a:r>
              <a:endPara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 panose="02050604050505020204" pitchFamily="18" charset="0"/>
              </a:endParaRPr>
            </a:p>
          </p:txBody>
        </p:sp>
        <p:pic>
          <p:nvPicPr>
            <p:cNvPr id="143364" name="Picture 4" descr="http://festival.1september.ru/files/articles/21/2139/213944/Image804.gif">
              <a:extLst>
                <a:ext uri="{FF2B5EF4-FFF2-40B4-BE49-F238E27FC236}">
                  <a16:creationId xmlns:a16="http://schemas.microsoft.com/office/drawing/2014/main" xmlns="" id="{E681850F-EF97-409B-9E43-52C6F9D51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9"/>
            <a:stretch>
              <a:fillRect/>
            </a:stretch>
          </p:blipFill>
          <p:spPr bwMode="auto">
            <a:xfrm>
              <a:off x="9000" y="1342"/>
              <a:ext cx="5412" cy="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65" name="WordArt 5">
              <a:extLst>
                <a:ext uri="{FF2B5EF4-FFF2-40B4-BE49-F238E27FC236}">
                  <a16:creationId xmlns:a16="http://schemas.microsoft.com/office/drawing/2014/main" xmlns="" id="{6733A836-1E23-4927-A1CF-B9066912A5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285" y="8089"/>
              <a:ext cx="5016" cy="27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z-Cyrl-AZ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Bookman Old Style" panose="02050604050505020204" pitchFamily="18" charset="0"/>
                </a:rPr>
                <a:t>о=у</a:t>
              </a:r>
              <a:endPara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вадрат.jpg">
            <a:extLst>
              <a:ext uri="{FF2B5EF4-FFF2-40B4-BE49-F238E27FC236}">
                <a16:creationId xmlns:a16="http://schemas.microsoft.com/office/drawing/2014/main" xmlns="" id="{7FE56760-8A4D-4536-A7BD-CC410A863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466122" cy="55626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Содержимое 3" descr="rebus_15.png">
            <a:extLst>
              <a:ext uri="{FF2B5EF4-FFF2-40B4-BE49-F238E27FC236}">
                <a16:creationId xmlns:a16="http://schemas.microsoft.com/office/drawing/2014/main" xmlns="" id="{4D59C817-0E93-49EE-B7F4-92045EFA1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762000"/>
            <a:ext cx="8142288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>
            <a:extLst>
              <a:ext uri="{FF2B5EF4-FFF2-40B4-BE49-F238E27FC236}">
                <a16:creationId xmlns:a16="http://schemas.microsoft.com/office/drawing/2014/main" xmlns="" id="{814153CF-8E23-408D-AD21-D0439D0D42CE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163638"/>
            <a:ext cx="8585200" cy="4530725"/>
            <a:chOff x="1818" y="2048"/>
            <a:chExt cx="13521" cy="7135"/>
          </a:xfrm>
        </p:grpSpPr>
        <p:pic>
          <p:nvPicPr>
            <p:cNvPr id="146435" name="Picture 3">
              <a:extLst>
                <a:ext uri="{FF2B5EF4-FFF2-40B4-BE49-F238E27FC236}">
                  <a16:creationId xmlns:a16="http://schemas.microsoft.com/office/drawing/2014/main" xmlns="" id="{9D4443C9-2908-48F8-9784-5BED3A50B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04" t="30579" r="11598" b="20181"/>
            <a:stretch>
              <a:fillRect/>
            </a:stretch>
          </p:blipFill>
          <p:spPr bwMode="auto">
            <a:xfrm>
              <a:off x="9570" y="5354"/>
              <a:ext cx="5769" cy="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36" name="Freeform 4">
              <a:extLst>
                <a:ext uri="{FF2B5EF4-FFF2-40B4-BE49-F238E27FC236}">
                  <a16:creationId xmlns:a16="http://schemas.microsoft.com/office/drawing/2014/main" xmlns="" id="{68E73988-BE73-4EC7-A8C6-88F34EB7C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3986"/>
              <a:ext cx="1596" cy="1197"/>
            </a:xfrm>
            <a:custGeom>
              <a:avLst/>
              <a:gdLst>
                <a:gd name="T0" fmla="*/ 1437 w 1653"/>
                <a:gd name="T1" fmla="*/ 0 h 1368"/>
                <a:gd name="T2" fmla="*/ 892 w 1653"/>
                <a:gd name="T3" fmla="*/ 635 h 1368"/>
                <a:gd name="T4" fmla="*/ 0 w 1653"/>
                <a:gd name="T5" fmla="*/ 802 h 1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3" h="1368">
                  <a:moveTo>
                    <a:pt x="1653" y="0"/>
                  </a:moveTo>
                  <a:cubicBezTo>
                    <a:pt x="1477" y="427"/>
                    <a:pt x="1302" y="855"/>
                    <a:pt x="1026" y="1083"/>
                  </a:cubicBezTo>
                  <a:cubicBezTo>
                    <a:pt x="750" y="1311"/>
                    <a:pt x="375" y="1339"/>
                    <a:pt x="0" y="1368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7" name="Freeform 5">
              <a:extLst>
                <a:ext uri="{FF2B5EF4-FFF2-40B4-BE49-F238E27FC236}">
                  <a16:creationId xmlns:a16="http://schemas.microsoft.com/office/drawing/2014/main" xmlns="" id="{82663B07-3851-4083-A942-BE215A0BED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53" y="3986"/>
              <a:ext cx="1482" cy="1197"/>
            </a:xfrm>
            <a:custGeom>
              <a:avLst/>
              <a:gdLst>
                <a:gd name="T0" fmla="*/ 1069 w 1653"/>
                <a:gd name="T1" fmla="*/ 0 h 1368"/>
                <a:gd name="T2" fmla="*/ 663 w 1653"/>
                <a:gd name="T3" fmla="*/ 635 h 1368"/>
                <a:gd name="T4" fmla="*/ 0 w 1653"/>
                <a:gd name="T5" fmla="*/ 802 h 1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3" h="1368">
                  <a:moveTo>
                    <a:pt x="1653" y="0"/>
                  </a:moveTo>
                  <a:cubicBezTo>
                    <a:pt x="1477" y="427"/>
                    <a:pt x="1302" y="855"/>
                    <a:pt x="1026" y="1083"/>
                  </a:cubicBezTo>
                  <a:cubicBezTo>
                    <a:pt x="750" y="1311"/>
                    <a:pt x="375" y="1339"/>
                    <a:pt x="0" y="1368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8" name="WordArt 6">
              <a:extLst>
                <a:ext uri="{FF2B5EF4-FFF2-40B4-BE49-F238E27FC236}">
                  <a16:creationId xmlns:a16="http://schemas.microsoft.com/office/drawing/2014/main" xmlns="" id="{C446B254-D53F-4A66-BA3B-5F94840687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59" y="2276"/>
              <a:ext cx="3987" cy="473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z-Cyrl-AZ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Bookman Old Style" panose="02050604050505020204" pitchFamily="18" charset="0"/>
                </a:rPr>
                <a:t>Т</a:t>
              </a:r>
              <a:endPara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 panose="02050604050505020204" pitchFamily="18" charset="0"/>
              </a:endParaRPr>
            </a:p>
          </p:txBody>
        </p:sp>
        <p:grpSp>
          <p:nvGrpSpPr>
            <p:cNvPr id="146439" name="Group 7">
              <a:extLst>
                <a:ext uri="{FF2B5EF4-FFF2-40B4-BE49-F238E27FC236}">
                  <a16:creationId xmlns:a16="http://schemas.microsoft.com/office/drawing/2014/main" xmlns="" id="{92410C4D-5FA9-44C6-A532-3FA2A1B4F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8" y="4499"/>
              <a:ext cx="912" cy="1083"/>
              <a:chOff x="1818" y="4499"/>
              <a:chExt cx="912" cy="1083"/>
            </a:xfrm>
          </p:grpSpPr>
          <p:sp>
            <p:nvSpPr>
              <p:cNvPr id="146454" name="Freeform 8">
                <a:extLst>
                  <a:ext uri="{FF2B5EF4-FFF2-40B4-BE49-F238E27FC236}">
                    <a16:creationId xmlns:a16="http://schemas.microsoft.com/office/drawing/2014/main" xmlns="" id="{77AFD3FD-F23F-4576-B3B8-5BBF70849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9757">
                <a:off x="2274" y="4499"/>
                <a:ext cx="249" cy="741"/>
              </a:xfrm>
              <a:custGeom>
                <a:avLst/>
                <a:gdLst>
                  <a:gd name="T0" fmla="*/ 87 w 323"/>
                  <a:gd name="T1" fmla="*/ 741 h 741"/>
                  <a:gd name="T2" fmla="*/ 107 w 323"/>
                  <a:gd name="T3" fmla="*/ 342 h 741"/>
                  <a:gd name="T4" fmla="*/ 47 w 323"/>
                  <a:gd name="T5" fmla="*/ 0 h 741"/>
                  <a:gd name="T6" fmla="*/ 7 w 323"/>
                  <a:gd name="T7" fmla="*/ 342 h 741"/>
                  <a:gd name="T8" fmla="*/ 87 w 323"/>
                  <a:gd name="T9" fmla="*/ 741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5" name="Freeform 9">
                <a:extLst>
                  <a:ext uri="{FF2B5EF4-FFF2-40B4-BE49-F238E27FC236}">
                    <a16:creationId xmlns:a16="http://schemas.microsoft.com/office/drawing/2014/main" xmlns="" id="{961C4985-52B5-4FF2-AD9B-7109806E90BA}"/>
                  </a:ext>
                </a:extLst>
              </p:cNvPr>
              <p:cNvSpPr>
                <a:spLocks/>
              </p:cNvSpPr>
              <p:nvPr/>
            </p:nvSpPr>
            <p:spPr bwMode="auto">
              <a:xfrm rot="-4351170">
                <a:off x="2046" y="4784"/>
                <a:ext cx="285" cy="741"/>
              </a:xfrm>
              <a:custGeom>
                <a:avLst/>
                <a:gdLst>
                  <a:gd name="T0" fmla="*/ 149 w 323"/>
                  <a:gd name="T1" fmla="*/ 741 h 741"/>
                  <a:gd name="T2" fmla="*/ 184 w 323"/>
                  <a:gd name="T3" fmla="*/ 342 h 741"/>
                  <a:gd name="T4" fmla="*/ 80 w 323"/>
                  <a:gd name="T5" fmla="*/ 0 h 741"/>
                  <a:gd name="T6" fmla="*/ 11 w 323"/>
                  <a:gd name="T7" fmla="*/ 342 h 741"/>
                  <a:gd name="T8" fmla="*/ 149 w 323"/>
                  <a:gd name="T9" fmla="*/ 741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6" name="Freeform 10">
                <a:extLst>
                  <a:ext uri="{FF2B5EF4-FFF2-40B4-BE49-F238E27FC236}">
                    <a16:creationId xmlns:a16="http://schemas.microsoft.com/office/drawing/2014/main" xmlns="" id="{4648F3FB-ECEE-4251-B4B8-CDB08E4E3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013408">
                <a:off x="2217" y="5069"/>
                <a:ext cx="285" cy="741"/>
              </a:xfrm>
              <a:custGeom>
                <a:avLst/>
                <a:gdLst>
                  <a:gd name="T0" fmla="*/ 149 w 323"/>
                  <a:gd name="T1" fmla="*/ 741 h 741"/>
                  <a:gd name="T2" fmla="*/ 184 w 323"/>
                  <a:gd name="T3" fmla="*/ 342 h 741"/>
                  <a:gd name="T4" fmla="*/ 80 w 323"/>
                  <a:gd name="T5" fmla="*/ 0 h 741"/>
                  <a:gd name="T6" fmla="*/ 11 w 323"/>
                  <a:gd name="T7" fmla="*/ 342 h 741"/>
                  <a:gd name="T8" fmla="*/ 149 w 323"/>
                  <a:gd name="T9" fmla="*/ 741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40" name="Freeform 11">
              <a:extLst>
                <a:ext uri="{FF2B5EF4-FFF2-40B4-BE49-F238E27FC236}">
                  <a16:creationId xmlns:a16="http://schemas.microsoft.com/office/drawing/2014/main" xmlns="" id="{DD3CCDE9-8F48-441D-94A9-591088963390}"/>
                </a:ext>
              </a:extLst>
            </p:cNvPr>
            <p:cNvSpPr>
              <a:spLocks/>
            </p:cNvSpPr>
            <p:nvPr/>
          </p:nvSpPr>
          <p:spPr bwMode="auto">
            <a:xfrm rot="1818398" flipH="1">
              <a:off x="6546" y="4556"/>
              <a:ext cx="249" cy="741"/>
            </a:xfrm>
            <a:custGeom>
              <a:avLst/>
              <a:gdLst>
                <a:gd name="T0" fmla="*/ 87 w 323"/>
                <a:gd name="T1" fmla="*/ 741 h 741"/>
                <a:gd name="T2" fmla="*/ 107 w 323"/>
                <a:gd name="T3" fmla="*/ 342 h 741"/>
                <a:gd name="T4" fmla="*/ 47 w 323"/>
                <a:gd name="T5" fmla="*/ 0 h 741"/>
                <a:gd name="T6" fmla="*/ 7 w 323"/>
                <a:gd name="T7" fmla="*/ 342 h 741"/>
                <a:gd name="T8" fmla="*/ 87 w 323"/>
                <a:gd name="T9" fmla="*/ 741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3" h="741">
                  <a:moveTo>
                    <a:pt x="247" y="741"/>
                  </a:moveTo>
                  <a:cubicBezTo>
                    <a:pt x="294" y="741"/>
                    <a:pt x="323" y="465"/>
                    <a:pt x="304" y="342"/>
                  </a:cubicBezTo>
                  <a:cubicBezTo>
                    <a:pt x="285" y="219"/>
                    <a:pt x="180" y="0"/>
                    <a:pt x="133" y="0"/>
                  </a:cubicBezTo>
                  <a:cubicBezTo>
                    <a:pt x="86" y="0"/>
                    <a:pt x="0" y="219"/>
                    <a:pt x="19" y="342"/>
                  </a:cubicBezTo>
                  <a:cubicBezTo>
                    <a:pt x="38" y="465"/>
                    <a:pt x="200" y="741"/>
                    <a:pt x="247" y="741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1" name="Freeform 12">
              <a:extLst>
                <a:ext uri="{FF2B5EF4-FFF2-40B4-BE49-F238E27FC236}">
                  <a16:creationId xmlns:a16="http://schemas.microsoft.com/office/drawing/2014/main" xmlns="" id="{4FE6692A-6F65-4C22-AE52-CA4583977553}"/>
                </a:ext>
              </a:extLst>
            </p:cNvPr>
            <p:cNvSpPr>
              <a:spLocks/>
            </p:cNvSpPr>
            <p:nvPr/>
          </p:nvSpPr>
          <p:spPr bwMode="auto">
            <a:xfrm rot="4398010" flipH="1">
              <a:off x="6687" y="4755"/>
              <a:ext cx="228" cy="741"/>
            </a:xfrm>
            <a:custGeom>
              <a:avLst/>
              <a:gdLst>
                <a:gd name="T0" fmla="*/ 61 w 323"/>
                <a:gd name="T1" fmla="*/ 741 h 741"/>
                <a:gd name="T2" fmla="*/ 76 w 323"/>
                <a:gd name="T3" fmla="*/ 342 h 741"/>
                <a:gd name="T4" fmla="*/ 33 w 323"/>
                <a:gd name="T5" fmla="*/ 0 h 741"/>
                <a:gd name="T6" fmla="*/ 4 w 323"/>
                <a:gd name="T7" fmla="*/ 342 h 741"/>
                <a:gd name="T8" fmla="*/ 61 w 323"/>
                <a:gd name="T9" fmla="*/ 741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3" h="741">
                  <a:moveTo>
                    <a:pt x="247" y="741"/>
                  </a:moveTo>
                  <a:cubicBezTo>
                    <a:pt x="294" y="741"/>
                    <a:pt x="323" y="465"/>
                    <a:pt x="304" y="342"/>
                  </a:cubicBezTo>
                  <a:cubicBezTo>
                    <a:pt x="285" y="219"/>
                    <a:pt x="180" y="0"/>
                    <a:pt x="133" y="0"/>
                  </a:cubicBezTo>
                  <a:cubicBezTo>
                    <a:pt x="86" y="0"/>
                    <a:pt x="0" y="219"/>
                    <a:pt x="19" y="342"/>
                  </a:cubicBezTo>
                  <a:cubicBezTo>
                    <a:pt x="38" y="465"/>
                    <a:pt x="200" y="741"/>
                    <a:pt x="247" y="741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2" name="Freeform 13">
              <a:extLst>
                <a:ext uri="{FF2B5EF4-FFF2-40B4-BE49-F238E27FC236}">
                  <a16:creationId xmlns:a16="http://schemas.microsoft.com/office/drawing/2014/main" xmlns="" id="{FD82A403-74B9-40B5-B9D7-F4817E87990E}"/>
                </a:ext>
              </a:extLst>
            </p:cNvPr>
            <p:cNvSpPr>
              <a:spLocks/>
            </p:cNvSpPr>
            <p:nvPr/>
          </p:nvSpPr>
          <p:spPr bwMode="auto">
            <a:xfrm rot="5984782" flipH="1">
              <a:off x="6609" y="4955"/>
              <a:ext cx="285" cy="741"/>
            </a:xfrm>
            <a:custGeom>
              <a:avLst/>
              <a:gdLst>
                <a:gd name="T0" fmla="*/ 149 w 323"/>
                <a:gd name="T1" fmla="*/ 741 h 741"/>
                <a:gd name="T2" fmla="*/ 184 w 323"/>
                <a:gd name="T3" fmla="*/ 342 h 741"/>
                <a:gd name="T4" fmla="*/ 80 w 323"/>
                <a:gd name="T5" fmla="*/ 0 h 741"/>
                <a:gd name="T6" fmla="*/ 11 w 323"/>
                <a:gd name="T7" fmla="*/ 342 h 741"/>
                <a:gd name="T8" fmla="*/ 149 w 323"/>
                <a:gd name="T9" fmla="*/ 741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3" h="741">
                  <a:moveTo>
                    <a:pt x="247" y="741"/>
                  </a:moveTo>
                  <a:cubicBezTo>
                    <a:pt x="294" y="741"/>
                    <a:pt x="323" y="465"/>
                    <a:pt x="304" y="342"/>
                  </a:cubicBezTo>
                  <a:cubicBezTo>
                    <a:pt x="285" y="219"/>
                    <a:pt x="180" y="0"/>
                    <a:pt x="133" y="0"/>
                  </a:cubicBezTo>
                  <a:cubicBezTo>
                    <a:pt x="86" y="0"/>
                    <a:pt x="0" y="219"/>
                    <a:pt x="19" y="342"/>
                  </a:cubicBezTo>
                  <a:cubicBezTo>
                    <a:pt x="38" y="465"/>
                    <a:pt x="200" y="741"/>
                    <a:pt x="247" y="741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3" name="Freeform 14">
              <a:extLst>
                <a:ext uri="{FF2B5EF4-FFF2-40B4-BE49-F238E27FC236}">
                  <a16:creationId xmlns:a16="http://schemas.microsoft.com/office/drawing/2014/main" xmlns="" id="{62ECB631-C3A9-4674-9009-BA25A704BA37}"/>
                </a:ext>
              </a:extLst>
            </p:cNvPr>
            <p:cNvSpPr>
              <a:spLocks/>
            </p:cNvSpPr>
            <p:nvPr/>
          </p:nvSpPr>
          <p:spPr bwMode="auto">
            <a:xfrm rot="20210888" flipH="1">
              <a:off x="10976" y="3416"/>
              <a:ext cx="969" cy="843"/>
            </a:xfrm>
            <a:custGeom>
              <a:avLst/>
              <a:gdLst>
                <a:gd name="T0" fmla="*/ 195 w 1653"/>
                <a:gd name="T1" fmla="*/ 0 h 1368"/>
                <a:gd name="T2" fmla="*/ 121 w 1653"/>
                <a:gd name="T3" fmla="*/ 156 h 1368"/>
                <a:gd name="T4" fmla="*/ 0 w 1653"/>
                <a:gd name="T5" fmla="*/ 197 h 1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3" h="1368">
                  <a:moveTo>
                    <a:pt x="1653" y="0"/>
                  </a:moveTo>
                  <a:cubicBezTo>
                    <a:pt x="1477" y="427"/>
                    <a:pt x="1302" y="855"/>
                    <a:pt x="1026" y="1083"/>
                  </a:cubicBezTo>
                  <a:cubicBezTo>
                    <a:pt x="750" y="1311"/>
                    <a:pt x="375" y="1339"/>
                    <a:pt x="0" y="1368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4" name="Freeform 15">
              <a:extLst>
                <a:ext uri="{FF2B5EF4-FFF2-40B4-BE49-F238E27FC236}">
                  <a16:creationId xmlns:a16="http://schemas.microsoft.com/office/drawing/2014/main" xmlns="" id="{3CCA86D1-0E10-4982-A3D1-B0FDBAB1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" y="4043"/>
              <a:ext cx="1024" cy="741"/>
            </a:xfrm>
            <a:custGeom>
              <a:avLst/>
              <a:gdLst>
                <a:gd name="T0" fmla="*/ 243 w 1653"/>
                <a:gd name="T1" fmla="*/ 0 h 1368"/>
                <a:gd name="T2" fmla="*/ 151 w 1653"/>
                <a:gd name="T3" fmla="*/ 93 h 1368"/>
                <a:gd name="T4" fmla="*/ 0 w 1653"/>
                <a:gd name="T5" fmla="*/ 118 h 1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3" h="1368">
                  <a:moveTo>
                    <a:pt x="1653" y="0"/>
                  </a:moveTo>
                  <a:cubicBezTo>
                    <a:pt x="1477" y="427"/>
                    <a:pt x="1302" y="855"/>
                    <a:pt x="1026" y="1083"/>
                  </a:cubicBezTo>
                  <a:cubicBezTo>
                    <a:pt x="750" y="1311"/>
                    <a:pt x="375" y="1339"/>
                    <a:pt x="0" y="1368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45" name="Group 16">
              <a:extLst>
                <a:ext uri="{FF2B5EF4-FFF2-40B4-BE49-F238E27FC236}">
                  <a16:creationId xmlns:a16="http://schemas.microsoft.com/office/drawing/2014/main" xmlns="" id="{F1C846C5-C5DD-4DDA-9367-2B9386C589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2" y="4594"/>
              <a:ext cx="578" cy="682"/>
              <a:chOff x="6937" y="4662"/>
              <a:chExt cx="578" cy="682"/>
            </a:xfrm>
          </p:grpSpPr>
          <p:sp>
            <p:nvSpPr>
              <p:cNvPr id="146451" name="Freeform 17">
                <a:extLst>
                  <a:ext uri="{FF2B5EF4-FFF2-40B4-BE49-F238E27FC236}">
                    <a16:creationId xmlns:a16="http://schemas.microsoft.com/office/drawing/2014/main" xmlns="" id="{1D833A92-E96D-419E-BC6F-AA3EED82B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230637">
                <a:off x="7077" y="4530"/>
                <a:ext cx="249" cy="513"/>
              </a:xfrm>
              <a:custGeom>
                <a:avLst/>
                <a:gdLst>
                  <a:gd name="T0" fmla="*/ 87 w 323"/>
                  <a:gd name="T1" fmla="*/ 170 h 741"/>
                  <a:gd name="T2" fmla="*/ 107 w 323"/>
                  <a:gd name="T3" fmla="*/ 79 h 741"/>
                  <a:gd name="T4" fmla="*/ 47 w 323"/>
                  <a:gd name="T5" fmla="*/ 0 h 741"/>
                  <a:gd name="T6" fmla="*/ 7 w 323"/>
                  <a:gd name="T7" fmla="*/ 79 h 741"/>
                  <a:gd name="T8" fmla="*/ 87 w 323"/>
                  <a:gd name="T9" fmla="*/ 170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2" name="Freeform 18">
                <a:extLst>
                  <a:ext uri="{FF2B5EF4-FFF2-40B4-BE49-F238E27FC236}">
                    <a16:creationId xmlns:a16="http://schemas.microsoft.com/office/drawing/2014/main" xmlns="" id="{57E12BCA-056C-4ADC-B2B7-829E5ABB2294}"/>
                  </a:ext>
                </a:extLst>
              </p:cNvPr>
              <p:cNvSpPr>
                <a:spLocks/>
              </p:cNvSpPr>
              <p:nvPr/>
            </p:nvSpPr>
            <p:spPr bwMode="auto">
              <a:xfrm rot="-6901531">
                <a:off x="7110" y="4702"/>
                <a:ext cx="228" cy="573"/>
              </a:xfrm>
              <a:custGeom>
                <a:avLst/>
                <a:gdLst>
                  <a:gd name="T0" fmla="*/ 61 w 323"/>
                  <a:gd name="T1" fmla="*/ 265 h 741"/>
                  <a:gd name="T2" fmla="*/ 76 w 323"/>
                  <a:gd name="T3" fmla="*/ 122 h 741"/>
                  <a:gd name="T4" fmla="*/ 33 w 323"/>
                  <a:gd name="T5" fmla="*/ 0 h 741"/>
                  <a:gd name="T6" fmla="*/ 4 w 323"/>
                  <a:gd name="T7" fmla="*/ 122 h 741"/>
                  <a:gd name="T8" fmla="*/ 61 w 323"/>
                  <a:gd name="T9" fmla="*/ 265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3" name="Freeform 19">
                <a:extLst>
                  <a:ext uri="{FF2B5EF4-FFF2-40B4-BE49-F238E27FC236}">
                    <a16:creationId xmlns:a16="http://schemas.microsoft.com/office/drawing/2014/main" xmlns="" id="{934AC35A-92FA-460E-AA1B-71D3E2379D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805765">
                <a:off x="7294" y="4816"/>
                <a:ext cx="221" cy="528"/>
              </a:xfrm>
              <a:custGeom>
                <a:avLst/>
                <a:gdLst>
                  <a:gd name="T0" fmla="*/ 54 w 323"/>
                  <a:gd name="T1" fmla="*/ 191 h 741"/>
                  <a:gd name="T2" fmla="*/ 66 w 323"/>
                  <a:gd name="T3" fmla="*/ 88 h 741"/>
                  <a:gd name="T4" fmla="*/ 29 w 323"/>
                  <a:gd name="T5" fmla="*/ 0 h 741"/>
                  <a:gd name="T6" fmla="*/ 4 w 323"/>
                  <a:gd name="T7" fmla="*/ 88 h 741"/>
                  <a:gd name="T8" fmla="*/ 54 w 323"/>
                  <a:gd name="T9" fmla="*/ 191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46" name="WordArt 20">
              <a:extLst>
                <a:ext uri="{FF2B5EF4-FFF2-40B4-BE49-F238E27FC236}">
                  <a16:creationId xmlns:a16="http://schemas.microsoft.com/office/drawing/2014/main" xmlns="" id="{47612EEF-49EF-4516-A8F8-DE7340CD6A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373" y="2048"/>
              <a:ext cx="2850" cy="36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z-Cyrl-AZ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Bookman Old Style" panose="02050604050505020204" pitchFamily="18" charset="0"/>
                </a:rPr>
                <a:t>е</a:t>
              </a:r>
              <a:endPara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 panose="02050604050505020204" pitchFamily="18" charset="0"/>
              </a:endParaRPr>
            </a:p>
          </p:txBody>
        </p:sp>
        <p:grpSp>
          <p:nvGrpSpPr>
            <p:cNvPr id="146447" name="Group 21">
              <a:extLst>
                <a:ext uri="{FF2B5EF4-FFF2-40B4-BE49-F238E27FC236}">
                  <a16:creationId xmlns:a16="http://schemas.microsoft.com/office/drawing/2014/main" xmlns="" id="{2AA81199-2A51-4C6B-9CD7-37E15E7F605D}"/>
                </a:ext>
              </a:extLst>
            </p:cNvPr>
            <p:cNvGrpSpPr>
              <a:grpSpLocks/>
            </p:cNvGrpSpPr>
            <p:nvPr/>
          </p:nvGrpSpPr>
          <p:grpSpPr bwMode="auto">
            <a:xfrm rot="18001626" flipH="1">
              <a:off x="12066" y="3545"/>
              <a:ext cx="578" cy="682"/>
              <a:chOff x="6937" y="4662"/>
              <a:chExt cx="578" cy="682"/>
            </a:xfrm>
          </p:grpSpPr>
          <p:sp>
            <p:nvSpPr>
              <p:cNvPr id="146448" name="Freeform 22">
                <a:extLst>
                  <a:ext uri="{FF2B5EF4-FFF2-40B4-BE49-F238E27FC236}">
                    <a16:creationId xmlns:a16="http://schemas.microsoft.com/office/drawing/2014/main" xmlns="" id="{BD564CDB-414F-4DCE-94FC-D155E4D6C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230637">
                <a:off x="7077" y="4530"/>
                <a:ext cx="249" cy="513"/>
              </a:xfrm>
              <a:custGeom>
                <a:avLst/>
                <a:gdLst>
                  <a:gd name="T0" fmla="*/ 87 w 323"/>
                  <a:gd name="T1" fmla="*/ 170 h 741"/>
                  <a:gd name="T2" fmla="*/ 107 w 323"/>
                  <a:gd name="T3" fmla="*/ 79 h 741"/>
                  <a:gd name="T4" fmla="*/ 47 w 323"/>
                  <a:gd name="T5" fmla="*/ 0 h 741"/>
                  <a:gd name="T6" fmla="*/ 7 w 323"/>
                  <a:gd name="T7" fmla="*/ 79 h 741"/>
                  <a:gd name="T8" fmla="*/ 87 w 323"/>
                  <a:gd name="T9" fmla="*/ 170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9" name="Freeform 23">
                <a:extLst>
                  <a:ext uri="{FF2B5EF4-FFF2-40B4-BE49-F238E27FC236}">
                    <a16:creationId xmlns:a16="http://schemas.microsoft.com/office/drawing/2014/main" xmlns="" id="{D66DC2A5-75E1-4E1D-ACD3-5CB9315C8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-6901531">
                <a:off x="7110" y="4702"/>
                <a:ext cx="228" cy="573"/>
              </a:xfrm>
              <a:custGeom>
                <a:avLst/>
                <a:gdLst>
                  <a:gd name="T0" fmla="*/ 61 w 323"/>
                  <a:gd name="T1" fmla="*/ 265 h 741"/>
                  <a:gd name="T2" fmla="*/ 76 w 323"/>
                  <a:gd name="T3" fmla="*/ 122 h 741"/>
                  <a:gd name="T4" fmla="*/ 33 w 323"/>
                  <a:gd name="T5" fmla="*/ 0 h 741"/>
                  <a:gd name="T6" fmla="*/ 4 w 323"/>
                  <a:gd name="T7" fmla="*/ 122 h 741"/>
                  <a:gd name="T8" fmla="*/ 61 w 323"/>
                  <a:gd name="T9" fmla="*/ 265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0" name="Freeform 24">
                <a:extLst>
                  <a:ext uri="{FF2B5EF4-FFF2-40B4-BE49-F238E27FC236}">
                    <a16:creationId xmlns:a16="http://schemas.microsoft.com/office/drawing/2014/main" xmlns="" id="{CBD6AB70-D77E-432A-A62D-81537041A1AE}"/>
                  </a:ext>
                </a:extLst>
              </p:cNvPr>
              <p:cNvSpPr>
                <a:spLocks/>
              </p:cNvSpPr>
              <p:nvPr/>
            </p:nvSpPr>
            <p:spPr bwMode="auto">
              <a:xfrm rot="-8805765">
                <a:off x="7294" y="4816"/>
                <a:ext cx="221" cy="528"/>
              </a:xfrm>
              <a:custGeom>
                <a:avLst/>
                <a:gdLst>
                  <a:gd name="T0" fmla="*/ 54 w 323"/>
                  <a:gd name="T1" fmla="*/ 191 h 741"/>
                  <a:gd name="T2" fmla="*/ 66 w 323"/>
                  <a:gd name="T3" fmla="*/ 88 h 741"/>
                  <a:gd name="T4" fmla="*/ 29 w 323"/>
                  <a:gd name="T5" fmla="*/ 0 h 741"/>
                  <a:gd name="T6" fmla="*/ 4 w 323"/>
                  <a:gd name="T7" fmla="*/ 88 h 741"/>
                  <a:gd name="T8" fmla="*/ 54 w 323"/>
                  <a:gd name="T9" fmla="*/ 191 h 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741">
                    <a:moveTo>
                      <a:pt x="247" y="741"/>
                    </a:moveTo>
                    <a:cubicBezTo>
                      <a:pt x="294" y="741"/>
                      <a:pt x="323" y="465"/>
                      <a:pt x="304" y="342"/>
                    </a:cubicBezTo>
                    <a:cubicBezTo>
                      <a:pt x="285" y="219"/>
                      <a:pt x="180" y="0"/>
                      <a:pt x="133" y="0"/>
                    </a:cubicBezTo>
                    <a:cubicBezTo>
                      <a:pt x="86" y="0"/>
                      <a:pt x="0" y="219"/>
                      <a:pt x="19" y="342"/>
                    </a:cubicBezTo>
                    <a:cubicBezTo>
                      <a:pt x="38" y="465"/>
                      <a:pt x="200" y="741"/>
                      <a:pt x="247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>
            <a:extLst>
              <a:ext uri="{FF2B5EF4-FFF2-40B4-BE49-F238E27FC236}">
                <a16:creationId xmlns:a16="http://schemas.microsoft.com/office/drawing/2014/main" xmlns="" id="{1FA5FD58-01E2-4895-814A-814502C27B2D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652463"/>
            <a:ext cx="9001125" cy="5553075"/>
            <a:chOff x="979" y="1072"/>
            <a:chExt cx="15017" cy="8941"/>
          </a:xfrm>
        </p:grpSpPr>
        <p:grpSp>
          <p:nvGrpSpPr>
            <p:cNvPr id="147459" name="Group 3">
              <a:extLst>
                <a:ext uri="{FF2B5EF4-FFF2-40B4-BE49-F238E27FC236}">
                  <a16:creationId xmlns:a16="http://schemas.microsoft.com/office/drawing/2014/main" xmlns="" id="{B6A34060-F37F-42CB-A8B5-017C99CE8B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9" y="1767"/>
              <a:ext cx="14887" cy="8246"/>
              <a:chOff x="1248" y="2105"/>
              <a:chExt cx="14887" cy="8246"/>
            </a:xfrm>
          </p:grpSpPr>
          <p:grpSp>
            <p:nvGrpSpPr>
              <p:cNvPr id="147465" name="Group 4">
                <a:extLst>
                  <a:ext uri="{FF2B5EF4-FFF2-40B4-BE49-F238E27FC236}">
                    <a16:creationId xmlns:a16="http://schemas.microsoft.com/office/drawing/2014/main" xmlns="" id="{F4EFAC58-6B24-48B8-8F35-2DB31809D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2162"/>
                <a:ext cx="4331" cy="4716"/>
                <a:chOff x="5199" y="2162"/>
                <a:chExt cx="4331" cy="4716"/>
              </a:xfrm>
            </p:grpSpPr>
            <p:pic>
              <p:nvPicPr>
                <p:cNvPr id="147476" name="Picture 5">
                  <a:extLst>
                    <a:ext uri="{FF2B5EF4-FFF2-40B4-BE49-F238E27FC236}">
                      <a16:creationId xmlns:a16="http://schemas.microsoft.com/office/drawing/2014/main" xmlns="" id="{4338BB4D-67C9-419A-9EC6-FCC90AE538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818" t="30122" r="11179" b="19412"/>
                <a:stretch>
                  <a:fillRect/>
                </a:stretch>
              </p:blipFill>
              <p:spPr bwMode="auto">
                <a:xfrm>
                  <a:off x="5199" y="4043"/>
                  <a:ext cx="4331" cy="2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7477" name="Picture 6" descr="http://foto.rambler.ru/public/natalya-gurkina/5/kolobok_ukladka/kolobok_ukladka-web.jpg">
                  <a:extLst>
                    <a:ext uri="{FF2B5EF4-FFF2-40B4-BE49-F238E27FC236}">
                      <a16:creationId xmlns:a16="http://schemas.microsoft.com/office/drawing/2014/main" xmlns="" id="{F556093D-110F-4813-ADC6-0DC69983AA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r:link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5" y="2162"/>
                  <a:ext cx="2420" cy="2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7466" name="Group 7">
                <a:extLst>
                  <a:ext uri="{FF2B5EF4-FFF2-40B4-BE49-F238E27FC236}">
                    <a16:creationId xmlns:a16="http://schemas.microsoft.com/office/drawing/2014/main" xmlns="" id="{0CF1758D-D608-483D-876F-A1017A7F6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4" y="2105"/>
                <a:ext cx="2679" cy="3762"/>
                <a:chOff x="7974" y="2105"/>
                <a:chExt cx="2679" cy="3762"/>
              </a:xfrm>
            </p:grpSpPr>
            <p:sp>
              <p:nvSpPr>
                <p:cNvPr id="147474" name="WordArt 8">
                  <a:extLst>
                    <a:ext uri="{FF2B5EF4-FFF2-40B4-BE49-F238E27FC236}">
                      <a16:creationId xmlns:a16="http://schemas.microsoft.com/office/drawing/2014/main" xmlns="" id="{F7947FE5-7557-4D78-8BC4-53320B98CD0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974" y="2105"/>
                  <a:ext cx="2679" cy="376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az-Cyrl-AZ" sz="3600" b="1" kern="10"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A603AB"/>
                          </a:gs>
                          <a:gs pos="12000">
                            <a:srgbClr val="E81766"/>
                          </a:gs>
                          <a:gs pos="27000">
                            <a:srgbClr val="EE3F17"/>
                          </a:gs>
                          <a:gs pos="48000">
                            <a:srgbClr val="FFFF00"/>
                          </a:gs>
                          <a:gs pos="64999">
                            <a:srgbClr val="1A8D48"/>
                          </a:gs>
                          <a:gs pos="78999">
                            <a:srgbClr val="0819FB"/>
                          </a:gs>
                          <a:gs pos="100000">
                            <a:srgbClr val="A603AB"/>
                          </a:gs>
                        </a:gsLst>
                        <a:lin ang="0" scaled="1"/>
                      </a:gradFill>
                      <a:latin typeface="Bookman Old Style" panose="02050604050505020204" pitchFamily="18" charset="0"/>
                    </a:rPr>
                    <a:t>С</a:t>
                  </a:r>
                  <a:endParaRPr lang="en-US" sz="3600" b="1" kern="1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47475" name="WordArt 9">
                  <a:extLst>
                    <a:ext uri="{FF2B5EF4-FFF2-40B4-BE49-F238E27FC236}">
                      <a16:creationId xmlns:a16="http://schemas.microsoft.com/office/drawing/2014/main" xmlns="" id="{8887FA5C-B495-4941-9BDC-3B850133762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887" y="3416"/>
                  <a:ext cx="1197" cy="125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az-Cyrl-AZ" sz="3600" b="1" kern="10"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A603AB"/>
                          </a:gs>
                          <a:gs pos="21001">
                            <a:srgbClr val="0819FB"/>
                          </a:gs>
                          <a:gs pos="35001">
                            <a:srgbClr val="1A8D48"/>
                          </a:gs>
                          <a:gs pos="52000">
                            <a:srgbClr val="FFFF00"/>
                          </a:gs>
                          <a:gs pos="73000">
                            <a:srgbClr val="EE3F17"/>
                          </a:gs>
                          <a:gs pos="88000">
                            <a:srgbClr val="E81766"/>
                          </a:gs>
                          <a:gs pos="100000">
                            <a:srgbClr val="A603AB"/>
                          </a:gs>
                        </a:gsLst>
                        <a:lin ang="0" scaled="1"/>
                      </a:gradFill>
                      <a:latin typeface="Bookman Old Style" panose="02050604050505020204" pitchFamily="18" charset="0"/>
                    </a:rPr>
                    <a:t>е</a:t>
                  </a:r>
                  <a:endParaRPr lang="en-US" sz="3600" b="1" kern="1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latin typeface="Bookman Old Style" panose="02050604050505020204" pitchFamily="18" charset="0"/>
                  </a:endParaRPr>
                </a:p>
              </p:txBody>
            </p:sp>
          </p:grpSp>
          <p:grpSp>
            <p:nvGrpSpPr>
              <p:cNvPr id="147467" name="Group 10">
                <a:extLst>
                  <a:ext uri="{FF2B5EF4-FFF2-40B4-BE49-F238E27FC236}">
                    <a16:creationId xmlns:a16="http://schemas.microsoft.com/office/drawing/2014/main" xmlns="" id="{F2161297-BE15-4CF9-90F7-EEE536EC9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67" y="5867"/>
                <a:ext cx="3820" cy="4484"/>
                <a:chOff x="5294" y="5977"/>
                <a:chExt cx="3820" cy="4484"/>
              </a:xfrm>
            </p:grpSpPr>
            <p:pic>
              <p:nvPicPr>
                <p:cNvPr id="147471" name="Picture 11">
                  <a:extLst>
                    <a:ext uri="{FF2B5EF4-FFF2-40B4-BE49-F238E27FC236}">
                      <a16:creationId xmlns:a16="http://schemas.microsoft.com/office/drawing/2014/main" xmlns="" id="{CFC61C22-408E-478F-B851-863B05DBED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873" t="14378" r="8829" b="9312"/>
                <a:stretch>
                  <a:fillRect/>
                </a:stretch>
              </p:blipFill>
              <p:spPr bwMode="auto">
                <a:xfrm>
                  <a:off x="5814" y="5977"/>
                  <a:ext cx="2907" cy="28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7472" name="WordArt 12">
                  <a:extLst>
                    <a:ext uri="{FF2B5EF4-FFF2-40B4-BE49-F238E27FC236}">
                      <a16:creationId xmlns:a16="http://schemas.microsoft.com/office/drawing/2014/main" xmlns="" id="{C1902787-D50E-4401-8336-9EE86D3E185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4" y="9052"/>
                  <a:ext cx="3820" cy="140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az-Cyrl-AZ" sz="3600" b="1" kern="10"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A603AB"/>
                          </a:gs>
                          <a:gs pos="12000">
                            <a:srgbClr val="E81766"/>
                          </a:gs>
                          <a:gs pos="27000">
                            <a:srgbClr val="EE3F17"/>
                          </a:gs>
                          <a:gs pos="48000">
                            <a:srgbClr val="FFFF00"/>
                          </a:gs>
                          <a:gs pos="64999">
                            <a:srgbClr val="1A8D48"/>
                          </a:gs>
                          <a:gs pos="78999">
                            <a:srgbClr val="0819FB"/>
                          </a:gs>
                          <a:gs pos="100000">
                            <a:srgbClr val="A603AB"/>
                          </a:gs>
                        </a:gsLst>
                        <a:lin ang="0" scaled="1"/>
                      </a:gradFill>
                      <a:latin typeface="Bookman Old Style" panose="02050604050505020204" pitchFamily="18" charset="0"/>
                    </a:rPr>
                    <a:t>я=а</a:t>
                  </a:r>
                  <a:endParaRPr lang="en-US" sz="3600" b="1" kern="1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47473" name="WordArt 13">
                  <a:extLst>
                    <a:ext uri="{FF2B5EF4-FFF2-40B4-BE49-F238E27FC236}">
                      <a16:creationId xmlns:a16="http://schemas.microsoft.com/office/drawing/2014/main" xmlns="" id="{58B6BBB9-0190-47A7-A425-4BD60BDDACF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4" y="7946"/>
                  <a:ext cx="520" cy="91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mpir Deco"/>
                    </a:rPr>
                    <a:t>,</a:t>
                  </a:r>
                </a:p>
              </p:txBody>
            </p:sp>
          </p:grpSp>
          <p:grpSp>
            <p:nvGrpSpPr>
              <p:cNvPr id="147468" name="Group 14">
                <a:extLst>
                  <a:ext uri="{FF2B5EF4-FFF2-40B4-BE49-F238E27FC236}">
                    <a16:creationId xmlns:a16="http://schemas.microsoft.com/office/drawing/2014/main" xmlns="" id="{71A77AD9-CBA4-4327-AA76-94ECE4F54C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3" y="3929"/>
                <a:ext cx="6052" cy="5586"/>
                <a:chOff x="10083" y="3929"/>
                <a:chExt cx="6052" cy="5586"/>
              </a:xfrm>
            </p:grpSpPr>
            <p:pic>
              <p:nvPicPr>
                <p:cNvPr id="147469" name="Picture 15" descr="http://midor-vet.ucoz.ru/_nw/0/30393.jpg">
                  <a:extLst>
                    <a:ext uri="{FF2B5EF4-FFF2-40B4-BE49-F238E27FC236}">
                      <a16:creationId xmlns:a16="http://schemas.microsoft.com/office/drawing/2014/main" xmlns="" id="{665E53FA-286D-4AFA-8BFB-2A66D77DFB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r:link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3" y="5867"/>
                  <a:ext cx="6052" cy="3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7470" name="WordArt 16">
                  <a:extLst>
                    <a:ext uri="{FF2B5EF4-FFF2-40B4-BE49-F238E27FC236}">
                      <a16:creationId xmlns:a16="http://schemas.microsoft.com/office/drawing/2014/main" xmlns="" id="{9F1B4616-42C1-4D02-9CFC-9586B91C0AB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907" y="3929"/>
                  <a:ext cx="3820" cy="20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az-Cyrl-AZ" sz="3600" b="1" kern="10"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A603AB"/>
                          </a:gs>
                          <a:gs pos="21001">
                            <a:srgbClr val="0819FB"/>
                          </a:gs>
                          <a:gs pos="35001">
                            <a:srgbClr val="1A8D48"/>
                          </a:gs>
                          <a:gs pos="52000">
                            <a:srgbClr val="FFFF00"/>
                          </a:gs>
                          <a:gs pos="73000">
                            <a:srgbClr val="EE3F17"/>
                          </a:gs>
                          <a:gs pos="88000">
                            <a:srgbClr val="E81766"/>
                          </a:gs>
                          <a:gs pos="100000">
                            <a:srgbClr val="A603AB"/>
                          </a:gs>
                        </a:gsLst>
                        <a:lin ang="0" scaled="1"/>
                      </a:gradFill>
                      <a:latin typeface="Bookman Old Style" panose="02050604050505020204" pitchFamily="18" charset="0"/>
                    </a:rPr>
                    <a:t>т=й</a:t>
                  </a:r>
                  <a:endParaRPr lang="en-US" sz="3600" b="1" kern="1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latin typeface="Bookman Old Style" panose="02050604050505020204" pitchFamily="18" charset="0"/>
                  </a:endParaRPr>
                </a:p>
              </p:txBody>
            </p:sp>
          </p:grpSp>
        </p:grpSp>
        <p:grpSp>
          <p:nvGrpSpPr>
            <p:cNvPr id="147460" name="Group 17">
              <a:extLst>
                <a:ext uri="{FF2B5EF4-FFF2-40B4-BE49-F238E27FC236}">
                  <a16:creationId xmlns:a16="http://schemas.microsoft.com/office/drawing/2014/main" xmlns="" id="{5BEBC96D-2602-40FD-A26A-759D53231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1072"/>
              <a:ext cx="4104" cy="6426"/>
              <a:chOff x="1077" y="1364"/>
              <a:chExt cx="4104" cy="6426"/>
            </a:xfrm>
          </p:grpSpPr>
          <p:sp>
            <p:nvSpPr>
              <p:cNvPr id="147461" name="WordArt 18">
                <a:extLst>
                  <a:ext uri="{FF2B5EF4-FFF2-40B4-BE49-F238E27FC236}">
                    <a16:creationId xmlns:a16="http://schemas.microsoft.com/office/drawing/2014/main" xmlns="" id="{847A1EA9-B8A4-4A33-BD39-CC3D588261B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77" y="6878"/>
                <a:ext cx="519" cy="9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mpir Deco"/>
                  </a:rPr>
                  <a:t>,</a:t>
                </a:r>
              </a:p>
            </p:txBody>
          </p:sp>
          <p:sp>
            <p:nvSpPr>
              <p:cNvPr id="147462" name="WordArt 19">
                <a:extLst>
                  <a:ext uri="{FF2B5EF4-FFF2-40B4-BE49-F238E27FC236}">
                    <a16:creationId xmlns:a16="http://schemas.microsoft.com/office/drawing/2014/main" xmlns="" id="{B3CD2302-F735-4996-8136-69743B9471B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596" y="6878"/>
                <a:ext cx="520" cy="9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mpir Deco"/>
                  </a:rPr>
                  <a:t>,</a:t>
                </a:r>
              </a:p>
            </p:txBody>
          </p:sp>
          <p:sp>
            <p:nvSpPr>
              <p:cNvPr id="147463" name="WordArt 20">
                <a:extLst>
                  <a:ext uri="{FF2B5EF4-FFF2-40B4-BE49-F238E27FC236}">
                    <a16:creationId xmlns:a16="http://schemas.microsoft.com/office/drawing/2014/main" xmlns="" id="{3A9828AB-2EE8-4BEF-87F7-120CE082474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142" y="1364"/>
                <a:ext cx="519" cy="9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mpir Deco"/>
                  </a:rPr>
                  <a:t>,</a:t>
                </a:r>
              </a:p>
            </p:txBody>
          </p:sp>
          <p:sp>
            <p:nvSpPr>
              <p:cNvPr id="147464" name="WordArt 21">
                <a:extLst>
                  <a:ext uri="{FF2B5EF4-FFF2-40B4-BE49-F238E27FC236}">
                    <a16:creationId xmlns:a16="http://schemas.microsoft.com/office/drawing/2014/main" xmlns="" id="{D6896F4F-3308-44B6-815B-6AFFAEACDDC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661" y="1364"/>
                <a:ext cx="520" cy="9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mpir Deco"/>
                  </a:rPr>
                  <a:t>,</a:t>
                </a: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Содержимое 3" descr="rebus_13.png">
            <a:extLst>
              <a:ext uri="{FF2B5EF4-FFF2-40B4-BE49-F238E27FC236}">
                <a16:creationId xmlns:a16="http://schemas.microsoft.com/office/drawing/2014/main" xmlns="" id="{2E65878C-007D-467E-860A-D3296B5B4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8458200" cy="44719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Содержимое 3" descr="Rebus_4.png">
            <a:extLst>
              <a:ext uri="{FF2B5EF4-FFF2-40B4-BE49-F238E27FC236}">
                <a16:creationId xmlns:a16="http://schemas.microsoft.com/office/drawing/2014/main" xmlns="" id="{E2040FF8-B517-4C47-9075-7C08656CD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8142288" cy="48529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CFDBE53-189D-4661-B415-AB43993FD561}"/>
              </a:ext>
            </a:extLst>
          </p:cNvPr>
          <p:cNvSpPr/>
          <p:nvPr/>
        </p:nvSpPr>
        <p:spPr>
          <a:xfrm>
            <a:off x="381000" y="1676400"/>
            <a:ext cx="80772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Конкурс    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«Составь слово»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50531" name="Рисунок 4" descr="56.gif">
            <a:extLst>
              <a:ext uri="{FF2B5EF4-FFF2-40B4-BE49-F238E27FC236}">
                <a16:creationId xmlns:a16="http://schemas.microsoft.com/office/drawing/2014/main" xmlns="" id="{2F97FD58-BA14-4D3A-A077-20E251948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57575"/>
            <a:ext cx="7239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xmlns="" id="{C06ED6A4-E300-4A8E-A2DF-A24A31FA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239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Задачи:</a:t>
            </a:r>
            <a:endParaRPr lang="ru-RU" sz="2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повышение уровня математического мышления,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углубление теоретических знаний,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расширение кругозора,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возникновение интереса к математике,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воспитание стремления к совершенствованию своих знаний,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способ организации свободного досуга учащихся,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формирование умений коллективного поиска ответов на вопросы,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сплочение коллектива,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формирование дружеских, товарищеских отношений, 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выявление творческих и организаторских способностей детей.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C748FF00-6C86-48BD-9576-DE640503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2214554"/>
            <a:ext cx="8534400" cy="1500198"/>
          </a:xfrm>
          <a:ln>
            <a:miter lim="800000"/>
            <a:headEnd/>
            <a:tailEnd/>
          </a:ln>
          <a:extLst/>
        </p:spPr>
        <p:txBody>
          <a:bodyPr>
            <a:prstTxWarp prst="textPlain">
              <a:avLst/>
            </a:prstTxWarp>
          </a:bodyPr>
          <a:lstStyle/>
          <a:p>
            <a:pPr>
              <a:defRPr/>
            </a:pPr>
            <a:r>
              <a:rPr lang="ru-RU" sz="4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Вероятность</a:t>
            </a:r>
            <a:endParaRPr lang="ru-RU" sz="4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2406343D-4E52-4632-91B5-96599F5124ED}"/>
              </a:ext>
            </a:extLst>
          </p:cNvPr>
          <p:cNvSpPr/>
          <p:nvPr/>
        </p:nvSpPr>
        <p:spPr>
          <a:xfrm rot="811898">
            <a:off x="1090613" y="1146175"/>
            <a:ext cx="1357312" cy="92868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xmlns="" id="{D163BDE0-EC7C-4038-B90D-B1A45EC8B6F9}"/>
              </a:ext>
            </a:extLst>
          </p:cNvPr>
          <p:cNvSpPr/>
          <p:nvPr/>
        </p:nvSpPr>
        <p:spPr>
          <a:xfrm rot="16200000">
            <a:off x="4572000" y="4643438"/>
            <a:ext cx="1571625" cy="1571625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xmlns="" id="{88AC6DE1-7C28-4F48-B653-9124A39AD2DA}"/>
              </a:ext>
            </a:extLst>
          </p:cNvPr>
          <p:cNvSpPr/>
          <p:nvPr/>
        </p:nvSpPr>
        <p:spPr>
          <a:xfrm rot="8402564">
            <a:off x="1176338" y="4494213"/>
            <a:ext cx="928687" cy="200025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F3326C62-1D7B-4D57-8173-61F779884DC5}"/>
              </a:ext>
            </a:extLst>
          </p:cNvPr>
          <p:cNvSpPr/>
          <p:nvPr/>
        </p:nvSpPr>
        <p:spPr>
          <a:xfrm>
            <a:off x="2857500" y="3571875"/>
            <a:ext cx="1714500" cy="185737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xmlns="" id="{9B242A8A-C0E7-464D-8F0F-5F080CC8391B}"/>
              </a:ext>
            </a:extLst>
          </p:cNvPr>
          <p:cNvSpPr/>
          <p:nvPr/>
        </p:nvSpPr>
        <p:spPr>
          <a:xfrm>
            <a:off x="4786313" y="1214438"/>
            <a:ext cx="3000375" cy="857250"/>
          </a:xfrm>
          <a:prstGeom prst="triangle">
            <a:avLst>
              <a:gd name="adj" fmla="val 237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DDE89A"/>
              </a:solidFill>
            </a:endParaRPr>
          </a:p>
        </p:txBody>
      </p:sp>
      <p:pic>
        <p:nvPicPr>
          <p:cNvPr id="151560" name="Picture 2" descr="D:\фоны и картинки\картинки школа\9.png">
            <a:extLst>
              <a:ext uri="{FF2B5EF4-FFF2-40B4-BE49-F238E27FC236}">
                <a16:creationId xmlns:a16="http://schemas.microsoft.com/office/drawing/2014/main" xmlns="" id="{9FBA966F-873C-4809-99D1-E1FC78E1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929063"/>
            <a:ext cx="183991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>
            <a:extLst>
              <a:ext uri="{FF2B5EF4-FFF2-40B4-BE49-F238E27FC236}">
                <a16:creationId xmlns:a16="http://schemas.microsoft.com/office/drawing/2014/main" xmlns="" id="{15ED40AE-1704-469B-914D-5B73EDC779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5" y="1928813"/>
            <a:ext cx="8893175" cy="4524375"/>
          </a:xfrm>
        </p:spPr>
        <p:txBody>
          <a:bodyPr/>
          <a:lstStyle/>
          <a:p>
            <a:pPr algn="ctr" eaLnBrk="1" hangingPunct="1"/>
            <a:r>
              <a:rPr lang="ru-RU" altLang="ru-RU" sz="4400" b="1" i="1"/>
              <a:t>Предмет математики настолько серьёзен, что надо не упускать случая сделать его занимательным.</a:t>
            </a:r>
          </a:p>
          <a:p>
            <a:pPr algn="r" eaLnBrk="1" hangingPunct="1">
              <a:buFontTx/>
              <a:buNone/>
            </a:pPr>
            <a:r>
              <a:rPr lang="ru-RU" altLang="ru-RU" b="1" i="1"/>
              <a:t>Б. Паскаль </a:t>
            </a:r>
          </a:p>
        </p:txBody>
      </p:sp>
      <p:sp>
        <p:nvSpPr>
          <p:cNvPr id="152579" name="WordArt 4">
            <a:extLst>
              <a:ext uri="{FF2B5EF4-FFF2-40B4-BE49-F238E27FC236}">
                <a16:creationId xmlns:a16="http://schemas.microsoft.com/office/drawing/2014/main" xmlns="" id="{18D38B52-EBCF-4492-8E00-95280E0C7A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71278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Подведём  итоги...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52580" name="Picture 5" descr="аплодисменты">
            <a:extLst>
              <a:ext uri="{FF2B5EF4-FFF2-40B4-BE49-F238E27FC236}">
                <a16:creationId xmlns:a16="http://schemas.microsoft.com/office/drawing/2014/main" xmlns="" id="{C3C0A88A-46D0-43FB-A304-E310D15F89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96975"/>
            <a:ext cx="12954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7" descr="Lollypop4you's Homepage on MyFreeCams.com">
            <a:extLst>
              <a:ext uri="{FF2B5EF4-FFF2-40B4-BE49-F238E27FC236}">
                <a16:creationId xmlns:a16="http://schemas.microsoft.com/office/drawing/2014/main" xmlns="" id="{76237D72-3CF7-40D2-BC95-8B91195EA1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Заголовок 1">
            <a:extLst>
              <a:ext uri="{FF2B5EF4-FFF2-40B4-BE49-F238E27FC236}">
                <a16:creationId xmlns:a16="http://schemas.microsoft.com/office/drawing/2014/main" xmlns="" id="{C9BE8A6D-19C6-43FD-BAFE-5257A0B3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53603" name="Содержимое 2">
            <a:extLst>
              <a:ext uri="{FF2B5EF4-FFF2-40B4-BE49-F238E27FC236}">
                <a16:creationId xmlns:a16="http://schemas.microsoft.com/office/drawing/2014/main" xmlns="" id="{467EA122-DAD4-4F30-B1C8-9BC5A6E21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53604" name="Rectangle 1">
            <a:extLst>
              <a:ext uri="{FF2B5EF4-FFF2-40B4-BE49-F238E27FC236}">
                <a16:creationId xmlns:a16="http://schemas.microsoft.com/office/drawing/2014/main" xmlns="" id="{97C79B4E-F1DF-4872-8D8F-F6E1A5A0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90800"/>
            <a:ext cx="6705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FF0000"/>
                </a:solidFill>
              </a:rPr>
              <a:t>НАГРАЖДЕНИЕ</a:t>
            </a: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153605" name="Picture 8" descr="Салют - gif анимация, гифка на весь экран">
            <a:extLst>
              <a:ext uri="{FF2B5EF4-FFF2-40B4-BE49-F238E27FC236}">
                <a16:creationId xmlns:a16="http://schemas.microsoft.com/office/drawing/2014/main" xmlns="" id="{099F2D05-6392-405E-B355-4A3942AB8B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7056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8B04F0FF-4A3F-4414-A05A-7F3EDC954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14400"/>
            <a:ext cx="88392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800" i="1">
                <a:cs typeface="Times New Roman" panose="02020603050405020304" pitchFamily="18" charset="0"/>
              </a:rPr>
              <a:t>Математика – это  царица  наук 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800" i="1">
                <a:cs typeface="Times New Roman" panose="02020603050405020304" pitchFamily="18" charset="0"/>
              </a:rPr>
              <a:t>( С.Ковалевская)</a:t>
            </a:r>
            <a:endParaRPr lang="ru-RU" altLang="ru-RU" sz="2800"/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ru-RU" altLang="ru-RU" sz="2800" i="1">
                <a:cs typeface="Times New Roman" panose="02020603050405020304" pitchFamily="18" charset="0"/>
              </a:rPr>
              <a:t>Математику  уже  затем  учить  надо, что  она  ум  в  порядок  приводит 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800" i="1">
                <a:cs typeface="Times New Roman" panose="02020603050405020304" pitchFamily="18" charset="0"/>
              </a:rPr>
              <a:t> ( М.В.Ломоносов)</a:t>
            </a:r>
            <a:endParaRPr lang="ru-RU" altLang="ru-RU" sz="2800"/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ru-RU" altLang="ru-RU" sz="2800" i="1">
                <a:cs typeface="Times New Roman" panose="02020603050405020304" pitchFamily="18" charset="0"/>
              </a:rPr>
              <a:t>Счёт  и  вычисления – основа   порядка  в  голове 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800" i="1">
                <a:cs typeface="Times New Roman" panose="02020603050405020304" pitchFamily="18" charset="0"/>
              </a:rPr>
              <a:t> (Иоганн Песталоцци)</a:t>
            </a:r>
            <a:endParaRPr lang="ru-RU" altLang="ru-RU" sz="2800"/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ru-RU" altLang="ru-RU" sz="2800" i="1">
                <a:cs typeface="Times New Roman" panose="02020603050405020304" pitchFamily="18" charset="0"/>
              </a:rPr>
              <a:t>Высшее  назначение  математики – находить  порядок  в  хаосе, который  нас               окружает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800" i="1">
                <a:cs typeface="Times New Roman" panose="02020603050405020304" pitchFamily="18" charset="0"/>
              </a:rPr>
              <a:t>(Норберт  Виннер)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3">
            <a:extLst>
              <a:ext uri="{FF2B5EF4-FFF2-40B4-BE49-F238E27FC236}">
                <a16:creationId xmlns:a16="http://schemas.microsoft.com/office/drawing/2014/main" xmlns="" id="{2A7156F6-6688-4072-8B18-8796CC4F0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14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b="1">
                <a:solidFill>
                  <a:srgbClr val="FF0000"/>
                </a:solidFill>
              </a:rPr>
              <a:t>«ФОКУС»</a:t>
            </a:r>
            <a:endParaRPr lang="ru-RU" altLang="ru-RU" sz="7200">
              <a:solidFill>
                <a:srgbClr val="FF0000"/>
              </a:solidFill>
            </a:endParaRPr>
          </a:p>
        </p:txBody>
      </p:sp>
      <p:pic>
        <p:nvPicPr>
          <p:cNvPr id="118787" name="Picture 5" descr="фокус-покус - Светлана Александровна Пивень">
            <a:extLst>
              <a:ext uri="{FF2B5EF4-FFF2-40B4-BE49-F238E27FC236}">
                <a16:creationId xmlns:a16="http://schemas.microsoft.com/office/drawing/2014/main" xmlns="" id="{CBC5E581-21E3-4503-9030-D55F6FF06C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71600"/>
            <a:ext cx="4486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34A95E-A0BD-44F6-8CBB-5686F8BEC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915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/>
              <a:t>-Запиши число  твоего  рождения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/>
              <a:t>-Умножь  его  на 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/>
              <a:t>-К  полученному  числу  припиши  нуль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/>
              <a:t>-К  результату  прибавь  73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/>
              <a:t>-Полученное  число  умножь  на  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/>
              <a:t>-Прибавьте  номер  месяца, в  котором  вы  родились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/>
              <a:t>-Вычтете  365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6497AB6-3061-453A-BC06-AF4C435449DA}"/>
              </a:ext>
            </a:extLst>
          </p:cNvPr>
          <p:cNvSpPr/>
          <p:nvPr/>
        </p:nvSpPr>
        <p:spPr>
          <a:xfrm>
            <a:off x="457200" y="990600"/>
            <a:ext cx="8077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Приветствие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B4EAFCE-0D46-4CFC-A0B1-188B4A2F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Чтоб  нам игры не нарушить порядок –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Приветствия ваши мы выслушать рады.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20" name="Рисунок 4" descr="88.gif">
            <a:extLst>
              <a:ext uri="{FF2B5EF4-FFF2-40B4-BE49-F238E27FC236}">
                <a16:creationId xmlns:a16="http://schemas.microsoft.com/office/drawing/2014/main" xmlns="" id="{AB736A14-626D-4B46-97BE-F1965E36BD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Box 4">
            <a:extLst>
              <a:ext uri="{FF2B5EF4-FFF2-40B4-BE49-F238E27FC236}">
                <a16:creationId xmlns:a16="http://schemas.microsoft.com/office/drawing/2014/main" xmlns="" id="{F5E906D2-72FC-48B6-BA0D-A0E405F6D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РАЗМИНКА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chemeClr val="bg1"/>
                </a:solidFill>
              </a:rPr>
              <a:t>Чтоб все в игре прошло без заминки,</a:t>
            </a:r>
            <a:br>
              <a:rPr lang="ru-RU" altLang="ru-RU" sz="3600" b="1" i="1">
                <a:solidFill>
                  <a:schemeClr val="bg1"/>
                </a:solidFill>
              </a:rPr>
            </a:br>
            <a:r>
              <a:rPr lang="ru-RU" altLang="ru-RU" sz="3600" b="1" i="1">
                <a:solidFill>
                  <a:schemeClr val="bg1"/>
                </a:solidFill>
              </a:rPr>
              <a:t>    Её мы начнем, ну конечно же, с разминки!</a:t>
            </a:r>
            <a:endParaRPr lang="ru-RU" altLang="ru-RU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5800" y="228600"/>
          <a:ext cx="8077200" cy="64420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077200"/>
              </a:tblGrid>
              <a:tr h="767930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 smtClean="0">
                          <a:ln>
                            <a:noFill/>
                          </a:ln>
                          <a:effectLst/>
                        </a:rPr>
                        <a:t>Вопросы для разминки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/>
                </a:tc>
              </a:tr>
              <a:tr h="56741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Результат сложения?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Прибор для измерения длины отрезков?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Сколько  цифр  вы  знаете?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Что найдем, если расстояние разделим на скорость?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789*0=…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cap="none" spc="0" dirty="0" smtClean="0">
                          <a:ln>
                            <a:noFill/>
                          </a:ln>
                          <a:effectLst/>
                        </a:rPr>
                        <a:t>Сколько  </a:t>
                      </a: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нулей  в  записи  числа  миллион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Частное двух величин называют?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длины отрезка на плане к его настоящей длине называют?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обозначают масштаб?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Равенство двух отношений называют?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Одну сотую часть числа называют?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738</Words>
  <Application>Microsoft Office PowerPoint</Application>
  <PresentationFormat>Экран (4:3)</PresentationFormat>
  <Paragraphs>135</Paragraphs>
  <Slides>32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574TGp_natural_light_ani</vt:lpstr>
      <vt:lpstr>Тема Office</vt:lpstr>
      <vt:lpstr>1_Тема Office</vt:lpstr>
      <vt:lpstr>2_Тема Office</vt:lpstr>
      <vt:lpstr>3_Тема Office</vt:lpstr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Заморочки из мешочка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Вероятность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Айыына</cp:lastModifiedBy>
  <cp:revision>58</cp:revision>
  <cp:lastPrinted>1601-01-01T00:00:00Z</cp:lastPrinted>
  <dcterms:created xsi:type="dcterms:W3CDTF">1601-01-01T00:00:00Z</dcterms:created>
  <dcterms:modified xsi:type="dcterms:W3CDTF">2018-10-09T09:51:40Z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