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60" r:id="rId6"/>
    <p:sldId id="261" r:id="rId7"/>
    <p:sldId id="266" r:id="rId8"/>
    <p:sldId id="267" r:id="rId9"/>
    <p:sldId id="272" r:id="rId10"/>
    <p:sldId id="269" r:id="rId11"/>
    <p:sldId id="270" r:id="rId12"/>
    <p:sldId id="27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E755-C99F-426C-961C-0325773DAC7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0223-957E-40CC-B6D4-F7177C2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0223-957E-40CC-B6D4-F7177C29AC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Конечный слайд,</a:t>
            </a:r>
            <a:r>
              <a:rPr lang="ru-RU" baseline="0" dirty="0" smtClean="0"/>
              <a:t> который создают обучающиеся в течение всего урока, работая </a:t>
            </a:r>
            <a:r>
              <a:rPr lang="ru-RU" baseline="0" smtClean="0"/>
              <a:t>в группах.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0223-957E-40CC-B6D4-F7177C29AC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329642" cy="57812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Всё, что существует, оно обозначает,</a:t>
            </a:r>
          </a:p>
          <a:p>
            <a:pPr>
              <a:buNone/>
            </a:pPr>
            <a:r>
              <a:rPr lang="ru-RU" sz="3200" dirty="0" smtClean="0"/>
              <a:t>На вопросы </a:t>
            </a:r>
            <a:r>
              <a:rPr lang="ru-RU" sz="3200" i="1" dirty="0" smtClean="0"/>
              <a:t>кто</a:t>
            </a:r>
            <a:r>
              <a:rPr lang="ru-RU" sz="3200" dirty="0" smtClean="0"/>
              <a:t> и </a:t>
            </a:r>
            <a:r>
              <a:rPr lang="ru-RU" sz="3200" i="1" dirty="0" smtClean="0"/>
              <a:t>что </a:t>
            </a:r>
            <a:r>
              <a:rPr lang="ru-RU" sz="3200" dirty="0" smtClean="0"/>
              <a:t>верно отвечает.</a:t>
            </a:r>
          </a:p>
          <a:p>
            <a:pPr>
              <a:buNone/>
            </a:pPr>
            <a:r>
              <a:rPr lang="ru-RU" sz="3200" dirty="0" smtClean="0"/>
              <a:t>А чтоб не обижался весь честной народ,</a:t>
            </a:r>
          </a:p>
          <a:p>
            <a:pPr>
              <a:buNone/>
            </a:pPr>
            <a:r>
              <a:rPr lang="ru-RU" sz="3200" dirty="0" smtClean="0"/>
              <a:t>Оно всегда имеет и число, и род.</a:t>
            </a:r>
          </a:p>
          <a:p>
            <a:pPr>
              <a:buNone/>
            </a:pPr>
            <a:r>
              <a:rPr lang="ru-RU" sz="3200" dirty="0" smtClean="0"/>
              <a:t>У него к тому же три склонения есть,</a:t>
            </a:r>
          </a:p>
          <a:p>
            <a:pPr>
              <a:buNone/>
            </a:pPr>
            <a:r>
              <a:rPr lang="ru-RU" sz="3200" dirty="0" smtClean="0"/>
              <a:t>Падежей различных, сразу целых шесть.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– </a:t>
            </a:r>
            <a:r>
              <a:rPr lang="ru-RU" dirty="0" err="1" smtClean="0"/>
              <a:t>пятистрочная</a:t>
            </a:r>
            <a:r>
              <a:rPr lang="ru-RU" dirty="0" smtClean="0"/>
              <a:t> стихотворная форма.</a:t>
            </a:r>
          </a:p>
          <a:p>
            <a:r>
              <a:rPr lang="ru-RU" dirty="0" smtClean="0"/>
              <a:t>1 строка – существительное, обозначающее тему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строка – 2 прилагательных, раскрывающие какие-то интересные, характерные признаки явления, предмета, заявленного в теме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строка – 3 глагола, раскрывающие действия, воздействия, свойственные данному явлению, предмету.</a:t>
            </a:r>
          </a:p>
          <a:p>
            <a:r>
              <a:rPr lang="ru-RU" dirty="0" smtClean="0"/>
              <a:t>4 строка – фраза, раскрывающая суть явления, предмета, усиливающая предыдущие две строки.</a:t>
            </a:r>
          </a:p>
          <a:p>
            <a:r>
              <a:rPr lang="ru-RU" dirty="0" smtClean="0"/>
              <a:t>5 строка – существительное, выступающее как итог, вывод.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Имя </a:t>
            </a:r>
            <a:r>
              <a:rPr lang="ru-RU" sz="4000" dirty="0" smtClean="0">
                <a:latin typeface="Monotype Corsiva" pitchFamily="66" charset="0"/>
              </a:rPr>
              <a:t>существительное</a:t>
            </a:r>
          </a:p>
          <a:p>
            <a:r>
              <a:rPr lang="ru-RU" sz="4000" dirty="0" smtClean="0">
                <a:latin typeface="Monotype Corsiva" pitchFamily="66" charset="0"/>
              </a:rPr>
              <a:t>Необходимое, многофункциональное.</a:t>
            </a:r>
          </a:p>
          <a:p>
            <a:r>
              <a:rPr lang="ru-RU" sz="4000" dirty="0" smtClean="0">
                <a:latin typeface="Monotype Corsiva" pitchFamily="66" charset="0"/>
              </a:rPr>
              <a:t>Обозначает, отвечает, выполняет.</a:t>
            </a:r>
          </a:p>
          <a:p>
            <a:r>
              <a:rPr lang="ru-RU" sz="4000" dirty="0" smtClean="0">
                <a:latin typeface="Monotype Corsiva" pitchFamily="66" charset="0"/>
              </a:rPr>
              <a:t>Обозначает предмет.</a:t>
            </a:r>
          </a:p>
          <a:p>
            <a:r>
              <a:rPr lang="ru-RU" sz="4000" dirty="0" smtClean="0">
                <a:latin typeface="Monotype Corsiva" pitchFamily="66" charset="0"/>
              </a:rPr>
              <a:t>Часть речи.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Сегодня на уроке я вспомнил…</a:t>
            </a:r>
          </a:p>
          <a:p>
            <a:r>
              <a:rPr lang="ru-RU" sz="4000" dirty="0" smtClean="0">
                <a:latin typeface="Monotype Corsiva" pitchFamily="66" charset="0"/>
              </a:rPr>
              <a:t>Мне </a:t>
            </a:r>
            <a:r>
              <a:rPr lang="ru-RU" sz="4000" dirty="0" smtClean="0">
                <a:latin typeface="Monotype Corsiva" pitchFamily="66" charset="0"/>
              </a:rPr>
              <a:t>было интересно…</a:t>
            </a:r>
          </a:p>
          <a:p>
            <a:r>
              <a:rPr lang="ru-RU" sz="4000" dirty="0" smtClean="0">
                <a:latin typeface="Monotype Corsiva" pitchFamily="66" charset="0"/>
              </a:rPr>
              <a:t> </a:t>
            </a:r>
            <a:r>
              <a:rPr lang="ru-RU" sz="4000" dirty="0" smtClean="0">
                <a:latin typeface="Monotype Corsiva" pitchFamily="66" charset="0"/>
              </a:rPr>
              <a:t>Мне захотелось…</a:t>
            </a:r>
          </a:p>
          <a:p>
            <a:r>
              <a:rPr lang="ru-RU" sz="4000" dirty="0" smtClean="0">
                <a:latin typeface="Monotype Corsiva" pitchFamily="66" charset="0"/>
              </a:rPr>
              <a:t> Я </a:t>
            </a:r>
            <a:r>
              <a:rPr lang="ru-RU" sz="4000" dirty="0" smtClean="0">
                <a:latin typeface="Monotype Corsiva" pitchFamily="66" charset="0"/>
              </a:rPr>
              <a:t>смог…</a:t>
            </a:r>
          </a:p>
          <a:p>
            <a:r>
              <a:rPr lang="ru-RU" sz="4000" dirty="0" smtClean="0">
                <a:latin typeface="Monotype Corsiva" pitchFamily="66" charset="0"/>
              </a:rPr>
              <a:t>Затруднился</a:t>
            </a:r>
            <a:r>
              <a:rPr lang="ru-RU" sz="4000" dirty="0" smtClean="0">
                <a:latin typeface="Monotype Corsiva" pitchFamily="66" charset="0"/>
              </a:rPr>
              <a:t>…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Имя существительное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3200" dirty="0" smtClean="0"/>
              <a:t>Отвечает на вопросы </a:t>
            </a:r>
            <a:r>
              <a:rPr lang="ru-RU" sz="3200" i="1" dirty="0" smtClean="0"/>
              <a:t>кто?</a:t>
            </a:r>
            <a:r>
              <a:rPr lang="ru-RU" sz="3200" dirty="0" smtClean="0"/>
              <a:t> и </a:t>
            </a:r>
            <a:r>
              <a:rPr lang="ru-RU" sz="3200" i="1" dirty="0" smtClean="0"/>
              <a:t>что?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3200" dirty="0" smtClean="0"/>
              <a:t>Признаки: имеют три рода(м.р., ж.р., ср.р.),число(мн.ч, ед.ч), три склонения, шесть падежей, собственное/ нарицательные, одушевлённые/неодушевлённые.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3200" dirty="0" smtClean="0"/>
              <a:t>Имеют синтаксическую роль.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24744"/>
            <a:ext cx="7056784" cy="2952328"/>
          </a:xfrm>
        </p:spPr>
        <p:txBody>
          <a:bodyPr>
            <a:noAutofit/>
          </a:bodyPr>
          <a:lstStyle/>
          <a:p>
            <a:r>
              <a:rPr lang="ru-RU" sz="4400" dirty="0" smtClean="0"/>
              <a:t>Обобщение изученного </a:t>
            </a:r>
            <a:br>
              <a:rPr lang="ru-RU" sz="4400" dirty="0" smtClean="0"/>
            </a:br>
            <a:r>
              <a:rPr lang="ru-RU" sz="4400" smtClean="0"/>
              <a:t>по теме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«Имя существительное».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Страна «Имя существительное»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1484784"/>
            <a:ext cx="295232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1 порт «Школа юного моряка»</a:t>
            </a:r>
            <a:endParaRPr lang="ru-RU" sz="24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60032" y="1340768"/>
            <a:ext cx="324036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2 порт «</a:t>
            </a:r>
            <a:r>
              <a:rPr lang="ru-RU" sz="2400" dirty="0" err="1" smtClean="0">
                <a:latin typeface="Monotype Corsiva" pitchFamily="66" charset="0"/>
              </a:rPr>
              <a:t>Текстуалия</a:t>
            </a:r>
            <a:r>
              <a:rPr lang="ru-RU" sz="2400" dirty="0" smtClean="0">
                <a:latin typeface="Monotype Corsiva" pitchFamily="66" charset="0"/>
              </a:rPr>
              <a:t>»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3789040"/>
            <a:ext cx="302433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4 порт «</a:t>
            </a:r>
            <a:r>
              <a:rPr lang="ru-RU" sz="2800" dirty="0" err="1" smtClean="0">
                <a:latin typeface="Monotype Corsiva" pitchFamily="66" charset="0"/>
              </a:rPr>
              <a:t>Синквейн</a:t>
            </a:r>
            <a:r>
              <a:rPr lang="ru-RU" sz="2800" dirty="0" smtClean="0">
                <a:latin typeface="Monotype Corsiva" pitchFamily="66" charset="0"/>
              </a:rPr>
              <a:t>»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4048" y="4005064"/>
            <a:ext cx="324036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3 порт «</a:t>
            </a:r>
            <a:r>
              <a:rPr lang="ru-RU" sz="2400" dirty="0" err="1" smtClean="0">
                <a:latin typeface="Monotype Corsiva" pitchFamily="66" charset="0"/>
              </a:rPr>
              <a:t>Синтакляндия</a:t>
            </a:r>
            <a:r>
              <a:rPr lang="ru-RU" sz="2400" dirty="0" smtClean="0">
                <a:latin typeface="Monotype Corsiva" pitchFamily="66" charset="0"/>
              </a:rPr>
              <a:t>»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79912" y="198884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44208" y="32849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3995936" y="4941168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97666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u="sng" dirty="0" smtClean="0"/>
              <a:t>Наши заповеди:</a:t>
            </a:r>
            <a:endParaRPr lang="ru-RU" sz="54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190456" cy="496897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Уважай своего товарища!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Умей каждого выслушать!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Не согласен – предлагай!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Школа юного моряка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Род имён существительных. Привести примеры.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Определите род имён существительных: невежа, сластёна, сирота, плакса, жадина, имена Саша, Женя, Валя.</a:t>
            </a:r>
          </a:p>
          <a:p>
            <a:pPr>
              <a:buFont typeface="Wingdings" pitchFamily="2" charset="2"/>
              <a:buChar char="v"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7768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 имён существительных. Привести примеры.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существительные только множественного числа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единственного числа.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Склонение имён существительных. Привести примеры.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Определите склонение существительных кенгуру, такси, метро, шоссе, тире, жюри, какао, эскимо, кофе.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Падежи имён существительных. Привести примеры.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Сравните с родным языком.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Именительный п. – </a:t>
            </a:r>
            <a:r>
              <a:rPr lang="ru-RU" dirty="0" err="1" smtClean="0"/>
              <a:t>Торут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        Ким? </a:t>
            </a:r>
            <a:r>
              <a:rPr lang="ru-RU" dirty="0" err="1" smtClean="0"/>
              <a:t>Туох</a:t>
            </a:r>
            <a:r>
              <a:rPr lang="ru-RU" dirty="0" smtClean="0"/>
              <a:t>?</a:t>
            </a:r>
          </a:p>
          <a:p>
            <a:r>
              <a:rPr lang="ru-RU" dirty="0" smtClean="0"/>
              <a:t>Родительный п.    – </a:t>
            </a:r>
            <a:r>
              <a:rPr lang="ru-RU" dirty="0" err="1" smtClean="0"/>
              <a:t>Туохтуу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 </a:t>
            </a:r>
            <a:r>
              <a:rPr lang="ru-RU" dirty="0" err="1" smtClean="0"/>
              <a:t>Кими</a:t>
            </a:r>
            <a:r>
              <a:rPr lang="ru-RU" dirty="0" smtClean="0"/>
              <a:t>? </a:t>
            </a:r>
            <a:r>
              <a:rPr lang="ru-RU" dirty="0" err="1" smtClean="0"/>
              <a:t>Тугу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Дательный п.       – </a:t>
            </a:r>
            <a:r>
              <a:rPr lang="ru-RU" dirty="0" err="1" smtClean="0"/>
              <a:t>сыьыарыы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 </a:t>
            </a:r>
            <a:r>
              <a:rPr lang="ru-RU" dirty="0" err="1" smtClean="0"/>
              <a:t>кимиэхэ</a:t>
            </a:r>
            <a:r>
              <a:rPr lang="ru-RU" dirty="0" smtClean="0"/>
              <a:t>?                               </a:t>
            </a:r>
            <a:r>
              <a:rPr lang="ru-RU" dirty="0" err="1" smtClean="0"/>
              <a:t>Туохха</a:t>
            </a:r>
            <a:r>
              <a:rPr lang="ru-RU" dirty="0" smtClean="0"/>
              <a:t>?                     </a:t>
            </a:r>
          </a:p>
          <a:p>
            <a:r>
              <a:rPr lang="ru-RU" dirty="0" smtClean="0"/>
              <a:t>Винительный п.   – </a:t>
            </a:r>
            <a:r>
              <a:rPr lang="ru-RU" dirty="0" err="1" smtClean="0"/>
              <a:t>Араарыы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</a:t>
            </a:r>
            <a:r>
              <a:rPr lang="ru-RU" dirty="0" err="1" smtClean="0"/>
              <a:t>кимнэ</a:t>
            </a:r>
            <a:r>
              <a:rPr lang="ru-RU" dirty="0" smtClean="0"/>
              <a:t>?                    </a:t>
            </a:r>
            <a:r>
              <a:rPr lang="ru-RU" dirty="0" err="1" smtClean="0"/>
              <a:t>Туохта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Творительный п. – </a:t>
            </a:r>
            <a:r>
              <a:rPr lang="ru-RU" dirty="0" err="1" smtClean="0"/>
              <a:t>туттуу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</a:t>
            </a:r>
            <a:r>
              <a:rPr lang="ru-RU" dirty="0" err="1" smtClean="0"/>
              <a:t>киминэн</a:t>
            </a:r>
            <a:r>
              <a:rPr lang="ru-RU" dirty="0" smtClean="0"/>
              <a:t>? </a:t>
            </a:r>
            <a:r>
              <a:rPr lang="ru-RU" dirty="0" err="1" smtClean="0"/>
              <a:t>Тугунан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Предложный п.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- </a:t>
            </a:r>
            <a:r>
              <a:rPr lang="ru-RU" dirty="0" err="1" smtClean="0"/>
              <a:t>таьаарыы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. </a:t>
            </a:r>
            <a:r>
              <a:rPr lang="ru-RU" dirty="0" err="1" smtClean="0"/>
              <a:t>Кимтэн</a:t>
            </a:r>
            <a:r>
              <a:rPr lang="ru-RU" dirty="0" smtClean="0"/>
              <a:t>? </a:t>
            </a:r>
            <a:r>
              <a:rPr lang="ru-RU" dirty="0" err="1" smtClean="0"/>
              <a:t>Туохтан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холбуу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</a:t>
            </a:r>
            <a:r>
              <a:rPr lang="ru-RU" dirty="0" err="1" smtClean="0"/>
              <a:t>кимниин</a:t>
            </a:r>
            <a:r>
              <a:rPr lang="ru-RU" dirty="0" smtClean="0"/>
              <a:t>? </a:t>
            </a:r>
            <a:r>
              <a:rPr lang="ru-RU" dirty="0" err="1" smtClean="0"/>
              <a:t>Туохтуун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                             - </a:t>
            </a:r>
            <a:r>
              <a:rPr lang="ru-RU" dirty="0" err="1" smtClean="0"/>
              <a:t>тэннии</a:t>
            </a:r>
            <a:r>
              <a:rPr lang="ru-RU" dirty="0" smtClean="0"/>
              <a:t> </a:t>
            </a:r>
            <a:r>
              <a:rPr lang="ru-RU" dirty="0" err="1" smtClean="0"/>
              <a:t>туьук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К</a:t>
            </a:r>
            <a:r>
              <a:rPr lang="ru-RU" dirty="0" smtClean="0"/>
              <a:t>имнээ5эр? Туохтаа5ар?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433</Words>
  <Application>Microsoft Office PowerPoint</Application>
  <PresentationFormat>Экран (4:3)</PresentationFormat>
  <Paragraphs>61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Обобщение изученного  по теме  «Имя существительное».</vt:lpstr>
      <vt:lpstr>Слайд 3</vt:lpstr>
      <vt:lpstr> Наши заповеди:</vt:lpstr>
      <vt:lpstr>Школа юного моряка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Имя существительное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Айыына</cp:lastModifiedBy>
  <cp:revision>29</cp:revision>
  <dcterms:created xsi:type="dcterms:W3CDTF">2015-02-24T13:57:10Z</dcterms:created>
  <dcterms:modified xsi:type="dcterms:W3CDTF">2018-03-13T14:54:20Z</dcterms:modified>
</cp:coreProperties>
</file>