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1" r:id="rId5"/>
    <p:sldId id="262" r:id="rId6"/>
    <p:sldId id="263" r:id="rId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899" autoAdjust="0"/>
  </p:normalViewPr>
  <p:slideViewPr>
    <p:cSldViewPr snapToGrid="0" showGuides="1">
      <p:cViewPr varScale="1">
        <p:scale>
          <a:sx n="68" d="100"/>
          <a:sy n="68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33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CE5952-FFD6-40D9-BC37-222B06506044}" type="datetime1">
              <a:rPr lang="es-ES" smtClean="0"/>
              <a:t>05/05/2020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41CEFD-68E6-454C-B476-F5DC16164C10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975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243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78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de costes de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E7DC13-115D-44C4-960D-13F92FB6215E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12.345 €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6.789 €</a:t>
            </a:r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y círc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6862E1-1F56-45DE-A657-F7C4C83BE6F2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25 €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50 €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100 €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0" name="Marcador de texto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6" name="Marcador de texto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BB8475-B8EA-46BE-93A6-9A7B25E51552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7" name="Marcador de posición de imagen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contenido de la competenc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61A922-32FE-4214-AFBD-07BC20024D2A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2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17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1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18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3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0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4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1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5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2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6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Más caro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Menos caro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Menos conveniente</a:t>
            </a: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Más conveniente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posición de imagen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3B589C-9F38-470F-B786-2DBDB6AF715F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0" name="Marcador de texto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1" name="Rectángulo: Esquinas redondeada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7" name="Rectángulo: Esquinas redondeada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0" name="Marcador de posición de imagen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gráfic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A5E471-4F24-45BC-8375-F0AC28F02551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25" name="Marcador de contenido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63106-AE94-465B-B44D-B209B5896300}" type="datetime1">
              <a:rPr lang="es-ES" noProof="0" smtClean="0"/>
              <a:t>05/05/2020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27" name="Marcador de texto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3" name="Marcador de texto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50" name="Marcador de posición de imagen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A494F-3F08-41B6-832D-2F34D801ABCA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E210B5-D61B-4641-B620-135787EBDF21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0" name="Marcador de posición de imagen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6" name="Marcador de posición de imagen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contenido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D7830-8C27-445A-BE75-08CE471D8099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2" name="Marcador de posición de imagen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71" name="Marcador de texto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72" name="Marcador de texto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73" name="Marcador de posición de imagen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74" name="Marcador de texto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75" name="Marcador de texto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76" name="Marcador de posición de imagen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77" name="Marcador de texto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78" name="Marcador de texto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79" name="Marcador de posición de imagen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imagen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B992B8-AA73-4BD6-A422-7D484FCCFCD1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0" name="Marcador de texto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5" name="Marcador de texto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12" name="Marcador de posición de gráfico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 dirty="0"/>
          </a:p>
        </p:txBody>
      </p:sp>
      <p:sp>
        <p:nvSpPr>
          <p:cNvPr id="47" name="Marcador de posición de imagen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tex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74ACC-FE1D-4428-AD27-13C9D747D6F3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5" name="Marcador de posición de imagen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es-ES" noProof="0" dirty="0"/>
              <a:t>Gracias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605167-B373-45A8-AF59-3399D3174C63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Jorge Montoya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Teléfono: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208-555-0183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Correo electrónico: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jorge@fineartschool.net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Sitio web: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la sección Apé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BCC77C-AD1C-4779-8492-EA0A3C813593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estimon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92A6A5-5352-425A-8547-3F96157CF993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5" name="Marcador de posición de imagen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83C9B8-5C93-4008-9477-5B9493E7B1FC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9" name="Marcador de posición de imagen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móvil y diseñ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9F1CF9-9FEB-4896-87D5-C0A921D061DF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dirty="0"/>
              <a:t>Título de sección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2" name="Marcador de posición de imagen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5" name="Marcador de texto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dirty="0"/>
              <a:t>Título de sección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E1C984-5E9A-4608-8F23-E22063E9E0EA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75E07-ADDB-42AB-998F-8A3A842EFB75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38" name="Marcador de posición de contenido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BCBA3-FEFD-49EC-A8F8-506241F81ABA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DA0F9B-C1E8-484F-AFAB-AD7F9DA12BAB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21" name="Marcador de posición de contenido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1B2CE8-B602-4FC0-91D8-CDE770596068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922530-5E46-4C1A-87B0-E7A879132091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1683DB-11EF-400E-AF9D-EDF45C89F2BB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2A160B-4856-400F-AC2F-F45E5AD62B49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 fondo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E73763-F894-4E4E-B0F5-08C48B827852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Editar el estilo de texto del patrón</a:t>
            </a:r>
          </a:p>
        </p:txBody>
      </p:sp>
      <p:sp>
        <p:nvSpPr>
          <p:cNvPr id="24" name="Marcador de posición de imagen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posición de imagen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Editar el estilo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28" name="Marcador de posición de imagen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9" name="Marcador de posición de texto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Editar el estilo de texto del patrón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32" name="Marcador de posición de texto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Editar el estilo de texto del patrón</a:t>
            </a:r>
          </a:p>
        </p:txBody>
      </p:sp>
      <p:sp>
        <p:nvSpPr>
          <p:cNvPr id="33" name="Marcador de posición de texto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Editar el estilo de texto del patrón</a:t>
            </a: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9" name="Marcador de posición de imagen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342668-906A-4B7F-9457-07CCB4608BC4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C636A7-7D71-4245-9288-616D8B521246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con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80E0C4-8A20-4B3E-B8A4-33BE2918417A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2" name="Marcador de posición de imagen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3" name="Marcador de posición de imagen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imagen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monitor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D91D38-C317-4EB4-8A6C-6D95487E1B21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Marcador de posición de imagen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C5C24-4709-48E9-AAD6-BD45097545C1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A500EF-BD93-4C54-8EDA-5420FFC7C87F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1" name="Marcador de posición de imagen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9D587605-F959-4621-AD19-3767F4D224ED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ZconzuoAq3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/>
          <p:cNvSpPr txBox="1"/>
          <p:nvPr/>
        </p:nvSpPr>
        <p:spPr>
          <a:xfrm>
            <a:off x="143691" y="169817"/>
            <a:ext cx="9836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>
                <a:solidFill>
                  <a:srgbClr val="FFFF00"/>
                </a:solidFill>
              </a:rPr>
              <a:t>SIMULADOR DE CIRCUITOS LÓGICOS</a:t>
            </a:r>
            <a:endParaRPr lang="es-MX" sz="4800" b="1" dirty="0">
              <a:solidFill>
                <a:srgbClr val="FFFF00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470263" y="1254034"/>
            <a:ext cx="973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Descargar de la siguiente página WEB, el software es el LOGISIM.</a:t>
            </a:r>
          </a:p>
          <a:p>
            <a:endParaRPr lang="es-MX" sz="2400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62" y="1889302"/>
            <a:ext cx="9196251" cy="4892055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9666513" y="1563869"/>
            <a:ext cx="239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Les recomiendo usar SOURCEFORGE como lo pueden ver, le dan en DOWNLOAD.</a:t>
            </a:r>
          </a:p>
          <a:p>
            <a:endParaRPr lang="es-MX" sz="2400" b="1" i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  <a:p>
            <a:r>
              <a:rPr lang="es-MX" sz="2400" b="1" i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Descargan el archivo, les aparece una ventana de abriendo </a:t>
            </a:r>
            <a:r>
              <a:rPr lang="es-MX" sz="2400" b="1" i="1" dirty="0" err="1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logisim</a:t>
            </a:r>
            <a:r>
              <a:rPr lang="es-MX" sz="2400" b="1" i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, le dan guardar.</a:t>
            </a:r>
            <a:endParaRPr lang="es-MX" sz="2400" b="1" i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0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783771" y="287383"/>
            <a:ext cx="965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bg1">
                    <a:lumMod val="85000"/>
                  </a:schemeClr>
                </a:solidFill>
                <a:latin typeface="Bahnschrift SemiBold" panose="020B0502040204020203" pitchFamily="34" charset="0"/>
              </a:rPr>
              <a:t>UNA VEZ INSTALADO EN SU COMPUTADORA.</a:t>
            </a:r>
            <a:endParaRPr lang="es-MX" sz="3200" dirty="0">
              <a:solidFill>
                <a:schemeClr val="bg1">
                  <a:lumMod val="8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2" name="Marcador de posición de imagen 21"/>
          <p:cNvSpPr>
            <a:spLocks noGrp="1"/>
          </p:cNvSpPr>
          <p:nvPr>
            <p:ph type="pic" sz="quarter" idx="52"/>
          </p:nvPr>
        </p:nvSpPr>
        <p:spPr/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74" y="1011607"/>
            <a:ext cx="7172169" cy="5234527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7968343" y="1750423"/>
            <a:ext cx="38274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>
                    <a:lumMod val="85000"/>
                  </a:schemeClr>
                </a:solidFill>
                <a:latin typeface="Eras Bold ITC" panose="020B0907030504020204" pitchFamily="34" charset="0"/>
              </a:rPr>
              <a:t>Una vez que lo carguen, aparece está pantalla,  es muy básica.</a:t>
            </a:r>
          </a:p>
          <a:p>
            <a:endParaRPr lang="es-MX" sz="2800" dirty="0">
              <a:solidFill>
                <a:schemeClr val="bg1">
                  <a:lumMod val="85000"/>
                </a:schemeClr>
              </a:solidFill>
              <a:latin typeface="Eras Bold ITC" panose="020B0907030504020204" pitchFamily="34" charset="0"/>
            </a:endParaRPr>
          </a:p>
          <a:p>
            <a:r>
              <a:rPr lang="es-MX" sz="2800" dirty="0" smtClean="0">
                <a:solidFill>
                  <a:schemeClr val="bg1">
                    <a:lumMod val="85000"/>
                  </a:schemeClr>
                </a:solidFill>
                <a:latin typeface="Eras Bold ITC" panose="020B0907030504020204" pitchFamily="34" charset="0"/>
              </a:rPr>
              <a:t>Sin embargo nos va a permitir realizar varios circuitos lógicos.</a:t>
            </a:r>
            <a:endParaRPr lang="es-MX" sz="2800" dirty="0">
              <a:solidFill>
                <a:schemeClr val="bg1">
                  <a:lumMod val="85000"/>
                </a:schemeClr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40080" y="326571"/>
            <a:ext cx="10946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LO ESENCIAL PARA INICIAR A TRABAJAR</a:t>
            </a:r>
            <a:endParaRPr lang="es-MX" sz="32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32" y="911346"/>
            <a:ext cx="5235456" cy="575041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878286" y="1319349"/>
            <a:ext cx="570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smtClean="0">
                <a:solidFill>
                  <a:srgbClr val="FFFF00"/>
                </a:solidFill>
              </a:rPr>
              <a:t>Como pueden ver, el menú de opciones, podemos decir que tiene cuatro renglones.</a:t>
            </a:r>
            <a:endParaRPr lang="es-MX" sz="2400" b="1" i="1" dirty="0">
              <a:solidFill>
                <a:srgbClr val="FFFF00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H="1" flipV="1">
            <a:off x="3657600" y="1533378"/>
            <a:ext cx="2220686" cy="1125416"/>
          </a:xfrm>
          <a:prstGeom prst="straightConnector1">
            <a:avLst/>
          </a:prstGeom>
          <a:ln w="476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175717" y="2546252"/>
            <a:ext cx="5584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FF00"/>
                </a:solidFill>
              </a:rPr>
              <a:t>Video básico para aprender a comprobar compuertas e inicien a trabajar en la ventana de LOGISIM:</a:t>
            </a:r>
          </a:p>
          <a:p>
            <a:r>
              <a:rPr lang="es-MX" sz="2400" dirty="0">
                <a:solidFill>
                  <a:srgbClr val="FFFF00"/>
                </a:solidFill>
                <a:hlinkClick r:id="rId4"/>
              </a:rPr>
              <a:t>https://</a:t>
            </a:r>
            <a:r>
              <a:rPr lang="es-MX" sz="2400" dirty="0" smtClean="0">
                <a:solidFill>
                  <a:srgbClr val="FFFF00"/>
                </a:solidFill>
                <a:hlinkClick r:id="rId4"/>
              </a:rPr>
              <a:t>www.youtube.com/watch?v=ZconzuoAq3k</a:t>
            </a:r>
            <a:r>
              <a:rPr lang="es-MX" sz="2400" dirty="0" smtClean="0">
                <a:solidFill>
                  <a:srgbClr val="FFFF00"/>
                </a:solidFill>
              </a:rPr>
              <a:t> </a:t>
            </a:r>
            <a:endParaRPr lang="es-MX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44_TF33968143" id="{8AA76314-712F-4A8F-941B-878288CA0A86}" vid="{67A6B7F8-A6CF-4141-A305-382A608CD3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31B41D-C4DE-41D5-B883-BFE1CC1FFE9C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6dc4bcd6-49db-4c07-9060-8acfc67cef9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abstracta multicolor</Template>
  <TotalTime>0</TotalTime>
  <Words>124</Words>
  <Application>Microsoft Office PowerPoint</Application>
  <PresentationFormat>Panorámica</PresentationFormat>
  <Paragraphs>16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Bahnschrift SemiBold</vt:lpstr>
      <vt:lpstr>Book Antiqua</vt:lpstr>
      <vt:lpstr>Calibri</vt:lpstr>
      <vt:lpstr>Eras Bold ITC</vt:lpstr>
      <vt:lpstr>Franklin Gothic Book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2020-05-06T02:18:46Z</dcterms:created>
  <dcterms:modified xsi:type="dcterms:W3CDTF">2020-05-06T02:48:34Z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