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00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84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62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46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34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82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91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45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46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50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11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BF2C8-ACBA-4320-9C0A-1566C00C074A}" type="datetimeFigureOut">
              <a:rPr lang="es-MX" smtClean="0"/>
              <a:t>23/04/2020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37E0-3410-47F4-9D6E-49437B6FC1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68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lhv2016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u="sng" dirty="0" smtClean="0">
                <a:solidFill>
                  <a:schemeClr val="accent1">
                    <a:lumMod val="50000"/>
                  </a:schemeClr>
                </a:solidFill>
              </a:rPr>
              <a:t>Circuito Combinacional Medio Sumador.</a:t>
            </a:r>
            <a:endParaRPr lang="es-MX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14412" y="1690688"/>
            <a:ext cx="8486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</a:rPr>
              <a:t>Un Medio Sumador es un circuito combinacional que realiza la suma aritmética de 2 números binarios de 1 bit cada uno.</a:t>
            </a:r>
            <a:endParaRPr lang="es-MX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07381" y="2646919"/>
            <a:ext cx="6700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     0                   0                      1                                       1 </a:t>
            </a:r>
          </a:p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+    0             +    1                +    0                                +    1    </a:t>
            </a:r>
          </a:p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--------           -------              --------                              -------</a:t>
            </a:r>
          </a:p>
          <a:p>
            <a:r>
              <a:rPr lang="es-MX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      0                   1                      1                 </a:t>
            </a:r>
            <a:r>
              <a:rPr lang="es-MX" sz="1400" dirty="0" smtClean="0">
                <a:solidFill>
                  <a:schemeClr val="accent4">
                    <a:lumMod val="50000"/>
                  </a:schemeClr>
                </a:solidFill>
              </a:rPr>
              <a:t>acarreo </a:t>
            </a:r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1       0         </a:t>
            </a:r>
            <a:endParaRPr lang="es-MX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14412" y="4271963"/>
            <a:ext cx="2714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Su tabla de verdad, que representa a un medio sumador es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:</a:t>
            </a:r>
            <a:endParaRPr lang="es-MX" dirty="0">
              <a:solidFill>
                <a:schemeClr val="accent4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7902" y="4472211"/>
            <a:ext cx="2081412" cy="205328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519289" y="4133657"/>
            <a:ext cx="3252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anose="020B0502020202020204" pitchFamily="34" charset="0"/>
              </a:rPr>
              <a:t>ENTRADAS      SALIDAS</a:t>
            </a:r>
            <a:endParaRPr lang="es-MX" sz="1600" b="1" dirty="0">
              <a:latin typeface="Century Gothic" panose="020B0502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024560" y="5123853"/>
            <a:ext cx="3005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-&gt;  A’B’       0         0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-&gt;  A’B        0         0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-&gt;  AB’        0         0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-&gt;  AB         1         0</a:t>
            </a:r>
          </a:p>
        </p:txBody>
      </p:sp>
    </p:spTree>
    <p:extLst>
      <p:ext uri="{BB962C8B-B14F-4D97-AF65-F5344CB8AC3E}">
        <p14:creationId xmlns:p14="http://schemas.microsoft.com/office/powerpoint/2010/main" val="18994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Circuito Combinacional Medio Sumador.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957263" y="1690688"/>
            <a:ext cx="2500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Su diagrama lógico, </a:t>
            </a:r>
          </a:p>
          <a:p>
            <a:r>
              <a:rPr lang="es-MX" b="1" dirty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q</a:t>
            </a: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ue se obtiene a partir de simplificación Booleana o Mapas de </a:t>
            </a:r>
            <a:r>
              <a:rPr lang="es-MX" b="1" dirty="0" err="1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Karnaugh</a:t>
            </a: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 es el siguiente.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750" y="1690272"/>
            <a:ext cx="3872088" cy="203174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558213" y="1914525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Como se puede ver, se forma por una compuerta and la salida </a:t>
            </a:r>
            <a:r>
              <a:rPr lang="es-MX" b="1" dirty="0" err="1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Cout</a:t>
            </a: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 y </a:t>
            </a:r>
            <a:r>
              <a:rPr lang="es-MX" b="1" dirty="0" err="1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uns</a:t>
            </a: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 compuerta </a:t>
            </a:r>
            <a:r>
              <a:rPr lang="es-MX" b="1" dirty="0" err="1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or</a:t>
            </a:r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</a:rPr>
              <a:t>-exclusiva para la salida de S.</a:t>
            </a:r>
            <a:endParaRPr lang="es-MX" b="1" dirty="0">
              <a:solidFill>
                <a:schemeClr val="accent4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73943" y="3945850"/>
            <a:ext cx="100441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Century Gothic" panose="020B0502020202020204" pitchFamily="34" charset="0"/>
              </a:rPr>
              <a:t>Vas a investigar lo siguiente:</a:t>
            </a:r>
          </a:p>
          <a:p>
            <a:endParaRPr lang="es-MX" b="1" dirty="0">
              <a:latin typeface="Century Gothic" panose="020B0502020202020204" pitchFamily="34" charset="0"/>
            </a:endParaRPr>
          </a:p>
          <a:p>
            <a:pPr marL="342900" indent="-342900">
              <a:buAutoNum type="arabicPeriod"/>
            </a:pPr>
            <a:r>
              <a:rPr lang="es-MX" b="1" dirty="0" smtClean="0">
                <a:latin typeface="Century Gothic" panose="020B0502020202020204" pitchFamily="34" charset="0"/>
              </a:rPr>
              <a:t>Escribe la tabla de verdad de una compuerta </a:t>
            </a:r>
            <a:r>
              <a:rPr lang="es-MX" b="1" dirty="0" err="1" smtClean="0">
                <a:latin typeface="Century Gothic" panose="020B0502020202020204" pitchFamily="34" charset="0"/>
              </a:rPr>
              <a:t>or</a:t>
            </a:r>
            <a:r>
              <a:rPr lang="es-MX" b="1" dirty="0" smtClean="0">
                <a:latin typeface="Century Gothic" panose="020B0502020202020204" pitchFamily="34" charset="0"/>
              </a:rPr>
              <a:t>-exclusiva de 2 entradas y una salida.</a:t>
            </a:r>
          </a:p>
          <a:p>
            <a:pPr marL="342900" indent="-342900">
              <a:buAutoNum type="arabicPeriod"/>
            </a:pPr>
            <a:r>
              <a:rPr lang="es-MX" b="1" dirty="0" smtClean="0">
                <a:latin typeface="Century Gothic" panose="020B0502020202020204" pitchFamily="34" charset="0"/>
              </a:rPr>
              <a:t>Vas escribir el número de circuito integrado TTL, es decir, el 74LS08, son  cuatro compuertas and, cual el número de la familia 74 para las </a:t>
            </a:r>
            <a:r>
              <a:rPr lang="es-MX" b="1" dirty="0" err="1" smtClean="0">
                <a:latin typeface="Century Gothic" panose="020B0502020202020204" pitchFamily="34" charset="0"/>
              </a:rPr>
              <a:t>or</a:t>
            </a:r>
            <a:r>
              <a:rPr lang="es-MX" b="1" dirty="0" smtClean="0">
                <a:latin typeface="Century Gothic" panose="020B0502020202020204" pitchFamily="34" charset="0"/>
              </a:rPr>
              <a:t>-exclusiva, y dibuja las compuertas en el interior del circuito, como la numeración de las patitas.</a:t>
            </a:r>
          </a:p>
          <a:p>
            <a:endParaRPr lang="es-MX" b="1" dirty="0" smtClean="0">
              <a:latin typeface="Century Gothic" panose="020B0502020202020204" pitchFamily="34" charset="0"/>
            </a:endParaRPr>
          </a:p>
          <a:p>
            <a:r>
              <a:rPr lang="es-MX" b="1" dirty="0" smtClean="0">
                <a:latin typeface="Century Gothic" panose="020B0502020202020204" pitchFamily="34" charset="0"/>
              </a:rPr>
              <a:t>Entregar el viernes 24 de Abril de 2020, antes de las 11:00 am, enviar en archivo PDF, las fotos de las respuestas en tu cuaderno de submodulo, al </a:t>
            </a:r>
            <a:r>
              <a:rPr lang="es-MX" b="1" smtClean="0">
                <a:latin typeface="Century Gothic" panose="020B0502020202020204" pitchFamily="34" charset="0"/>
              </a:rPr>
              <a:t>correo </a:t>
            </a:r>
            <a:r>
              <a:rPr lang="es-MX" b="1" smtClean="0">
                <a:latin typeface="Century Gothic" panose="020B0502020202020204" pitchFamily="34" charset="0"/>
                <a:hlinkClick r:id="rId3"/>
              </a:rPr>
              <a:t>carlhv2016@Gmail.com</a:t>
            </a:r>
            <a:r>
              <a:rPr lang="es-MX" b="1" smtClean="0">
                <a:latin typeface="Century Gothic" panose="020B0502020202020204" pitchFamily="34" charset="0"/>
              </a:rPr>
              <a:t> . </a:t>
            </a:r>
            <a:endParaRPr lang="es-MX" b="1" dirty="0">
              <a:latin typeface="Century Gothic" panose="020B0502020202020204" pitchFamily="34" charset="0"/>
            </a:endParaRPr>
          </a:p>
          <a:p>
            <a:endParaRPr lang="es-MX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9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Eras Bold ITC" panose="020B0907030504020204" pitchFamily="34" charset="0"/>
              </a:rPr>
              <a:t>Circuito Combinacional Sumador Completo</a:t>
            </a:r>
            <a:endParaRPr lang="es-MX" dirty="0">
              <a:solidFill>
                <a:schemeClr val="accent2">
                  <a:lumMod val="75000"/>
                </a:schemeClr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38200" y="1885950"/>
            <a:ext cx="41862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Un Sumador Completo es el circuito combinacional que realiza la suma aritmética de tres números binarios de 1 bit cada uno. </a:t>
            </a:r>
          </a:p>
          <a:p>
            <a:r>
              <a:rPr lang="es-MX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Un sumador completo se puede implementar uniendo dos</a:t>
            </a:r>
          </a:p>
          <a:p>
            <a:r>
              <a:rPr lang="es-MX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medios sumadores.</a:t>
            </a:r>
            <a:endParaRPr lang="es-MX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03502" y="2993945"/>
            <a:ext cx="1741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Su tabla de verdad es la siguiente</a:t>
            </a:r>
            <a:endParaRPr lang="es-MX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201" y="1885950"/>
            <a:ext cx="3239364" cy="374123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834703" y="1619042"/>
            <a:ext cx="3252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anose="020B0502020202020204" pitchFamily="34" charset="0"/>
              </a:rPr>
              <a:t>ENTRADAS           SALIDAS</a:t>
            </a:r>
            <a:endParaRPr lang="es-MX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  <a:latin typeface="Eras Bold ITC" panose="020B0907030504020204" pitchFamily="34" charset="0"/>
              </a:rPr>
              <a:t>Circuito Combinacional Sumador Completo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038226" y="2428876"/>
            <a:ext cx="29908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El diagrama lógico que se obtiene, de sus respectivas funciones lógicas y al simplificarlo es: </a:t>
            </a:r>
            <a:endParaRPr lang="es-MX" sz="2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270" y="1862138"/>
            <a:ext cx="696717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9015" y="4763"/>
            <a:ext cx="10515600" cy="1325563"/>
          </a:xfrm>
        </p:spPr>
        <p:txBody>
          <a:bodyPr/>
          <a:lstStyle/>
          <a:p>
            <a:r>
              <a:rPr lang="es-MX" dirty="0" smtClean="0"/>
              <a:t>CODIFICAROS 8 a 3 SIN PRIORIDAD.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4" y="1309670"/>
            <a:ext cx="8156604" cy="76203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89015" y="1887040"/>
            <a:ext cx="87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Es decir, 2 elevado  a 3, donde 3 es el número de salidas para este ejemplo.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829" y="2813086"/>
            <a:ext cx="6814791" cy="2844764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89001" y="2542122"/>
            <a:ext cx="41208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Se puede ver en la tabla de verdad. Que de E0 a E7, son las entradas.</a:t>
            </a:r>
          </a:p>
          <a:p>
            <a:r>
              <a:rPr lang="es-MX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A, B y C, son las salidas.</a:t>
            </a:r>
          </a:p>
          <a:p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s-MX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El codificador funciona así: si se activa E0 con alto, voltaje +5Volts, el 1 lógico, en la salida tenemos 0, 0, y 0, para C, B y A.</a:t>
            </a:r>
          </a:p>
          <a:p>
            <a:r>
              <a:rPr lang="es-MX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Cuando se activa en 1 E1,  aparece en C, B y A; 0, 0, 1. 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s-MX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Los tres bits o número binario en C, B y A, son los que identifican de que salida estamos hablando.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CODIFICAROS 8 a 3 SIN PRIORIDAD.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81" y="1409589"/>
            <a:ext cx="4572158" cy="209084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1575" y="2614613"/>
            <a:ext cx="5377063" cy="369225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38200" y="3714751"/>
            <a:ext cx="49433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De las ecuaciones de salida de arriba, se puede ver que solo son signos de +, el cual representa a una compuerta OR.</a:t>
            </a:r>
          </a:p>
          <a:p>
            <a:endParaRPr lang="es-MX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s-MX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En base a esas ecuaciones se dibuja el diagrama lógico mostrado.</a:t>
            </a:r>
            <a:endParaRPr lang="es-MX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486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Eras Bold ITC</vt:lpstr>
      <vt:lpstr>Tema de Office</vt:lpstr>
      <vt:lpstr>Circuito Combinacional Medio Sumador.</vt:lpstr>
      <vt:lpstr>Circuito Combinacional Medio Sumador.</vt:lpstr>
      <vt:lpstr>Circuito Combinacional Sumador Completo</vt:lpstr>
      <vt:lpstr>Circuito Combinacional Sumador Completo</vt:lpstr>
      <vt:lpstr>CODIFICAROS 8 a 3 SIN PRIORIDAD.</vt:lpstr>
      <vt:lpstr>CODIFICAROS 8 a 3 SIN PRIORIDAD.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Circuito Combinacional Medio Sumador.</dc:title>
  <dc:creator>Carlos</dc:creator>
  <cp:lastModifiedBy>Carlos</cp:lastModifiedBy>
  <cp:revision>9</cp:revision>
  <dcterms:created xsi:type="dcterms:W3CDTF">2020-04-22T17:35:12Z</dcterms:created>
  <dcterms:modified xsi:type="dcterms:W3CDTF">2020-04-23T15:40:43Z</dcterms:modified>
</cp:coreProperties>
</file>