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4" r:id="rId6"/>
    <p:sldId id="263" r:id="rId7"/>
    <p:sldId id="260" r:id="rId8"/>
    <p:sldId id="271" r:id="rId9"/>
    <p:sldId id="267" r:id="rId10"/>
    <p:sldId id="261" r:id="rId11"/>
    <p:sldId id="268" r:id="rId12"/>
    <p:sldId id="269" r:id="rId13"/>
    <p:sldId id="266" r:id="rId14"/>
    <p:sldId id="270"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8564" y="4868214"/>
            <a:ext cx="7489064" cy="1674254"/>
          </a:xfrm>
        </p:spPr>
        <p:txBody>
          <a:bodyPr>
            <a:normAutofit fontScale="90000"/>
          </a:bodyPr>
          <a:lstStyle/>
          <a:p>
            <a:r>
              <a:rPr lang="es-MX" dirty="0" smtClean="0"/>
              <a:t>MATERIA: DESARROLLO Y APRENDIZAJE</a:t>
            </a:r>
            <a:br>
              <a:rPr lang="es-MX" dirty="0" smtClean="0"/>
            </a:br>
            <a:r>
              <a:rPr lang="es-MX" dirty="0" smtClean="0"/>
              <a:t>  </a:t>
            </a:r>
            <a:endParaRPr lang="es-MX" dirty="0"/>
          </a:p>
        </p:txBody>
      </p:sp>
      <p:sp>
        <p:nvSpPr>
          <p:cNvPr id="3" name="Subtítulo 2"/>
          <p:cNvSpPr>
            <a:spLocks noGrp="1"/>
          </p:cNvSpPr>
          <p:nvPr>
            <p:ph type="subTitle" idx="1"/>
          </p:nvPr>
        </p:nvSpPr>
        <p:spPr/>
        <p:txBody>
          <a:bodyPr/>
          <a:lstStyle/>
          <a:p>
            <a:r>
              <a:rPr lang="es-MX" dirty="0" smtClean="0"/>
              <a:t>ALELHI ARIANNA PATRICIO MENDEZ </a:t>
            </a:r>
            <a:endParaRPr lang="es-MX" dirty="0"/>
          </a:p>
        </p:txBody>
      </p:sp>
    </p:spTree>
    <p:extLst>
      <p:ext uri="{BB962C8B-B14F-4D97-AF65-F5344CB8AC3E}">
        <p14:creationId xmlns:p14="http://schemas.microsoft.com/office/powerpoint/2010/main" val="175422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7643" y="2092044"/>
            <a:ext cx="5453945" cy="2389804"/>
          </a:xfrm>
        </p:spPr>
        <p:txBody>
          <a:bodyPr>
            <a:normAutofit fontScale="90000"/>
          </a:bodyPr>
          <a:lstStyle/>
          <a:p>
            <a:r>
              <a:rPr lang="es-MX" dirty="0" smtClean="0"/>
              <a:t>CUANDO DESFILE EL DIA 17 DE OCTUBRE DONDE ME GUSTABA SALIR EN DESCUBIERTA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133" y="772733"/>
            <a:ext cx="4532991" cy="5162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142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8252" y="2060620"/>
            <a:ext cx="5247883" cy="3825025"/>
          </a:xfrm>
        </p:spPr>
        <p:txBody>
          <a:bodyPr>
            <a:normAutofit fontScale="90000"/>
          </a:bodyPr>
          <a:lstStyle/>
          <a:p>
            <a:r>
              <a:rPr lang="es-MX" dirty="0" smtClean="0"/>
              <a:t> esta  foto fue cuando Salí del bachillerato ENRIQUE DE LA VEGA VALENCIA  en la edad de 18 años ya que FUE MII graduación YA QUE EN ESE DIA FUE MUY IMPORTANTE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25" y="901521"/>
            <a:ext cx="5357237" cy="51676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886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2017" y="1738648"/>
            <a:ext cx="4443211" cy="5119352"/>
          </a:xfrm>
        </p:spPr>
        <p:txBody>
          <a:bodyPr>
            <a:normAutofit fontScale="90000"/>
          </a:bodyPr>
          <a:lstStyle/>
          <a:p>
            <a:r>
              <a:rPr lang="es-MX" dirty="0" smtClean="0"/>
              <a:t> ESTA FOTO ESTOY CON MI MADRINA EN EL ACUARIO DEL ESTADO DE VERACRUZ EN LA  CUAL FUE UN DIA INOBIDABLE Y FELICIDAD Y RISAS MUY BONITO EN ESOS MOMENTOS</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576" y="1519708"/>
            <a:ext cx="6140228" cy="4789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585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8714" y="1403798"/>
            <a:ext cx="4307725" cy="4904928"/>
          </a:xfrm>
        </p:spPr>
        <p:txBody>
          <a:bodyPr>
            <a:normAutofit fontScale="90000"/>
          </a:bodyPr>
          <a:lstStyle/>
          <a:p>
            <a:r>
              <a:rPr lang="es-MX" dirty="0" smtClean="0"/>
              <a:t>EN ESA FOTO ES CUANDO TERMINE MI BACHILLERATO DEJANDO RECUERDOS  DE MI ESCUELA Y QUERIDOS MAESTROS Y EX COMPAÑEROS</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314" y="1403798"/>
            <a:ext cx="4607642" cy="4904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784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6584" y="2150772"/>
            <a:ext cx="6046374" cy="2807594"/>
          </a:xfrm>
        </p:spPr>
        <p:txBody>
          <a:bodyPr/>
          <a:lstStyle/>
          <a:p>
            <a:r>
              <a:rPr lang="es-MX" dirty="0" smtClean="0"/>
              <a:t>A QUI  FUE EN EL ACUARIO DONDE ME TOMABAN FOTOS  BONITAS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299" y="1017432"/>
            <a:ext cx="5560678" cy="46731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3077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21130" y="2363272"/>
            <a:ext cx="5518339" cy="2801156"/>
          </a:xfrm>
        </p:spPr>
        <p:txBody>
          <a:bodyPr>
            <a:normAutofit fontScale="90000"/>
          </a:bodyPr>
          <a:lstStyle/>
          <a:p>
            <a:r>
              <a:rPr lang="es-MX" dirty="0" smtClean="0"/>
              <a:t>ESTA  FOTO ES CUANDO TERMINE LA  SECUNDARIA  EN MI GRADUACION ALA VES CON MIS CMPAÑEROS Y MAESTROS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824248"/>
            <a:ext cx="4236776" cy="5561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208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AQUÍ DONDE ESTOY RECIEN NACIDA DONDE TENIA 1 AÑO ACOMPAÑADA DE DOS PADRES MUY IMPORTANTE YA QUE ME CUIDABAN DE BEBE </a:t>
            </a:r>
            <a:endParaRPr lang="es-MX" dirty="0"/>
          </a:p>
        </p:txBody>
      </p:sp>
      <p:pic>
        <p:nvPicPr>
          <p:cNvPr id="4" name="Marcador de contenido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21005" b="37534"/>
          <a:stretch/>
        </p:blipFill>
        <p:spPr>
          <a:xfrm>
            <a:off x="1861111" y="3000777"/>
            <a:ext cx="8046106" cy="40954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8454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4428" y="585215"/>
            <a:ext cx="5579772" cy="3304205"/>
          </a:xfrm>
        </p:spPr>
        <p:txBody>
          <a:bodyPr/>
          <a:lstStyle/>
          <a:p>
            <a:r>
              <a:rPr lang="es-MX" dirty="0" smtClean="0"/>
              <a:t>Esta foto es de mi fiesta DE CUMPLEAÑOS </a:t>
            </a:r>
            <a:r>
              <a:rPr lang="es-MX" dirty="0" smtClean="0"/>
              <a:t>  </a:t>
            </a:r>
            <a:r>
              <a:rPr lang="es-MX" dirty="0" smtClean="0"/>
              <a:t>cuando tenia 3 </a:t>
            </a:r>
            <a:r>
              <a:rPr lang="es-MX" smtClean="0"/>
              <a:t>años </a:t>
            </a:r>
            <a:r>
              <a:rPr lang="es-MX" smtClean="0"/>
              <a:t>FESTEGANDO ESE DIA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197" y="585215"/>
            <a:ext cx="3567074" cy="54936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8060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49286" y="1790163"/>
            <a:ext cx="4494726" cy="3387144"/>
          </a:xfrm>
        </p:spPr>
        <p:txBody>
          <a:bodyPr>
            <a:normAutofit fontScale="90000"/>
          </a:bodyPr>
          <a:lstStyle/>
          <a:p>
            <a:r>
              <a:rPr lang="es-MX" dirty="0" smtClean="0"/>
              <a:t>AQUÍ CUANDO  tenia 4 años CUANDO IVA  yo en segundo año de preescolar EN EL JARDIN DE NIÑOS CIPACLI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528" y="888642"/>
            <a:ext cx="5073903" cy="477613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4515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240072" y="2336743"/>
            <a:ext cx="5698643" cy="2312530"/>
          </a:xfrm>
        </p:spPr>
        <p:txBody>
          <a:bodyPr>
            <a:normAutofit fontScale="90000"/>
          </a:bodyPr>
          <a:lstStyle/>
          <a:p>
            <a:r>
              <a:rPr lang="es-MX" dirty="0" smtClean="0"/>
              <a:t> en esa foto CUANDO  tenia  6 años YA QUE  en la iglesia de san Gabriel de Acatlán de Osorio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944" y="1442434"/>
            <a:ext cx="4887275" cy="51367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5756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1556" y="1918952"/>
            <a:ext cx="5537914" cy="3245476"/>
          </a:xfrm>
        </p:spPr>
        <p:txBody>
          <a:bodyPr/>
          <a:lstStyle/>
          <a:p>
            <a:r>
              <a:rPr lang="es-MX" dirty="0" smtClean="0"/>
              <a:t> esta foto tenia 8 años en donde fuimos de paseo CON MIS TIOS DONDE ME PONIA CONTENTA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318" y="1004552"/>
            <a:ext cx="4275412" cy="48405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052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1734" y="1648496"/>
            <a:ext cx="5209247" cy="2743200"/>
          </a:xfrm>
        </p:spPr>
        <p:txBody>
          <a:bodyPr>
            <a:normAutofit fontScale="90000"/>
          </a:bodyPr>
          <a:lstStyle/>
          <a:p>
            <a:r>
              <a:rPr lang="es-MX" dirty="0" smtClean="0"/>
              <a:t>Aquí donde desfile cuando tenia 12 años y participe  EL 16 de septiembre en el municipio de COXCATLAN </a:t>
            </a:r>
            <a:endParaRPr lang="es-MX" dirty="0"/>
          </a:p>
        </p:txBody>
      </p:sp>
      <p:pic>
        <p:nvPicPr>
          <p:cNvPr id="4" name="Marcador de contenido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9246" y="1171978"/>
            <a:ext cx="4456089" cy="52030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809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8251" y="1661375"/>
            <a:ext cx="5286521" cy="2704942"/>
          </a:xfrm>
        </p:spPr>
        <p:txBody>
          <a:bodyPr>
            <a:normAutofit fontScale="90000"/>
          </a:bodyPr>
          <a:lstStyle/>
          <a:p>
            <a:r>
              <a:rPr lang="es-MX" dirty="0" smtClean="0"/>
              <a:t>AQUI FUE CUANDO  SALI MI PRIMERA COMINION EN LA IGLESIA  DE SAN MIGUEL  DONDE SALGO CON MI FAMILA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248" y="1416676"/>
            <a:ext cx="4539545" cy="424358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4372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9007" y="2137892"/>
            <a:ext cx="5273641" cy="3554569"/>
          </a:xfrm>
        </p:spPr>
        <p:txBody>
          <a:bodyPr>
            <a:normAutofit fontScale="90000"/>
          </a:bodyPr>
          <a:lstStyle/>
          <a:p>
            <a:r>
              <a:rPr lang="es-MX" dirty="0" smtClean="0"/>
              <a:t>AQUÍ EN ESTA FOTO ESTABA MUY CONTENTA EN  MIS  15 AÑOS CON  RECUERDOS EXPERIENCIAS EN ESE DIA MUY IMPORTANTE DE MI VIDA </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862" y="1378040"/>
            <a:ext cx="4301172" cy="40697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1715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230</TotalTime>
  <Words>282</Words>
  <Application>Microsoft Office PowerPoint</Application>
  <PresentationFormat>Panorámica</PresentationFormat>
  <Paragraphs>16</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Tw Cen MT</vt:lpstr>
      <vt:lpstr>Tw Cen MT Condensed</vt:lpstr>
      <vt:lpstr>Wingdings 3</vt:lpstr>
      <vt:lpstr>Integral</vt:lpstr>
      <vt:lpstr>MATERIA: DESARROLLO Y APRENDIZAJE   </vt:lpstr>
      <vt:lpstr>AQUÍ DONDE ESTOY RECIEN NACIDA DONDE TENIA 1 AÑO ACOMPAÑADA DE DOS PADRES MUY IMPORTANTE YA QUE ME CUIDABAN DE BEBE </vt:lpstr>
      <vt:lpstr>Esta foto es de mi fiesta DE CUMPLEAÑOS   cuando tenia 3 años FESTEGANDO ESE DIA </vt:lpstr>
      <vt:lpstr>AQUÍ CUANDO  tenia 4 años CUANDO IVA  yo en segundo año de preescolar EN EL JARDIN DE NIÑOS CIPACLI </vt:lpstr>
      <vt:lpstr> en esa foto CUANDO  tenia  6 años YA QUE  en la iglesia de san Gabriel de Acatlán de Osorio </vt:lpstr>
      <vt:lpstr> esta foto tenia 8 años en donde fuimos de paseo CON MIS TIOS DONDE ME PONIA CONTENTA </vt:lpstr>
      <vt:lpstr>Aquí donde desfile cuando tenia 12 años y participe  EL 16 de septiembre en el municipio de COXCATLAN </vt:lpstr>
      <vt:lpstr>AQUI FUE CUANDO  SALI MI PRIMERA COMINION EN LA IGLESIA  DE SAN MIGUEL  DONDE SALGO CON MI FAMILA  </vt:lpstr>
      <vt:lpstr>AQUÍ EN ESTA FOTO ESTABA MUY CONTENTA EN  MIS  15 AÑOS CON  RECUERDOS EXPERIENCIAS EN ESE DIA MUY IMPORTANTE DE MI VIDA </vt:lpstr>
      <vt:lpstr>CUANDO DESFILE EL DIA 17 DE OCTUBRE DONDE ME GUSTABA SALIR EN DESCUBIERTA </vt:lpstr>
      <vt:lpstr> esta  foto fue cuando Salí del bachillerato ENRIQUE DE LA VEGA VALENCIA  en la edad de 18 años ya que FUE MII graduación YA QUE EN ESE DIA FUE MUY IMPORTANTE </vt:lpstr>
      <vt:lpstr> ESTA FOTO ESTOY CON MI MADRINA EN EL ACUARIO DEL ESTADO DE VERACRUZ EN LA  CUAL FUE UN DIA INOBIDABLE Y FELICIDAD Y RISAS MUY BONITO EN ESOS MOMENTOS</vt:lpstr>
      <vt:lpstr>EN ESA FOTO ES CUANDO TERMINE MI BACHILLERATO DEJANDO RECUERDOS  DE MI ESCUELA Y QUERIDOS MAESTROS Y EX COMPAÑEROS</vt:lpstr>
      <vt:lpstr>A QUI  FUE EN EL ACUARIO DONDE ME TOMABAN FOTOS  BONITAS  </vt:lpstr>
      <vt:lpstr>ESTA  FOTO ES CUANDO TERMINE LA  SECUNDARIA  EN MI GRADUACION ALA VES CON MIS CMPAÑEROS Y MAESTROS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AUTOBIOGRAFIA</dc:title>
  <dc:creator>HP</dc:creator>
  <cp:lastModifiedBy>HP</cp:lastModifiedBy>
  <cp:revision>16</cp:revision>
  <dcterms:created xsi:type="dcterms:W3CDTF">2018-10-03T23:26:09Z</dcterms:created>
  <dcterms:modified xsi:type="dcterms:W3CDTF">2018-10-04T03:23:13Z</dcterms:modified>
</cp:coreProperties>
</file>