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4" d="100"/>
          <a:sy n="84"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DB55CF4D-C8B7-4D68-99B9-35C943705DE4}" type="datetimeFigureOut">
              <a:rPr lang="es-MX" smtClean="0"/>
              <a:t>07/10/2018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D998C48-4218-4595-B120-AD36BD570C14}" type="slidenum">
              <a:rPr lang="es-MX" smtClean="0"/>
              <a:t>‹Nº›</a:t>
            </a:fld>
            <a:endParaRPr lang="es-MX"/>
          </a:p>
        </p:txBody>
      </p:sp>
    </p:spTree>
    <p:extLst>
      <p:ext uri="{BB962C8B-B14F-4D97-AF65-F5344CB8AC3E}">
        <p14:creationId xmlns:p14="http://schemas.microsoft.com/office/powerpoint/2010/main" val="4080303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B55CF4D-C8B7-4D68-99B9-35C943705DE4}" type="datetimeFigureOut">
              <a:rPr lang="es-MX" smtClean="0"/>
              <a:t>07/10/2018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D998C48-4218-4595-B120-AD36BD570C14}" type="slidenum">
              <a:rPr lang="es-MX" smtClean="0"/>
              <a:t>‹Nº›</a:t>
            </a:fld>
            <a:endParaRPr lang="es-MX"/>
          </a:p>
        </p:txBody>
      </p:sp>
    </p:spTree>
    <p:extLst>
      <p:ext uri="{BB962C8B-B14F-4D97-AF65-F5344CB8AC3E}">
        <p14:creationId xmlns:p14="http://schemas.microsoft.com/office/powerpoint/2010/main" val="1860818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B55CF4D-C8B7-4D68-99B9-35C943705DE4}" type="datetimeFigureOut">
              <a:rPr lang="es-MX" smtClean="0"/>
              <a:t>07/10/2018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D998C48-4218-4595-B120-AD36BD570C14}" type="slidenum">
              <a:rPr lang="es-MX" smtClean="0"/>
              <a:t>‹Nº›</a:t>
            </a:fld>
            <a:endParaRPr lang="es-MX"/>
          </a:p>
        </p:txBody>
      </p:sp>
    </p:spTree>
    <p:extLst>
      <p:ext uri="{BB962C8B-B14F-4D97-AF65-F5344CB8AC3E}">
        <p14:creationId xmlns:p14="http://schemas.microsoft.com/office/powerpoint/2010/main" val="1861806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B55CF4D-C8B7-4D68-99B9-35C943705DE4}" type="datetimeFigureOut">
              <a:rPr lang="es-MX" smtClean="0"/>
              <a:t>07/10/2018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D998C48-4218-4595-B120-AD36BD570C14}" type="slidenum">
              <a:rPr lang="es-MX" smtClean="0"/>
              <a:t>‹Nº›</a:t>
            </a:fld>
            <a:endParaRPr lang="es-MX"/>
          </a:p>
        </p:txBody>
      </p:sp>
    </p:spTree>
    <p:extLst>
      <p:ext uri="{BB962C8B-B14F-4D97-AF65-F5344CB8AC3E}">
        <p14:creationId xmlns:p14="http://schemas.microsoft.com/office/powerpoint/2010/main" val="914356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DB55CF4D-C8B7-4D68-99B9-35C943705DE4}" type="datetimeFigureOut">
              <a:rPr lang="es-MX" smtClean="0"/>
              <a:t>07/10/2018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D998C48-4218-4595-B120-AD36BD570C14}" type="slidenum">
              <a:rPr lang="es-MX" smtClean="0"/>
              <a:t>‹Nº›</a:t>
            </a:fld>
            <a:endParaRPr lang="es-MX"/>
          </a:p>
        </p:txBody>
      </p:sp>
    </p:spTree>
    <p:extLst>
      <p:ext uri="{BB962C8B-B14F-4D97-AF65-F5344CB8AC3E}">
        <p14:creationId xmlns:p14="http://schemas.microsoft.com/office/powerpoint/2010/main" val="2019366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DB55CF4D-C8B7-4D68-99B9-35C943705DE4}" type="datetimeFigureOut">
              <a:rPr lang="es-MX" smtClean="0"/>
              <a:t>07/10/2018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D998C48-4218-4595-B120-AD36BD570C14}" type="slidenum">
              <a:rPr lang="es-MX" smtClean="0"/>
              <a:t>‹Nº›</a:t>
            </a:fld>
            <a:endParaRPr lang="es-MX"/>
          </a:p>
        </p:txBody>
      </p:sp>
    </p:spTree>
    <p:extLst>
      <p:ext uri="{BB962C8B-B14F-4D97-AF65-F5344CB8AC3E}">
        <p14:creationId xmlns:p14="http://schemas.microsoft.com/office/powerpoint/2010/main" val="1558590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DB55CF4D-C8B7-4D68-99B9-35C943705DE4}" type="datetimeFigureOut">
              <a:rPr lang="es-MX" smtClean="0"/>
              <a:t>07/10/2018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D998C48-4218-4595-B120-AD36BD570C14}" type="slidenum">
              <a:rPr lang="es-MX" smtClean="0"/>
              <a:t>‹Nº›</a:t>
            </a:fld>
            <a:endParaRPr lang="es-MX"/>
          </a:p>
        </p:txBody>
      </p:sp>
    </p:spTree>
    <p:extLst>
      <p:ext uri="{BB962C8B-B14F-4D97-AF65-F5344CB8AC3E}">
        <p14:creationId xmlns:p14="http://schemas.microsoft.com/office/powerpoint/2010/main" val="4275356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DB55CF4D-C8B7-4D68-99B9-35C943705DE4}" type="datetimeFigureOut">
              <a:rPr lang="es-MX" smtClean="0"/>
              <a:t>07/10/2018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D998C48-4218-4595-B120-AD36BD570C14}" type="slidenum">
              <a:rPr lang="es-MX" smtClean="0"/>
              <a:t>‹Nº›</a:t>
            </a:fld>
            <a:endParaRPr lang="es-MX"/>
          </a:p>
        </p:txBody>
      </p:sp>
    </p:spTree>
    <p:extLst>
      <p:ext uri="{BB962C8B-B14F-4D97-AF65-F5344CB8AC3E}">
        <p14:creationId xmlns:p14="http://schemas.microsoft.com/office/powerpoint/2010/main" val="3547329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B55CF4D-C8B7-4D68-99B9-35C943705DE4}" type="datetimeFigureOut">
              <a:rPr lang="es-MX" smtClean="0"/>
              <a:t>07/10/2018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D998C48-4218-4595-B120-AD36BD570C14}" type="slidenum">
              <a:rPr lang="es-MX" smtClean="0"/>
              <a:t>‹Nº›</a:t>
            </a:fld>
            <a:endParaRPr lang="es-MX"/>
          </a:p>
        </p:txBody>
      </p:sp>
    </p:spTree>
    <p:extLst>
      <p:ext uri="{BB962C8B-B14F-4D97-AF65-F5344CB8AC3E}">
        <p14:creationId xmlns:p14="http://schemas.microsoft.com/office/powerpoint/2010/main" val="2728416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B55CF4D-C8B7-4D68-99B9-35C943705DE4}" type="datetimeFigureOut">
              <a:rPr lang="es-MX" smtClean="0"/>
              <a:t>07/10/2018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D998C48-4218-4595-B120-AD36BD570C14}" type="slidenum">
              <a:rPr lang="es-MX" smtClean="0"/>
              <a:t>‹Nº›</a:t>
            </a:fld>
            <a:endParaRPr lang="es-MX"/>
          </a:p>
        </p:txBody>
      </p:sp>
    </p:spTree>
    <p:extLst>
      <p:ext uri="{BB962C8B-B14F-4D97-AF65-F5344CB8AC3E}">
        <p14:creationId xmlns:p14="http://schemas.microsoft.com/office/powerpoint/2010/main" val="952975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B55CF4D-C8B7-4D68-99B9-35C943705DE4}" type="datetimeFigureOut">
              <a:rPr lang="es-MX" smtClean="0"/>
              <a:t>07/10/2018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D998C48-4218-4595-B120-AD36BD570C14}" type="slidenum">
              <a:rPr lang="es-MX" smtClean="0"/>
              <a:t>‹Nº›</a:t>
            </a:fld>
            <a:endParaRPr lang="es-MX"/>
          </a:p>
        </p:txBody>
      </p:sp>
    </p:spTree>
    <p:extLst>
      <p:ext uri="{BB962C8B-B14F-4D97-AF65-F5344CB8AC3E}">
        <p14:creationId xmlns:p14="http://schemas.microsoft.com/office/powerpoint/2010/main" val="3836621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5CF4D-C8B7-4D68-99B9-35C943705DE4}" type="datetimeFigureOut">
              <a:rPr lang="es-MX" smtClean="0"/>
              <a:t>07/10/2018</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98C48-4218-4595-B120-AD36BD570C14}" type="slidenum">
              <a:rPr lang="es-MX" smtClean="0"/>
              <a:t>‹Nº›</a:t>
            </a:fld>
            <a:endParaRPr lang="es-MX"/>
          </a:p>
        </p:txBody>
      </p:sp>
    </p:spTree>
    <p:extLst>
      <p:ext uri="{BB962C8B-B14F-4D97-AF65-F5344CB8AC3E}">
        <p14:creationId xmlns:p14="http://schemas.microsoft.com/office/powerpoint/2010/main" val="2763059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71470" y="-3309870"/>
            <a:ext cx="10127087" cy="10000445"/>
          </a:xfrm>
        </p:spPr>
        <p:txBody>
          <a:bodyPr>
            <a:normAutofit/>
          </a:bodyPr>
          <a:lstStyle/>
          <a:p>
            <a:r>
              <a:rPr lang="es-MX" dirty="0" smtClean="0"/>
              <a:t>ESCUELA NORMAL DARIO RODRIGUEZ CRUZ             </a:t>
            </a:r>
            <a:br>
              <a:rPr lang="es-MX" dirty="0" smtClean="0"/>
            </a:br>
            <a:r>
              <a:rPr lang="es-MX" dirty="0"/>
              <a:t> </a:t>
            </a:r>
            <a:r>
              <a:rPr lang="es-MX" dirty="0" smtClean="0"/>
              <a:t/>
            </a:r>
            <a:br>
              <a:rPr lang="es-MX" dirty="0" smtClean="0"/>
            </a:br>
            <a:r>
              <a:rPr lang="es-MX" dirty="0" smtClean="0"/>
              <a:t> MATERIA:DESARROLLO Y APRENDISAJE </a:t>
            </a:r>
            <a:br>
              <a:rPr lang="es-MX" dirty="0" smtClean="0"/>
            </a:br>
            <a:r>
              <a:rPr lang="es-MX" dirty="0"/>
              <a:t/>
            </a:r>
            <a:br>
              <a:rPr lang="es-MX" dirty="0"/>
            </a:br>
            <a:r>
              <a:rPr lang="es-MX" dirty="0" smtClean="0"/>
              <a:t>PROFESORA:MARIA GUADALUPE  CRUZ ORTEGA </a:t>
            </a:r>
            <a:br>
              <a:rPr lang="es-MX" dirty="0" smtClean="0"/>
            </a:br>
            <a:r>
              <a:rPr lang="es-MX" dirty="0"/>
              <a:t/>
            </a:r>
            <a:br>
              <a:rPr lang="es-MX" dirty="0"/>
            </a:br>
            <a:r>
              <a:rPr lang="es-MX" dirty="0" smtClean="0"/>
              <a:t>NOMBRE:ALELHI ARIANNA PATRICIO MENDEZ </a:t>
            </a:r>
            <a:endParaRPr lang="es-MX" dirty="0"/>
          </a:p>
        </p:txBody>
      </p:sp>
    </p:spTree>
    <p:extLst>
      <p:ext uri="{BB962C8B-B14F-4D97-AF65-F5344CB8AC3E}">
        <p14:creationId xmlns:p14="http://schemas.microsoft.com/office/powerpoint/2010/main" val="69939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INTRODUCION:DESARROLLO DEL NIÑO DE 3 A 5 AÑOS </a:t>
            </a:r>
            <a:endParaRPr lang="es-MX" dirty="0"/>
          </a:p>
        </p:txBody>
      </p:sp>
      <p:sp>
        <p:nvSpPr>
          <p:cNvPr id="3" name="Marcador de contenido 2"/>
          <p:cNvSpPr>
            <a:spLocks noGrp="1"/>
          </p:cNvSpPr>
          <p:nvPr>
            <p:ph idx="1"/>
          </p:nvPr>
        </p:nvSpPr>
        <p:spPr>
          <a:xfrm>
            <a:off x="838200" y="2073500"/>
            <a:ext cx="9941417" cy="4784500"/>
          </a:xfrm>
        </p:spPr>
        <p:txBody>
          <a:bodyPr>
            <a:noAutofit/>
          </a:bodyPr>
          <a:lstStyle/>
          <a:p>
            <a:r>
              <a:rPr lang="es-MX" sz="3200" dirty="0" smtClean="0"/>
              <a:t>En muchos sentidos ,mas que una era cambios en medio de responsabilidad de prosperar .el sistema educación hizo realidad su atopia  funcional, que era llevar a un maestro y una escuela hasta el ultimo   rincón del país . El reto consiste en hacer de este modelo educativo y en particular de su proyecto pedagógico en ella se encuentra no solo la oportunidad de cambiar la vida de las personas si no de transformar algo o mas grande . Han sido un honor encabezar este noble se propone importantes invocaciones` por lo que es necesario de partir del sistema educativo nacional para difundir los aprendizajes de los niños de 5 años .</a:t>
            </a:r>
            <a:endParaRPr lang="es-MX" sz="3200" dirty="0"/>
          </a:p>
        </p:txBody>
      </p:sp>
    </p:spTree>
    <p:extLst>
      <p:ext uri="{BB962C8B-B14F-4D97-AF65-F5344CB8AC3E}">
        <p14:creationId xmlns:p14="http://schemas.microsoft.com/office/powerpoint/2010/main" val="2385455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81265"/>
            <a:ext cx="10515600" cy="1325563"/>
          </a:xfrm>
        </p:spPr>
        <p:txBody>
          <a:bodyPr/>
          <a:lstStyle/>
          <a:p>
            <a:r>
              <a:rPr lang="es-MX" dirty="0" smtClean="0"/>
              <a:t>                    DESARROLLO </a:t>
            </a:r>
            <a:endParaRPr lang="es-MX" dirty="0"/>
          </a:p>
        </p:txBody>
      </p:sp>
      <p:sp>
        <p:nvSpPr>
          <p:cNvPr id="3" name="Marcador de contenido 2"/>
          <p:cNvSpPr>
            <a:spLocks noGrp="1"/>
          </p:cNvSpPr>
          <p:nvPr>
            <p:ph idx="1"/>
          </p:nvPr>
        </p:nvSpPr>
        <p:spPr>
          <a:xfrm>
            <a:off x="541986" y="1236371"/>
            <a:ext cx="11367792" cy="6970651"/>
          </a:xfrm>
        </p:spPr>
        <p:txBody>
          <a:bodyPr>
            <a:noAutofit/>
          </a:bodyPr>
          <a:lstStyle/>
          <a:p>
            <a:pPr marL="0" indent="0">
              <a:buNone/>
            </a:pPr>
            <a:r>
              <a:rPr lang="es-MX" dirty="0" smtClean="0"/>
              <a:t>En la primera infancia el consumo de alimentos del niño depende de lo que la madre por tanto la infancia es la mejor época para adquirir unos buenos modelos del comportamiento en general de las personas de edades a partir de los 4 meses se puede iniciar la alimentación complementaria . Es necesario que la dieta del niño sea lo mas equilibrada posible y lenguas de periodos de transformaciones lingüísticas.  Elaboradas. de los 4 o 6 meses un bebe de tener el doble de un rimo constante de la pubertad entre los 9 y 12 actualmente </a:t>
            </a:r>
          </a:p>
          <a:p>
            <a:pPr marL="0" indent="0">
              <a:buNone/>
            </a:pPr>
            <a:r>
              <a:rPr lang="es-MX" dirty="0"/>
              <a:t> </a:t>
            </a:r>
            <a:r>
              <a:rPr lang="es-MX" dirty="0" smtClean="0"/>
              <a:t> </a:t>
            </a:r>
          </a:p>
          <a:p>
            <a:pPr marL="0" indent="0">
              <a:buNone/>
            </a:pPr>
            <a:r>
              <a:rPr lang="es-MX" dirty="0" smtClean="0"/>
              <a:t>FACORES AMBIENTALES :el cual hace refuentes al entorno donde se debe tener en cuenta la estimulación la afectividad normas de creencias desde una edad temprana .</a:t>
            </a:r>
          </a:p>
          <a:p>
            <a:pPr marL="0" indent="0">
              <a:buNone/>
            </a:pPr>
            <a:endParaRPr lang="es-MX" dirty="0" smtClean="0"/>
          </a:p>
          <a:p>
            <a:pPr marL="0" indent="0">
              <a:buNone/>
            </a:pPr>
            <a:r>
              <a:rPr lang="es-MX" dirty="0" smtClean="0"/>
              <a:t>FACTORES CULTURALES: donde el desarrollo de cada niño esta influido por entorno de su familia religioso durante este tiempo  </a:t>
            </a:r>
            <a:endParaRPr lang="es-MX" dirty="0"/>
          </a:p>
        </p:txBody>
      </p:sp>
    </p:spTree>
    <p:extLst>
      <p:ext uri="{BB962C8B-B14F-4D97-AF65-F5344CB8AC3E}">
        <p14:creationId xmlns:p14="http://schemas.microsoft.com/office/powerpoint/2010/main" val="4178524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CONCLUCION :</a:t>
            </a:r>
            <a:endParaRPr lang="es-MX" dirty="0"/>
          </a:p>
        </p:txBody>
      </p:sp>
      <p:sp>
        <p:nvSpPr>
          <p:cNvPr id="3" name="Marcador de contenido 2"/>
          <p:cNvSpPr>
            <a:spLocks noGrp="1"/>
          </p:cNvSpPr>
          <p:nvPr>
            <p:ph idx="1"/>
          </p:nvPr>
        </p:nvSpPr>
        <p:spPr>
          <a:xfrm>
            <a:off x="838200" y="1790164"/>
            <a:ext cx="10515600" cy="7225048"/>
          </a:xfrm>
        </p:spPr>
        <p:txBody>
          <a:bodyPr>
            <a:noAutofit/>
          </a:bodyPr>
          <a:lstStyle/>
          <a:p>
            <a:r>
              <a:rPr lang="es-MX" sz="3200" dirty="0" smtClean="0"/>
              <a:t>Bueno mi conclusión de estos temas se refiere a un proceso  social de comprobar el comportamiento de los niños de 3 a 4 años desarrollando en su autopsia infancia educativa nacionales del sistema social también cuando  el bebe cumple medio años es necesario el aporte de otros alimentos en su curiosidad y sus nuevas necesidades , en sus interacciones con familiares y aquellos que le rodean actualmente ,durante esta etapa para ello era un juego inocente pero a veces tampoco expresaba sus intenciones nacional desarrollada la interacción  sano   de la familia adquiere una forma importancia de este periodo cuando un niño comienza la escuela puede a ver diferencias entre los niños de 5 y 6 en términos de periodos de atención y proporción actualmente y habilidades Y CAPACIDADES de comprobarse de sus  ciúticos y tradiciones de muchas habilidades mencionablemente en cuanto su matriz se observa en una mayoría de sus movimientos de las etapas anteriores las diferencias sexuales a los niños en muchos aspectos y equilibrados en muchas el desarrollo procede de lo homogéneo en la mayoría de sus aspectos los órganos que están mas próximos desarrollo socialmente específicos y expectativas </a:t>
            </a:r>
          </a:p>
          <a:p>
            <a:pPr marL="0" indent="0">
              <a:buNone/>
            </a:pPr>
            <a:endParaRPr lang="es-MX" sz="3200" dirty="0" smtClean="0"/>
          </a:p>
          <a:p>
            <a:r>
              <a:rPr lang="es-MX" sz="3200" dirty="0" smtClean="0"/>
              <a:t>El desarrollo cognitivo se encuentra en los procesos y en la conductas que refleja estos procesos en la base de algunas cinco perspectivas en cada etapa descubrimiento el contenido de materiales para la educación preescolar ejecutiva del proceso nacional que se forma en varias situaciones en jóvenes docentes y maestros y personas docentes en los procesos fundamentales , a sociológicas, y hacia  sociedades reconocidas .</a:t>
            </a:r>
            <a:endParaRPr lang="es-MX" sz="3200" dirty="0"/>
          </a:p>
        </p:txBody>
      </p:sp>
    </p:spTree>
    <p:extLst>
      <p:ext uri="{BB962C8B-B14F-4D97-AF65-F5344CB8AC3E}">
        <p14:creationId xmlns:p14="http://schemas.microsoft.com/office/powerpoint/2010/main" val="66629890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536</Words>
  <Application>Microsoft Office PowerPoint</Application>
  <PresentationFormat>Panorámica</PresentationFormat>
  <Paragraphs>13</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ESCUELA NORMAL DARIO RODRIGUEZ CRUZ                 MATERIA:DESARROLLO Y APRENDISAJE   PROFESORA:MARIA GUADALUPE  CRUZ ORTEGA   NOMBRE:ALELHI ARIANNA PATRICIO MENDEZ </vt:lpstr>
      <vt:lpstr>INTRODUCION:DESARROLLO DEL NIÑO DE 3 A 5 AÑOS </vt:lpstr>
      <vt:lpstr>                    DESARROLLO </vt:lpstr>
      <vt:lpstr>CONCLUCION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DARIO RODRIGUEZ CRUZ                MATERIA:DESARROLLO Y APRENDISAJE   PROFESORA:MARIA DUADALUPE CRUZ ORTEGA   NOMBRE:ALELHI ARIANNA PATRICIO MENDEZ</dc:title>
  <dc:creator>ale patricio</dc:creator>
  <cp:lastModifiedBy>ale patricio</cp:lastModifiedBy>
  <cp:revision>12</cp:revision>
  <dcterms:created xsi:type="dcterms:W3CDTF">2018-10-08T02:25:47Z</dcterms:created>
  <dcterms:modified xsi:type="dcterms:W3CDTF">2018-10-08T04:04:54Z</dcterms:modified>
</cp:coreProperties>
</file>