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-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77DF-87D6-472D-A4FA-680845214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D3AAE8-E9FA-4A49-928D-3404F24C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08A67-7A7D-471C-896E-F585BD7F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E07E3-6EE5-428E-B7A6-630EBB81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1B4D7-6472-41D6-A6D6-1C589A28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3053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DB4A8-719C-4BD7-A578-AB40B43B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976B2-EA45-4769-BEB5-E1E58C845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D36AA-B172-4B0B-B7D5-9A0C2651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F2B46-FCC1-4142-BDFD-7551FA21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2BA75-1191-4C38-A77A-33FBA1A2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2183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89D6F3-EAF4-49FF-9758-FDA207C04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7A3CFC-D917-46FF-9687-FF1765A1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BB0D86-6CEA-4491-8C54-978B4CBC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0213E-AB44-4B07-B25B-73DB5A24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302CC-910B-4041-A3BC-72E1AE6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0285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FF131-F561-431C-BDC8-69C27301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EDE7CF-B6C2-4069-9BA3-AD0CB32C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DDE5F-2EB5-43E4-92A1-5D3DFC25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8B6B8-91A3-48DF-A321-0E930E54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742CC9-C28E-43C1-A9C4-86F5EDE3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5556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F581F-237B-47FD-8645-3932D27E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13D15-7F7E-4BF6-B186-4D16A960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74525-9DD6-4654-84E3-735A6E1A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7FC2F-C996-4D29-BA87-ACAD7B80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4CFE-F372-4AA6-B329-093FFF34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2113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04A64-F85E-4AA7-B98C-84275920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980C0-E88E-4328-BD24-A5E5120AB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E6CE0-C2CE-4747-80A4-DCF8FA670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0DE34A-7A9B-4F03-BB27-C5F78BF2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25B8-AD14-463E-929E-8161D384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D5D1EC-C30D-4984-8FD3-985C6A82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503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881E4-A638-4197-8757-C23AB999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32A5DB-EE56-4BDA-AEDF-BD345DF02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74573-15F6-4A39-82F6-AE9FFE55B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016A7A-940C-46FA-814F-4039CCFF1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F7BC4F-987B-4D1B-9D8B-05B8349B4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274CEB-32C9-403B-9D32-39C1E257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6EC40B-C06A-4389-A051-938B342B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9DF84D-744C-4703-9525-E07F4B99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5272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74A96-4FEB-431A-8FDB-39AC3817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A47DA7-04FF-4CFE-B06A-82D05D89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0B7EDD-89A1-4FC6-84D0-9474D0B5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7526B0-A5E8-487D-A9E2-5EEC8103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95324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F45067-DDCE-4A63-AB8E-86C5846E6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B6B99-FFFF-41FC-9429-77CFB104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8A9DEF-50ED-45B0-B647-58246D37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9905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4708E-C402-4ADE-B84C-F835571F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69ACFD-8B68-42D8-82D7-477771C4E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23DCC0-68E6-4608-AAE8-59B4B991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35C41-A383-46E7-83E5-71C5919B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85411-8791-4E5A-B5C8-1EE8D1C9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3CAA78-9B43-4341-8F6D-6287DBE5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982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BAE71-EB91-454F-B217-1F5377D8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D9124C-DA23-4E90-BED3-B38467DE3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815AFC-A319-4865-A99B-E7823721C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3A1F5-97AD-4231-93D8-213A67E5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DB2199-EA93-4B2E-B831-679CEC46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2EFE2B-4010-40FD-8478-C56643FB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90955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554D0-4678-41A5-8FBE-FD7C780D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6A0AF-B1EC-45AC-B482-5D1DF59FC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362B0-0A48-47A5-AB07-194203EA3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4FF2E-DDBD-4E00-9569-110D75EE3D4D}" type="datetimeFigureOut">
              <a:rPr lang="ru-BY" smtClean="0"/>
              <a:t>12.03.2024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1EAD2-7C04-4170-BF62-95871FD1D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9C6F-20EF-4718-9A9D-B0D2C4B84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DF15E-2062-4F14-B1C6-702C2731083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0961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0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livejournal.com/away?to=https%3A%2F%2Ffotki.yandex.ru%2Fusers%2Fpavellicwin%2Fview%2F1055784%2F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6.jpeg"/><Relationship Id="rId4" Type="http://schemas.openxmlformats.org/officeDocument/2006/relationships/image" Target="../media/image1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D93C41-BA48-4D5C-934E-9817EF2DC2CE}"/>
              </a:ext>
            </a:extLst>
          </p:cNvPr>
          <p:cNvSpPr/>
          <p:nvPr/>
        </p:nvSpPr>
        <p:spPr>
          <a:xfrm>
            <a:off x="1991448" y="876206"/>
            <a:ext cx="8495018" cy="9326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Турыстычны маршрут </a:t>
            </a:r>
          </a:p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Архітэктурная спадчына майго краю»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1">
            <a:extLst>
              <a:ext uri="{FF2B5EF4-FFF2-40B4-BE49-F238E27FC236}">
                <a16:creationId xmlns:a16="http://schemas.microsoft.com/office/drawing/2014/main" id="{B34A31AE-610C-4446-8DF5-058AC3D4C0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224921" y="1948423"/>
            <a:ext cx="5647299" cy="3856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A48C1-1CA4-4C47-9B56-4C711614AE82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8"/>
          <a:stretch/>
        </p:blipFill>
        <p:spPr bwMode="auto">
          <a:xfrm>
            <a:off x="437189" y="1919302"/>
            <a:ext cx="1900975" cy="135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87A6C55-BEF8-4CA1-B4CF-BA65D39F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9" y="3903169"/>
            <a:ext cx="1900975" cy="1525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Царква Раства Прасвятой Багародзіцы ў Лыскаве">
            <a:extLst>
              <a:ext uri="{FF2B5EF4-FFF2-40B4-BE49-F238E27FC236}">
                <a16:creationId xmlns:a16="http://schemas.microsoft.com/office/drawing/2014/main" id="{530E0159-7549-4240-B775-9C3DFC364FD3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03" y="3868059"/>
            <a:ext cx="1795780" cy="239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1 часть ">
            <a:hlinkClick r:id="" action="ppaction://media"/>
            <a:extLst>
              <a:ext uri="{FF2B5EF4-FFF2-40B4-BE49-F238E27FC236}">
                <a16:creationId xmlns:a16="http://schemas.microsoft.com/office/drawing/2014/main" id="{2C44B85A-364C-4E3F-B633-34D3A64FC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767" y="6137916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4539C-8B59-4261-8B82-10C8D1FBCA14}"/>
              </a:ext>
            </a:extLst>
          </p:cNvPr>
          <p:cNvSpPr txBox="1"/>
          <p:nvPr/>
        </p:nvSpPr>
        <p:spPr>
          <a:xfrm>
            <a:off x="2858655" y="363630"/>
            <a:ext cx="6474690" cy="432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Праект «Да суседзя</a:t>
            </a:r>
            <a:r>
              <a:rPr lang="be-BY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</a:t>
            </a: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2382F-EE94-4303-AC75-BF2BCADC692B}"/>
              </a:ext>
            </a:extLst>
          </p:cNvPr>
          <p:cNvSpPr txBox="1"/>
          <p:nvPr/>
        </p:nvSpPr>
        <p:spPr>
          <a:xfrm>
            <a:off x="2738582" y="5929626"/>
            <a:ext cx="6474690" cy="66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Каманда «Юныя краязнаўцы»</a:t>
            </a:r>
            <a:br>
              <a:rPr lang="be-BY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e-BY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 «Корнадзьская базавая школа» Свіслацкага раёна</a:t>
            </a:r>
            <a:endParaRPr lang="ru-B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E538B1-B9CA-4B6F-8C1D-AE152C6D0F64}"/>
              </a:ext>
            </a:extLst>
          </p:cNvPr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977" y="2030346"/>
            <a:ext cx="1752431" cy="1420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144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9 часть">
            <a:hlinkClick r:id="" action="ppaction://media"/>
            <a:extLst>
              <a:ext uri="{FF2B5EF4-FFF2-40B4-BE49-F238E27FC236}">
                <a16:creationId xmlns:a16="http://schemas.microsoft.com/office/drawing/2014/main" id="{EF1B1D70-ACB5-4059-BFA1-9F5D4803A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09" y="633600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CBC02-AEAB-4216-AA7A-07259461D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09" y="1193777"/>
            <a:ext cx="6520873" cy="489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Царква Раства Прасвятой Багародзіцы ў Лыскаве">
            <a:extLst>
              <a:ext uri="{FF2B5EF4-FFF2-40B4-BE49-F238E27FC236}">
                <a16:creationId xmlns:a16="http://schemas.microsoft.com/office/drawing/2014/main" id="{5682D429-F07B-42E7-92BB-1554DAC574D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55" y="314036"/>
            <a:ext cx="3768436" cy="632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76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часть">
            <a:hlinkClick r:id="" action="ppaction://media"/>
            <a:extLst>
              <a:ext uri="{FF2B5EF4-FFF2-40B4-BE49-F238E27FC236}">
                <a16:creationId xmlns:a16="http://schemas.microsoft.com/office/drawing/2014/main" id="{0F26F132-4D5D-48A0-93FF-860E0812F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552450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283F2A-C09F-4F06-A352-CACFD597F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727" y="1011670"/>
            <a:ext cx="6779491" cy="5084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538CD22-40DC-48A5-8F06-929047ED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7" y="2473325"/>
            <a:ext cx="3548666" cy="245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E182E7-ACE8-4B13-841F-1082B0254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474" y="2368154"/>
            <a:ext cx="3400425" cy="255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6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1 часть">
            <a:hlinkClick r:id="" action="ppaction://media"/>
            <a:extLst>
              <a:ext uri="{FF2B5EF4-FFF2-40B4-BE49-F238E27FC236}">
                <a16:creationId xmlns:a16="http://schemas.microsoft.com/office/drawing/2014/main" id="{EABB608E-1C94-421B-AA5C-AB21D810E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718" y="6356773"/>
            <a:ext cx="501227" cy="50122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D8FD1B8-8A00-4C4C-B09D-B7EDD6EE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4" y="1089714"/>
            <a:ext cx="6238096" cy="467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2B88D39-02B4-4FC9-AD5C-92C4AC5A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44" y="413088"/>
            <a:ext cx="4449111" cy="593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039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 часть">
            <a:hlinkClick r:id="" action="ppaction://media"/>
            <a:extLst>
              <a:ext uri="{FF2B5EF4-FFF2-40B4-BE49-F238E27FC236}">
                <a16:creationId xmlns:a16="http://schemas.microsoft.com/office/drawing/2014/main" id="{801F9132-C0C1-4651-B1D7-EB3B452FC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675" y="5810250"/>
            <a:ext cx="609600" cy="6096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11DDA4C-0D59-4F90-8577-32AC7BE4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2" y="151433"/>
            <a:ext cx="5980295" cy="4485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66C4805-79AC-44F4-9876-7C459F83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28" y="2217254"/>
            <a:ext cx="6871397" cy="448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35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Часть 13">
            <a:hlinkClick r:id="" action="ppaction://media"/>
            <a:extLst>
              <a:ext uri="{FF2B5EF4-FFF2-40B4-BE49-F238E27FC236}">
                <a16:creationId xmlns:a16="http://schemas.microsoft.com/office/drawing/2014/main" id="{919EA4ED-2EC1-477A-92B7-2831C7C79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625" y="5735637"/>
            <a:ext cx="609600" cy="6096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FE5A7EB-254D-4E9F-8399-0D410167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9" y="245248"/>
            <a:ext cx="6119089" cy="4589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3A9C0AE-AFB6-4A37-A3A6-E28B5954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27" y="2884200"/>
            <a:ext cx="5426075" cy="4069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633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Часть 14">
            <a:hlinkClick r:id="" action="ppaction://media"/>
            <a:extLst>
              <a:ext uri="{FF2B5EF4-FFF2-40B4-BE49-F238E27FC236}">
                <a16:creationId xmlns:a16="http://schemas.microsoft.com/office/drawing/2014/main" id="{5DE07B70-291F-4455-A313-303264D22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275" y="6553200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C1B3258-5BE1-453C-8325-D8084AEF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67921"/>
            <a:ext cx="3668713" cy="652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8A040B-0412-46C8-B7E7-60060D57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122363"/>
            <a:ext cx="6659418" cy="499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6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Часть 15">
            <a:hlinkClick r:id="" action="ppaction://media"/>
            <a:extLst>
              <a:ext uri="{FF2B5EF4-FFF2-40B4-BE49-F238E27FC236}">
                <a16:creationId xmlns:a16="http://schemas.microsoft.com/office/drawing/2014/main" id="{F20C0B96-E8C8-45A5-8539-D8E1EEDFB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374" y="6248400"/>
            <a:ext cx="609600" cy="609600"/>
          </a:xfrm>
          <a:prstGeom prst="rect">
            <a:avLst/>
          </a:prstGeom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FD4B4C7E-0165-49E6-B10B-EBDA9B92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1450"/>
            <a:ext cx="5224463" cy="348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8B9D5F82-C468-4882-9FD3-8807CEC13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3"/>
          <a:stretch/>
        </p:blipFill>
        <p:spPr bwMode="auto">
          <a:xfrm>
            <a:off x="6219824" y="3792141"/>
            <a:ext cx="5292048" cy="2950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4783C9-11A0-432F-AEFC-FFB61B92D5D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2064"/>
            <a:ext cx="3776662" cy="6533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10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D93C41-BA48-4D5C-934E-9817EF2DC2CE}"/>
              </a:ext>
            </a:extLst>
          </p:cNvPr>
          <p:cNvSpPr/>
          <p:nvPr/>
        </p:nvSpPr>
        <p:spPr>
          <a:xfrm>
            <a:off x="1848491" y="119049"/>
            <a:ext cx="8495018" cy="9326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Турыстычны маршрут </a:t>
            </a:r>
          </a:p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Архітэктурная спадчына майго краю»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1">
            <a:extLst>
              <a:ext uri="{FF2B5EF4-FFF2-40B4-BE49-F238E27FC236}">
                <a16:creationId xmlns:a16="http://schemas.microsoft.com/office/drawing/2014/main" id="{B34A31AE-610C-4446-8DF5-058AC3D4C05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610035" y="1051677"/>
            <a:ext cx="7128769" cy="5363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02382F-EE94-4303-AC75-BF2BCADC692B}"/>
              </a:ext>
            </a:extLst>
          </p:cNvPr>
          <p:cNvSpPr txBox="1"/>
          <p:nvPr/>
        </p:nvSpPr>
        <p:spPr>
          <a:xfrm>
            <a:off x="2858655" y="6414793"/>
            <a:ext cx="6474690" cy="372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Корнадзь 2024</a:t>
            </a:r>
            <a:endParaRPr lang="ru-B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41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9C4279-2CB3-4198-BD4B-A7206B9D6F9A}"/>
              </a:ext>
            </a:extLst>
          </p:cNvPr>
          <p:cNvSpPr/>
          <p:nvPr/>
        </p:nvSpPr>
        <p:spPr>
          <a:xfrm>
            <a:off x="245626" y="1122363"/>
            <a:ext cx="12082218" cy="49469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Мэта маршруту</a:t>
            </a:r>
            <a:r>
              <a:rPr lang="be-BY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e-BY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знаёмства з культурна-гістарычнай </a:t>
            </a: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 спадчынай Свіслацкага, </a:t>
            </a: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 Ваўкавыскага і Пружанскага раёнаў.</a:t>
            </a:r>
            <a:endParaRPr lang="ru-BY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endParaRPr lang="be-BY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endParaRPr lang="be-BY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Тып экскурсіі</a:t>
            </a:r>
            <a:r>
              <a:rPr lang="be-BY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e-BY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аўтобусная</a:t>
            </a: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endParaRPr lang="be-BY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endParaRPr lang="ru-BY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2250"/>
              </a:lnSpc>
              <a:spcBef>
                <a:spcPts val="750"/>
              </a:spcBef>
              <a:spcAft>
                <a:spcPts val="750"/>
              </a:spcAft>
            </a:pPr>
            <a:r>
              <a:rPr lang="be-BY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Працягласць маршруту: </a:t>
            </a:r>
            <a:r>
              <a:rPr lang="be-BY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км</a:t>
            </a:r>
            <a:endParaRPr lang="ru-BY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6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7E6EFC-54B0-4869-9548-E967BF268F37}"/>
              </a:ext>
            </a:extLst>
          </p:cNvPr>
          <p:cNvSpPr txBox="1"/>
          <p:nvPr/>
        </p:nvSpPr>
        <p:spPr>
          <a:xfrm>
            <a:off x="571669" y="290743"/>
            <a:ext cx="11678971" cy="6558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Маёнтак Сегеняў у вёсцы Краскі Ваўкавыскага раёна 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FC475-1424-4338-B6DB-AEC7CFE15F7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8"/>
          <a:stretch/>
        </p:blipFill>
        <p:spPr bwMode="auto">
          <a:xfrm>
            <a:off x="1919126" y="1228890"/>
            <a:ext cx="8984055" cy="512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2 часть ">
            <a:hlinkClick r:id="" action="ppaction://media"/>
            <a:extLst>
              <a:ext uri="{FF2B5EF4-FFF2-40B4-BE49-F238E27FC236}">
                <a16:creationId xmlns:a16="http://schemas.microsoft.com/office/drawing/2014/main" id="{07FDF482-FC37-4B7C-8E9A-611B87D29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763" y="6052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57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8D08B1-FEC5-486B-A41B-B2C97724104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19054"/>
          <a:stretch/>
        </p:blipFill>
        <p:spPr bwMode="auto">
          <a:xfrm>
            <a:off x="835936" y="834657"/>
            <a:ext cx="6261305" cy="465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hlinkClick r:id="rId6" tgtFrame="&quot;_self&quot;"/>
            <a:extLst>
              <a:ext uri="{FF2B5EF4-FFF2-40B4-BE49-F238E27FC236}">
                <a16:creationId xmlns:a16="http://schemas.microsoft.com/office/drawing/2014/main" id="{D31E7B3F-186A-493A-ADFD-228E893C2A0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45" y="289711"/>
            <a:ext cx="4625864" cy="626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часть">
            <a:hlinkClick r:id="" action="ppaction://media"/>
            <a:extLst>
              <a:ext uri="{FF2B5EF4-FFF2-40B4-BE49-F238E27FC236}">
                <a16:creationId xmlns:a16="http://schemas.microsoft.com/office/drawing/2014/main" id="{2939DCE0-DB47-40B4-B4E0-F787C80F9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936" y="5805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4885-CB73-42EE-B32C-2BA4F2F0FD13}"/>
              </a:ext>
            </a:extLst>
          </p:cNvPr>
          <p:cNvSpPr txBox="1"/>
          <p:nvPr/>
        </p:nvSpPr>
        <p:spPr>
          <a:xfrm>
            <a:off x="146159" y="188379"/>
            <a:ext cx="12109216" cy="6558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Царква Святой Ганны ў Харашэвічах Свіслацкага раёна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23D390-BCEA-4C76-9C8B-CB8C89ABE0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2" y="1132349"/>
            <a:ext cx="5694593" cy="4613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часть">
            <a:hlinkClick r:id="" action="ppaction://media"/>
            <a:extLst>
              <a:ext uri="{FF2B5EF4-FFF2-40B4-BE49-F238E27FC236}">
                <a16:creationId xmlns:a16="http://schemas.microsoft.com/office/drawing/2014/main" id="{EE96694A-8C81-4014-B891-F82721ACE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239" y="5975905"/>
            <a:ext cx="609600" cy="609600"/>
          </a:xfrm>
          <a:prstGeom prst="rect">
            <a:avLst/>
          </a:prstGeom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5A9402A8-9B34-4154-A0A3-ECC38EB7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57" y="2398676"/>
            <a:ext cx="5694593" cy="4270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183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B2527F-3C24-4178-A617-5A8FD2114B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2" y="1275603"/>
            <a:ext cx="2736033" cy="198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11FE5-BC01-460A-9270-95888500272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7214" r="14438" b="4509"/>
          <a:stretch/>
        </p:blipFill>
        <p:spPr bwMode="auto">
          <a:xfrm rot="16200000">
            <a:off x="3547969" y="1968742"/>
            <a:ext cx="1865735" cy="259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59A05F-090A-433E-A5C7-5DA94A38991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95" y="3602038"/>
            <a:ext cx="2595919" cy="186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6B04A1F0-1C26-4CBC-B692-7E4CA05E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14" y="4649873"/>
            <a:ext cx="3118852" cy="232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5 часть">
            <a:hlinkClick r:id="" action="ppaction://media"/>
            <a:extLst>
              <a:ext uri="{FF2B5EF4-FFF2-40B4-BE49-F238E27FC236}">
                <a16:creationId xmlns:a16="http://schemas.microsoft.com/office/drawing/2014/main" id="{9B5B2DDF-85BA-447C-8CE3-8F1FDD197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842" y="3663325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C63C1-1DFA-4102-B8CF-E123EC68C6A6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0" t="5172" r="34375" b="43319"/>
          <a:stretch/>
        </p:blipFill>
        <p:spPr bwMode="auto">
          <a:xfrm>
            <a:off x="8737600" y="274167"/>
            <a:ext cx="3007558" cy="3998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D87A4B-950C-4562-AC54-7B77B7FBF308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804" y="4358159"/>
            <a:ext cx="3855242" cy="261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215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часть">
            <a:hlinkClick r:id="" action="ppaction://media"/>
            <a:extLst>
              <a:ext uri="{FF2B5EF4-FFF2-40B4-BE49-F238E27FC236}">
                <a16:creationId xmlns:a16="http://schemas.microsoft.com/office/drawing/2014/main" id="{EE4C2715-8548-4B75-A200-BB0F9DD4D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401" y="5975905"/>
            <a:ext cx="609600" cy="609600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C70E4A4-7010-45AE-93EF-A3D7A3E5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92938"/>
            <a:ext cx="6034598" cy="4842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FCAE56-7F8F-4F42-9071-A3E5D27B0A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08" y="2092036"/>
            <a:ext cx="5920510" cy="442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9386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CB13D9-0ED9-4F68-BA77-BD1ED6CABDB7}"/>
              </a:ext>
            </a:extLst>
          </p:cNvPr>
          <p:cNvSpPr/>
          <p:nvPr/>
        </p:nvSpPr>
        <p:spPr>
          <a:xfrm>
            <a:off x="1766656" y="248933"/>
            <a:ext cx="9047220" cy="1351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Сядзіба Юзэфполь у вёсцы Лаўрынавічы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Свіслацкага раёна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9BB068-04A1-4308-8181-058EE4E9D3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44" y="1752588"/>
            <a:ext cx="6127115" cy="5261610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3880F7A-7BB3-4BB5-A76E-90EF0F18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3" y="3708006"/>
            <a:ext cx="2978709" cy="167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Юзефполь, усадьба: хозпостройки (фото)">
            <a:extLst>
              <a:ext uri="{FF2B5EF4-FFF2-40B4-BE49-F238E27FC236}">
                <a16:creationId xmlns:a16="http://schemas.microsoft.com/office/drawing/2014/main" id="{E57E6A1B-131A-47EA-8610-C82CA73D38E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00" y="3678412"/>
            <a:ext cx="2978709" cy="187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Новая запись 49">
            <a:hlinkClick r:id="" action="ppaction://media"/>
            <a:extLst>
              <a:ext uri="{FF2B5EF4-FFF2-40B4-BE49-F238E27FC236}">
                <a16:creationId xmlns:a16="http://schemas.microsoft.com/office/drawing/2014/main" id="{BCA7D935-170C-4588-9065-0A7A28977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3363" y="654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4601F-7F8C-47C4-9C44-E0704505D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EE8A91-47D0-44D0-B6D2-68AE20074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68CD5-F93F-4D3B-B78A-3E26DDB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822315" cy="85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 часть">
            <a:hlinkClick r:id="" action="ppaction://media"/>
            <a:extLst>
              <a:ext uri="{FF2B5EF4-FFF2-40B4-BE49-F238E27FC236}">
                <a16:creationId xmlns:a16="http://schemas.microsoft.com/office/drawing/2014/main" id="{0661D15A-28E1-4FDC-A5CD-2293ED599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72" y="258482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CDEE9F-2477-453D-AD48-DEFAB0244639}"/>
              </a:ext>
            </a:extLst>
          </p:cNvPr>
          <p:cNvSpPr/>
          <p:nvPr/>
        </p:nvSpPr>
        <p:spPr>
          <a:xfrm>
            <a:off x="1958944" y="0"/>
            <a:ext cx="8904425" cy="1351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Царква Раства Прасвятой Багародзіцы ў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Лыскаве Пружанскага раёна  </a:t>
            </a:r>
            <a:endParaRPr lang="ru-BY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4773B3-0FE5-4957-976B-3C8A3D7CA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95040"/>
            <a:ext cx="4435762" cy="28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D0104A-D04E-49F5-AF6B-A789DC7B5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447" y="1504565"/>
            <a:ext cx="4923446" cy="311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Царква Раства Прасвятой Багародзіцы ў Лыскаве">
            <a:extLst>
              <a:ext uri="{FF2B5EF4-FFF2-40B4-BE49-F238E27FC236}">
                <a16:creationId xmlns:a16="http://schemas.microsoft.com/office/drawing/2014/main" id="{E7C6726D-74B2-4DBE-B37E-5835701DA41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81" y="2113340"/>
            <a:ext cx="3591560" cy="479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EF5D38D-1581-4030-A1EE-30AD296F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7" y="4674051"/>
            <a:ext cx="3168538" cy="212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A825DE15-9ADD-4874-BE30-A3A4A2D8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49" y="4811230"/>
            <a:ext cx="2797036" cy="207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46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">
        <p159:morph option="byObject"/>
      </p:transition>
    </mc:Choice>
    <mc:Fallback xmlns="">
      <p:transition spd="slow" advTm="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99</Words>
  <Application>Microsoft Office PowerPoint</Application>
  <PresentationFormat>Широкоэкранный</PresentationFormat>
  <Paragraphs>23</Paragraphs>
  <Slides>17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2024-03-10T09:35:28Z</dcterms:created>
  <dcterms:modified xsi:type="dcterms:W3CDTF">2024-03-12T14:17:37Z</dcterms:modified>
</cp:coreProperties>
</file>